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8" r:id="rId2"/>
    <p:sldId id="337" r:id="rId3"/>
    <p:sldId id="338" r:id="rId4"/>
    <p:sldId id="339" r:id="rId5"/>
    <p:sldId id="340" r:id="rId6"/>
    <p:sldId id="341" r:id="rId7"/>
    <p:sldId id="354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2007578498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CF0"/>
    <a:srgbClr val="FF772D"/>
    <a:srgbClr val="FFFBEF"/>
    <a:srgbClr val="FFFFFF"/>
    <a:srgbClr val="F5F7F8"/>
    <a:srgbClr val="F8F9FA"/>
    <a:srgbClr val="EECD98"/>
    <a:srgbClr val="FED976"/>
    <a:srgbClr val="B36D40"/>
    <a:srgbClr val="FF91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557027-13F4-4E39-B1C6-B27F5E47C4CB}" v="343" dt="2022-06-27T03:06:36.2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200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69" d="100"/>
          <a:sy n="69" d="100"/>
        </p:scale>
        <p:origin x="192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97B0215-43A7-F9AA-78BC-0CAEC4DE85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9A8DF0D-7277-8DD4-9068-77E2C21DF9C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52E1F-2323-410F-9160-431464A5EA10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95183E0-9DEA-AE6F-A901-478440D065B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9476F26-AE82-2B59-217B-5902561029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C9C92D-314E-4C0A-B01D-3ECB7CF86D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9536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7A8A1-C301-4DB5-9AF8-CD46E2623108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644CBE-E58C-407A-BF1E-A3FACA2012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226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3D3AD95-AF89-4446-2E40-DFE97D360364}"/>
              </a:ext>
            </a:extLst>
          </p:cNvPr>
          <p:cNvGrpSpPr/>
          <p:nvPr userDrawn="1"/>
        </p:nvGrpSpPr>
        <p:grpSpPr>
          <a:xfrm>
            <a:off x="660400" y="5187631"/>
            <a:ext cx="1997064" cy="870716"/>
            <a:chOff x="1091583" y="5756744"/>
            <a:chExt cx="1997064" cy="870716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6B0AB84D-1E05-47B1-D3DE-28713EB55F4D}"/>
                </a:ext>
              </a:extLst>
            </p:cNvPr>
            <p:cNvSpPr/>
            <p:nvPr/>
          </p:nvSpPr>
          <p:spPr>
            <a:xfrm flipH="1">
              <a:off x="3047595" y="575674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8A6EB38C-72A0-365A-54E7-FE7825B028AE}"/>
                </a:ext>
              </a:extLst>
            </p:cNvPr>
            <p:cNvSpPr/>
            <p:nvPr/>
          </p:nvSpPr>
          <p:spPr>
            <a:xfrm flipH="1">
              <a:off x="3047595" y="6033299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7EB9D8A-C6AD-D8C5-2E2F-E94318858BF3}"/>
                </a:ext>
              </a:extLst>
            </p:cNvPr>
            <p:cNvSpPr/>
            <p:nvPr/>
          </p:nvSpPr>
          <p:spPr>
            <a:xfrm flipH="1">
              <a:off x="3047595" y="630985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C2C4988B-81A0-6557-DC88-BCACEB68D16D}"/>
                </a:ext>
              </a:extLst>
            </p:cNvPr>
            <p:cNvSpPr/>
            <p:nvPr/>
          </p:nvSpPr>
          <p:spPr>
            <a:xfrm flipH="1">
              <a:off x="3047595" y="6586408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68494C28-2990-9D12-33BB-DE41D4D8D7F2}"/>
                </a:ext>
              </a:extLst>
            </p:cNvPr>
            <p:cNvSpPr/>
            <p:nvPr/>
          </p:nvSpPr>
          <p:spPr>
            <a:xfrm flipH="1">
              <a:off x="2721593" y="575674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08BEB2AE-1158-C714-6693-ABCA290287F7}"/>
                </a:ext>
              </a:extLst>
            </p:cNvPr>
            <p:cNvSpPr/>
            <p:nvPr/>
          </p:nvSpPr>
          <p:spPr>
            <a:xfrm flipH="1">
              <a:off x="2721593" y="6033299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246C2F11-DF08-2EF1-98EC-C87E7D90A442}"/>
                </a:ext>
              </a:extLst>
            </p:cNvPr>
            <p:cNvSpPr/>
            <p:nvPr/>
          </p:nvSpPr>
          <p:spPr>
            <a:xfrm flipH="1">
              <a:off x="2721593" y="630985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AB80BAC-AD4B-911D-C521-20E880C2B81F}"/>
                </a:ext>
              </a:extLst>
            </p:cNvPr>
            <p:cNvSpPr/>
            <p:nvPr/>
          </p:nvSpPr>
          <p:spPr>
            <a:xfrm flipH="1">
              <a:off x="2721593" y="6586408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093EDF9-0EE7-6B42-E1F3-3A93D17741B7}"/>
                </a:ext>
              </a:extLst>
            </p:cNvPr>
            <p:cNvSpPr/>
            <p:nvPr/>
          </p:nvSpPr>
          <p:spPr>
            <a:xfrm flipH="1">
              <a:off x="2395591" y="575674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79ACE10-84F0-E015-E294-91B1A84ADC97}"/>
                </a:ext>
              </a:extLst>
            </p:cNvPr>
            <p:cNvSpPr/>
            <p:nvPr/>
          </p:nvSpPr>
          <p:spPr>
            <a:xfrm flipH="1">
              <a:off x="2395591" y="6033299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FDEDFBDE-EE7C-8E3B-2473-AC10E3F47920}"/>
                </a:ext>
              </a:extLst>
            </p:cNvPr>
            <p:cNvSpPr/>
            <p:nvPr/>
          </p:nvSpPr>
          <p:spPr>
            <a:xfrm flipH="1">
              <a:off x="2395591" y="630985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A391584-67AF-B409-D860-B8C3E41E4766}"/>
                </a:ext>
              </a:extLst>
            </p:cNvPr>
            <p:cNvSpPr/>
            <p:nvPr/>
          </p:nvSpPr>
          <p:spPr>
            <a:xfrm flipH="1">
              <a:off x="2395591" y="6586408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C1CF033-55D5-F527-C101-0A245EE24484}"/>
                </a:ext>
              </a:extLst>
            </p:cNvPr>
            <p:cNvSpPr/>
            <p:nvPr/>
          </p:nvSpPr>
          <p:spPr>
            <a:xfrm flipH="1">
              <a:off x="2069589" y="575674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2AC57DA-36B6-CB7E-39B9-14015D21DD3E}"/>
                </a:ext>
              </a:extLst>
            </p:cNvPr>
            <p:cNvSpPr/>
            <p:nvPr/>
          </p:nvSpPr>
          <p:spPr>
            <a:xfrm flipH="1">
              <a:off x="2069589" y="6033299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6F25D3B-E16C-628C-A0A5-36B1535A625B}"/>
                </a:ext>
              </a:extLst>
            </p:cNvPr>
            <p:cNvSpPr/>
            <p:nvPr/>
          </p:nvSpPr>
          <p:spPr>
            <a:xfrm flipH="1">
              <a:off x="2069589" y="630985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4A46A48-851B-1D63-2A96-7ABBC537254E}"/>
                </a:ext>
              </a:extLst>
            </p:cNvPr>
            <p:cNvSpPr/>
            <p:nvPr/>
          </p:nvSpPr>
          <p:spPr>
            <a:xfrm flipH="1">
              <a:off x="2069589" y="6586408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EC92991-127A-0EFC-EDF3-6051DF2B5F94}"/>
                </a:ext>
              </a:extLst>
            </p:cNvPr>
            <p:cNvSpPr/>
            <p:nvPr/>
          </p:nvSpPr>
          <p:spPr>
            <a:xfrm flipH="1">
              <a:off x="1743588" y="575674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73D5FBB-F554-4546-79D8-58E3B2EAAD68}"/>
                </a:ext>
              </a:extLst>
            </p:cNvPr>
            <p:cNvSpPr/>
            <p:nvPr/>
          </p:nvSpPr>
          <p:spPr>
            <a:xfrm flipH="1">
              <a:off x="1743588" y="6033299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6B6935E1-AF08-379F-0D62-CA0CD41E9AA5}"/>
                </a:ext>
              </a:extLst>
            </p:cNvPr>
            <p:cNvSpPr/>
            <p:nvPr/>
          </p:nvSpPr>
          <p:spPr>
            <a:xfrm flipH="1">
              <a:off x="1743588" y="630985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34AFA2B8-3AC7-65A0-107D-9EF03D83ECE0}"/>
                </a:ext>
              </a:extLst>
            </p:cNvPr>
            <p:cNvSpPr/>
            <p:nvPr/>
          </p:nvSpPr>
          <p:spPr>
            <a:xfrm flipH="1">
              <a:off x="1743588" y="6586408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1E7D890-3EAC-14DD-5090-4297865AD68E}"/>
                </a:ext>
              </a:extLst>
            </p:cNvPr>
            <p:cNvSpPr/>
            <p:nvPr/>
          </p:nvSpPr>
          <p:spPr>
            <a:xfrm flipH="1">
              <a:off x="1091583" y="575674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C6EF7F5-85AE-AE74-EDCB-53E5466B3120}"/>
                </a:ext>
              </a:extLst>
            </p:cNvPr>
            <p:cNvSpPr/>
            <p:nvPr/>
          </p:nvSpPr>
          <p:spPr>
            <a:xfrm flipH="1">
              <a:off x="1091583" y="6033299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776CDBE-559B-BCB2-7C7D-99604124BE82}"/>
                </a:ext>
              </a:extLst>
            </p:cNvPr>
            <p:cNvSpPr/>
            <p:nvPr/>
          </p:nvSpPr>
          <p:spPr>
            <a:xfrm flipH="1">
              <a:off x="1091583" y="630985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9981EAA-9503-E3A8-44B8-8ECFB60679FA}"/>
                </a:ext>
              </a:extLst>
            </p:cNvPr>
            <p:cNvSpPr/>
            <p:nvPr/>
          </p:nvSpPr>
          <p:spPr>
            <a:xfrm flipH="1">
              <a:off x="1091583" y="6586408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C2D21D65-4F9A-F61E-D724-5DEAB35FCB24}"/>
                </a:ext>
              </a:extLst>
            </p:cNvPr>
            <p:cNvSpPr/>
            <p:nvPr/>
          </p:nvSpPr>
          <p:spPr>
            <a:xfrm flipH="1">
              <a:off x="1417586" y="575674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5322458-8DA6-1093-AF71-DBADFB8760D0}"/>
                </a:ext>
              </a:extLst>
            </p:cNvPr>
            <p:cNvSpPr/>
            <p:nvPr/>
          </p:nvSpPr>
          <p:spPr>
            <a:xfrm flipH="1">
              <a:off x="1417586" y="6033299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CE98818-76E8-589D-85C5-1EEC21F0317D}"/>
                </a:ext>
              </a:extLst>
            </p:cNvPr>
            <p:cNvSpPr/>
            <p:nvPr/>
          </p:nvSpPr>
          <p:spPr>
            <a:xfrm flipH="1">
              <a:off x="1417586" y="630985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B8D2B411-B7F0-454F-39AD-6F1FC504A68D}"/>
                </a:ext>
              </a:extLst>
            </p:cNvPr>
            <p:cNvSpPr/>
            <p:nvPr/>
          </p:nvSpPr>
          <p:spPr>
            <a:xfrm flipH="1">
              <a:off x="1417586" y="6586408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: 单圆角 30">
            <a:extLst>
              <a:ext uri="{FF2B5EF4-FFF2-40B4-BE49-F238E27FC236}">
                <a16:creationId xmlns:a16="http://schemas.microsoft.com/office/drawing/2014/main" id="{97C5F1F9-2D01-9E8F-1B02-004F88D8188E}"/>
              </a:ext>
            </a:extLst>
          </p:cNvPr>
          <p:cNvSpPr/>
          <p:nvPr userDrawn="1"/>
        </p:nvSpPr>
        <p:spPr>
          <a:xfrm flipH="1" flipV="1">
            <a:off x="-61912" y="0"/>
            <a:ext cx="12242800" cy="5697146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0800000" scaled="0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0CEDA44-F5BE-D9E7-5DBD-C5801A242D41}"/>
              </a:ext>
            </a:extLst>
          </p:cNvPr>
          <p:cNvSpPr txBox="1"/>
          <p:nvPr userDrawn="1"/>
        </p:nvSpPr>
        <p:spPr>
          <a:xfrm>
            <a:off x="7062435" y="6186269"/>
            <a:ext cx="52072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20" dirty="0">
                <a:ln w="6350">
                  <a:solidFill>
                    <a:schemeClr val="accent1">
                      <a:alpha val="50000"/>
                    </a:schemeClr>
                  </a:solidFill>
                </a:ln>
                <a:noFill/>
                <a:latin typeface="+mj-lt"/>
                <a:ea typeface="+mj-ea"/>
              </a:rPr>
              <a:t>FORWARD THE DEBRIEFING REPORT
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011FB316-DABC-1ACD-D6E6-412C5C24A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6512" y="-17321"/>
            <a:ext cx="12242800" cy="5487464"/>
          </a:xfrm>
          <a:custGeom>
            <a:avLst/>
            <a:gdLst>
              <a:gd name="connsiteX0" fmla="*/ 0 w 12192000"/>
              <a:gd name="connsiteY0" fmla="*/ 0 h 5487464"/>
              <a:gd name="connsiteX1" fmla="*/ 12192000 w 12192000"/>
              <a:gd name="connsiteY1" fmla="*/ 0 h 5487464"/>
              <a:gd name="connsiteX2" fmla="*/ 12192000 w 12192000"/>
              <a:gd name="connsiteY2" fmla="*/ 5487464 h 5487464"/>
              <a:gd name="connsiteX3" fmla="*/ 2743733 w 12192000"/>
              <a:gd name="connsiteY3" fmla="*/ 5487464 h 5487464"/>
              <a:gd name="connsiteX4" fmla="*/ 0 w 12192000"/>
              <a:gd name="connsiteY4" fmla="*/ 2743732 h 5487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5487464">
                <a:moveTo>
                  <a:pt x="0" y="0"/>
                </a:moveTo>
                <a:lnTo>
                  <a:pt x="12192000" y="0"/>
                </a:lnTo>
                <a:lnTo>
                  <a:pt x="12192000" y="5487464"/>
                </a:lnTo>
                <a:lnTo>
                  <a:pt x="2743733" y="5487464"/>
                </a:lnTo>
                <a:cubicBezTo>
                  <a:pt x="1228411" y="5487464"/>
                  <a:pt x="0" y="4259053"/>
                  <a:pt x="0" y="2743732"/>
                </a:cubicBezTo>
                <a:close/>
              </a:path>
            </a:pathLst>
          </a:custGeom>
        </p:spPr>
      </p:pic>
      <p:sp>
        <p:nvSpPr>
          <p:cNvPr id="37" name="矩形: 单圆角 36">
            <a:extLst>
              <a:ext uri="{FF2B5EF4-FFF2-40B4-BE49-F238E27FC236}">
                <a16:creationId xmlns:a16="http://schemas.microsoft.com/office/drawing/2014/main" id="{7017982F-D316-F4C9-B73F-2C4D14664D1C}"/>
              </a:ext>
            </a:extLst>
          </p:cNvPr>
          <p:cNvSpPr/>
          <p:nvPr userDrawn="1"/>
        </p:nvSpPr>
        <p:spPr>
          <a:xfrm flipH="1" flipV="1">
            <a:off x="-36512" y="-19768"/>
            <a:ext cx="12253912" cy="5487464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43000">
                <a:srgbClr val="FF872D">
                  <a:alpha val="85000"/>
                </a:srgbClr>
              </a:gs>
              <a:gs pos="0">
                <a:schemeClr val="accent1"/>
              </a:gs>
              <a:gs pos="100000">
                <a:schemeClr val="accent2">
                  <a:alpha val="0"/>
                </a:schemeClr>
              </a:gs>
            </a:gsLst>
            <a:lin ang="10800000" scaled="0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文本占位符 42">
            <a:extLst>
              <a:ext uri="{FF2B5EF4-FFF2-40B4-BE49-F238E27FC236}">
                <a16:creationId xmlns:a16="http://schemas.microsoft.com/office/drawing/2014/main" id="{F21B65F1-39EF-5679-05F9-090C81D0F0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8453" y="1947737"/>
            <a:ext cx="4966998" cy="17681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请在此处添加标题</a:t>
            </a:r>
          </a:p>
        </p:txBody>
      </p:sp>
      <p:sp>
        <p:nvSpPr>
          <p:cNvPr id="44" name="文本占位符 42">
            <a:extLst>
              <a:ext uri="{FF2B5EF4-FFF2-40B4-BE49-F238E27FC236}">
                <a16:creationId xmlns:a16="http://schemas.microsoft.com/office/drawing/2014/main" id="{BEEBEBC7-8444-4CBA-2DD2-BA06745F816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8452" y="1241599"/>
            <a:ext cx="2493673" cy="72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>
                <a:ln>
                  <a:solidFill>
                    <a:srgbClr val="FFFFFF"/>
                  </a:solidFill>
                </a:ln>
                <a:noFill/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时间</a:t>
            </a:r>
          </a:p>
        </p:txBody>
      </p:sp>
      <p:sp>
        <p:nvSpPr>
          <p:cNvPr id="50" name="文本占位符 49">
            <a:extLst>
              <a:ext uri="{FF2B5EF4-FFF2-40B4-BE49-F238E27FC236}">
                <a16:creationId xmlns:a16="http://schemas.microsoft.com/office/drawing/2014/main" id="{5B44FE15-4037-70E9-41F6-5C65AEA5C7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6924" y="3918057"/>
            <a:ext cx="1980641" cy="2460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57" name="文本占位符 49">
            <a:extLst>
              <a:ext uri="{FF2B5EF4-FFF2-40B4-BE49-F238E27FC236}">
                <a16:creationId xmlns:a16="http://schemas.microsoft.com/office/drawing/2014/main" id="{D9630E77-8C23-FA25-13C5-DA004B9950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78077" y="3918057"/>
            <a:ext cx="2665109" cy="239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E0C1F9B-4275-7ED7-728E-CD9A077BE7F4}"/>
              </a:ext>
            </a:extLst>
          </p:cNvPr>
          <p:cNvGrpSpPr/>
          <p:nvPr userDrawn="1"/>
        </p:nvGrpSpPr>
        <p:grpSpPr>
          <a:xfrm>
            <a:off x="2920789" y="3918057"/>
            <a:ext cx="252000" cy="252000"/>
            <a:chOff x="3075751" y="3611009"/>
            <a:chExt cx="252000" cy="252000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8876DFBD-87D7-13F3-4EB8-B628D4F89EE2}"/>
                </a:ext>
              </a:extLst>
            </p:cNvPr>
            <p:cNvSpPr/>
            <p:nvPr/>
          </p:nvSpPr>
          <p:spPr>
            <a:xfrm>
              <a:off x="3075751" y="3611009"/>
              <a:ext cx="252000" cy="252000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17500" dist="38100" dir="5400000" algn="t" rotWithShape="0">
                <a:schemeClr val="accent3">
                  <a:lumMod val="20000"/>
                  <a:lumOff val="80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pic>
          <p:nvPicPr>
            <p:cNvPr id="65" name="图形 64">
              <a:extLst>
                <a:ext uri="{FF2B5EF4-FFF2-40B4-BE49-F238E27FC236}">
                  <a16:creationId xmlns:a16="http://schemas.microsoft.com/office/drawing/2014/main" id="{1953820C-936B-7777-A5AA-86AE00FF8891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31840" y="3667098"/>
              <a:ext cx="139823" cy="139823"/>
            </a:xfrm>
            <a:prstGeom prst="rect">
              <a:avLst/>
            </a:prstGeom>
            <a:effectLst>
              <a:outerShdw blurRad="254000" dist="88900" dir="5400000" algn="t" rotWithShape="0">
                <a:prstClr val="black">
                  <a:alpha val="27000"/>
                </a:prstClr>
              </a:outerShdw>
            </a:effectLst>
          </p:spPr>
        </p:pic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13DCB268-66B5-761E-B6C9-B07780E65E67}"/>
              </a:ext>
            </a:extLst>
          </p:cNvPr>
          <p:cNvGrpSpPr/>
          <p:nvPr userDrawn="1"/>
        </p:nvGrpSpPr>
        <p:grpSpPr>
          <a:xfrm>
            <a:off x="667185" y="3918057"/>
            <a:ext cx="252000" cy="252000"/>
            <a:chOff x="667185" y="3611009"/>
            <a:chExt cx="252000" cy="252000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57871B25-0A1A-F469-8ACB-0F09E59B9BDD}"/>
                </a:ext>
              </a:extLst>
            </p:cNvPr>
            <p:cNvSpPr/>
            <p:nvPr userDrawn="1"/>
          </p:nvSpPr>
          <p:spPr>
            <a:xfrm>
              <a:off x="667185" y="3611009"/>
              <a:ext cx="252000" cy="252000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17500" dist="38100" dir="5400000" algn="t" rotWithShape="0">
                <a:schemeClr val="accent3">
                  <a:lumMod val="60000"/>
                  <a:lumOff val="40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pic>
          <p:nvPicPr>
            <p:cNvPr id="68" name="图形 67">
              <a:extLst>
                <a:ext uri="{FF2B5EF4-FFF2-40B4-BE49-F238E27FC236}">
                  <a16:creationId xmlns:a16="http://schemas.microsoft.com/office/drawing/2014/main" id="{00CFB1A9-1425-5B93-CB6E-AC5FCAA30C1F}"/>
                </a:ext>
              </a:extLst>
            </p:cNvPr>
            <p:cNvPicPr>
              <a:picLocks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7071" y="3653714"/>
              <a:ext cx="152228" cy="1317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1451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F97CD784-896C-01AB-2C28-DC8432503034}"/>
              </a:ext>
            </a:extLst>
          </p:cNvPr>
          <p:cNvGrpSpPr/>
          <p:nvPr userDrawn="1"/>
        </p:nvGrpSpPr>
        <p:grpSpPr>
          <a:xfrm>
            <a:off x="3860841" y="1200150"/>
            <a:ext cx="2173796" cy="2173795"/>
            <a:chOff x="3860841" y="1200150"/>
            <a:chExt cx="2173796" cy="2173795"/>
          </a:xfrm>
        </p:grpSpPr>
        <p:sp>
          <p:nvSpPr>
            <p:cNvPr id="8" name="矩形: 单圆角 7">
              <a:extLst>
                <a:ext uri="{FF2B5EF4-FFF2-40B4-BE49-F238E27FC236}">
                  <a16:creationId xmlns:a16="http://schemas.microsoft.com/office/drawing/2014/main" id="{829384F1-B5AC-190C-7550-0F2909A80D85}"/>
                </a:ext>
              </a:extLst>
            </p:cNvPr>
            <p:cNvSpPr/>
            <p:nvPr/>
          </p:nvSpPr>
          <p:spPr>
            <a:xfrm rot="10800000" flipV="1">
              <a:off x="3860841" y="1200150"/>
              <a:ext cx="2173796" cy="2173795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0B02128-D91F-FF55-C652-B3C3EDE8F08E}"/>
                </a:ext>
              </a:extLst>
            </p:cNvPr>
            <p:cNvSpPr txBox="1"/>
            <p:nvPr/>
          </p:nvSpPr>
          <p:spPr>
            <a:xfrm>
              <a:off x="4378534" y="1779337"/>
              <a:ext cx="13348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zh-CN" altLang="en-US" sz="72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F5DF99-F312-6F50-F853-A7E94C6AEE5B}"/>
              </a:ext>
            </a:extLst>
          </p:cNvPr>
          <p:cNvGrpSpPr/>
          <p:nvPr userDrawn="1"/>
        </p:nvGrpSpPr>
        <p:grpSpPr>
          <a:xfrm>
            <a:off x="6157363" y="1200151"/>
            <a:ext cx="2173796" cy="2173795"/>
            <a:chOff x="6157363" y="1200151"/>
            <a:chExt cx="2173796" cy="2173795"/>
          </a:xfrm>
        </p:grpSpPr>
        <p:sp>
          <p:nvSpPr>
            <p:cNvPr id="11" name="矩形: 单圆角 10">
              <a:extLst>
                <a:ext uri="{FF2B5EF4-FFF2-40B4-BE49-F238E27FC236}">
                  <a16:creationId xmlns:a16="http://schemas.microsoft.com/office/drawing/2014/main" id="{42DD1C60-50E2-88A7-F00D-D0946F561BC2}"/>
                </a:ext>
              </a:extLst>
            </p:cNvPr>
            <p:cNvSpPr/>
            <p:nvPr/>
          </p:nvSpPr>
          <p:spPr>
            <a:xfrm rot="10800000" flipH="1" flipV="1">
              <a:off x="6157363" y="1200151"/>
              <a:ext cx="2173796" cy="2173795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14CF4A0-6EFE-69F5-DEC0-DEA6AD6A3D35}"/>
                </a:ext>
              </a:extLst>
            </p:cNvPr>
            <p:cNvSpPr txBox="1"/>
            <p:nvPr/>
          </p:nvSpPr>
          <p:spPr>
            <a:xfrm>
              <a:off x="6442500" y="1779337"/>
              <a:ext cx="147017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+mj-lt"/>
                </a:rPr>
                <a:t>02</a:t>
              </a:r>
              <a:endParaRPr lang="zh-CN" altLang="en-US" sz="72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4CF3F63-E036-5308-2326-CEB0001E51FA}"/>
              </a:ext>
            </a:extLst>
          </p:cNvPr>
          <p:cNvGrpSpPr/>
          <p:nvPr userDrawn="1"/>
        </p:nvGrpSpPr>
        <p:grpSpPr>
          <a:xfrm>
            <a:off x="6157363" y="3484055"/>
            <a:ext cx="2173796" cy="2173795"/>
            <a:chOff x="6157363" y="3484055"/>
            <a:chExt cx="2173796" cy="2173795"/>
          </a:xfrm>
        </p:grpSpPr>
        <p:sp>
          <p:nvSpPr>
            <p:cNvPr id="14" name="矩形: 单圆角 13">
              <a:extLst>
                <a:ext uri="{FF2B5EF4-FFF2-40B4-BE49-F238E27FC236}">
                  <a16:creationId xmlns:a16="http://schemas.microsoft.com/office/drawing/2014/main" id="{1D32AEB6-F0FE-ADF0-F8F2-36D7D9EF410B}"/>
                </a:ext>
              </a:extLst>
            </p:cNvPr>
            <p:cNvSpPr/>
            <p:nvPr/>
          </p:nvSpPr>
          <p:spPr>
            <a:xfrm rot="10800000" flipH="1">
              <a:off x="6157363" y="3484055"/>
              <a:ext cx="2173796" cy="2173795"/>
            </a:xfrm>
            <a:prstGeom prst="round1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994A449-A79E-D760-1D5A-53018909BFDA}"/>
                </a:ext>
              </a:extLst>
            </p:cNvPr>
            <p:cNvSpPr txBox="1"/>
            <p:nvPr/>
          </p:nvSpPr>
          <p:spPr>
            <a:xfrm>
              <a:off x="6442501" y="3858821"/>
              <a:ext cx="147017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+mj-lt"/>
                </a:rPr>
                <a:t>04</a:t>
              </a:r>
              <a:endParaRPr lang="zh-CN" altLang="en-US" sz="72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B895C69-9B28-A5FF-4336-BBA1AF9F313B}"/>
              </a:ext>
            </a:extLst>
          </p:cNvPr>
          <p:cNvGrpSpPr/>
          <p:nvPr userDrawn="1"/>
        </p:nvGrpSpPr>
        <p:grpSpPr>
          <a:xfrm>
            <a:off x="3860841" y="3484053"/>
            <a:ext cx="2173796" cy="2173795"/>
            <a:chOff x="3860841" y="3484053"/>
            <a:chExt cx="2173796" cy="2173795"/>
          </a:xfrm>
        </p:grpSpPr>
        <p:sp>
          <p:nvSpPr>
            <p:cNvPr id="17" name="矩形: 单圆角 16">
              <a:extLst>
                <a:ext uri="{FF2B5EF4-FFF2-40B4-BE49-F238E27FC236}">
                  <a16:creationId xmlns:a16="http://schemas.microsoft.com/office/drawing/2014/main" id="{44EA03C7-DB05-62B9-1F51-39EB097A5A6D}"/>
                </a:ext>
              </a:extLst>
            </p:cNvPr>
            <p:cNvSpPr/>
            <p:nvPr/>
          </p:nvSpPr>
          <p:spPr>
            <a:xfrm rot="10800000">
              <a:off x="3860841" y="3484053"/>
              <a:ext cx="2173796" cy="2173795"/>
            </a:xfrm>
            <a:prstGeom prst="round1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2827692-DCD7-DA53-A074-ABB245F72352}"/>
                </a:ext>
              </a:extLst>
            </p:cNvPr>
            <p:cNvSpPr txBox="1"/>
            <p:nvPr/>
          </p:nvSpPr>
          <p:spPr>
            <a:xfrm>
              <a:off x="4378533" y="3858821"/>
              <a:ext cx="152813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+mj-lt"/>
                </a:rPr>
                <a:t>03</a:t>
              </a:r>
              <a:endParaRPr lang="zh-CN" altLang="en-US" sz="72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9" name="矩形: 单圆角 18">
            <a:extLst>
              <a:ext uri="{FF2B5EF4-FFF2-40B4-BE49-F238E27FC236}">
                <a16:creationId xmlns:a16="http://schemas.microsoft.com/office/drawing/2014/main" id="{F990737A-21A6-8C52-3DC7-15E1044B2882}"/>
              </a:ext>
            </a:extLst>
          </p:cNvPr>
          <p:cNvSpPr/>
          <p:nvPr userDrawn="1"/>
        </p:nvSpPr>
        <p:spPr>
          <a:xfrm>
            <a:off x="0" y="6499679"/>
            <a:ext cx="11189708" cy="369331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94A222D0-2AE0-49D6-C833-C1498F3C16E0}"/>
              </a:ext>
            </a:extLst>
          </p:cNvPr>
          <p:cNvSpPr/>
          <p:nvPr userDrawn="1"/>
        </p:nvSpPr>
        <p:spPr>
          <a:xfrm>
            <a:off x="242359" y="-204787"/>
            <a:ext cx="140230" cy="91281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  <a:tileRect/>
          </a:gradFill>
          <a:ln>
            <a:noFill/>
          </a:ln>
          <a:effectLst>
            <a:outerShdw blurRad="165100" algn="ctr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BE507C62-CBF8-4C2D-79CB-AC232BA046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3550" y="125411"/>
            <a:ext cx="1919817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914C460D-61FE-B8AF-47D2-31151E5AAE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01873" y="419100"/>
            <a:ext cx="1263651" cy="431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spc="120" baseline="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CONTENT</a:t>
            </a:r>
            <a:endParaRPr lang="zh-CN" altLang="en-US" dirty="0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09004A0-DB05-9B06-80BE-1AF81C0C19F0}"/>
              </a:ext>
            </a:extLst>
          </p:cNvPr>
          <p:cNvGrpSpPr/>
          <p:nvPr userDrawn="1"/>
        </p:nvGrpSpPr>
        <p:grpSpPr>
          <a:xfrm>
            <a:off x="11400984" y="6499679"/>
            <a:ext cx="308528" cy="308528"/>
            <a:chOff x="11400984" y="6499679"/>
            <a:chExt cx="308528" cy="30852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ABF19F1-45EA-0052-BF89-8E13BD48969C}"/>
                </a:ext>
              </a:extLst>
            </p:cNvPr>
            <p:cNvSpPr/>
            <p:nvPr userDrawn="1"/>
          </p:nvSpPr>
          <p:spPr>
            <a:xfrm>
              <a:off x="11400984" y="6499679"/>
              <a:ext cx="308528" cy="30852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39700" dist="50800" dir="5400000" algn="t" rotWithShape="0">
                <a:schemeClr val="accent1">
                  <a:lumMod val="60000"/>
                  <a:lumOff val="40000"/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4E9C54A-8724-BC16-12F4-13BBD269B4F1}"/>
                </a:ext>
              </a:extLst>
            </p:cNvPr>
            <p:cNvSpPr/>
            <p:nvPr userDrawn="1"/>
          </p:nvSpPr>
          <p:spPr>
            <a:xfrm rot="5400000">
              <a:off x="11470467" y="6601770"/>
              <a:ext cx="169561" cy="104346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8526BE6-76BD-9045-84A7-821D1BC43D83}"/>
              </a:ext>
            </a:extLst>
          </p:cNvPr>
          <p:cNvGrpSpPr/>
          <p:nvPr userDrawn="1"/>
        </p:nvGrpSpPr>
        <p:grpSpPr>
          <a:xfrm>
            <a:off x="11766524" y="6499679"/>
            <a:ext cx="308528" cy="308528"/>
            <a:chOff x="11766524" y="6499679"/>
            <a:chExt cx="308528" cy="308528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4E4C9C6-AD11-0C15-9DEE-E5BA394B6B38}"/>
                </a:ext>
              </a:extLst>
            </p:cNvPr>
            <p:cNvSpPr/>
            <p:nvPr userDrawn="1"/>
          </p:nvSpPr>
          <p:spPr>
            <a:xfrm>
              <a:off x="11766524" y="6499679"/>
              <a:ext cx="308528" cy="308528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  <a:effectLst>
              <a:outerShdw blurRad="228600" dist="114300" dir="5400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: Shape 25">
              <a:extLst>
                <a:ext uri="{FF2B5EF4-FFF2-40B4-BE49-F238E27FC236}">
                  <a16:creationId xmlns:a16="http://schemas.microsoft.com/office/drawing/2014/main" id="{6328900E-59C6-23CD-9121-5257FCDBA787}"/>
                </a:ext>
              </a:extLst>
            </p:cNvPr>
            <p:cNvSpPr/>
            <p:nvPr userDrawn="1"/>
          </p:nvSpPr>
          <p:spPr>
            <a:xfrm rot="16200000" flipH="1">
              <a:off x="11836007" y="6601771"/>
              <a:ext cx="169561" cy="104346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4518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单圆角 1">
            <a:extLst>
              <a:ext uri="{FF2B5EF4-FFF2-40B4-BE49-F238E27FC236}">
                <a16:creationId xmlns:a16="http://schemas.microsoft.com/office/drawing/2014/main" id="{38CE5B7B-1A5E-D0CD-79E0-93E6722A1CAD}"/>
              </a:ext>
            </a:extLst>
          </p:cNvPr>
          <p:cNvSpPr/>
          <p:nvPr userDrawn="1"/>
        </p:nvSpPr>
        <p:spPr>
          <a:xfrm flipH="1" flipV="1">
            <a:off x="-1" y="3121600"/>
            <a:ext cx="7536581" cy="3091506"/>
          </a:xfrm>
          <a:custGeom>
            <a:avLst/>
            <a:gdLst/>
            <a:ahLst/>
            <a:cxnLst/>
            <a:rect l="0" t="0" r="0" b="0"/>
            <a:pathLst>
              <a:path w="8609917" h="3091506">
                <a:moveTo>
                  <a:pt x="8429916" y="0"/>
                </a:moveTo>
                <a:lnTo>
                  <a:pt x="1545753" y="0"/>
                </a:lnTo>
                <a:cubicBezTo>
                  <a:pt x="692057" y="0"/>
                  <a:pt x="0" y="692057"/>
                  <a:pt x="0" y="1545753"/>
                </a:cubicBezTo>
                <a:cubicBezTo>
                  <a:pt x="0" y="2061004"/>
                  <a:pt x="1" y="2576254"/>
                  <a:pt x="1" y="3091505"/>
                </a:cubicBezTo>
                <a:lnTo>
                  <a:pt x="8429916" y="3091505"/>
                </a:lnTo>
                <a:cubicBezTo>
                  <a:pt x="8529276" y="3091505"/>
                  <a:pt x="8609916" y="3010865"/>
                  <a:pt x="8609916" y="2911505"/>
                </a:cubicBezTo>
                <a:lnTo>
                  <a:pt x="8609916" y="180000"/>
                </a:lnTo>
                <a:cubicBezTo>
                  <a:pt x="8609916" y="80640"/>
                  <a:pt x="8529276" y="0"/>
                  <a:pt x="842991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单圆角 1">
            <a:extLst>
              <a:ext uri="{FF2B5EF4-FFF2-40B4-BE49-F238E27FC236}">
                <a16:creationId xmlns:a16="http://schemas.microsoft.com/office/drawing/2014/main" id="{7E7A0C21-78FC-7E2D-74E1-E84C6748348B}"/>
              </a:ext>
            </a:extLst>
          </p:cNvPr>
          <p:cNvSpPr/>
          <p:nvPr userDrawn="1"/>
        </p:nvSpPr>
        <p:spPr>
          <a:xfrm>
            <a:off x="4655419" y="1076712"/>
            <a:ext cx="7536581" cy="3091506"/>
          </a:xfrm>
          <a:custGeom>
            <a:avLst/>
            <a:gdLst/>
            <a:ahLst/>
            <a:cxnLst/>
            <a:rect l="0" t="0" r="0" b="0"/>
            <a:pathLst>
              <a:path w="8609917" h="3091506">
                <a:moveTo>
                  <a:pt x="8429916" y="0"/>
                </a:moveTo>
                <a:lnTo>
                  <a:pt x="1545753" y="0"/>
                </a:lnTo>
                <a:cubicBezTo>
                  <a:pt x="692057" y="0"/>
                  <a:pt x="0" y="692057"/>
                  <a:pt x="0" y="1545753"/>
                </a:cubicBezTo>
                <a:cubicBezTo>
                  <a:pt x="0" y="2061004"/>
                  <a:pt x="1" y="2576254"/>
                  <a:pt x="1" y="3091505"/>
                </a:cubicBezTo>
                <a:lnTo>
                  <a:pt x="8429916" y="3091505"/>
                </a:lnTo>
                <a:cubicBezTo>
                  <a:pt x="8529276" y="3091505"/>
                  <a:pt x="8609916" y="3010865"/>
                  <a:pt x="8609916" y="2911505"/>
                </a:cubicBezTo>
                <a:lnTo>
                  <a:pt x="8609916" y="180000"/>
                </a:lnTo>
                <a:cubicBezTo>
                  <a:pt x="8609916" y="80640"/>
                  <a:pt x="8529276" y="0"/>
                  <a:pt x="842991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254000" dist="165100" dir="5400000" algn="t" rotWithShape="0">
              <a:schemeClr val="accent1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5CDAE1E-E77D-B017-EBB8-58B8F6ABBD90}"/>
              </a:ext>
            </a:extLst>
          </p:cNvPr>
          <p:cNvGrpSpPr/>
          <p:nvPr userDrawn="1"/>
        </p:nvGrpSpPr>
        <p:grpSpPr>
          <a:xfrm>
            <a:off x="660400" y="4168218"/>
            <a:ext cx="3424708" cy="1141400"/>
            <a:chOff x="751103" y="1856982"/>
            <a:chExt cx="970452" cy="323436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A045D98C-9AA0-ECAF-7807-8D8F7B44F09F}"/>
                </a:ext>
              </a:extLst>
            </p:cNvPr>
            <p:cNvCxnSpPr>
              <a:cxnSpLocks/>
            </p:cNvCxnSpPr>
            <p:nvPr/>
          </p:nvCxnSpPr>
          <p:spPr>
            <a:xfrm>
              <a:off x="751103" y="2018700"/>
              <a:ext cx="813139" cy="0"/>
            </a:xfrm>
            <a:prstGeom prst="line">
              <a:avLst/>
            </a:prstGeom>
            <a:ln w="158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id="{7044FC87-873B-8C0A-10A2-505E0ABFF859}"/>
                </a:ext>
              </a:extLst>
            </p:cNvPr>
            <p:cNvSpPr/>
            <p:nvPr/>
          </p:nvSpPr>
          <p:spPr>
            <a:xfrm flipH="1" flipV="1">
              <a:off x="1467119" y="1856982"/>
              <a:ext cx="254435" cy="161718"/>
            </a:xfrm>
            <a:prstGeom prst="arc">
              <a:avLst/>
            </a:prstGeom>
            <a:ln w="158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>
              <a:extLst>
                <a:ext uri="{FF2B5EF4-FFF2-40B4-BE49-F238E27FC236}">
                  <a16:creationId xmlns:a16="http://schemas.microsoft.com/office/drawing/2014/main" id="{D6449815-4FE1-8737-B495-107E12CD0E00}"/>
                </a:ext>
              </a:extLst>
            </p:cNvPr>
            <p:cNvSpPr/>
            <p:nvPr/>
          </p:nvSpPr>
          <p:spPr>
            <a:xfrm flipH="1">
              <a:off x="1467120" y="2018700"/>
              <a:ext cx="254435" cy="161718"/>
            </a:xfrm>
            <a:prstGeom prst="arc">
              <a:avLst/>
            </a:prstGeom>
            <a:ln w="158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385246F-CD7E-A8F5-D18A-000A571963B7}"/>
              </a:ext>
            </a:extLst>
          </p:cNvPr>
          <p:cNvCxnSpPr>
            <a:cxnSpLocks/>
          </p:cNvCxnSpPr>
          <p:nvPr userDrawn="1"/>
        </p:nvCxnSpPr>
        <p:spPr>
          <a:xfrm>
            <a:off x="1438111" y="407410"/>
            <a:ext cx="994616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BA82B8-180C-2DC7-022A-7D17FADE9174}"/>
              </a:ext>
            </a:extLst>
          </p:cNvPr>
          <p:cNvGrpSpPr/>
          <p:nvPr userDrawn="1"/>
        </p:nvGrpSpPr>
        <p:grpSpPr>
          <a:xfrm>
            <a:off x="11530325" y="336814"/>
            <a:ext cx="374842" cy="141192"/>
            <a:chOff x="11530325" y="336814"/>
            <a:chExt cx="374842" cy="141192"/>
          </a:xfrm>
        </p:grpSpPr>
        <p:sp>
          <p:nvSpPr>
            <p:cNvPr id="15" name="乘号 14">
              <a:extLst>
                <a:ext uri="{FF2B5EF4-FFF2-40B4-BE49-F238E27FC236}">
                  <a16:creationId xmlns:a16="http://schemas.microsoft.com/office/drawing/2014/main" id="{0D49FAD6-7154-308F-0BC4-CD78D18C4F3A}"/>
                </a:ext>
              </a:extLst>
            </p:cNvPr>
            <p:cNvSpPr/>
            <p:nvPr/>
          </p:nvSpPr>
          <p:spPr>
            <a:xfrm>
              <a:off x="11530325" y="336814"/>
              <a:ext cx="141193" cy="141192"/>
            </a:xfrm>
            <a:prstGeom prst="mathMultiply">
              <a:avLst>
                <a:gd name="adj1" fmla="val 1448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乘号 15">
              <a:extLst>
                <a:ext uri="{FF2B5EF4-FFF2-40B4-BE49-F238E27FC236}">
                  <a16:creationId xmlns:a16="http://schemas.microsoft.com/office/drawing/2014/main" id="{19E69833-05E9-AFBA-6A2F-6D9A25037688}"/>
                </a:ext>
              </a:extLst>
            </p:cNvPr>
            <p:cNvSpPr/>
            <p:nvPr/>
          </p:nvSpPr>
          <p:spPr>
            <a:xfrm>
              <a:off x="11647149" y="336814"/>
              <a:ext cx="141193" cy="141192"/>
            </a:xfrm>
            <a:prstGeom prst="mathMultiply">
              <a:avLst>
                <a:gd name="adj1" fmla="val 1448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乘号 16">
              <a:extLst>
                <a:ext uri="{FF2B5EF4-FFF2-40B4-BE49-F238E27FC236}">
                  <a16:creationId xmlns:a16="http://schemas.microsoft.com/office/drawing/2014/main" id="{26A65B67-1567-CE73-4038-15A149E5EF28}"/>
                </a:ext>
              </a:extLst>
            </p:cNvPr>
            <p:cNvSpPr/>
            <p:nvPr/>
          </p:nvSpPr>
          <p:spPr>
            <a:xfrm>
              <a:off x="11763974" y="336814"/>
              <a:ext cx="141193" cy="141192"/>
            </a:xfrm>
            <a:prstGeom prst="mathMultiply">
              <a:avLst>
                <a:gd name="adj1" fmla="val 1448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7F4E4783-BF33-D465-371F-38877B86DA46}"/>
              </a:ext>
            </a:extLst>
          </p:cNvPr>
          <p:cNvSpPr/>
          <p:nvPr userDrawn="1"/>
        </p:nvSpPr>
        <p:spPr>
          <a:xfrm>
            <a:off x="286833" y="242243"/>
            <a:ext cx="1111203" cy="33983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849ECCA-EE25-046F-6C5E-BE3F01F6D025}"/>
              </a:ext>
            </a:extLst>
          </p:cNvPr>
          <p:cNvSpPr txBox="1"/>
          <p:nvPr userDrawn="1"/>
        </p:nvSpPr>
        <p:spPr>
          <a:xfrm>
            <a:off x="520482" y="238133"/>
            <a:ext cx="706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pc="120" dirty="0">
                <a:solidFill>
                  <a:schemeClr val="accent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logo</a:t>
            </a:r>
            <a:endParaRPr lang="zh-CN" altLang="en-US" sz="1600" spc="120" dirty="0">
              <a:solidFill>
                <a:schemeClr val="accent3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82200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3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"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EEA2C12B-EED8-2A46-5BB5-715DDDCA5673}"/>
              </a:ext>
            </a:extLst>
          </p:cNvPr>
          <p:cNvGrpSpPr/>
          <p:nvPr userDrawn="1"/>
        </p:nvGrpSpPr>
        <p:grpSpPr>
          <a:xfrm>
            <a:off x="143058" y="264361"/>
            <a:ext cx="500513" cy="500513"/>
            <a:chOff x="143058" y="264361"/>
            <a:chExt cx="500513" cy="500513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A27680D-C392-E5F9-4216-8FE3CBC4F02C}"/>
                </a:ext>
              </a:extLst>
            </p:cNvPr>
            <p:cNvSpPr/>
            <p:nvPr/>
          </p:nvSpPr>
          <p:spPr>
            <a:xfrm>
              <a:off x="143058" y="264361"/>
              <a:ext cx="500513" cy="500513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254000" dist="63500" dir="540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: Shape 25">
              <a:extLst>
                <a:ext uri="{FF2B5EF4-FFF2-40B4-BE49-F238E27FC236}">
                  <a16:creationId xmlns:a16="http://schemas.microsoft.com/office/drawing/2014/main" id="{B45BE643-947C-101B-CC95-156162E401E1}"/>
                </a:ext>
              </a:extLst>
            </p:cNvPr>
            <p:cNvSpPr/>
            <p:nvPr/>
          </p:nvSpPr>
          <p:spPr>
            <a:xfrm rot="5400000">
              <a:off x="255777" y="429979"/>
              <a:ext cx="275073" cy="169277"/>
            </a:xfrm>
            <a:custGeom>
              <a:avLst/>
              <a:gdLst>
                <a:gd name="connsiteX0" fmla="*/ 133984 w 148392"/>
                <a:gd name="connsiteY0" fmla="*/ 88463 h 91318"/>
                <a:gd name="connsiteX1" fmla="*/ 125914 w 148392"/>
                <a:gd name="connsiteY1" fmla="*/ 85118 h 91318"/>
                <a:gd name="connsiteX2" fmla="*/ 76910 w 148392"/>
                <a:gd name="connsiteY2" fmla="*/ 36114 h 91318"/>
                <a:gd name="connsiteX3" fmla="*/ 27906 w 148392"/>
                <a:gd name="connsiteY3" fmla="*/ 85118 h 91318"/>
                <a:gd name="connsiteX4" fmla="*/ 11765 w 148392"/>
                <a:gd name="connsiteY4" fmla="*/ 84837 h 91318"/>
                <a:gd name="connsiteX5" fmla="*/ 11765 w 148392"/>
                <a:gd name="connsiteY5" fmla="*/ 68977 h 91318"/>
                <a:gd name="connsiteX6" fmla="*/ 68840 w 148392"/>
                <a:gd name="connsiteY6" fmla="*/ 11903 h 91318"/>
                <a:gd name="connsiteX7" fmla="*/ 84980 w 148392"/>
                <a:gd name="connsiteY7" fmla="*/ 11903 h 91318"/>
                <a:gd name="connsiteX8" fmla="*/ 142054 w 148392"/>
                <a:gd name="connsiteY8" fmla="*/ 68977 h 91318"/>
                <a:gd name="connsiteX9" fmla="*/ 142052 w 148392"/>
                <a:gd name="connsiteY9" fmla="*/ 85120 h 91318"/>
                <a:gd name="connsiteX10" fmla="*/ 133984 w 148392"/>
                <a:gd name="connsiteY10" fmla="*/ 88463 h 9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92" h="91318">
                  <a:moveTo>
                    <a:pt x="133984" y="88463"/>
                  </a:moveTo>
                  <a:cubicBezTo>
                    <a:pt x="130957" y="88461"/>
                    <a:pt x="128054" y="87258"/>
                    <a:pt x="125914" y="85118"/>
                  </a:cubicBezTo>
                  <a:lnTo>
                    <a:pt x="76910" y="36114"/>
                  </a:lnTo>
                  <a:lnTo>
                    <a:pt x="27906" y="85118"/>
                  </a:lnTo>
                  <a:cubicBezTo>
                    <a:pt x="23371" y="89498"/>
                    <a:pt x="16145" y="89372"/>
                    <a:pt x="11765" y="84837"/>
                  </a:cubicBezTo>
                  <a:cubicBezTo>
                    <a:pt x="7493" y="80414"/>
                    <a:pt x="7493" y="73401"/>
                    <a:pt x="11765" y="68977"/>
                  </a:cubicBezTo>
                  <a:lnTo>
                    <a:pt x="68840" y="11903"/>
                  </a:lnTo>
                  <a:cubicBezTo>
                    <a:pt x="73297" y="7447"/>
                    <a:pt x="80523" y="7447"/>
                    <a:pt x="84980" y="11903"/>
                  </a:cubicBezTo>
                  <a:lnTo>
                    <a:pt x="142054" y="68977"/>
                  </a:lnTo>
                  <a:cubicBezTo>
                    <a:pt x="146512" y="73436"/>
                    <a:pt x="146511" y="80663"/>
                    <a:pt x="142052" y="85120"/>
                  </a:cubicBezTo>
                  <a:cubicBezTo>
                    <a:pt x="139912" y="87259"/>
                    <a:pt x="137010" y="88461"/>
                    <a:pt x="133984" y="88463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3CD18F9-5BE2-A81D-DC33-EF31D4643E6E}"/>
              </a:ext>
            </a:extLst>
          </p:cNvPr>
          <p:cNvGrpSpPr/>
          <p:nvPr userDrawn="1"/>
        </p:nvGrpSpPr>
        <p:grpSpPr>
          <a:xfrm>
            <a:off x="11540425" y="484410"/>
            <a:ext cx="374842" cy="141192"/>
            <a:chOff x="11530325" y="336814"/>
            <a:chExt cx="374842" cy="141192"/>
          </a:xfrm>
        </p:grpSpPr>
        <p:sp>
          <p:nvSpPr>
            <p:cNvPr id="10" name="乘号 9">
              <a:extLst>
                <a:ext uri="{FF2B5EF4-FFF2-40B4-BE49-F238E27FC236}">
                  <a16:creationId xmlns:a16="http://schemas.microsoft.com/office/drawing/2014/main" id="{3432C38C-2592-6CD3-B980-2707A8562A43}"/>
                </a:ext>
              </a:extLst>
            </p:cNvPr>
            <p:cNvSpPr/>
            <p:nvPr/>
          </p:nvSpPr>
          <p:spPr>
            <a:xfrm>
              <a:off x="11530325" y="336814"/>
              <a:ext cx="141193" cy="141192"/>
            </a:xfrm>
            <a:prstGeom prst="mathMultiply">
              <a:avLst>
                <a:gd name="adj1" fmla="val 1448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乘号 10">
              <a:extLst>
                <a:ext uri="{FF2B5EF4-FFF2-40B4-BE49-F238E27FC236}">
                  <a16:creationId xmlns:a16="http://schemas.microsoft.com/office/drawing/2014/main" id="{46FC361A-9C0C-C563-41CF-F6B203833F0D}"/>
                </a:ext>
              </a:extLst>
            </p:cNvPr>
            <p:cNvSpPr/>
            <p:nvPr/>
          </p:nvSpPr>
          <p:spPr>
            <a:xfrm>
              <a:off x="11647149" y="336814"/>
              <a:ext cx="141193" cy="141192"/>
            </a:xfrm>
            <a:prstGeom prst="mathMultiply">
              <a:avLst>
                <a:gd name="adj1" fmla="val 1448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乘号 11">
              <a:extLst>
                <a:ext uri="{FF2B5EF4-FFF2-40B4-BE49-F238E27FC236}">
                  <a16:creationId xmlns:a16="http://schemas.microsoft.com/office/drawing/2014/main" id="{27847117-8F3F-751B-2A1B-CBBDE1DBD7DC}"/>
                </a:ext>
              </a:extLst>
            </p:cNvPr>
            <p:cNvSpPr/>
            <p:nvPr/>
          </p:nvSpPr>
          <p:spPr>
            <a:xfrm>
              <a:off x="11763974" y="336814"/>
              <a:ext cx="141193" cy="141192"/>
            </a:xfrm>
            <a:prstGeom prst="mathMultiply">
              <a:avLst>
                <a:gd name="adj1" fmla="val 1448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D30303D5-061E-2CB1-E712-411B4A3A41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298577"/>
            <a:ext cx="4254382" cy="6540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5000" spc="120" baseline="0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754516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3D3AD95-AF89-4446-2E40-DFE97D360364}"/>
              </a:ext>
            </a:extLst>
          </p:cNvPr>
          <p:cNvGrpSpPr/>
          <p:nvPr userDrawn="1"/>
        </p:nvGrpSpPr>
        <p:grpSpPr>
          <a:xfrm>
            <a:off x="660400" y="5187631"/>
            <a:ext cx="1997064" cy="870716"/>
            <a:chOff x="1091583" y="5756744"/>
            <a:chExt cx="1997064" cy="870716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6B0AB84D-1E05-47B1-D3DE-28713EB55F4D}"/>
                </a:ext>
              </a:extLst>
            </p:cNvPr>
            <p:cNvSpPr/>
            <p:nvPr/>
          </p:nvSpPr>
          <p:spPr>
            <a:xfrm flipH="1">
              <a:off x="3047595" y="575674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8A6EB38C-72A0-365A-54E7-FE7825B028AE}"/>
                </a:ext>
              </a:extLst>
            </p:cNvPr>
            <p:cNvSpPr/>
            <p:nvPr/>
          </p:nvSpPr>
          <p:spPr>
            <a:xfrm flipH="1">
              <a:off x="3047595" y="6033299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7EB9D8A-C6AD-D8C5-2E2F-E94318858BF3}"/>
                </a:ext>
              </a:extLst>
            </p:cNvPr>
            <p:cNvSpPr/>
            <p:nvPr/>
          </p:nvSpPr>
          <p:spPr>
            <a:xfrm flipH="1">
              <a:off x="3047595" y="630985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C2C4988B-81A0-6557-DC88-BCACEB68D16D}"/>
                </a:ext>
              </a:extLst>
            </p:cNvPr>
            <p:cNvSpPr/>
            <p:nvPr/>
          </p:nvSpPr>
          <p:spPr>
            <a:xfrm flipH="1">
              <a:off x="3047595" y="6586408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68494C28-2990-9D12-33BB-DE41D4D8D7F2}"/>
                </a:ext>
              </a:extLst>
            </p:cNvPr>
            <p:cNvSpPr/>
            <p:nvPr/>
          </p:nvSpPr>
          <p:spPr>
            <a:xfrm flipH="1">
              <a:off x="2721593" y="575674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08BEB2AE-1158-C714-6693-ABCA290287F7}"/>
                </a:ext>
              </a:extLst>
            </p:cNvPr>
            <p:cNvSpPr/>
            <p:nvPr/>
          </p:nvSpPr>
          <p:spPr>
            <a:xfrm flipH="1">
              <a:off x="2721593" y="6033299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246C2F11-DF08-2EF1-98EC-C87E7D90A442}"/>
                </a:ext>
              </a:extLst>
            </p:cNvPr>
            <p:cNvSpPr/>
            <p:nvPr/>
          </p:nvSpPr>
          <p:spPr>
            <a:xfrm flipH="1">
              <a:off x="2721593" y="630985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AB80BAC-AD4B-911D-C521-20E880C2B81F}"/>
                </a:ext>
              </a:extLst>
            </p:cNvPr>
            <p:cNvSpPr/>
            <p:nvPr/>
          </p:nvSpPr>
          <p:spPr>
            <a:xfrm flipH="1">
              <a:off x="2721593" y="6586408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093EDF9-0EE7-6B42-E1F3-3A93D17741B7}"/>
                </a:ext>
              </a:extLst>
            </p:cNvPr>
            <p:cNvSpPr/>
            <p:nvPr/>
          </p:nvSpPr>
          <p:spPr>
            <a:xfrm flipH="1">
              <a:off x="2395591" y="575674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79ACE10-84F0-E015-E294-91B1A84ADC97}"/>
                </a:ext>
              </a:extLst>
            </p:cNvPr>
            <p:cNvSpPr/>
            <p:nvPr/>
          </p:nvSpPr>
          <p:spPr>
            <a:xfrm flipH="1">
              <a:off x="2395591" y="6033299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FDEDFBDE-EE7C-8E3B-2473-AC10E3F47920}"/>
                </a:ext>
              </a:extLst>
            </p:cNvPr>
            <p:cNvSpPr/>
            <p:nvPr/>
          </p:nvSpPr>
          <p:spPr>
            <a:xfrm flipH="1">
              <a:off x="2395591" y="630985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A391584-67AF-B409-D860-B8C3E41E4766}"/>
                </a:ext>
              </a:extLst>
            </p:cNvPr>
            <p:cNvSpPr/>
            <p:nvPr/>
          </p:nvSpPr>
          <p:spPr>
            <a:xfrm flipH="1">
              <a:off x="2395591" y="6586408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C1CF033-55D5-F527-C101-0A245EE24484}"/>
                </a:ext>
              </a:extLst>
            </p:cNvPr>
            <p:cNvSpPr/>
            <p:nvPr/>
          </p:nvSpPr>
          <p:spPr>
            <a:xfrm flipH="1">
              <a:off x="2069589" y="575674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2AC57DA-36B6-CB7E-39B9-14015D21DD3E}"/>
                </a:ext>
              </a:extLst>
            </p:cNvPr>
            <p:cNvSpPr/>
            <p:nvPr/>
          </p:nvSpPr>
          <p:spPr>
            <a:xfrm flipH="1">
              <a:off x="2069589" y="6033299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6F25D3B-E16C-628C-A0A5-36B1535A625B}"/>
                </a:ext>
              </a:extLst>
            </p:cNvPr>
            <p:cNvSpPr/>
            <p:nvPr/>
          </p:nvSpPr>
          <p:spPr>
            <a:xfrm flipH="1">
              <a:off x="2069589" y="630985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4A46A48-851B-1D63-2A96-7ABBC537254E}"/>
                </a:ext>
              </a:extLst>
            </p:cNvPr>
            <p:cNvSpPr/>
            <p:nvPr/>
          </p:nvSpPr>
          <p:spPr>
            <a:xfrm flipH="1">
              <a:off x="2069589" y="6586408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EC92991-127A-0EFC-EDF3-6051DF2B5F94}"/>
                </a:ext>
              </a:extLst>
            </p:cNvPr>
            <p:cNvSpPr/>
            <p:nvPr/>
          </p:nvSpPr>
          <p:spPr>
            <a:xfrm flipH="1">
              <a:off x="1743588" y="575674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73D5FBB-F554-4546-79D8-58E3B2EAAD68}"/>
                </a:ext>
              </a:extLst>
            </p:cNvPr>
            <p:cNvSpPr/>
            <p:nvPr/>
          </p:nvSpPr>
          <p:spPr>
            <a:xfrm flipH="1">
              <a:off x="1743588" y="6033299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6B6935E1-AF08-379F-0D62-CA0CD41E9AA5}"/>
                </a:ext>
              </a:extLst>
            </p:cNvPr>
            <p:cNvSpPr/>
            <p:nvPr/>
          </p:nvSpPr>
          <p:spPr>
            <a:xfrm flipH="1">
              <a:off x="1743588" y="630985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34AFA2B8-3AC7-65A0-107D-9EF03D83ECE0}"/>
                </a:ext>
              </a:extLst>
            </p:cNvPr>
            <p:cNvSpPr/>
            <p:nvPr/>
          </p:nvSpPr>
          <p:spPr>
            <a:xfrm flipH="1">
              <a:off x="1743588" y="6586408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1E7D890-3EAC-14DD-5090-4297865AD68E}"/>
                </a:ext>
              </a:extLst>
            </p:cNvPr>
            <p:cNvSpPr/>
            <p:nvPr/>
          </p:nvSpPr>
          <p:spPr>
            <a:xfrm flipH="1">
              <a:off x="1091583" y="575674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C6EF7F5-85AE-AE74-EDCB-53E5466B3120}"/>
                </a:ext>
              </a:extLst>
            </p:cNvPr>
            <p:cNvSpPr/>
            <p:nvPr/>
          </p:nvSpPr>
          <p:spPr>
            <a:xfrm flipH="1">
              <a:off x="1091583" y="6033299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776CDBE-559B-BCB2-7C7D-99604124BE82}"/>
                </a:ext>
              </a:extLst>
            </p:cNvPr>
            <p:cNvSpPr/>
            <p:nvPr/>
          </p:nvSpPr>
          <p:spPr>
            <a:xfrm flipH="1">
              <a:off x="1091583" y="630985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9981EAA-9503-E3A8-44B8-8ECFB60679FA}"/>
                </a:ext>
              </a:extLst>
            </p:cNvPr>
            <p:cNvSpPr/>
            <p:nvPr/>
          </p:nvSpPr>
          <p:spPr>
            <a:xfrm flipH="1">
              <a:off x="1091583" y="6586408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C2D21D65-4F9A-F61E-D724-5DEAB35FCB24}"/>
                </a:ext>
              </a:extLst>
            </p:cNvPr>
            <p:cNvSpPr/>
            <p:nvPr/>
          </p:nvSpPr>
          <p:spPr>
            <a:xfrm flipH="1">
              <a:off x="1417586" y="575674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5322458-8DA6-1093-AF71-DBADFB8760D0}"/>
                </a:ext>
              </a:extLst>
            </p:cNvPr>
            <p:cNvSpPr/>
            <p:nvPr/>
          </p:nvSpPr>
          <p:spPr>
            <a:xfrm flipH="1">
              <a:off x="1417586" y="6033299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CE98818-76E8-589D-85C5-1EEC21F0317D}"/>
                </a:ext>
              </a:extLst>
            </p:cNvPr>
            <p:cNvSpPr/>
            <p:nvPr/>
          </p:nvSpPr>
          <p:spPr>
            <a:xfrm flipH="1">
              <a:off x="1417586" y="6309854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B8D2B411-B7F0-454F-39AD-6F1FC504A68D}"/>
                </a:ext>
              </a:extLst>
            </p:cNvPr>
            <p:cNvSpPr/>
            <p:nvPr/>
          </p:nvSpPr>
          <p:spPr>
            <a:xfrm flipH="1">
              <a:off x="1417586" y="6586408"/>
              <a:ext cx="41052" cy="4105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: 单圆角 30">
            <a:extLst>
              <a:ext uri="{FF2B5EF4-FFF2-40B4-BE49-F238E27FC236}">
                <a16:creationId xmlns:a16="http://schemas.microsoft.com/office/drawing/2014/main" id="{97C5F1F9-2D01-9E8F-1B02-004F88D8188E}"/>
              </a:ext>
            </a:extLst>
          </p:cNvPr>
          <p:cNvSpPr/>
          <p:nvPr userDrawn="1"/>
        </p:nvSpPr>
        <p:spPr>
          <a:xfrm flipH="1" flipV="1">
            <a:off x="-61912" y="0"/>
            <a:ext cx="12242800" cy="5697146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0800000" scaled="0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0CEDA44-F5BE-D9E7-5DBD-C5801A242D41}"/>
              </a:ext>
            </a:extLst>
          </p:cNvPr>
          <p:cNvSpPr txBox="1"/>
          <p:nvPr userDrawn="1"/>
        </p:nvSpPr>
        <p:spPr>
          <a:xfrm>
            <a:off x="7062435" y="6186269"/>
            <a:ext cx="52072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20" dirty="0">
                <a:ln w="6350">
                  <a:solidFill>
                    <a:schemeClr val="accent1">
                      <a:alpha val="50000"/>
                    </a:schemeClr>
                  </a:solidFill>
                </a:ln>
                <a:noFill/>
                <a:latin typeface="+mj-lt"/>
                <a:ea typeface="+mj-ea"/>
              </a:rPr>
              <a:t>FORWARD THE DEBRIEFING REPORT
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011FB316-DABC-1ACD-D6E6-412C5C24A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6512" y="-17321"/>
            <a:ext cx="12242800" cy="5487464"/>
          </a:xfrm>
          <a:custGeom>
            <a:avLst/>
            <a:gdLst>
              <a:gd name="connsiteX0" fmla="*/ 0 w 12192000"/>
              <a:gd name="connsiteY0" fmla="*/ 0 h 5487464"/>
              <a:gd name="connsiteX1" fmla="*/ 12192000 w 12192000"/>
              <a:gd name="connsiteY1" fmla="*/ 0 h 5487464"/>
              <a:gd name="connsiteX2" fmla="*/ 12192000 w 12192000"/>
              <a:gd name="connsiteY2" fmla="*/ 5487464 h 5487464"/>
              <a:gd name="connsiteX3" fmla="*/ 2743733 w 12192000"/>
              <a:gd name="connsiteY3" fmla="*/ 5487464 h 5487464"/>
              <a:gd name="connsiteX4" fmla="*/ 0 w 12192000"/>
              <a:gd name="connsiteY4" fmla="*/ 2743732 h 5487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5487464">
                <a:moveTo>
                  <a:pt x="0" y="0"/>
                </a:moveTo>
                <a:lnTo>
                  <a:pt x="12192000" y="0"/>
                </a:lnTo>
                <a:lnTo>
                  <a:pt x="12192000" y="5487464"/>
                </a:lnTo>
                <a:lnTo>
                  <a:pt x="2743733" y="5487464"/>
                </a:lnTo>
                <a:cubicBezTo>
                  <a:pt x="1228411" y="5487464"/>
                  <a:pt x="0" y="4259053"/>
                  <a:pt x="0" y="2743732"/>
                </a:cubicBezTo>
                <a:close/>
              </a:path>
            </a:pathLst>
          </a:custGeom>
        </p:spPr>
      </p:pic>
      <p:sp>
        <p:nvSpPr>
          <p:cNvPr id="37" name="矩形: 单圆角 36">
            <a:extLst>
              <a:ext uri="{FF2B5EF4-FFF2-40B4-BE49-F238E27FC236}">
                <a16:creationId xmlns:a16="http://schemas.microsoft.com/office/drawing/2014/main" id="{7017982F-D316-F4C9-B73F-2C4D14664D1C}"/>
              </a:ext>
            </a:extLst>
          </p:cNvPr>
          <p:cNvSpPr/>
          <p:nvPr userDrawn="1"/>
        </p:nvSpPr>
        <p:spPr>
          <a:xfrm flipH="1" flipV="1">
            <a:off x="-36512" y="-19768"/>
            <a:ext cx="12253912" cy="5487464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43000">
                <a:srgbClr val="FF872D">
                  <a:alpha val="85000"/>
                </a:srgbClr>
              </a:gs>
              <a:gs pos="0">
                <a:schemeClr val="accent1"/>
              </a:gs>
              <a:gs pos="100000">
                <a:schemeClr val="accent2">
                  <a:alpha val="0"/>
                </a:schemeClr>
              </a:gs>
            </a:gsLst>
            <a:lin ang="10800000" scaled="0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文本占位符 42">
            <a:extLst>
              <a:ext uri="{FF2B5EF4-FFF2-40B4-BE49-F238E27FC236}">
                <a16:creationId xmlns:a16="http://schemas.microsoft.com/office/drawing/2014/main" id="{F21B65F1-39EF-5679-05F9-090C81D0F0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8453" y="1947737"/>
            <a:ext cx="4966998" cy="17681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请在此处添加标题</a:t>
            </a:r>
          </a:p>
        </p:txBody>
      </p:sp>
      <p:sp>
        <p:nvSpPr>
          <p:cNvPr id="44" name="文本占位符 42">
            <a:extLst>
              <a:ext uri="{FF2B5EF4-FFF2-40B4-BE49-F238E27FC236}">
                <a16:creationId xmlns:a16="http://schemas.microsoft.com/office/drawing/2014/main" id="{BEEBEBC7-8444-4CBA-2DD2-BA06745F816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8452" y="1241599"/>
            <a:ext cx="2493673" cy="72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>
                <a:ln>
                  <a:solidFill>
                    <a:srgbClr val="FFFFFF"/>
                  </a:solidFill>
                </a:ln>
                <a:noFill/>
                <a:latin typeface="+mj-ea"/>
                <a:ea typeface="+mj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时间</a:t>
            </a:r>
          </a:p>
        </p:txBody>
      </p:sp>
      <p:sp>
        <p:nvSpPr>
          <p:cNvPr id="50" name="文本占位符 49">
            <a:extLst>
              <a:ext uri="{FF2B5EF4-FFF2-40B4-BE49-F238E27FC236}">
                <a16:creationId xmlns:a16="http://schemas.microsoft.com/office/drawing/2014/main" id="{5B44FE15-4037-70E9-41F6-5C65AEA5C7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6924" y="3918057"/>
            <a:ext cx="1980641" cy="2460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57" name="文本占位符 49">
            <a:extLst>
              <a:ext uri="{FF2B5EF4-FFF2-40B4-BE49-F238E27FC236}">
                <a16:creationId xmlns:a16="http://schemas.microsoft.com/office/drawing/2014/main" id="{D9630E77-8C23-FA25-13C5-DA004B9950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78077" y="3918057"/>
            <a:ext cx="2665109" cy="239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E0C1F9B-4275-7ED7-728E-CD9A077BE7F4}"/>
              </a:ext>
            </a:extLst>
          </p:cNvPr>
          <p:cNvGrpSpPr/>
          <p:nvPr userDrawn="1"/>
        </p:nvGrpSpPr>
        <p:grpSpPr>
          <a:xfrm>
            <a:off x="2920789" y="3918057"/>
            <a:ext cx="252000" cy="252000"/>
            <a:chOff x="3075751" y="3611009"/>
            <a:chExt cx="252000" cy="252000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8876DFBD-87D7-13F3-4EB8-B628D4F89EE2}"/>
                </a:ext>
              </a:extLst>
            </p:cNvPr>
            <p:cNvSpPr/>
            <p:nvPr/>
          </p:nvSpPr>
          <p:spPr>
            <a:xfrm>
              <a:off x="3075751" y="3611009"/>
              <a:ext cx="252000" cy="252000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17500" dist="38100" dir="5400000" algn="t" rotWithShape="0">
                <a:schemeClr val="accent3">
                  <a:lumMod val="20000"/>
                  <a:lumOff val="80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pic>
          <p:nvPicPr>
            <p:cNvPr id="65" name="图形 64">
              <a:extLst>
                <a:ext uri="{FF2B5EF4-FFF2-40B4-BE49-F238E27FC236}">
                  <a16:creationId xmlns:a16="http://schemas.microsoft.com/office/drawing/2014/main" id="{1953820C-936B-7777-A5AA-86AE00FF8891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31840" y="3667098"/>
              <a:ext cx="139823" cy="139823"/>
            </a:xfrm>
            <a:prstGeom prst="rect">
              <a:avLst/>
            </a:prstGeom>
            <a:effectLst>
              <a:outerShdw blurRad="254000" dist="88900" dir="5400000" algn="t" rotWithShape="0">
                <a:prstClr val="black">
                  <a:alpha val="27000"/>
                </a:prstClr>
              </a:outerShdw>
            </a:effectLst>
          </p:spPr>
        </p:pic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13DCB268-66B5-761E-B6C9-B07780E65E67}"/>
              </a:ext>
            </a:extLst>
          </p:cNvPr>
          <p:cNvGrpSpPr/>
          <p:nvPr userDrawn="1"/>
        </p:nvGrpSpPr>
        <p:grpSpPr>
          <a:xfrm>
            <a:off x="667185" y="3918057"/>
            <a:ext cx="252000" cy="252000"/>
            <a:chOff x="667185" y="3611009"/>
            <a:chExt cx="252000" cy="252000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57871B25-0A1A-F469-8ACB-0F09E59B9BDD}"/>
                </a:ext>
              </a:extLst>
            </p:cNvPr>
            <p:cNvSpPr/>
            <p:nvPr userDrawn="1"/>
          </p:nvSpPr>
          <p:spPr>
            <a:xfrm>
              <a:off x="667185" y="3611009"/>
              <a:ext cx="252000" cy="252000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17500" dist="38100" dir="5400000" algn="t" rotWithShape="0">
                <a:schemeClr val="accent3">
                  <a:lumMod val="60000"/>
                  <a:lumOff val="40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  <p:pic>
          <p:nvPicPr>
            <p:cNvPr id="68" name="图形 67">
              <a:extLst>
                <a:ext uri="{FF2B5EF4-FFF2-40B4-BE49-F238E27FC236}">
                  <a16:creationId xmlns:a16="http://schemas.microsoft.com/office/drawing/2014/main" id="{00CFB1A9-1425-5B93-CB6E-AC5FCAA30C1F}"/>
                </a:ext>
              </a:extLst>
            </p:cNvPr>
            <p:cNvPicPr>
              <a:picLocks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7071" y="3653714"/>
              <a:ext cx="152228" cy="1317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2489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87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7554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495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49" r:id="rId2"/>
    <p:sldLayoutId id="2147483650" r:id="rId3"/>
    <p:sldLayoutId id="2147483655" r:id="rId4"/>
    <p:sldLayoutId id="2147483660" r:id="rId5"/>
    <p:sldLayoutId id="2147483652" r:id="rId6"/>
    <p:sldLayoutId id="2147483661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microsoft.com/office/2007/relationships/hdphoto" Target="../media/hdphoto3.wdp"/><Relationship Id="rId4" Type="http://schemas.openxmlformats.org/officeDocument/2006/relationships/image" Target="../media/image10.png"/><Relationship Id="rId9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3FF90024-9C5E-23ED-32C9-3B94F621C4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/>
              <a:t>转正述职报告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id="{1F245DF3-AABD-FB27-B638-BC5C0697E0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10" name="文本占位符 6">
            <a:extLst>
              <a:ext uri="{FF2B5EF4-FFF2-40B4-BE49-F238E27FC236}">
                <a16:creationId xmlns:a16="http://schemas.microsoft.com/office/drawing/2014/main" id="{325CF602-B0C5-0148-C640-398D09EC0BB2}"/>
              </a:ext>
            </a:extLst>
          </p:cNvPr>
          <p:cNvSpPr txBox="1"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sz="1400"/>
            </a:lvl1pPr>
          </a:lstStyle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  <a:p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33342690-6A84-489D-2380-BBC51A6A32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汇报时间：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  <a:r>
              <a:rPr lang="en-US" altLang="zh-CN" dirty="0"/>
              <a:t>XX</a:t>
            </a:r>
            <a:r>
              <a:rPr lang="zh-CN" altLang="en-US" dirty="0"/>
              <a:t>日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CB60D4D-0109-E04E-B513-77AF3995CED5}"/>
              </a:ext>
            </a:extLst>
          </p:cNvPr>
          <p:cNvCxnSpPr>
            <a:cxnSpLocks/>
          </p:cNvCxnSpPr>
          <p:nvPr/>
        </p:nvCxnSpPr>
        <p:spPr>
          <a:xfrm>
            <a:off x="2391833" y="1619395"/>
            <a:ext cx="2650067" cy="0"/>
          </a:xfrm>
          <a:prstGeom prst="line">
            <a:avLst/>
          </a:prstGeom>
          <a:ln w="12700">
            <a:solidFill>
              <a:srgbClr val="FFFFFF">
                <a:alpha val="5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Logo Placeholder 5">
            <a:extLst>
              <a:ext uri="{FF2B5EF4-FFF2-40B4-BE49-F238E27FC236}">
                <a16:creationId xmlns:a16="http://schemas.microsoft.com/office/drawing/2014/main" id="{6DE7B624-6620-2DC7-E2F5-93A418EDA5D7}"/>
              </a:ext>
            </a:extLst>
          </p:cNvPr>
          <p:cNvSpPr txBox="1">
            <a:spLocks/>
          </p:cNvSpPr>
          <p:nvPr/>
        </p:nvSpPr>
        <p:spPr>
          <a:xfrm>
            <a:off x="581820" y="764952"/>
            <a:ext cx="1318228" cy="29627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12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100" dirty="0">
                <a:solidFill>
                  <a:srgbClr val="FFFFFF"/>
                </a:solidFill>
              </a:rPr>
              <a:t> YOUR LOGO </a:t>
            </a:r>
          </a:p>
        </p:txBody>
      </p:sp>
    </p:spTree>
    <p:extLst>
      <p:ext uri="{BB962C8B-B14F-4D97-AF65-F5344CB8AC3E}">
        <p14:creationId xmlns:p14="http://schemas.microsoft.com/office/powerpoint/2010/main" val="2201834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FC593CD-7B9B-1BD4-4D86-41EF8B289B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岗位的认识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F4527280-EF93-2A29-8587-01F37DD5D061}"/>
              </a:ext>
            </a:extLst>
          </p:cNvPr>
          <p:cNvSpPr/>
          <p:nvPr/>
        </p:nvSpPr>
        <p:spPr>
          <a:xfrm>
            <a:off x="660400" y="1919399"/>
            <a:ext cx="10836275" cy="3678990"/>
          </a:xfrm>
          <a:prstGeom prst="roundRect">
            <a:avLst>
              <a:gd name="adj" fmla="val 4242"/>
            </a:avLst>
          </a:prstGeom>
          <a:solidFill>
            <a:srgbClr val="FFFFFF"/>
          </a:solidFill>
          <a:ln>
            <a:noFill/>
          </a:ln>
          <a:effectLst>
            <a:outerShdw blurRad="304800" sx="96000" sy="96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Roboto" panose="02000000000000000000" pitchFamily="2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54F0595-9C38-DA4D-9248-AA86CDF332B7}"/>
              </a:ext>
            </a:extLst>
          </p:cNvPr>
          <p:cNvSpPr txBox="1"/>
          <p:nvPr/>
        </p:nvSpPr>
        <p:spPr>
          <a:xfrm>
            <a:off x="2217812" y="1259611"/>
            <a:ext cx="678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n w="12700">
                  <a:gradFill>
                    <a:gsLst>
                      <a:gs pos="1000">
                        <a:schemeClr val="accent3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01</a:t>
            </a:r>
            <a:endParaRPr lang="zh-CN" altLang="en-US" sz="3200" dirty="0">
              <a:ln w="12700">
                <a:gradFill>
                  <a:gsLst>
                    <a:gs pos="1000">
                      <a:schemeClr val="accent3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EFBF98-4793-3A86-CACC-6E3516E774B0}"/>
              </a:ext>
            </a:extLst>
          </p:cNvPr>
          <p:cNvSpPr txBox="1"/>
          <p:nvPr/>
        </p:nvSpPr>
        <p:spPr>
          <a:xfrm>
            <a:off x="5702677" y="1259611"/>
            <a:ext cx="796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n w="12700">
                  <a:gradFill>
                    <a:gsLst>
                      <a:gs pos="1000">
                        <a:schemeClr val="accent3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02</a:t>
            </a:r>
            <a:endParaRPr lang="zh-CN" altLang="en-US" sz="3200" dirty="0">
              <a:ln w="12700">
                <a:gradFill>
                  <a:gsLst>
                    <a:gs pos="1000">
                      <a:schemeClr val="accent3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2A4D77C-CC07-2A75-2D70-15D645B726F4}"/>
              </a:ext>
            </a:extLst>
          </p:cNvPr>
          <p:cNvSpPr txBox="1"/>
          <p:nvPr/>
        </p:nvSpPr>
        <p:spPr>
          <a:xfrm>
            <a:off x="9271640" y="1259611"/>
            <a:ext cx="7462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n w="12700">
                  <a:gradFill>
                    <a:gsLst>
                      <a:gs pos="1000">
                        <a:schemeClr val="accent3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03</a:t>
            </a:r>
            <a:endParaRPr lang="zh-CN" altLang="en-US" sz="3200" dirty="0">
              <a:ln w="12700">
                <a:gradFill>
                  <a:gsLst>
                    <a:gs pos="1000">
                      <a:schemeClr val="accent3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5D2AF7B-169B-A900-CBA4-BF736C39E270}"/>
              </a:ext>
            </a:extLst>
          </p:cNvPr>
          <p:cNvSpPr/>
          <p:nvPr/>
        </p:nvSpPr>
        <p:spPr>
          <a:xfrm>
            <a:off x="1235075" y="1594770"/>
            <a:ext cx="2644318" cy="6656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5000">
                <a:schemeClr val="accent2"/>
              </a:gs>
              <a:gs pos="84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17500" dist="228600" dir="5400000" algn="tl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25E6883-C60C-ADB2-71F4-7611DC62784D}"/>
              </a:ext>
            </a:extLst>
          </p:cNvPr>
          <p:cNvSpPr txBox="1"/>
          <p:nvPr/>
        </p:nvSpPr>
        <p:spPr>
          <a:xfrm>
            <a:off x="1545403" y="1761405"/>
            <a:ext cx="202366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dirty="0">
                <a:solidFill>
                  <a:srgbClr val="FFFFFF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rgbClr val="FFFFFF"/>
              </a:solidFill>
              <a:effectLst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FB47596-EBB4-9213-013C-6BAB4BA12AFC}"/>
              </a:ext>
            </a:extLst>
          </p:cNvPr>
          <p:cNvGrpSpPr/>
          <p:nvPr/>
        </p:nvGrpSpPr>
        <p:grpSpPr>
          <a:xfrm>
            <a:off x="4778828" y="1594770"/>
            <a:ext cx="2644318" cy="665668"/>
            <a:chOff x="4778829" y="2024648"/>
            <a:chExt cx="2644318" cy="665668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6AFDD3E7-6273-119E-7751-8DDC4CB24B6B}"/>
                </a:ext>
              </a:extLst>
            </p:cNvPr>
            <p:cNvSpPr/>
            <p:nvPr/>
          </p:nvSpPr>
          <p:spPr>
            <a:xfrm>
              <a:off x="4778829" y="2024648"/>
              <a:ext cx="2644318" cy="66566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5000">
                  <a:schemeClr val="accent2"/>
                </a:gs>
                <a:gs pos="84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17500" dist="228600" dir="5400000" algn="tl" rotWithShape="0">
                <a:schemeClr val="accent1">
                  <a:lumMod val="75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E822529-00C6-44D5-1AA1-0FFC99351C5C}"/>
                </a:ext>
              </a:extLst>
            </p:cNvPr>
            <p:cNvSpPr txBox="1"/>
            <p:nvPr/>
          </p:nvSpPr>
          <p:spPr>
            <a:xfrm>
              <a:off x="5089157" y="2191283"/>
              <a:ext cx="2023662" cy="3323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defRPr sz="2500" kern="100" spc="110">
                  <a:solidFill>
                    <a:schemeClr val="accent3"/>
                  </a:solidFill>
                  <a:effectLst>
                    <a:outerShdw blurRad="254000" dist="88900" dir="5400000" algn="t" rotWithShape="0">
                      <a:schemeClr val="accent3">
                        <a:lumMod val="20000"/>
                        <a:lumOff val="80000"/>
                        <a:alpha val="10000"/>
                      </a:schemeClr>
                    </a:outerShdw>
                  </a:effectLst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400" b="1" dirty="0">
                  <a:solidFill>
                    <a:srgbClr val="FFFFFF"/>
                  </a:solidFill>
                  <a:effectLst/>
                </a:rPr>
                <a:t>这里输入标题</a:t>
              </a:r>
              <a:endParaRPr lang="zh-CN" altLang="zh-CN" sz="2400" b="1" dirty="0">
                <a:solidFill>
                  <a:srgbClr val="FFFFFF"/>
                </a:solidFill>
                <a:effectLst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7DED675-37F2-644A-F958-242348A19975}"/>
              </a:ext>
            </a:extLst>
          </p:cNvPr>
          <p:cNvGrpSpPr/>
          <p:nvPr/>
        </p:nvGrpSpPr>
        <p:grpSpPr>
          <a:xfrm>
            <a:off x="8322582" y="1594770"/>
            <a:ext cx="2644318" cy="665668"/>
            <a:chOff x="8322582" y="2024648"/>
            <a:chExt cx="2644318" cy="665668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977CE4C2-B026-1EEC-20D6-9F691AD27F3F}"/>
                </a:ext>
              </a:extLst>
            </p:cNvPr>
            <p:cNvSpPr/>
            <p:nvPr/>
          </p:nvSpPr>
          <p:spPr>
            <a:xfrm>
              <a:off x="8322582" y="2024648"/>
              <a:ext cx="2644318" cy="66566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5000">
                  <a:schemeClr val="accent2"/>
                </a:gs>
                <a:gs pos="84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17500" dist="228600" dir="5400000" algn="tl" rotWithShape="0">
                <a:schemeClr val="accent1">
                  <a:lumMod val="75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1804AA9-63CF-7494-AF7A-A81E67606FD4}"/>
                </a:ext>
              </a:extLst>
            </p:cNvPr>
            <p:cNvSpPr txBox="1"/>
            <p:nvPr/>
          </p:nvSpPr>
          <p:spPr>
            <a:xfrm>
              <a:off x="8632910" y="2191283"/>
              <a:ext cx="2023662" cy="3323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defRPr sz="2500" kern="100" spc="110">
                  <a:solidFill>
                    <a:schemeClr val="accent3"/>
                  </a:solidFill>
                  <a:effectLst>
                    <a:outerShdw blurRad="254000" dist="88900" dir="5400000" algn="t" rotWithShape="0">
                      <a:schemeClr val="accent3">
                        <a:lumMod val="20000"/>
                        <a:lumOff val="80000"/>
                        <a:alpha val="10000"/>
                      </a:schemeClr>
                    </a:outerShdw>
                  </a:effectLst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400" b="1" dirty="0">
                  <a:solidFill>
                    <a:srgbClr val="FFFFFF"/>
                  </a:solidFill>
                  <a:effectLst/>
                </a:rPr>
                <a:t>这里输入标题</a:t>
              </a:r>
              <a:endParaRPr lang="zh-CN" altLang="zh-CN" sz="2400" b="1" dirty="0">
                <a:solidFill>
                  <a:srgbClr val="FFFFFF"/>
                </a:solidFill>
                <a:effectLst/>
              </a:endParaRPr>
            </a:p>
          </p:txBody>
        </p:sp>
      </p:grp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1AE5EBB1-41CC-E7CB-2E18-2AA6DF484B40}"/>
              </a:ext>
            </a:extLst>
          </p:cNvPr>
          <p:cNvCxnSpPr>
            <a:cxnSpLocks/>
          </p:cNvCxnSpPr>
          <p:nvPr/>
        </p:nvCxnSpPr>
        <p:spPr>
          <a:xfrm>
            <a:off x="4247205" y="2727663"/>
            <a:ext cx="0" cy="2334345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12EF0798-2216-04EC-EFD7-06BAF150A9DC}"/>
              </a:ext>
            </a:extLst>
          </p:cNvPr>
          <p:cNvCxnSpPr>
            <a:cxnSpLocks/>
          </p:cNvCxnSpPr>
          <p:nvPr/>
        </p:nvCxnSpPr>
        <p:spPr>
          <a:xfrm>
            <a:off x="8020618" y="2727663"/>
            <a:ext cx="0" cy="2334345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8D35E6F3-7D2B-AF7A-FC73-01E756D0A3ED}"/>
              </a:ext>
            </a:extLst>
          </p:cNvPr>
          <p:cNvSpPr txBox="1"/>
          <p:nvPr/>
        </p:nvSpPr>
        <p:spPr>
          <a:xfrm>
            <a:off x="1153431" y="2508101"/>
            <a:ext cx="2414135" cy="1372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/>
              <a:t>请在此输入相关说明，以便观众更好理解。请在此输入相关说明，以便观众更好理解。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DEE6D03-CC11-F5B7-7552-6BC74AE2F7C1}"/>
              </a:ext>
            </a:extLst>
          </p:cNvPr>
          <p:cNvSpPr txBox="1"/>
          <p:nvPr/>
        </p:nvSpPr>
        <p:spPr>
          <a:xfrm>
            <a:off x="1153431" y="3642781"/>
            <a:ext cx="2414135" cy="1372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/>
              <a:t>请在此输入相关说明，以便观众更好理解。请在此输入相关说明，以便观众更好理解。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C99E9DC-5073-6A11-DCA2-EFC9E0610486}"/>
              </a:ext>
            </a:extLst>
          </p:cNvPr>
          <p:cNvGrpSpPr/>
          <p:nvPr/>
        </p:nvGrpSpPr>
        <p:grpSpPr>
          <a:xfrm>
            <a:off x="4926844" y="2522408"/>
            <a:ext cx="2414135" cy="2507107"/>
            <a:chOff x="4888932" y="2952286"/>
            <a:chExt cx="2414135" cy="250710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DAA9FD6-A623-D3D6-611F-96FCB58EA6B4}"/>
                </a:ext>
              </a:extLst>
            </p:cNvPr>
            <p:cNvSpPr txBox="1"/>
            <p:nvPr/>
          </p:nvSpPr>
          <p:spPr>
            <a:xfrm>
              <a:off x="4888932" y="2952286"/>
              <a:ext cx="2414135" cy="13724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buClr>
                  <a:schemeClr val="accent1"/>
                </a:buClr>
                <a:buSzPct val="89000"/>
              </a:pPr>
              <a:r>
                <a:rPr lang="zh-CN" altLang="en-US" sz="1400" spc="12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请在此输入相关说明，以便观众更好理解。请在此输入相关说明，以便观众更好理解。</a:t>
              </a:r>
            </a:p>
            <a:p>
              <a:pPr>
                <a:lnSpc>
                  <a:spcPct val="120000"/>
                </a:lnSpc>
                <a:buClr>
                  <a:schemeClr val="accent1"/>
                </a:buClr>
                <a:buSzPct val="89000"/>
              </a:pPr>
              <a:endPara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450276D-9396-6480-6C8C-F2F29AEC1765}"/>
                </a:ext>
              </a:extLst>
            </p:cNvPr>
            <p:cNvSpPr txBox="1"/>
            <p:nvPr/>
          </p:nvSpPr>
          <p:spPr>
            <a:xfrm>
              <a:off x="4888932" y="4086966"/>
              <a:ext cx="2414135" cy="13724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buClr>
                  <a:schemeClr val="accent1"/>
                </a:buClr>
                <a:buSzPct val="89000"/>
              </a:pPr>
              <a:r>
                <a:rPr lang="zh-CN" altLang="en-US" sz="1400" spc="12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请在此输入相关说明，以便观众更好理解。请在此输入相关说明，以便观众更好理解。</a:t>
              </a:r>
            </a:p>
            <a:p>
              <a:pPr>
                <a:lnSpc>
                  <a:spcPct val="120000"/>
                </a:lnSpc>
                <a:buClr>
                  <a:schemeClr val="accent1"/>
                </a:buClr>
                <a:buSzPct val="89000"/>
              </a:pPr>
              <a:endPara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E253E34-4159-E834-929E-8B583777DBB2}"/>
              </a:ext>
            </a:extLst>
          </p:cNvPr>
          <p:cNvGrpSpPr/>
          <p:nvPr/>
        </p:nvGrpSpPr>
        <p:grpSpPr>
          <a:xfrm>
            <a:off x="8700257" y="2556686"/>
            <a:ext cx="2414135" cy="2507107"/>
            <a:chOff x="8700257" y="2986564"/>
            <a:chExt cx="2414135" cy="250710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1CF03E6-2E1F-3BA2-BFF2-79286B067E20}"/>
                </a:ext>
              </a:extLst>
            </p:cNvPr>
            <p:cNvSpPr txBox="1"/>
            <p:nvPr/>
          </p:nvSpPr>
          <p:spPr>
            <a:xfrm>
              <a:off x="8700257" y="2986564"/>
              <a:ext cx="2414135" cy="13724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buClr>
                  <a:schemeClr val="accent1"/>
                </a:buClr>
                <a:buSzPct val="89000"/>
              </a:pPr>
              <a:r>
                <a:rPr lang="zh-CN" altLang="en-US" sz="1400" spc="12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请在此输入相关说明，以便观众更好理解。请在此输入相关说明，以便观众更好理解。</a:t>
              </a:r>
            </a:p>
            <a:p>
              <a:pPr>
                <a:lnSpc>
                  <a:spcPct val="120000"/>
                </a:lnSpc>
                <a:buClr>
                  <a:schemeClr val="accent1"/>
                </a:buClr>
                <a:buSzPct val="89000"/>
              </a:pPr>
              <a:endPara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E8A95BE-C651-CF98-5449-6C743FB25BE9}"/>
                </a:ext>
              </a:extLst>
            </p:cNvPr>
            <p:cNvSpPr txBox="1"/>
            <p:nvPr/>
          </p:nvSpPr>
          <p:spPr>
            <a:xfrm>
              <a:off x="8700257" y="4121244"/>
              <a:ext cx="2414135" cy="13724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buClr>
                  <a:schemeClr val="accent1"/>
                </a:buClr>
                <a:buSzPct val="89000"/>
              </a:pPr>
              <a:r>
                <a:rPr lang="zh-CN" altLang="en-US" sz="1400" spc="12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请在此输入相关说明，以便观众更好理解。请在此输入相关说明，以便观众更好理解。</a:t>
              </a:r>
            </a:p>
            <a:p>
              <a:pPr>
                <a:lnSpc>
                  <a:spcPct val="120000"/>
                </a:lnSpc>
                <a:buClr>
                  <a:schemeClr val="accent1"/>
                </a:buClr>
                <a:buSzPct val="89000"/>
              </a:pPr>
              <a:endPara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CF94F7EF-93B8-E93C-81FF-59BBBB2C3730}"/>
              </a:ext>
            </a:extLst>
          </p:cNvPr>
          <p:cNvSpPr/>
          <p:nvPr/>
        </p:nvSpPr>
        <p:spPr>
          <a:xfrm>
            <a:off x="11400984" y="6542617"/>
            <a:ext cx="265590" cy="26559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: Shape 25">
            <a:extLst>
              <a:ext uri="{FF2B5EF4-FFF2-40B4-BE49-F238E27FC236}">
                <a16:creationId xmlns:a16="http://schemas.microsoft.com/office/drawing/2014/main" id="{02395A58-9CAF-427A-1225-0547292CAD0F}"/>
              </a:ext>
            </a:extLst>
          </p:cNvPr>
          <p:cNvSpPr/>
          <p:nvPr/>
        </p:nvSpPr>
        <p:spPr>
          <a:xfrm rot="5400000">
            <a:off x="11448999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" name="矩形: 单圆角 4">
            <a:extLst>
              <a:ext uri="{FF2B5EF4-FFF2-40B4-BE49-F238E27FC236}">
                <a16:creationId xmlns:a16="http://schemas.microsoft.com/office/drawing/2014/main" id="{8A9416EB-9192-D974-D43C-E0D317C00C85}"/>
              </a:ext>
            </a:extLst>
          </p:cNvPr>
          <p:cNvSpPr/>
          <p:nvPr/>
        </p:nvSpPr>
        <p:spPr>
          <a:xfrm>
            <a:off x="0" y="6569162"/>
            <a:ext cx="11189708" cy="299848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D219CD3-C64C-C898-785C-21A9D34F2CA8}"/>
              </a:ext>
            </a:extLst>
          </p:cNvPr>
          <p:cNvSpPr/>
          <p:nvPr/>
        </p:nvSpPr>
        <p:spPr>
          <a:xfrm>
            <a:off x="11765050" y="6542617"/>
            <a:ext cx="265590" cy="26559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: Shape 25">
            <a:extLst>
              <a:ext uri="{FF2B5EF4-FFF2-40B4-BE49-F238E27FC236}">
                <a16:creationId xmlns:a16="http://schemas.microsoft.com/office/drawing/2014/main" id="{73E2A380-ED8F-AA77-3FEB-21491E3BAE19}"/>
              </a:ext>
            </a:extLst>
          </p:cNvPr>
          <p:cNvSpPr/>
          <p:nvPr/>
        </p:nvSpPr>
        <p:spPr>
          <a:xfrm rot="16200000" flipH="1">
            <a:off x="11813065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612569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EA6F4472-2B42-458B-4B19-6AA62DCBE63D}"/>
              </a:ext>
            </a:extLst>
          </p:cNvPr>
          <p:cNvGrpSpPr/>
          <p:nvPr/>
        </p:nvGrpSpPr>
        <p:grpSpPr>
          <a:xfrm>
            <a:off x="8148395" y="1474729"/>
            <a:ext cx="2615610" cy="3731219"/>
            <a:chOff x="8186927" y="1803253"/>
            <a:chExt cx="2108585" cy="3307925"/>
          </a:xfrm>
        </p:grpSpPr>
        <p:sp>
          <p:nvSpPr>
            <p:cNvPr id="24" name="右大括号 23">
              <a:extLst>
                <a:ext uri="{FF2B5EF4-FFF2-40B4-BE49-F238E27FC236}">
                  <a16:creationId xmlns:a16="http://schemas.microsoft.com/office/drawing/2014/main" id="{C1469552-C49A-FF29-7FCD-1D1795C942F7}"/>
                </a:ext>
              </a:extLst>
            </p:cNvPr>
            <p:cNvSpPr/>
            <p:nvPr/>
          </p:nvSpPr>
          <p:spPr>
            <a:xfrm flipH="1">
              <a:off x="8186927" y="1803253"/>
              <a:ext cx="2098369" cy="3307925"/>
            </a:xfrm>
            <a:prstGeom prst="rightBrace">
              <a:avLst>
                <a:gd name="adj1" fmla="val 44540"/>
                <a:gd name="adj2" fmla="val 49235"/>
              </a:avLst>
            </a:prstGeom>
            <a:ln w="66675">
              <a:gradFill>
                <a:gsLst>
                  <a:gs pos="6322">
                    <a:schemeClr val="accent1"/>
                  </a:gs>
                  <a:gs pos="50000">
                    <a:schemeClr val="accent2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D073CC1-753B-3591-D700-BD1C479CDA1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357116" y="3443309"/>
              <a:ext cx="1938396" cy="27811"/>
            </a:xfrm>
            <a:prstGeom prst="line">
              <a:avLst/>
            </a:prstGeom>
            <a:ln w="66675">
              <a:gradFill>
                <a:gsLst>
                  <a:gs pos="6322">
                    <a:schemeClr val="accent1"/>
                  </a:gs>
                  <a:gs pos="50000">
                    <a:schemeClr val="accent2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D939AA6-D17F-F773-BB7F-68CC450BA8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岗位的认识</a:t>
            </a:r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id="{B03F5E0A-39AF-61FB-AA67-8636AA6EAB75}"/>
              </a:ext>
            </a:extLst>
          </p:cNvPr>
          <p:cNvSpPr>
            <a:spLocks/>
          </p:cNvSpPr>
          <p:nvPr/>
        </p:nvSpPr>
        <p:spPr bwMode="auto">
          <a:xfrm>
            <a:off x="5491725" y="3196376"/>
            <a:ext cx="1489570" cy="465245"/>
          </a:xfrm>
          <a:custGeom>
            <a:avLst/>
            <a:gdLst>
              <a:gd name="T0" fmla="*/ 174 w 174"/>
              <a:gd name="T1" fmla="*/ 119 h 119"/>
              <a:gd name="T2" fmla="*/ 174 w 174"/>
              <a:gd name="T3" fmla="*/ 60 h 119"/>
              <a:gd name="T4" fmla="*/ 174 w 174"/>
              <a:gd name="T5" fmla="*/ 0 h 119"/>
              <a:gd name="T6" fmla="*/ 148 w 174"/>
              <a:gd name="T7" fmla="*/ 18 h 119"/>
              <a:gd name="T8" fmla="*/ 29 w 174"/>
              <a:gd name="T9" fmla="*/ 19 h 119"/>
              <a:gd name="T10" fmla="*/ 0 w 174"/>
              <a:gd name="T11" fmla="*/ 0 h 119"/>
              <a:gd name="T12" fmla="*/ 0 w 174"/>
              <a:gd name="T13" fmla="*/ 60 h 119"/>
              <a:gd name="T14" fmla="*/ 0 w 174"/>
              <a:gd name="T15" fmla="*/ 119 h 119"/>
              <a:gd name="T16" fmla="*/ 29 w 174"/>
              <a:gd name="T17" fmla="*/ 100 h 119"/>
              <a:gd name="T18" fmla="*/ 148 w 174"/>
              <a:gd name="T19" fmla="*/ 101 h 119"/>
              <a:gd name="T20" fmla="*/ 174 w 174"/>
              <a:gd name="T2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4" h="119">
                <a:moveTo>
                  <a:pt x="174" y="119"/>
                </a:moveTo>
                <a:cubicBezTo>
                  <a:pt x="174" y="60"/>
                  <a:pt x="174" y="60"/>
                  <a:pt x="174" y="60"/>
                </a:cubicBezTo>
                <a:cubicBezTo>
                  <a:pt x="174" y="0"/>
                  <a:pt x="174" y="0"/>
                  <a:pt x="174" y="0"/>
                </a:cubicBezTo>
                <a:cubicBezTo>
                  <a:pt x="148" y="18"/>
                  <a:pt x="148" y="18"/>
                  <a:pt x="148" y="18"/>
                </a:cubicBezTo>
                <a:cubicBezTo>
                  <a:pt x="115" y="41"/>
                  <a:pt x="63" y="41"/>
                  <a:pt x="29" y="19"/>
                </a:cubicBezTo>
                <a:cubicBezTo>
                  <a:pt x="0" y="0"/>
                  <a:pt x="0" y="0"/>
                  <a:pt x="0" y="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19"/>
                  <a:pt x="0" y="119"/>
                  <a:pt x="0" y="119"/>
                </a:cubicBezTo>
                <a:cubicBezTo>
                  <a:pt x="29" y="100"/>
                  <a:pt x="29" y="100"/>
                  <a:pt x="29" y="100"/>
                </a:cubicBezTo>
                <a:cubicBezTo>
                  <a:pt x="63" y="78"/>
                  <a:pt x="115" y="78"/>
                  <a:pt x="148" y="101"/>
                </a:cubicBezTo>
                <a:lnTo>
                  <a:pt x="174" y="119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n-US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34F917A-2568-7D9A-0A34-1964B3310FC2}"/>
              </a:ext>
            </a:extLst>
          </p:cNvPr>
          <p:cNvCxnSpPr>
            <a:cxnSpLocks/>
          </p:cNvCxnSpPr>
          <p:nvPr/>
        </p:nvCxnSpPr>
        <p:spPr>
          <a:xfrm>
            <a:off x="11648826" y="4060323"/>
            <a:ext cx="574696" cy="0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C9D7D62-8E20-B8C7-C3F8-1BD7E3B3A1E9}"/>
              </a:ext>
            </a:extLst>
          </p:cNvPr>
          <p:cNvGrpSpPr/>
          <p:nvPr/>
        </p:nvGrpSpPr>
        <p:grpSpPr>
          <a:xfrm>
            <a:off x="10754694" y="1131419"/>
            <a:ext cx="778707" cy="778707"/>
            <a:chOff x="10231024" y="1187360"/>
            <a:chExt cx="778707" cy="778707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5559EDBC-E710-DB6A-A36D-39DA74712DE7}"/>
                </a:ext>
              </a:extLst>
            </p:cNvPr>
            <p:cNvSpPr/>
            <p:nvPr/>
          </p:nvSpPr>
          <p:spPr>
            <a:xfrm>
              <a:off x="10231024" y="1187360"/>
              <a:ext cx="778707" cy="778707"/>
            </a:xfrm>
            <a:prstGeom prst="roundRect">
              <a:avLst/>
            </a:prstGeom>
            <a:gradFill flip="none" rotWithShape="1">
              <a:gsLst>
                <a:gs pos="15000">
                  <a:schemeClr val="accent2"/>
                </a:gs>
                <a:gs pos="85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03200" dist="190500" dir="5400000" sx="96000" sy="96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0E95D73-CCD5-BF90-C0E0-AF42543019E5}"/>
                </a:ext>
              </a:extLst>
            </p:cNvPr>
            <p:cNvSpPr txBox="1"/>
            <p:nvPr/>
          </p:nvSpPr>
          <p:spPr>
            <a:xfrm>
              <a:off x="10298254" y="1439476"/>
              <a:ext cx="644246" cy="3323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defRPr sz="2500" kern="100" spc="110">
                  <a:solidFill>
                    <a:schemeClr val="accent3"/>
                  </a:solidFill>
                  <a:effectLst>
                    <a:outerShdw blurRad="254000" dist="88900" dir="5400000" algn="t" rotWithShape="0">
                      <a:schemeClr val="accent3">
                        <a:lumMod val="20000"/>
                        <a:lumOff val="80000"/>
                        <a:alpha val="10000"/>
                      </a:schemeClr>
                    </a:outerShdw>
                  </a:effectLst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400" b="1" dirty="0">
                  <a:solidFill>
                    <a:srgbClr val="FFFFFF"/>
                  </a:solidFill>
                  <a:effectLst/>
                </a:rPr>
                <a:t>图标</a:t>
              </a:r>
              <a:endParaRPr lang="zh-CN" altLang="zh-CN" sz="2400" b="1" dirty="0">
                <a:solidFill>
                  <a:srgbClr val="FFFFFF"/>
                </a:solidFill>
                <a:effectLst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9C1EAAC-4F3A-E024-C9ED-4AB3CA4451CE}"/>
              </a:ext>
            </a:extLst>
          </p:cNvPr>
          <p:cNvGrpSpPr/>
          <p:nvPr/>
        </p:nvGrpSpPr>
        <p:grpSpPr>
          <a:xfrm>
            <a:off x="10740193" y="2938539"/>
            <a:ext cx="778707" cy="778707"/>
            <a:chOff x="10442229" y="3335371"/>
            <a:chExt cx="778707" cy="778707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F02A95D6-8E49-64E3-B410-2E3394E64FF5}"/>
                </a:ext>
              </a:extLst>
            </p:cNvPr>
            <p:cNvSpPr/>
            <p:nvPr/>
          </p:nvSpPr>
          <p:spPr>
            <a:xfrm>
              <a:off x="10442229" y="3335371"/>
              <a:ext cx="778707" cy="778707"/>
            </a:xfrm>
            <a:prstGeom prst="roundRect">
              <a:avLst/>
            </a:prstGeom>
            <a:gradFill flip="none" rotWithShape="1">
              <a:gsLst>
                <a:gs pos="15000">
                  <a:schemeClr val="accent2"/>
                </a:gs>
                <a:gs pos="85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03200" dist="190500" dir="5400000" sx="96000" sy="96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A255CC9-B5F8-DF21-BAE0-E97035C17D50}"/>
                </a:ext>
              </a:extLst>
            </p:cNvPr>
            <p:cNvSpPr txBox="1"/>
            <p:nvPr/>
          </p:nvSpPr>
          <p:spPr>
            <a:xfrm>
              <a:off x="10533272" y="3579450"/>
              <a:ext cx="644246" cy="3323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defRPr sz="2500" kern="100" spc="110">
                  <a:solidFill>
                    <a:schemeClr val="accent3"/>
                  </a:solidFill>
                  <a:effectLst>
                    <a:outerShdw blurRad="254000" dist="88900" dir="5400000" algn="t" rotWithShape="0">
                      <a:schemeClr val="accent3">
                        <a:lumMod val="20000"/>
                        <a:lumOff val="80000"/>
                        <a:alpha val="10000"/>
                      </a:schemeClr>
                    </a:outerShdw>
                  </a:effectLst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400" b="1" dirty="0">
                  <a:solidFill>
                    <a:srgbClr val="FFFFFF"/>
                  </a:solidFill>
                  <a:effectLst/>
                </a:rPr>
                <a:t>图标</a:t>
              </a:r>
              <a:endParaRPr lang="zh-CN" altLang="zh-CN" sz="2400" b="1" dirty="0">
                <a:solidFill>
                  <a:srgbClr val="FFFFFF"/>
                </a:solidFill>
                <a:effectLst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4FCFBEB-2288-4B8E-4DE0-118F30895DB3}"/>
              </a:ext>
            </a:extLst>
          </p:cNvPr>
          <p:cNvGrpSpPr/>
          <p:nvPr/>
        </p:nvGrpSpPr>
        <p:grpSpPr>
          <a:xfrm>
            <a:off x="10775750" y="4811698"/>
            <a:ext cx="778707" cy="778707"/>
            <a:chOff x="10442229" y="4861625"/>
            <a:chExt cx="778707" cy="778707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029D5798-98AC-99CF-5FA3-4BC527377B13}"/>
                </a:ext>
              </a:extLst>
            </p:cNvPr>
            <p:cNvSpPr/>
            <p:nvPr/>
          </p:nvSpPr>
          <p:spPr>
            <a:xfrm>
              <a:off x="10442229" y="4861625"/>
              <a:ext cx="778707" cy="778707"/>
            </a:xfrm>
            <a:prstGeom prst="roundRect">
              <a:avLst/>
            </a:prstGeom>
            <a:gradFill flip="none" rotWithShape="1">
              <a:gsLst>
                <a:gs pos="15000">
                  <a:schemeClr val="accent2"/>
                </a:gs>
                <a:gs pos="85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03200" dist="190500" dir="5400000" sx="96000" sy="96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82E6B22-8799-3763-562C-584E4429211B}"/>
                </a:ext>
              </a:extLst>
            </p:cNvPr>
            <p:cNvSpPr txBox="1"/>
            <p:nvPr/>
          </p:nvSpPr>
          <p:spPr>
            <a:xfrm>
              <a:off x="10509459" y="5084779"/>
              <a:ext cx="644246" cy="3323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defRPr sz="2500" kern="100" spc="110">
                  <a:solidFill>
                    <a:schemeClr val="accent3"/>
                  </a:solidFill>
                  <a:effectLst>
                    <a:outerShdw blurRad="254000" dist="88900" dir="5400000" algn="t" rotWithShape="0">
                      <a:schemeClr val="accent3">
                        <a:lumMod val="20000"/>
                        <a:lumOff val="80000"/>
                        <a:alpha val="10000"/>
                      </a:schemeClr>
                    </a:outerShdw>
                  </a:effectLst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400" b="1" dirty="0">
                  <a:solidFill>
                    <a:srgbClr val="FFFFFF"/>
                  </a:solidFill>
                  <a:effectLst/>
                </a:rPr>
                <a:t>图标</a:t>
              </a:r>
              <a:endParaRPr lang="zh-CN" altLang="zh-CN" sz="2400" b="1" dirty="0">
                <a:solidFill>
                  <a:srgbClr val="FFFFFF"/>
                </a:solidFill>
                <a:effectLst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DC3B11EB-79A4-E3F5-47D0-7E852B72C4AA}"/>
              </a:ext>
            </a:extLst>
          </p:cNvPr>
          <p:cNvSpPr txBox="1"/>
          <p:nvPr/>
        </p:nvSpPr>
        <p:spPr>
          <a:xfrm>
            <a:off x="9595005" y="1971320"/>
            <a:ext cx="1938396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</a:t>
            </a:r>
          </a:p>
          <a:p>
            <a:pPr algn="r"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8C4DC67-B360-5C60-6EF3-2BAEBCF85198}"/>
              </a:ext>
            </a:extLst>
          </p:cNvPr>
          <p:cNvSpPr txBox="1"/>
          <p:nvPr/>
        </p:nvSpPr>
        <p:spPr>
          <a:xfrm>
            <a:off x="9671406" y="3762535"/>
            <a:ext cx="1938396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</a:t>
            </a:r>
          </a:p>
          <a:p>
            <a:pPr algn="r"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6494A3A-CAC1-045A-2041-496766642108}"/>
              </a:ext>
            </a:extLst>
          </p:cNvPr>
          <p:cNvSpPr txBox="1"/>
          <p:nvPr/>
        </p:nvSpPr>
        <p:spPr>
          <a:xfrm>
            <a:off x="9595005" y="5563932"/>
            <a:ext cx="2098369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</a:t>
            </a:r>
          </a:p>
          <a:p>
            <a:pPr algn="r"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CAC0689-F361-9409-6866-C9783849F2FC}"/>
              </a:ext>
            </a:extLst>
          </p:cNvPr>
          <p:cNvGrpSpPr/>
          <p:nvPr/>
        </p:nvGrpSpPr>
        <p:grpSpPr>
          <a:xfrm flipH="1">
            <a:off x="1384384" y="1474729"/>
            <a:ext cx="2108585" cy="3731219"/>
            <a:chOff x="8186927" y="1803253"/>
            <a:chExt cx="2108585" cy="3307925"/>
          </a:xfrm>
        </p:grpSpPr>
        <p:sp>
          <p:nvSpPr>
            <p:cNvPr id="54" name="右大括号 53">
              <a:extLst>
                <a:ext uri="{FF2B5EF4-FFF2-40B4-BE49-F238E27FC236}">
                  <a16:creationId xmlns:a16="http://schemas.microsoft.com/office/drawing/2014/main" id="{0C53C1D0-74BC-4537-7A3B-84B073905D8A}"/>
                </a:ext>
              </a:extLst>
            </p:cNvPr>
            <p:cNvSpPr/>
            <p:nvPr/>
          </p:nvSpPr>
          <p:spPr>
            <a:xfrm flipH="1">
              <a:off x="8186927" y="1803253"/>
              <a:ext cx="2098369" cy="3307925"/>
            </a:xfrm>
            <a:prstGeom prst="rightBrace">
              <a:avLst>
                <a:gd name="adj1" fmla="val 44540"/>
                <a:gd name="adj2" fmla="val 49235"/>
              </a:avLst>
            </a:prstGeom>
            <a:ln w="66675">
              <a:gradFill>
                <a:gsLst>
                  <a:gs pos="6322">
                    <a:schemeClr val="accent1"/>
                  </a:gs>
                  <a:gs pos="50000">
                    <a:schemeClr val="accent2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CCFA857-8127-1E96-D347-392AB86B8A6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357116" y="3443309"/>
              <a:ext cx="1938396" cy="27811"/>
            </a:xfrm>
            <a:prstGeom prst="line">
              <a:avLst/>
            </a:prstGeom>
            <a:ln w="66675">
              <a:gradFill>
                <a:gsLst>
                  <a:gs pos="6322">
                    <a:schemeClr val="accent1"/>
                  </a:gs>
                  <a:gs pos="50000">
                    <a:schemeClr val="accent2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C17466A-FC40-C8A1-3C40-5DCE7D07645E}"/>
              </a:ext>
            </a:extLst>
          </p:cNvPr>
          <p:cNvGrpSpPr/>
          <p:nvPr/>
        </p:nvGrpSpPr>
        <p:grpSpPr>
          <a:xfrm>
            <a:off x="633884" y="1187360"/>
            <a:ext cx="778707" cy="778707"/>
            <a:chOff x="10466042" y="1607021"/>
            <a:chExt cx="778707" cy="778707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672AA450-8192-FE52-6195-9331917FBEF0}"/>
                </a:ext>
              </a:extLst>
            </p:cNvPr>
            <p:cNvSpPr/>
            <p:nvPr/>
          </p:nvSpPr>
          <p:spPr>
            <a:xfrm>
              <a:off x="10466042" y="1607021"/>
              <a:ext cx="778707" cy="778707"/>
            </a:xfrm>
            <a:prstGeom prst="roundRect">
              <a:avLst/>
            </a:prstGeom>
            <a:gradFill flip="none" rotWithShape="1">
              <a:gsLst>
                <a:gs pos="15000">
                  <a:schemeClr val="accent2"/>
                </a:gs>
                <a:gs pos="85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03200" dist="190500" dir="5400000" sx="96000" sy="96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D779281-5FB1-6423-7458-5B73D903C323}"/>
                </a:ext>
              </a:extLst>
            </p:cNvPr>
            <p:cNvSpPr txBox="1"/>
            <p:nvPr/>
          </p:nvSpPr>
          <p:spPr>
            <a:xfrm>
              <a:off x="10533272" y="1859137"/>
              <a:ext cx="644246" cy="3323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defRPr sz="2500" kern="100" spc="110">
                  <a:solidFill>
                    <a:schemeClr val="accent3"/>
                  </a:solidFill>
                  <a:effectLst>
                    <a:outerShdw blurRad="254000" dist="88900" dir="5400000" algn="t" rotWithShape="0">
                      <a:schemeClr val="accent3">
                        <a:lumMod val="20000"/>
                        <a:lumOff val="80000"/>
                        <a:alpha val="10000"/>
                      </a:schemeClr>
                    </a:outerShdw>
                  </a:effectLst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400" b="1" dirty="0">
                  <a:solidFill>
                    <a:srgbClr val="FFFFFF"/>
                  </a:solidFill>
                  <a:effectLst/>
                </a:rPr>
                <a:t>图标</a:t>
              </a:r>
              <a:endParaRPr lang="zh-CN" altLang="zh-CN" sz="2400" b="1" dirty="0">
                <a:solidFill>
                  <a:srgbClr val="FFFFFF"/>
                </a:solidFill>
                <a:effectLst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EEC67F4-8DDC-4EB4-1D4C-0C6D662CAECC}"/>
              </a:ext>
            </a:extLst>
          </p:cNvPr>
          <p:cNvGrpSpPr/>
          <p:nvPr/>
        </p:nvGrpSpPr>
        <p:grpSpPr>
          <a:xfrm>
            <a:off x="633884" y="2966668"/>
            <a:ext cx="778707" cy="778707"/>
            <a:chOff x="10442229" y="3335371"/>
            <a:chExt cx="778707" cy="778707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74CF45D4-5941-A3B4-BCC9-9F2FF212E553}"/>
                </a:ext>
              </a:extLst>
            </p:cNvPr>
            <p:cNvSpPr/>
            <p:nvPr/>
          </p:nvSpPr>
          <p:spPr>
            <a:xfrm>
              <a:off x="10442229" y="3335371"/>
              <a:ext cx="778707" cy="778707"/>
            </a:xfrm>
            <a:prstGeom prst="roundRect">
              <a:avLst/>
            </a:prstGeom>
            <a:gradFill flip="none" rotWithShape="1">
              <a:gsLst>
                <a:gs pos="15000">
                  <a:schemeClr val="accent2"/>
                </a:gs>
                <a:gs pos="85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03200" dist="190500" dir="5400000" sx="96000" sy="96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EE67C45-0A54-1C73-AD17-BD93C1EA319A}"/>
                </a:ext>
              </a:extLst>
            </p:cNvPr>
            <p:cNvSpPr txBox="1"/>
            <p:nvPr/>
          </p:nvSpPr>
          <p:spPr>
            <a:xfrm>
              <a:off x="10533272" y="3579450"/>
              <a:ext cx="644246" cy="3323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defRPr sz="2500" kern="100" spc="110">
                  <a:solidFill>
                    <a:schemeClr val="accent3"/>
                  </a:solidFill>
                  <a:effectLst>
                    <a:outerShdw blurRad="254000" dist="88900" dir="5400000" algn="t" rotWithShape="0">
                      <a:schemeClr val="accent3">
                        <a:lumMod val="20000"/>
                        <a:lumOff val="80000"/>
                        <a:alpha val="10000"/>
                      </a:schemeClr>
                    </a:outerShdw>
                  </a:effectLst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400" b="1" dirty="0">
                  <a:solidFill>
                    <a:srgbClr val="FFFFFF"/>
                  </a:solidFill>
                  <a:effectLst/>
                </a:rPr>
                <a:t>图标</a:t>
              </a:r>
              <a:endParaRPr lang="zh-CN" altLang="zh-CN" sz="2400" b="1" dirty="0">
                <a:solidFill>
                  <a:srgbClr val="FFFFFF"/>
                </a:solidFill>
                <a:effectLst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DAE2B79-F762-1C53-A823-7EF55D67CBA0}"/>
              </a:ext>
            </a:extLst>
          </p:cNvPr>
          <p:cNvGrpSpPr/>
          <p:nvPr/>
        </p:nvGrpSpPr>
        <p:grpSpPr>
          <a:xfrm>
            <a:off x="633884" y="4816591"/>
            <a:ext cx="778707" cy="778707"/>
            <a:chOff x="10442229" y="4861625"/>
            <a:chExt cx="778707" cy="778707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BCDF18ED-902A-6CDE-386E-9F179E1D6A2E}"/>
                </a:ext>
              </a:extLst>
            </p:cNvPr>
            <p:cNvSpPr/>
            <p:nvPr/>
          </p:nvSpPr>
          <p:spPr>
            <a:xfrm>
              <a:off x="10442229" y="4861625"/>
              <a:ext cx="778707" cy="778707"/>
            </a:xfrm>
            <a:prstGeom prst="roundRect">
              <a:avLst/>
            </a:prstGeom>
            <a:gradFill flip="none" rotWithShape="1">
              <a:gsLst>
                <a:gs pos="15000">
                  <a:schemeClr val="accent2"/>
                </a:gs>
                <a:gs pos="85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03200" dist="190500" dir="5400000" sx="96000" sy="96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DAAA344-2D7E-9B0C-16C3-AD7E778DA924}"/>
                </a:ext>
              </a:extLst>
            </p:cNvPr>
            <p:cNvSpPr txBox="1"/>
            <p:nvPr/>
          </p:nvSpPr>
          <p:spPr>
            <a:xfrm>
              <a:off x="10509459" y="5084779"/>
              <a:ext cx="644246" cy="3323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defRPr sz="2500" kern="100" spc="110">
                  <a:solidFill>
                    <a:schemeClr val="accent3"/>
                  </a:solidFill>
                  <a:effectLst>
                    <a:outerShdw blurRad="254000" dist="88900" dir="5400000" algn="t" rotWithShape="0">
                      <a:schemeClr val="accent3">
                        <a:lumMod val="20000"/>
                        <a:lumOff val="80000"/>
                        <a:alpha val="10000"/>
                      </a:schemeClr>
                    </a:outerShdw>
                  </a:effectLst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400" b="1" dirty="0">
                  <a:solidFill>
                    <a:srgbClr val="FFFFFF"/>
                  </a:solidFill>
                  <a:effectLst/>
                </a:rPr>
                <a:t>图标</a:t>
              </a:r>
              <a:endParaRPr lang="zh-CN" altLang="zh-CN" sz="2400" b="1" dirty="0">
                <a:solidFill>
                  <a:srgbClr val="FFFFFF"/>
                </a:solidFill>
                <a:effectLst/>
              </a:endParaRP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6429BCEE-6F5D-FC08-DCF5-1B50A79BFF22}"/>
              </a:ext>
            </a:extLst>
          </p:cNvPr>
          <p:cNvSpPr txBox="1"/>
          <p:nvPr/>
        </p:nvSpPr>
        <p:spPr>
          <a:xfrm>
            <a:off x="573505" y="1957817"/>
            <a:ext cx="1820445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01C2E742-1862-D1FD-5EF2-97BDBE179E59}"/>
              </a:ext>
            </a:extLst>
          </p:cNvPr>
          <p:cNvSpPr txBox="1"/>
          <p:nvPr/>
        </p:nvSpPr>
        <p:spPr>
          <a:xfrm>
            <a:off x="569265" y="3759000"/>
            <a:ext cx="1735785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E48158A0-BDCC-DA76-43F0-50A176F56C98}"/>
              </a:ext>
            </a:extLst>
          </p:cNvPr>
          <p:cNvSpPr txBox="1"/>
          <p:nvPr/>
        </p:nvSpPr>
        <p:spPr>
          <a:xfrm>
            <a:off x="581682" y="5563932"/>
            <a:ext cx="2098369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C7062CA-F528-3F84-78DF-CC97976513A2}"/>
              </a:ext>
            </a:extLst>
          </p:cNvPr>
          <p:cNvGrpSpPr/>
          <p:nvPr/>
        </p:nvGrpSpPr>
        <p:grpSpPr>
          <a:xfrm>
            <a:off x="6350093" y="2179449"/>
            <a:ext cx="2498816" cy="2499103"/>
            <a:chOff x="6350093" y="2179449"/>
            <a:chExt cx="2498816" cy="2499103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89DF1B31-2038-7EA0-183A-AC3C9087781A}"/>
                </a:ext>
              </a:extLst>
            </p:cNvPr>
            <p:cNvCxnSpPr>
              <a:cxnSpLocks/>
            </p:cNvCxnSpPr>
            <p:nvPr/>
          </p:nvCxnSpPr>
          <p:spPr>
            <a:xfrm>
              <a:off x="7987768" y="3196377"/>
              <a:ext cx="624595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自定义形状 28">
              <a:extLst>
                <a:ext uri="{FF2B5EF4-FFF2-40B4-BE49-F238E27FC236}">
                  <a16:creationId xmlns:a16="http://schemas.microsoft.com/office/drawing/2014/main" id="{461AA817-CB93-710B-54AA-03B2E5F16981}"/>
                </a:ext>
              </a:extLst>
            </p:cNvPr>
            <p:cNvSpPr/>
            <p:nvPr/>
          </p:nvSpPr>
          <p:spPr>
            <a:xfrm>
              <a:off x="6350093" y="2179449"/>
              <a:ext cx="2498816" cy="2499103"/>
            </a:xfrm>
            <a:custGeom>
              <a:avLst/>
              <a:gdLst/>
              <a:ahLst/>
              <a:cxnLst/>
              <a:rect l="l" t="t" r="r" b="b"/>
              <a:pathLst>
                <a:path w="2447925" h="2448210">
                  <a:moveTo>
                    <a:pt x="889000" y="17748"/>
                  </a:moveTo>
                  <a:cubicBezTo>
                    <a:pt x="889000" y="8108"/>
                    <a:pt x="896823" y="285"/>
                    <a:pt x="906462" y="285"/>
                  </a:cubicBezTo>
                  <a:cubicBezTo>
                    <a:pt x="916101" y="285"/>
                    <a:pt x="923925" y="8108"/>
                    <a:pt x="923925" y="17748"/>
                  </a:cubicBezTo>
                  <a:cubicBezTo>
                    <a:pt x="923925" y="27387"/>
                    <a:pt x="916101" y="35210"/>
                    <a:pt x="906462" y="35210"/>
                  </a:cubicBezTo>
                  <a:cubicBezTo>
                    <a:pt x="896823" y="35210"/>
                    <a:pt x="889000" y="27387"/>
                    <a:pt x="889000" y="17748"/>
                  </a:cubicBezTo>
                  <a:close/>
                  <a:moveTo>
                    <a:pt x="952500" y="17748"/>
                  </a:moveTo>
                  <a:cubicBezTo>
                    <a:pt x="952500" y="8108"/>
                    <a:pt x="960323" y="285"/>
                    <a:pt x="969962" y="285"/>
                  </a:cubicBezTo>
                  <a:cubicBezTo>
                    <a:pt x="979601" y="285"/>
                    <a:pt x="987425" y="8108"/>
                    <a:pt x="987425" y="17748"/>
                  </a:cubicBezTo>
                  <a:cubicBezTo>
                    <a:pt x="987425" y="27387"/>
                    <a:pt x="979601" y="35210"/>
                    <a:pt x="969962" y="35210"/>
                  </a:cubicBezTo>
                  <a:cubicBezTo>
                    <a:pt x="960323" y="35210"/>
                    <a:pt x="952500" y="27387"/>
                    <a:pt x="952500" y="17748"/>
                  </a:cubicBezTo>
                  <a:close/>
                  <a:moveTo>
                    <a:pt x="1016000" y="17748"/>
                  </a:moveTo>
                  <a:cubicBezTo>
                    <a:pt x="1016000" y="8108"/>
                    <a:pt x="1023823" y="285"/>
                    <a:pt x="1033462" y="285"/>
                  </a:cubicBezTo>
                  <a:cubicBezTo>
                    <a:pt x="1043101" y="285"/>
                    <a:pt x="1050925" y="8108"/>
                    <a:pt x="1050925" y="17748"/>
                  </a:cubicBezTo>
                  <a:cubicBezTo>
                    <a:pt x="1050925" y="27387"/>
                    <a:pt x="1043101" y="35210"/>
                    <a:pt x="1033462" y="35210"/>
                  </a:cubicBezTo>
                  <a:cubicBezTo>
                    <a:pt x="1023823" y="35210"/>
                    <a:pt x="1016000" y="27387"/>
                    <a:pt x="1016000" y="17748"/>
                  </a:cubicBezTo>
                  <a:close/>
                  <a:moveTo>
                    <a:pt x="1079500" y="17748"/>
                  </a:moveTo>
                  <a:cubicBezTo>
                    <a:pt x="1079500" y="8108"/>
                    <a:pt x="1087323" y="285"/>
                    <a:pt x="1096962" y="285"/>
                  </a:cubicBezTo>
                  <a:cubicBezTo>
                    <a:pt x="1106601" y="285"/>
                    <a:pt x="1114425" y="8108"/>
                    <a:pt x="1114425" y="17748"/>
                  </a:cubicBezTo>
                  <a:cubicBezTo>
                    <a:pt x="1114425" y="27387"/>
                    <a:pt x="1106601" y="35210"/>
                    <a:pt x="1096962" y="35210"/>
                  </a:cubicBezTo>
                  <a:cubicBezTo>
                    <a:pt x="1087323" y="35210"/>
                    <a:pt x="1079500" y="27387"/>
                    <a:pt x="1079500" y="17748"/>
                  </a:cubicBezTo>
                  <a:close/>
                  <a:moveTo>
                    <a:pt x="1143000" y="17748"/>
                  </a:moveTo>
                  <a:cubicBezTo>
                    <a:pt x="1143000" y="8108"/>
                    <a:pt x="1150823" y="285"/>
                    <a:pt x="1160462" y="285"/>
                  </a:cubicBezTo>
                  <a:cubicBezTo>
                    <a:pt x="1170101" y="285"/>
                    <a:pt x="1177925" y="8108"/>
                    <a:pt x="1177925" y="17748"/>
                  </a:cubicBezTo>
                  <a:cubicBezTo>
                    <a:pt x="1177925" y="27387"/>
                    <a:pt x="1170101" y="35210"/>
                    <a:pt x="1160462" y="35210"/>
                  </a:cubicBezTo>
                  <a:cubicBezTo>
                    <a:pt x="1150823" y="35210"/>
                    <a:pt x="1143000" y="27387"/>
                    <a:pt x="1143000" y="17748"/>
                  </a:cubicBezTo>
                  <a:close/>
                  <a:moveTo>
                    <a:pt x="1206500" y="17748"/>
                  </a:moveTo>
                  <a:cubicBezTo>
                    <a:pt x="1206500" y="8108"/>
                    <a:pt x="1214323" y="285"/>
                    <a:pt x="1223962" y="285"/>
                  </a:cubicBezTo>
                  <a:cubicBezTo>
                    <a:pt x="1233601" y="285"/>
                    <a:pt x="1241425" y="8108"/>
                    <a:pt x="1241425" y="17748"/>
                  </a:cubicBezTo>
                  <a:cubicBezTo>
                    <a:pt x="1241425" y="27387"/>
                    <a:pt x="1233601" y="35210"/>
                    <a:pt x="1223962" y="35210"/>
                  </a:cubicBezTo>
                  <a:cubicBezTo>
                    <a:pt x="1214323" y="35210"/>
                    <a:pt x="1206500" y="27387"/>
                    <a:pt x="1206500" y="17748"/>
                  </a:cubicBezTo>
                  <a:close/>
                  <a:moveTo>
                    <a:pt x="1269714" y="17748"/>
                  </a:moveTo>
                  <a:cubicBezTo>
                    <a:pt x="1269714" y="7951"/>
                    <a:pt x="1277665" y="0"/>
                    <a:pt x="1287462" y="0"/>
                  </a:cubicBezTo>
                  <a:cubicBezTo>
                    <a:pt x="1297259" y="0"/>
                    <a:pt x="1305210" y="7951"/>
                    <a:pt x="1305210" y="17748"/>
                  </a:cubicBezTo>
                  <a:cubicBezTo>
                    <a:pt x="1305210" y="27545"/>
                    <a:pt x="1297259" y="35496"/>
                    <a:pt x="1287462" y="35496"/>
                  </a:cubicBezTo>
                  <a:cubicBezTo>
                    <a:pt x="1277665" y="35496"/>
                    <a:pt x="1269714" y="27545"/>
                    <a:pt x="1269714" y="17748"/>
                  </a:cubicBezTo>
                  <a:close/>
                  <a:moveTo>
                    <a:pt x="1333500" y="17748"/>
                  </a:moveTo>
                  <a:cubicBezTo>
                    <a:pt x="1333500" y="8108"/>
                    <a:pt x="1341323" y="285"/>
                    <a:pt x="1350962" y="285"/>
                  </a:cubicBezTo>
                  <a:cubicBezTo>
                    <a:pt x="1360601" y="285"/>
                    <a:pt x="1368425" y="8108"/>
                    <a:pt x="1368425" y="17748"/>
                  </a:cubicBezTo>
                  <a:cubicBezTo>
                    <a:pt x="1368425" y="27387"/>
                    <a:pt x="1360601" y="35210"/>
                    <a:pt x="1350962" y="35210"/>
                  </a:cubicBezTo>
                  <a:cubicBezTo>
                    <a:pt x="1341323" y="35210"/>
                    <a:pt x="1333500" y="27387"/>
                    <a:pt x="1333500" y="17748"/>
                  </a:cubicBezTo>
                  <a:close/>
                  <a:moveTo>
                    <a:pt x="1397000" y="17748"/>
                  </a:moveTo>
                  <a:cubicBezTo>
                    <a:pt x="1397000" y="8108"/>
                    <a:pt x="1404823" y="285"/>
                    <a:pt x="1414462" y="285"/>
                  </a:cubicBezTo>
                  <a:cubicBezTo>
                    <a:pt x="1424101" y="285"/>
                    <a:pt x="1431925" y="8108"/>
                    <a:pt x="1431925" y="17748"/>
                  </a:cubicBezTo>
                  <a:cubicBezTo>
                    <a:pt x="1431925" y="27387"/>
                    <a:pt x="1424101" y="35210"/>
                    <a:pt x="1414462" y="35210"/>
                  </a:cubicBezTo>
                  <a:cubicBezTo>
                    <a:pt x="1404823" y="35210"/>
                    <a:pt x="1397000" y="27387"/>
                    <a:pt x="1397000" y="17748"/>
                  </a:cubicBezTo>
                  <a:close/>
                  <a:moveTo>
                    <a:pt x="1460500" y="17748"/>
                  </a:moveTo>
                  <a:cubicBezTo>
                    <a:pt x="1460500" y="8108"/>
                    <a:pt x="1468323" y="285"/>
                    <a:pt x="1477962" y="285"/>
                  </a:cubicBezTo>
                  <a:cubicBezTo>
                    <a:pt x="1487601" y="285"/>
                    <a:pt x="1495425" y="8108"/>
                    <a:pt x="1495425" y="17748"/>
                  </a:cubicBezTo>
                  <a:cubicBezTo>
                    <a:pt x="1495425" y="27387"/>
                    <a:pt x="1487601" y="35210"/>
                    <a:pt x="1477962" y="35210"/>
                  </a:cubicBezTo>
                  <a:cubicBezTo>
                    <a:pt x="1468323" y="35210"/>
                    <a:pt x="1460500" y="27387"/>
                    <a:pt x="1460500" y="17748"/>
                  </a:cubicBezTo>
                  <a:close/>
                  <a:moveTo>
                    <a:pt x="1524000" y="17748"/>
                  </a:moveTo>
                  <a:cubicBezTo>
                    <a:pt x="1524000" y="8108"/>
                    <a:pt x="1531823" y="285"/>
                    <a:pt x="1541462" y="285"/>
                  </a:cubicBezTo>
                  <a:cubicBezTo>
                    <a:pt x="1551101" y="285"/>
                    <a:pt x="1558925" y="8108"/>
                    <a:pt x="1558925" y="17748"/>
                  </a:cubicBezTo>
                  <a:cubicBezTo>
                    <a:pt x="1558925" y="27387"/>
                    <a:pt x="1551101" y="35210"/>
                    <a:pt x="1541462" y="35210"/>
                  </a:cubicBezTo>
                  <a:cubicBezTo>
                    <a:pt x="1531823" y="35210"/>
                    <a:pt x="1524000" y="27387"/>
                    <a:pt x="1524000" y="17748"/>
                  </a:cubicBezTo>
                  <a:close/>
                  <a:moveTo>
                    <a:pt x="698500" y="81248"/>
                  </a:moveTo>
                  <a:cubicBezTo>
                    <a:pt x="698500" y="71608"/>
                    <a:pt x="706323" y="63785"/>
                    <a:pt x="715962" y="63785"/>
                  </a:cubicBezTo>
                  <a:cubicBezTo>
                    <a:pt x="725601" y="63785"/>
                    <a:pt x="733425" y="71608"/>
                    <a:pt x="733425" y="81248"/>
                  </a:cubicBezTo>
                  <a:cubicBezTo>
                    <a:pt x="733425" y="90887"/>
                    <a:pt x="725601" y="98710"/>
                    <a:pt x="715962" y="98710"/>
                  </a:cubicBezTo>
                  <a:cubicBezTo>
                    <a:pt x="706323" y="98710"/>
                    <a:pt x="698500" y="90887"/>
                    <a:pt x="698500" y="81248"/>
                  </a:cubicBezTo>
                  <a:close/>
                  <a:moveTo>
                    <a:pt x="762285" y="81248"/>
                  </a:moveTo>
                  <a:cubicBezTo>
                    <a:pt x="762285" y="71766"/>
                    <a:pt x="769980" y="64071"/>
                    <a:pt x="779462" y="64071"/>
                  </a:cubicBezTo>
                  <a:cubicBezTo>
                    <a:pt x="788944" y="64071"/>
                    <a:pt x="796639" y="71766"/>
                    <a:pt x="796639" y="81248"/>
                  </a:cubicBezTo>
                  <a:cubicBezTo>
                    <a:pt x="796639" y="90729"/>
                    <a:pt x="788944" y="98425"/>
                    <a:pt x="779462" y="98425"/>
                  </a:cubicBezTo>
                  <a:cubicBezTo>
                    <a:pt x="769980" y="98425"/>
                    <a:pt x="762285" y="90729"/>
                    <a:pt x="762285" y="81248"/>
                  </a:cubicBezTo>
                  <a:close/>
                  <a:moveTo>
                    <a:pt x="825500" y="81248"/>
                  </a:moveTo>
                  <a:cubicBezTo>
                    <a:pt x="825500" y="71608"/>
                    <a:pt x="833323" y="63785"/>
                    <a:pt x="842962" y="63785"/>
                  </a:cubicBezTo>
                  <a:cubicBezTo>
                    <a:pt x="852601" y="63785"/>
                    <a:pt x="860425" y="71608"/>
                    <a:pt x="860425" y="81248"/>
                  </a:cubicBezTo>
                  <a:cubicBezTo>
                    <a:pt x="860425" y="90887"/>
                    <a:pt x="852601" y="98710"/>
                    <a:pt x="842962" y="98710"/>
                  </a:cubicBezTo>
                  <a:cubicBezTo>
                    <a:pt x="833323" y="98710"/>
                    <a:pt x="825500" y="90887"/>
                    <a:pt x="825500" y="81248"/>
                  </a:cubicBezTo>
                  <a:close/>
                  <a:moveTo>
                    <a:pt x="889000" y="81248"/>
                  </a:moveTo>
                  <a:cubicBezTo>
                    <a:pt x="889000" y="71608"/>
                    <a:pt x="896823" y="63785"/>
                    <a:pt x="906462" y="63785"/>
                  </a:cubicBezTo>
                  <a:cubicBezTo>
                    <a:pt x="916101" y="63785"/>
                    <a:pt x="923925" y="71608"/>
                    <a:pt x="923925" y="81248"/>
                  </a:cubicBezTo>
                  <a:cubicBezTo>
                    <a:pt x="923925" y="90887"/>
                    <a:pt x="916101" y="98710"/>
                    <a:pt x="906462" y="98710"/>
                  </a:cubicBezTo>
                  <a:cubicBezTo>
                    <a:pt x="896823" y="98710"/>
                    <a:pt x="889000" y="90887"/>
                    <a:pt x="889000" y="81248"/>
                  </a:cubicBezTo>
                  <a:close/>
                  <a:moveTo>
                    <a:pt x="952500" y="81248"/>
                  </a:moveTo>
                  <a:cubicBezTo>
                    <a:pt x="952500" y="71608"/>
                    <a:pt x="960323" y="63785"/>
                    <a:pt x="969962" y="63785"/>
                  </a:cubicBezTo>
                  <a:cubicBezTo>
                    <a:pt x="979601" y="63785"/>
                    <a:pt x="987425" y="71608"/>
                    <a:pt x="987425" y="81248"/>
                  </a:cubicBezTo>
                  <a:cubicBezTo>
                    <a:pt x="987425" y="90887"/>
                    <a:pt x="979601" y="98710"/>
                    <a:pt x="969962" y="98710"/>
                  </a:cubicBezTo>
                  <a:cubicBezTo>
                    <a:pt x="960323" y="98710"/>
                    <a:pt x="952500" y="90887"/>
                    <a:pt x="952500" y="81248"/>
                  </a:cubicBezTo>
                  <a:close/>
                  <a:moveTo>
                    <a:pt x="1016000" y="81248"/>
                  </a:moveTo>
                  <a:cubicBezTo>
                    <a:pt x="1016000" y="71608"/>
                    <a:pt x="1023823" y="63785"/>
                    <a:pt x="1033462" y="63785"/>
                  </a:cubicBezTo>
                  <a:cubicBezTo>
                    <a:pt x="1043101" y="63785"/>
                    <a:pt x="1050925" y="71608"/>
                    <a:pt x="1050925" y="81248"/>
                  </a:cubicBezTo>
                  <a:cubicBezTo>
                    <a:pt x="1050925" y="90887"/>
                    <a:pt x="1043101" y="98710"/>
                    <a:pt x="1033462" y="98710"/>
                  </a:cubicBezTo>
                  <a:cubicBezTo>
                    <a:pt x="1023823" y="98710"/>
                    <a:pt x="1016000" y="90887"/>
                    <a:pt x="1016000" y="81248"/>
                  </a:cubicBezTo>
                  <a:close/>
                  <a:moveTo>
                    <a:pt x="1079500" y="81248"/>
                  </a:moveTo>
                  <a:cubicBezTo>
                    <a:pt x="1079500" y="71608"/>
                    <a:pt x="1087323" y="63785"/>
                    <a:pt x="1096962" y="63785"/>
                  </a:cubicBezTo>
                  <a:cubicBezTo>
                    <a:pt x="1106601" y="63785"/>
                    <a:pt x="1114425" y="71608"/>
                    <a:pt x="1114425" y="81248"/>
                  </a:cubicBezTo>
                  <a:cubicBezTo>
                    <a:pt x="1114425" y="90887"/>
                    <a:pt x="1106601" y="98710"/>
                    <a:pt x="1096962" y="98710"/>
                  </a:cubicBezTo>
                  <a:cubicBezTo>
                    <a:pt x="1087323" y="98710"/>
                    <a:pt x="1079500" y="90887"/>
                    <a:pt x="1079500" y="81248"/>
                  </a:cubicBezTo>
                  <a:close/>
                  <a:moveTo>
                    <a:pt x="1143000" y="81248"/>
                  </a:moveTo>
                  <a:cubicBezTo>
                    <a:pt x="1143000" y="71608"/>
                    <a:pt x="1150823" y="63785"/>
                    <a:pt x="1160462" y="63785"/>
                  </a:cubicBezTo>
                  <a:cubicBezTo>
                    <a:pt x="1170101" y="63785"/>
                    <a:pt x="1177925" y="71608"/>
                    <a:pt x="1177925" y="81248"/>
                  </a:cubicBezTo>
                  <a:cubicBezTo>
                    <a:pt x="1177925" y="90887"/>
                    <a:pt x="1170101" y="98710"/>
                    <a:pt x="1160462" y="98710"/>
                  </a:cubicBezTo>
                  <a:cubicBezTo>
                    <a:pt x="1150823" y="98710"/>
                    <a:pt x="1143000" y="90887"/>
                    <a:pt x="1143000" y="81248"/>
                  </a:cubicBezTo>
                  <a:close/>
                  <a:moveTo>
                    <a:pt x="1206500" y="81248"/>
                  </a:moveTo>
                  <a:cubicBezTo>
                    <a:pt x="1206500" y="71608"/>
                    <a:pt x="1214323" y="63785"/>
                    <a:pt x="1223962" y="63785"/>
                  </a:cubicBezTo>
                  <a:cubicBezTo>
                    <a:pt x="1233601" y="63785"/>
                    <a:pt x="1241425" y="71608"/>
                    <a:pt x="1241425" y="81248"/>
                  </a:cubicBezTo>
                  <a:cubicBezTo>
                    <a:pt x="1241425" y="90887"/>
                    <a:pt x="1233601" y="98710"/>
                    <a:pt x="1223962" y="98710"/>
                  </a:cubicBezTo>
                  <a:cubicBezTo>
                    <a:pt x="1214323" y="98710"/>
                    <a:pt x="1206500" y="90887"/>
                    <a:pt x="1206500" y="81248"/>
                  </a:cubicBezTo>
                  <a:close/>
                  <a:moveTo>
                    <a:pt x="1270000" y="81248"/>
                  </a:moveTo>
                  <a:cubicBezTo>
                    <a:pt x="1270000" y="71608"/>
                    <a:pt x="1277823" y="63785"/>
                    <a:pt x="1287462" y="63785"/>
                  </a:cubicBezTo>
                  <a:cubicBezTo>
                    <a:pt x="1297101" y="63785"/>
                    <a:pt x="1304925" y="71608"/>
                    <a:pt x="1304925" y="81248"/>
                  </a:cubicBezTo>
                  <a:cubicBezTo>
                    <a:pt x="1304925" y="90887"/>
                    <a:pt x="1297101" y="98710"/>
                    <a:pt x="1287462" y="98710"/>
                  </a:cubicBezTo>
                  <a:cubicBezTo>
                    <a:pt x="1277823" y="98710"/>
                    <a:pt x="1270000" y="90887"/>
                    <a:pt x="1270000" y="81248"/>
                  </a:cubicBezTo>
                  <a:close/>
                  <a:moveTo>
                    <a:pt x="1333214" y="81248"/>
                  </a:moveTo>
                  <a:cubicBezTo>
                    <a:pt x="1333214" y="71451"/>
                    <a:pt x="1341165" y="63500"/>
                    <a:pt x="1350962" y="63500"/>
                  </a:cubicBezTo>
                  <a:cubicBezTo>
                    <a:pt x="1360759" y="63500"/>
                    <a:pt x="1368710" y="71451"/>
                    <a:pt x="1368710" y="81248"/>
                  </a:cubicBezTo>
                  <a:cubicBezTo>
                    <a:pt x="1368710" y="91045"/>
                    <a:pt x="1360759" y="98996"/>
                    <a:pt x="1350962" y="98996"/>
                  </a:cubicBezTo>
                  <a:cubicBezTo>
                    <a:pt x="1341165" y="98996"/>
                    <a:pt x="1333214" y="91045"/>
                    <a:pt x="1333214" y="81248"/>
                  </a:cubicBezTo>
                  <a:close/>
                  <a:moveTo>
                    <a:pt x="1396714" y="81248"/>
                  </a:moveTo>
                  <a:cubicBezTo>
                    <a:pt x="1396714" y="71451"/>
                    <a:pt x="1404665" y="63500"/>
                    <a:pt x="1414462" y="63500"/>
                  </a:cubicBezTo>
                  <a:cubicBezTo>
                    <a:pt x="1424259" y="63500"/>
                    <a:pt x="1432210" y="71451"/>
                    <a:pt x="1432210" y="81248"/>
                  </a:cubicBezTo>
                  <a:cubicBezTo>
                    <a:pt x="1432210" y="91045"/>
                    <a:pt x="1424259" y="98996"/>
                    <a:pt x="1414462" y="98996"/>
                  </a:cubicBezTo>
                  <a:cubicBezTo>
                    <a:pt x="1404665" y="98996"/>
                    <a:pt x="1396714" y="91045"/>
                    <a:pt x="1396714" y="81248"/>
                  </a:cubicBezTo>
                  <a:close/>
                  <a:moveTo>
                    <a:pt x="1460214" y="81248"/>
                  </a:moveTo>
                  <a:cubicBezTo>
                    <a:pt x="1460214" y="71451"/>
                    <a:pt x="1468165" y="63500"/>
                    <a:pt x="1477962" y="63500"/>
                  </a:cubicBezTo>
                  <a:cubicBezTo>
                    <a:pt x="1487759" y="63500"/>
                    <a:pt x="1495710" y="71451"/>
                    <a:pt x="1495710" y="81248"/>
                  </a:cubicBezTo>
                  <a:cubicBezTo>
                    <a:pt x="1495710" y="91045"/>
                    <a:pt x="1487759" y="98996"/>
                    <a:pt x="1477962" y="98996"/>
                  </a:cubicBezTo>
                  <a:cubicBezTo>
                    <a:pt x="1468165" y="98996"/>
                    <a:pt x="1460214" y="91045"/>
                    <a:pt x="1460214" y="81248"/>
                  </a:cubicBezTo>
                  <a:close/>
                  <a:moveTo>
                    <a:pt x="1524000" y="81248"/>
                  </a:moveTo>
                  <a:cubicBezTo>
                    <a:pt x="1524000" y="71608"/>
                    <a:pt x="1531823" y="63785"/>
                    <a:pt x="1541462" y="63785"/>
                  </a:cubicBezTo>
                  <a:cubicBezTo>
                    <a:pt x="1551101" y="63785"/>
                    <a:pt x="1558925" y="71608"/>
                    <a:pt x="1558925" y="81248"/>
                  </a:cubicBezTo>
                  <a:cubicBezTo>
                    <a:pt x="1558925" y="90887"/>
                    <a:pt x="1551101" y="98710"/>
                    <a:pt x="1541462" y="98710"/>
                  </a:cubicBezTo>
                  <a:cubicBezTo>
                    <a:pt x="1531823" y="98710"/>
                    <a:pt x="1524000" y="90887"/>
                    <a:pt x="1524000" y="81248"/>
                  </a:cubicBezTo>
                  <a:close/>
                  <a:moveTo>
                    <a:pt x="1587500" y="81248"/>
                  </a:moveTo>
                  <a:cubicBezTo>
                    <a:pt x="1587500" y="71608"/>
                    <a:pt x="1595323" y="63785"/>
                    <a:pt x="1604962" y="63785"/>
                  </a:cubicBezTo>
                  <a:cubicBezTo>
                    <a:pt x="1614601" y="63785"/>
                    <a:pt x="1622425" y="71608"/>
                    <a:pt x="1622425" y="81248"/>
                  </a:cubicBezTo>
                  <a:cubicBezTo>
                    <a:pt x="1622425" y="90887"/>
                    <a:pt x="1614601" y="98710"/>
                    <a:pt x="1604962" y="98710"/>
                  </a:cubicBezTo>
                  <a:cubicBezTo>
                    <a:pt x="1595323" y="98710"/>
                    <a:pt x="1587500" y="90887"/>
                    <a:pt x="1587500" y="81248"/>
                  </a:cubicBezTo>
                  <a:close/>
                  <a:moveTo>
                    <a:pt x="1651000" y="81248"/>
                  </a:moveTo>
                  <a:cubicBezTo>
                    <a:pt x="1651000" y="71608"/>
                    <a:pt x="1658823" y="63785"/>
                    <a:pt x="1668462" y="63785"/>
                  </a:cubicBezTo>
                  <a:cubicBezTo>
                    <a:pt x="1678101" y="63785"/>
                    <a:pt x="1685925" y="71608"/>
                    <a:pt x="1685925" y="81248"/>
                  </a:cubicBezTo>
                  <a:cubicBezTo>
                    <a:pt x="1685925" y="90887"/>
                    <a:pt x="1678101" y="98710"/>
                    <a:pt x="1668462" y="98710"/>
                  </a:cubicBezTo>
                  <a:cubicBezTo>
                    <a:pt x="1658823" y="98710"/>
                    <a:pt x="1651000" y="90887"/>
                    <a:pt x="1651000" y="81248"/>
                  </a:cubicBezTo>
                  <a:close/>
                  <a:moveTo>
                    <a:pt x="571785" y="144748"/>
                  </a:moveTo>
                  <a:cubicBezTo>
                    <a:pt x="571785" y="135266"/>
                    <a:pt x="579480" y="127571"/>
                    <a:pt x="588962" y="127571"/>
                  </a:cubicBezTo>
                  <a:cubicBezTo>
                    <a:pt x="598444" y="127571"/>
                    <a:pt x="606139" y="135266"/>
                    <a:pt x="606139" y="144748"/>
                  </a:cubicBezTo>
                  <a:cubicBezTo>
                    <a:pt x="606139" y="154229"/>
                    <a:pt x="598444" y="161925"/>
                    <a:pt x="588962" y="161925"/>
                  </a:cubicBezTo>
                  <a:cubicBezTo>
                    <a:pt x="579480" y="161925"/>
                    <a:pt x="571785" y="154229"/>
                    <a:pt x="571785" y="144748"/>
                  </a:cubicBezTo>
                  <a:close/>
                  <a:moveTo>
                    <a:pt x="635285" y="144748"/>
                  </a:moveTo>
                  <a:cubicBezTo>
                    <a:pt x="635285" y="135266"/>
                    <a:pt x="642980" y="127571"/>
                    <a:pt x="652462" y="127571"/>
                  </a:cubicBezTo>
                  <a:cubicBezTo>
                    <a:pt x="661944" y="127571"/>
                    <a:pt x="669639" y="135266"/>
                    <a:pt x="669639" y="144748"/>
                  </a:cubicBezTo>
                  <a:cubicBezTo>
                    <a:pt x="669639" y="154229"/>
                    <a:pt x="661944" y="161925"/>
                    <a:pt x="652462" y="161925"/>
                  </a:cubicBezTo>
                  <a:cubicBezTo>
                    <a:pt x="642980" y="161925"/>
                    <a:pt x="635285" y="154229"/>
                    <a:pt x="635285" y="144748"/>
                  </a:cubicBezTo>
                  <a:close/>
                  <a:moveTo>
                    <a:pt x="698500" y="144748"/>
                  </a:moveTo>
                  <a:cubicBezTo>
                    <a:pt x="698500" y="135108"/>
                    <a:pt x="706323" y="127285"/>
                    <a:pt x="715962" y="127285"/>
                  </a:cubicBezTo>
                  <a:cubicBezTo>
                    <a:pt x="725601" y="127285"/>
                    <a:pt x="733425" y="135108"/>
                    <a:pt x="733425" y="144748"/>
                  </a:cubicBezTo>
                  <a:cubicBezTo>
                    <a:pt x="733425" y="154387"/>
                    <a:pt x="725601" y="162210"/>
                    <a:pt x="715962" y="162210"/>
                  </a:cubicBezTo>
                  <a:cubicBezTo>
                    <a:pt x="706323" y="162210"/>
                    <a:pt x="698500" y="154387"/>
                    <a:pt x="698500" y="144748"/>
                  </a:cubicBezTo>
                  <a:close/>
                  <a:moveTo>
                    <a:pt x="762285" y="144748"/>
                  </a:moveTo>
                  <a:cubicBezTo>
                    <a:pt x="762285" y="135266"/>
                    <a:pt x="769980" y="127571"/>
                    <a:pt x="779462" y="127571"/>
                  </a:cubicBezTo>
                  <a:cubicBezTo>
                    <a:pt x="788944" y="127571"/>
                    <a:pt x="796639" y="135266"/>
                    <a:pt x="796639" y="144748"/>
                  </a:cubicBezTo>
                  <a:cubicBezTo>
                    <a:pt x="796639" y="154229"/>
                    <a:pt x="788944" y="161925"/>
                    <a:pt x="779462" y="161925"/>
                  </a:cubicBezTo>
                  <a:cubicBezTo>
                    <a:pt x="769980" y="161925"/>
                    <a:pt x="762285" y="154229"/>
                    <a:pt x="762285" y="144748"/>
                  </a:cubicBezTo>
                  <a:close/>
                  <a:moveTo>
                    <a:pt x="825500" y="144748"/>
                  </a:moveTo>
                  <a:cubicBezTo>
                    <a:pt x="825500" y="135108"/>
                    <a:pt x="833323" y="127285"/>
                    <a:pt x="842962" y="127285"/>
                  </a:cubicBezTo>
                  <a:cubicBezTo>
                    <a:pt x="852601" y="127285"/>
                    <a:pt x="860425" y="135108"/>
                    <a:pt x="860425" y="144748"/>
                  </a:cubicBezTo>
                  <a:cubicBezTo>
                    <a:pt x="860425" y="154387"/>
                    <a:pt x="852601" y="162210"/>
                    <a:pt x="842962" y="162210"/>
                  </a:cubicBezTo>
                  <a:cubicBezTo>
                    <a:pt x="833323" y="162210"/>
                    <a:pt x="825500" y="154387"/>
                    <a:pt x="825500" y="144748"/>
                  </a:cubicBezTo>
                  <a:close/>
                  <a:moveTo>
                    <a:pt x="889000" y="144748"/>
                  </a:moveTo>
                  <a:cubicBezTo>
                    <a:pt x="889000" y="135108"/>
                    <a:pt x="896823" y="127285"/>
                    <a:pt x="906462" y="127285"/>
                  </a:cubicBezTo>
                  <a:cubicBezTo>
                    <a:pt x="916101" y="127285"/>
                    <a:pt x="923925" y="135108"/>
                    <a:pt x="923925" y="144748"/>
                  </a:cubicBezTo>
                  <a:cubicBezTo>
                    <a:pt x="923925" y="154387"/>
                    <a:pt x="916101" y="162210"/>
                    <a:pt x="906462" y="162210"/>
                  </a:cubicBezTo>
                  <a:cubicBezTo>
                    <a:pt x="896823" y="162210"/>
                    <a:pt x="889000" y="154387"/>
                    <a:pt x="889000" y="144748"/>
                  </a:cubicBezTo>
                  <a:close/>
                  <a:moveTo>
                    <a:pt x="952500" y="144748"/>
                  </a:moveTo>
                  <a:cubicBezTo>
                    <a:pt x="952500" y="135108"/>
                    <a:pt x="960323" y="127285"/>
                    <a:pt x="969962" y="127285"/>
                  </a:cubicBezTo>
                  <a:cubicBezTo>
                    <a:pt x="979601" y="127285"/>
                    <a:pt x="987425" y="135108"/>
                    <a:pt x="987425" y="144748"/>
                  </a:cubicBezTo>
                  <a:cubicBezTo>
                    <a:pt x="987425" y="154387"/>
                    <a:pt x="979601" y="162210"/>
                    <a:pt x="969962" y="162210"/>
                  </a:cubicBezTo>
                  <a:cubicBezTo>
                    <a:pt x="960323" y="162210"/>
                    <a:pt x="952500" y="154387"/>
                    <a:pt x="952500" y="144748"/>
                  </a:cubicBezTo>
                  <a:close/>
                  <a:moveTo>
                    <a:pt x="1016000" y="144748"/>
                  </a:moveTo>
                  <a:cubicBezTo>
                    <a:pt x="1016000" y="135108"/>
                    <a:pt x="1023823" y="127285"/>
                    <a:pt x="1033462" y="127285"/>
                  </a:cubicBezTo>
                  <a:cubicBezTo>
                    <a:pt x="1043101" y="127285"/>
                    <a:pt x="1050925" y="135108"/>
                    <a:pt x="1050925" y="144748"/>
                  </a:cubicBezTo>
                  <a:cubicBezTo>
                    <a:pt x="1050925" y="154387"/>
                    <a:pt x="1043101" y="162210"/>
                    <a:pt x="1033462" y="162210"/>
                  </a:cubicBezTo>
                  <a:cubicBezTo>
                    <a:pt x="1023823" y="162210"/>
                    <a:pt x="1016000" y="154387"/>
                    <a:pt x="1016000" y="144748"/>
                  </a:cubicBezTo>
                  <a:close/>
                  <a:moveTo>
                    <a:pt x="1079500" y="144748"/>
                  </a:moveTo>
                  <a:cubicBezTo>
                    <a:pt x="1079500" y="135108"/>
                    <a:pt x="1087323" y="127285"/>
                    <a:pt x="1096962" y="127285"/>
                  </a:cubicBezTo>
                  <a:cubicBezTo>
                    <a:pt x="1106601" y="127285"/>
                    <a:pt x="1114425" y="135108"/>
                    <a:pt x="1114425" y="144748"/>
                  </a:cubicBezTo>
                  <a:cubicBezTo>
                    <a:pt x="1114425" y="154387"/>
                    <a:pt x="1106601" y="162210"/>
                    <a:pt x="1096962" y="162210"/>
                  </a:cubicBezTo>
                  <a:cubicBezTo>
                    <a:pt x="1087323" y="162210"/>
                    <a:pt x="1079500" y="154387"/>
                    <a:pt x="1079500" y="144748"/>
                  </a:cubicBezTo>
                  <a:close/>
                  <a:moveTo>
                    <a:pt x="1143000" y="144748"/>
                  </a:moveTo>
                  <a:cubicBezTo>
                    <a:pt x="1143000" y="135108"/>
                    <a:pt x="1150823" y="127285"/>
                    <a:pt x="1160462" y="127285"/>
                  </a:cubicBezTo>
                  <a:cubicBezTo>
                    <a:pt x="1170101" y="127285"/>
                    <a:pt x="1177925" y="135108"/>
                    <a:pt x="1177925" y="144748"/>
                  </a:cubicBezTo>
                  <a:cubicBezTo>
                    <a:pt x="1177925" y="154387"/>
                    <a:pt x="1170101" y="162210"/>
                    <a:pt x="1160462" y="162210"/>
                  </a:cubicBezTo>
                  <a:cubicBezTo>
                    <a:pt x="1150823" y="162210"/>
                    <a:pt x="1143000" y="154387"/>
                    <a:pt x="1143000" y="144748"/>
                  </a:cubicBezTo>
                  <a:close/>
                  <a:moveTo>
                    <a:pt x="1206500" y="144748"/>
                  </a:moveTo>
                  <a:cubicBezTo>
                    <a:pt x="1206500" y="135108"/>
                    <a:pt x="1214323" y="127285"/>
                    <a:pt x="1223962" y="127285"/>
                  </a:cubicBezTo>
                  <a:cubicBezTo>
                    <a:pt x="1233601" y="127285"/>
                    <a:pt x="1241425" y="135108"/>
                    <a:pt x="1241425" y="144748"/>
                  </a:cubicBezTo>
                  <a:cubicBezTo>
                    <a:pt x="1241425" y="154387"/>
                    <a:pt x="1233601" y="162210"/>
                    <a:pt x="1223962" y="162210"/>
                  </a:cubicBezTo>
                  <a:cubicBezTo>
                    <a:pt x="1214323" y="162210"/>
                    <a:pt x="1206500" y="154387"/>
                    <a:pt x="1206500" y="144748"/>
                  </a:cubicBezTo>
                  <a:close/>
                  <a:moveTo>
                    <a:pt x="1270000" y="144748"/>
                  </a:moveTo>
                  <a:cubicBezTo>
                    <a:pt x="1270000" y="135108"/>
                    <a:pt x="1277823" y="127285"/>
                    <a:pt x="1287462" y="127285"/>
                  </a:cubicBezTo>
                  <a:cubicBezTo>
                    <a:pt x="1297101" y="127285"/>
                    <a:pt x="1304925" y="135108"/>
                    <a:pt x="1304925" y="144748"/>
                  </a:cubicBezTo>
                  <a:cubicBezTo>
                    <a:pt x="1304925" y="154387"/>
                    <a:pt x="1297101" y="162210"/>
                    <a:pt x="1287462" y="162210"/>
                  </a:cubicBezTo>
                  <a:cubicBezTo>
                    <a:pt x="1277823" y="162210"/>
                    <a:pt x="1270000" y="154387"/>
                    <a:pt x="1270000" y="144748"/>
                  </a:cubicBezTo>
                  <a:close/>
                  <a:moveTo>
                    <a:pt x="1333214" y="144748"/>
                  </a:moveTo>
                  <a:cubicBezTo>
                    <a:pt x="1333214" y="134951"/>
                    <a:pt x="1341165" y="127000"/>
                    <a:pt x="1350962" y="127000"/>
                  </a:cubicBezTo>
                  <a:cubicBezTo>
                    <a:pt x="1360759" y="127000"/>
                    <a:pt x="1368710" y="134951"/>
                    <a:pt x="1368710" y="144748"/>
                  </a:cubicBezTo>
                  <a:cubicBezTo>
                    <a:pt x="1368710" y="154545"/>
                    <a:pt x="1360759" y="162496"/>
                    <a:pt x="1350962" y="162496"/>
                  </a:cubicBezTo>
                  <a:cubicBezTo>
                    <a:pt x="1341165" y="162496"/>
                    <a:pt x="1333214" y="154545"/>
                    <a:pt x="1333214" y="144748"/>
                  </a:cubicBezTo>
                  <a:close/>
                  <a:moveTo>
                    <a:pt x="1396714" y="144748"/>
                  </a:moveTo>
                  <a:cubicBezTo>
                    <a:pt x="1396714" y="134951"/>
                    <a:pt x="1404665" y="127000"/>
                    <a:pt x="1414462" y="127000"/>
                  </a:cubicBezTo>
                  <a:cubicBezTo>
                    <a:pt x="1424259" y="127000"/>
                    <a:pt x="1432210" y="134951"/>
                    <a:pt x="1432210" y="144748"/>
                  </a:cubicBezTo>
                  <a:cubicBezTo>
                    <a:pt x="1432210" y="154545"/>
                    <a:pt x="1424259" y="162496"/>
                    <a:pt x="1414462" y="162496"/>
                  </a:cubicBezTo>
                  <a:cubicBezTo>
                    <a:pt x="1404665" y="162496"/>
                    <a:pt x="1396714" y="154545"/>
                    <a:pt x="1396714" y="144748"/>
                  </a:cubicBezTo>
                  <a:close/>
                  <a:moveTo>
                    <a:pt x="1460214" y="144748"/>
                  </a:moveTo>
                  <a:cubicBezTo>
                    <a:pt x="1460214" y="134951"/>
                    <a:pt x="1468165" y="127000"/>
                    <a:pt x="1477962" y="127000"/>
                  </a:cubicBezTo>
                  <a:cubicBezTo>
                    <a:pt x="1487759" y="127000"/>
                    <a:pt x="1495710" y="134951"/>
                    <a:pt x="1495710" y="144748"/>
                  </a:cubicBezTo>
                  <a:cubicBezTo>
                    <a:pt x="1495710" y="154545"/>
                    <a:pt x="1487759" y="162496"/>
                    <a:pt x="1477962" y="162496"/>
                  </a:cubicBezTo>
                  <a:cubicBezTo>
                    <a:pt x="1468165" y="162496"/>
                    <a:pt x="1460214" y="154545"/>
                    <a:pt x="1460214" y="144748"/>
                  </a:cubicBezTo>
                  <a:close/>
                  <a:moveTo>
                    <a:pt x="1523714" y="144748"/>
                  </a:moveTo>
                  <a:cubicBezTo>
                    <a:pt x="1523714" y="134951"/>
                    <a:pt x="1531665" y="127000"/>
                    <a:pt x="1541462" y="127000"/>
                  </a:cubicBezTo>
                  <a:cubicBezTo>
                    <a:pt x="1551259" y="127000"/>
                    <a:pt x="1559210" y="134951"/>
                    <a:pt x="1559210" y="144748"/>
                  </a:cubicBezTo>
                  <a:cubicBezTo>
                    <a:pt x="1559210" y="154545"/>
                    <a:pt x="1551259" y="162496"/>
                    <a:pt x="1541462" y="162496"/>
                  </a:cubicBezTo>
                  <a:cubicBezTo>
                    <a:pt x="1531665" y="162496"/>
                    <a:pt x="1523714" y="154545"/>
                    <a:pt x="1523714" y="144748"/>
                  </a:cubicBezTo>
                  <a:close/>
                  <a:moveTo>
                    <a:pt x="1587214" y="144748"/>
                  </a:moveTo>
                  <a:cubicBezTo>
                    <a:pt x="1587214" y="134951"/>
                    <a:pt x="1595165" y="127000"/>
                    <a:pt x="1604962" y="127000"/>
                  </a:cubicBezTo>
                  <a:cubicBezTo>
                    <a:pt x="1614759" y="127000"/>
                    <a:pt x="1622710" y="134951"/>
                    <a:pt x="1622710" y="144748"/>
                  </a:cubicBezTo>
                  <a:cubicBezTo>
                    <a:pt x="1622710" y="154545"/>
                    <a:pt x="1614759" y="162496"/>
                    <a:pt x="1604962" y="162496"/>
                  </a:cubicBezTo>
                  <a:cubicBezTo>
                    <a:pt x="1595165" y="162496"/>
                    <a:pt x="1587214" y="154545"/>
                    <a:pt x="1587214" y="144748"/>
                  </a:cubicBezTo>
                  <a:close/>
                  <a:moveTo>
                    <a:pt x="1651000" y="144748"/>
                  </a:moveTo>
                  <a:cubicBezTo>
                    <a:pt x="1651000" y="135108"/>
                    <a:pt x="1658823" y="127285"/>
                    <a:pt x="1668462" y="127285"/>
                  </a:cubicBezTo>
                  <a:cubicBezTo>
                    <a:pt x="1678101" y="127285"/>
                    <a:pt x="1685925" y="135108"/>
                    <a:pt x="1685925" y="144748"/>
                  </a:cubicBezTo>
                  <a:cubicBezTo>
                    <a:pt x="1685925" y="154387"/>
                    <a:pt x="1678101" y="162210"/>
                    <a:pt x="1668462" y="162210"/>
                  </a:cubicBezTo>
                  <a:cubicBezTo>
                    <a:pt x="1658823" y="162210"/>
                    <a:pt x="1651000" y="154387"/>
                    <a:pt x="1651000" y="144748"/>
                  </a:cubicBezTo>
                  <a:close/>
                  <a:moveTo>
                    <a:pt x="1714500" y="144748"/>
                  </a:moveTo>
                  <a:cubicBezTo>
                    <a:pt x="1714500" y="135108"/>
                    <a:pt x="1722323" y="127285"/>
                    <a:pt x="1731962" y="127285"/>
                  </a:cubicBezTo>
                  <a:cubicBezTo>
                    <a:pt x="1741601" y="127285"/>
                    <a:pt x="1749425" y="135108"/>
                    <a:pt x="1749425" y="144748"/>
                  </a:cubicBezTo>
                  <a:cubicBezTo>
                    <a:pt x="1749425" y="154387"/>
                    <a:pt x="1741601" y="162210"/>
                    <a:pt x="1731962" y="162210"/>
                  </a:cubicBezTo>
                  <a:cubicBezTo>
                    <a:pt x="1722323" y="162210"/>
                    <a:pt x="1714500" y="154387"/>
                    <a:pt x="1714500" y="144748"/>
                  </a:cubicBezTo>
                  <a:close/>
                  <a:moveTo>
                    <a:pt x="1778000" y="144748"/>
                  </a:moveTo>
                  <a:cubicBezTo>
                    <a:pt x="1778000" y="135108"/>
                    <a:pt x="1785823" y="127285"/>
                    <a:pt x="1795462" y="127285"/>
                  </a:cubicBezTo>
                  <a:cubicBezTo>
                    <a:pt x="1805101" y="127285"/>
                    <a:pt x="1812925" y="135108"/>
                    <a:pt x="1812925" y="144748"/>
                  </a:cubicBezTo>
                  <a:cubicBezTo>
                    <a:pt x="1812925" y="154387"/>
                    <a:pt x="1805101" y="162210"/>
                    <a:pt x="1795462" y="162210"/>
                  </a:cubicBezTo>
                  <a:cubicBezTo>
                    <a:pt x="1785823" y="162210"/>
                    <a:pt x="1778000" y="154387"/>
                    <a:pt x="1778000" y="144748"/>
                  </a:cubicBezTo>
                  <a:close/>
                  <a:moveTo>
                    <a:pt x="444500" y="208248"/>
                  </a:moveTo>
                  <a:cubicBezTo>
                    <a:pt x="444500" y="198608"/>
                    <a:pt x="452323" y="190785"/>
                    <a:pt x="461962" y="190785"/>
                  </a:cubicBezTo>
                  <a:cubicBezTo>
                    <a:pt x="471601" y="190785"/>
                    <a:pt x="479425" y="198608"/>
                    <a:pt x="479425" y="208248"/>
                  </a:cubicBezTo>
                  <a:cubicBezTo>
                    <a:pt x="479425" y="217887"/>
                    <a:pt x="471601" y="225710"/>
                    <a:pt x="461962" y="225710"/>
                  </a:cubicBezTo>
                  <a:cubicBezTo>
                    <a:pt x="452323" y="225710"/>
                    <a:pt x="444500" y="217887"/>
                    <a:pt x="444500" y="208248"/>
                  </a:cubicBezTo>
                  <a:close/>
                  <a:moveTo>
                    <a:pt x="508285" y="208248"/>
                  </a:moveTo>
                  <a:cubicBezTo>
                    <a:pt x="508285" y="198766"/>
                    <a:pt x="515980" y="191071"/>
                    <a:pt x="525462" y="191071"/>
                  </a:cubicBezTo>
                  <a:cubicBezTo>
                    <a:pt x="534944" y="191071"/>
                    <a:pt x="542639" y="198766"/>
                    <a:pt x="542639" y="208248"/>
                  </a:cubicBezTo>
                  <a:cubicBezTo>
                    <a:pt x="542639" y="217729"/>
                    <a:pt x="534944" y="225425"/>
                    <a:pt x="525462" y="225425"/>
                  </a:cubicBezTo>
                  <a:cubicBezTo>
                    <a:pt x="515980" y="225425"/>
                    <a:pt x="508285" y="217729"/>
                    <a:pt x="508285" y="208248"/>
                  </a:cubicBezTo>
                  <a:close/>
                  <a:moveTo>
                    <a:pt x="571785" y="208248"/>
                  </a:moveTo>
                  <a:cubicBezTo>
                    <a:pt x="571785" y="198766"/>
                    <a:pt x="579480" y="191071"/>
                    <a:pt x="588962" y="191071"/>
                  </a:cubicBezTo>
                  <a:cubicBezTo>
                    <a:pt x="598444" y="191071"/>
                    <a:pt x="606139" y="198766"/>
                    <a:pt x="606139" y="208248"/>
                  </a:cubicBezTo>
                  <a:cubicBezTo>
                    <a:pt x="606139" y="217729"/>
                    <a:pt x="598444" y="225425"/>
                    <a:pt x="588962" y="225425"/>
                  </a:cubicBezTo>
                  <a:cubicBezTo>
                    <a:pt x="579480" y="225425"/>
                    <a:pt x="571785" y="217729"/>
                    <a:pt x="571785" y="208248"/>
                  </a:cubicBezTo>
                  <a:close/>
                  <a:moveTo>
                    <a:pt x="635285" y="208248"/>
                  </a:moveTo>
                  <a:cubicBezTo>
                    <a:pt x="635285" y="198766"/>
                    <a:pt x="642980" y="191071"/>
                    <a:pt x="652462" y="191071"/>
                  </a:cubicBezTo>
                  <a:cubicBezTo>
                    <a:pt x="661944" y="191071"/>
                    <a:pt x="669639" y="198766"/>
                    <a:pt x="669639" y="208248"/>
                  </a:cubicBezTo>
                  <a:cubicBezTo>
                    <a:pt x="669639" y="217729"/>
                    <a:pt x="661944" y="225425"/>
                    <a:pt x="652462" y="225425"/>
                  </a:cubicBezTo>
                  <a:cubicBezTo>
                    <a:pt x="642980" y="225425"/>
                    <a:pt x="635285" y="217729"/>
                    <a:pt x="635285" y="208248"/>
                  </a:cubicBezTo>
                  <a:close/>
                  <a:moveTo>
                    <a:pt x="698500" y="208248"/>
                  </a:moveTo>
                  <a:cubicBezTo>
                    <a:pt x="698500" y="198608"/>
                    <a:pt x="706323" y="190785"/>
                    <a:pt x="715962" y="190785"/>
                  </a:cubicBezTo>
                  <a:cubicBezTo>
                    <a:pt x="725601" y="190785"/>
                    <a:pt x="733425" y="198608"/>
                    <a:pt x="733425" y="208248"/>
                  </a:cubicBezTo>
                  <a:cubicBezTo>
                    <a:pt x="733425" y="217887"/>
                    <a:pt x="725601" y="225710"/>
                    <a:pt x="715962" y="225710"/>
                  </a:cubicBezTo>
                  <a:cubicBezTo>
                    <a:pt x="706323" y="225710"/>
                    <a:pt x="698500" y="217887"/>
                    <a:pt x="698500" y="208248"/>
                  </a:cubicBezTo>
                  <a:close/>
                  <a:moveTo>
                    <a:pt x="762285" y="208248"/>
                  </a:moveTo>
                  <a:cubicBezTo>
                    <a:pt x="762285" y="198766"/>
                    <a:pt x="769980" y="191071"/>
                    <a:pt x="779462" y="191071"/>
                  </a:cubicBezTo>
                  <a:cubicBezTo>
                    <a:pt x="788944" y="191071"/>
                    <a:pt x="796639" y="198766"/>
                    <a:pt x="796639" y="208248"/>
                  </a:cubicBezTo>
                  <a:cubicBezTo>
                    <a:pt x="796639" y="217729"/>
                    <a:pt x="788944" y="225425"/>
                    <a:pt x="779462" y="225425"/>
                  </a:cubicBezTo>
                  <a:cubicBezTo>
                    <a:pt x="769980" y="225425"/>
                    <a:pt x="762285" y="217729"/>
                    <a:pt x="762285" y="208248"/>
                  </a:cubicBezTo>
                  <a:close/>
                  <a:moveTo>
                    <a:pt x="825500" y="208248"/>
                  </a:moveTo>
                  <a:cubicBezTo>
                    <a:pt x="825500" y="198608"/>
                    <a:pt x="833323" y="190785"/>
                    <a:pt x="842962" y="190785"/>
                  </a:cubicBezTo>
                  <a:cubicBezTo>
                    <a:pt x="852601" y="190785"/>
                    <a:pt x="860425" y="198608"/>
                    <a:pt x="860425" y="208248"/>
                  </a:cubicBezTo>
                  <a:cubicBezTo>
                    <a:pt x="860425" y="217887"/>
                    <a:pt x="852601" y="225710"/>
                    <a:pt x="842962" y="225710"/>
                  </a:cubicBezTo>
                  <a:cubicBezTo>
                    <a:pt x="833323" y="225710"/>
                    <a:pt x="825500" y="217887"/>
                    <a:pt x="825500" y="208248"/>
                  </a:cubicBezTo>
                  <a:close/>
                  <a:moveTo>
                    <a:pt x="889000" y="208248"/>
                  </a:moveTo>
                  <a:cubicBezTo>
                    <a:pt x="889000" y="198608"/>
                    <a:pt x="896823" y="190785"/>
                    <a:pt x="906462" y="190785"/>
                  </a:cubicBezTo>
                  <a:cubicBezTo>
                    <a:pt x="916101" y="190785"/>
                    <a:pt x="923925" y="198608"/>
                    <a:pt x="923925" y="208248"/>
                  </a:cubicBezTo>
                  <a:cubicBezTo>
                    <a:pt x="923925" y="217887"/>
                    <a:pt x="916101" y="225710"/>
                    <a:pt x="906462" y="225710"/>
                  </a:cubicBezTo>
                  <a:cubicBezTo>
                    <a:pt x="896823" y="225710"/>
                    <a:pt x="889000" y="217887"/>
                    <a:pt x="889000" y="208248"/>
                  </a:cubicBezTo>
                  <a:close/>
                  <a:moveTo>
                    <a:pt x="952500" y="208248"/>
                  </a:moveTo>
                  <a:cubicBezTo>
                    <a:pt x="952500" y="198608"/>
                    <a:pt x="960323" y="190785"/>
                    <a:pt x="969962" y="190785"/>
                  </a:cubicBezTo>
                  <a:cubicBezTo>
                    <a:pt x="979601" y="190785"/>
                    <a:pt x="987425" y="198608"/>
                    <a:pt x="987425" y="208248"/>
                  </a:cubicBezTo>
                  <a:cubicBezTo>
                    <a:pt x="987425" y="217887"/>
                    <a:pt x="979601" y="225710"/>
                    <a:pt x="969962" y="225710"/>
                  </a:cubicBezTo>
                  <a:cubicBezTo>
                    <a:pt x="960323" y="225710"/>
                    <a:pt x="952500" y="217887"/>
                    <a:pt x="952500" y="208248"/>
                  </a:cubicBezTo>
                  <a:close/>
                  <a:moveTo>
                    <a:pt x="1016000" y="208248"/>
                  </a:moveTo>
                  <a:cubicBezTo>
                    <a:pt x="1016000" y="198608"/>
                    <a:pt x="1023823" y="190785"/>
                    <a:pt x="1033462" y="190785"/>
                  </a:cubicBezTo>
                  <a:cubicBezTo>
                    <a:pt x="1043101" y="190785"/>
                    <a:pt x="1050925" y="198608"/>
                    <a:pt x="1050925" y="208248"/>
                  </a:cubicBezTo>
                  <a:cubicBezTo>
                    <a:pt x="1050925" y="217887"/>
                    <a:pt x="1043101" y="225710"/>
                    <a:pt x="1033462" y="225710"/>
                  </a:cubicBezTo>
                  <a:cubicBezTo>
                    <a:pt x="1023823" y="225710"/>
                    <a:pt x="1016000" y="217887"/>
                    <a:pt x="1016000" y="208248"/>
                  </a:cubicBezTo>
                  <a:close/>
                  <a:moveTo>
                    <a:pt x="1079500" y="208248"/>
                  </a:moveTo>
                  <a:cubicBezTo>
                    <a:pt x="1079500" y="198608"/>
                    <a:pt x="1087323" y="190785"/>
                    <a:pt x="1096962" y="190785"/>
                  </a:cubicBezTo>
                  <a:cubicBezTo>
                    <a:pt x="1106601" y="190785"/>
                    <a:pt x="1114425" y="198608"/>
                    <a:pt x="1114425" y="208248"/>
                  </a:cubicBezTo>
                  <a:cubicBezTo>
                    <a:pt x="1114425" y="217887"/>
                    <a:pt x="1106601" y="225710"/>
                    <a:pt x="1096962" y="225710"/>
                  </a:cubicBezTo>
                  <a:cubicBezTo>
                    <a:pt x="1087323" y="225710"/>
                    <a:pt x="1079500" y="217887"/>
                    <a:pt x="1079500" y="208248"/>
                  </a:cubicBezTo>
                  <a:close/>
                  <a:moveTo>
                    <a:pt x="1143000" y="208248"/>
                  </a:moveTo>
                  <a:cubicBezTo>
                    <a:pt x="1143000" y="198608"/>
                    <a:pt x="1150823" y="190785"/>
                    <a:pt x="1160462" y="190785"/>
                  </a:cubicBezTo>
                  <a:cubicBezTo>
                    <a:pt x="1170101" y="190785"/>
                    <a:pt x="1177925" y="198608"/>
                    <a:pt x="1177925" y="208248"/>
                  </a:cubicBezTo>
                  <a:cubicBezTo>
                    <a:pt x="1177925" y="217887"/>
                    <a:pt x="1170101" y="225710"/>
                    <a:pt x="1160462" y="225710"/>
                  </a:cubicBezTo>
                  <a:cubicBezTo>
                    <a:pt x="1150823" y="225710"/>
                    <a:pt x="1143000" y="217887"/>
                    <a:pt x="1143000" y="208248"/>
                  </a:cubicBezTo>
                  <a:close/>
                  <a:moveTo>
                    <a:pt x="1206500" y="208248"/>
                  </a:moveTo>
                  <a:cubicBezTo>
                    <a:pt x="1206500" y="198608"/>
                    <a:pt x="1214323" y="190785"/>
                    <a:pt x="1223962" y="190785"/>
                  </a:cubicBezTo>
                  <a:cubicBezTo>
                    <a:pt x="1233601" y="190785"/>
                    <a:pt x="1241425" y="198608"/>
                    <a:pt x="1241425" y="208248"/>
                  </a:cubicBezTo>
                  <a:cubicBezTo>
                    <a:pt x="1241425" y="217887"/>
                    <a:pt x="1233601" y="225710"/>
                    <a:pt x="1223962" y="225710"/>
                  </a:cubicBezTo>
                  <a:cubicBezTo>
                    <a:pt x="1214323" y="225710"/>
                    <a:pt x="1206500" y="217887"/>
                    <a:pt x="1206500" y="208248"/>
                  </a:cubicBezTo>
                  <a:close/>
                  <a:moveTo>
                    <a:pt x="1270000" y="208248"/>
                  </a:moveTo>
                  <a:cubicBezTo>
                    <a:pt x="1270000" y="198608"/>
                    <a:pt x="1277823" y="190785"/>
                    <a:pt x="1287462" y="190785"/>
                  </a:cubicBezTo>
                  <a:cubicBezTo>
                    <a:pt x="1297101" y="190785"/>
                    <a:pt x="1304925" y="198608"/>
                    <a:pt x="1304925" y="208248"/>
                  </a:cubicBezTo>
                  <a:cubicBezTo>
                    <a:pt x="1304925" y="217887"/>
                    <a:pt x="1297101" y="225710"/>
                    <a:pt x="1287462" y="225710"/>
                  </a:cubicBezTo>
                  <a:cubicBezTo>
                    <a:pt x="1277823" y="225710"/>
                    <a:pt x="1270000" y="217887"/>
                    <a:pt x="1270000" y="208248"/>
                  </a:cubicBezTo>
                  <a:close/>
                  <a:moveTo>
                    <a:pt x="1333214" y="208248"/>
                  </a:moveTo>
                  <a:cubicBezTo>
                    <a:pt x="1333214" y="198451"/>
                    <a:pt x="1341165" y="190500"/>
                    <a:pt x="1350962" y="190500"/>
                  </a:cubicBezTo>
                  <a:cubicBezTo>
                    <a:pt x="1360759" y="190500"/>
                    <a:pt x="1368710" y="198451"/>
                    <a:pt x="1368710" y="208248"/>
                  </a:cubicBezTo>
                  <a:cubicBezTo>
                    <a:pt x="1368710" y="218045"/>
                    <a:pt x="1360759" y="225996"/>
                    <a:pt x="1350962" y="225996"/>
                  </a:cubicBezTo>
                  <a:cubicBezTo>
                    <a:pt x="1341165" y="225996"/>
                    <a:pt x="1333214" y="218045"/>
                    <a:pt x="1333214" y="208248"/>
                  </a:cubicBezTo>
                  <a:close/>
                  <a:moveTo>
                    <a:pt x="1396714" y="208248"/>
                  </a:moveTo>
                  <a:cubicBezTo>
                    <a:pt x="1396714" y="198451"/>
                    <a:pt x="1404665" y="190500"/>
                    <a:pt x="1414462" y="190500"/>
                  </a:cubicBezTo>
                  <a:cubicBezTo>
                    <a:pt x="1424259" y="190500"/>
                    <a:pt x="1432210" y="198451"/>
                    <a:pt x="1432210" y="208248"/>
                  </a:cubicBezTo>
                  <a:cubicBezTo>
                    <a:pt x="1432210" y="218045"/>
                    <a:pt x="1424259" y="225996"/>
                    <a:pt x="1414462" y="225996"/>
                  </a:cubicBezTo>
                  <a:cubicBezTo>
                    <a:pt x="1404665" y="225996"/>
                    <a:pt x="1396714" y="218045"/>
                    <a:pt x="1396714" y="208248"/>
                  </a:cubicBezTo>
                  <a:close/>
                  <a:moveTo>
                    <a:pt x="1460214" y="208248"/>
                  </a:moveTo>
                  <a:cubicBezTo>
                    <a:pt x="1460214" y="198451"/>
                    <a:pt x="1468165" y="190500"/>
                    <a:pt x="1477962" y="190500"/>
                  </a:cubicBezTo>
                  <a:cubicBezTo>
                    <a:pt x="1487759" y="190500"/>
                    <a:pt x="1495710" y="198451"/>
                    <a:pt x="1495710" y="208248"/>
                  </a:cubicBezTo>
                  <a:cubicBezTo>
                    <a:pt x="1495710" y="218045"/>
                    <a:pt x="1487759" y="225996"/>
                    <a:pt x="1477962" y="225996"/>
                  </a:cubicBezTo>
                  <a:cubicBezTo>
                    <a:pt x="1468165" y="225996"/>
                    <a:pt x="1460214" y="218045"/>
                    <a:pt x="1460214" y="208248"/>
                  </a:cubicBezTo>
                  <a:close/>
                  <a:moveTo>
                    <a:pt x="1523714" y="208248"/>
                  </a:moveTo>
                  <a:cubicBezTo>
                    <a:pt x="1523714" y="198451"/>
                    <a:pt x="1531665" y="190500"/>
                    <a:pt x="1541462" y="190500"/>
                  </a:cubicBezTo>
                  <a:cubicBezTo>
                    <a:pt x="1551259" y="190500"/>
                    <a:pt x="1559210" y="198451"/>
                    <a:pt x="1559210" y="208248"/>
                  </a:cubicBezTo>
                  <a:cubicBezTo>
                    <a:pt x="1559210" y="218045"/>
                    <a:pt x="1551259" y="225996"/>
                    <a:pt x="1541462" y="225996"/>
                  </a:cubicBezTo>
                  <a:cubicBezTo>
                    <a:pt x="1531665" y="225996"/>
                    <a:pt x="1523714" y="218045"/>
                    <a:pt x="1523714" y="208248"/>
                  </a:cubicBezTo>
                  <a:close/>
                  <a:moveTo>
                    <a:pt x="1587214" y="208248"/>
                  </a:moveTo>
                  <a:cubicBezTo>
                    <a:pt x="1587214" y="198451"/>
                    <a:pt x="1595165" y="190500"/>
                    <a:pt x="1604962" y="190500"/>
                  </a:cubicBezTo>
                  <a:cubicBezTo>
                    <a:pt x="1614759" y="190500"/>
                    <a:pt x="1622710" y="198451"/>
                    <a:pt x="1622710" y="208248"/>
                  </a:cubicBezTo>
                  <a:cubicBezTo>
                    <a:pt x="1622710" y="218045"/>
                    <a:pt x="1614759" y="225996"/>
                    <a:pt x="1604962" y="225996"/>
                  </a:cubicBezTo>
                  <a:cubicBezTo>
                    <a:pt x="1595165" y="225996"/>
                    <a:pt x="1587214" y="218045"/>
                    <a:pt x="1587214" y="208248"/>
                  </a:cubicBezTo>
                  <a:close/>
                  <a:moveTo>
                    <a:pt x="1650428" y="208248"/>
                  </a:moveTo>
                  <a:cubicBezTo>
                    <a:pt x="1650428" y="198293"/>
                    <a:pt x="1658507" y="190214"/>
                    <a:pt x="1668462" y="190214"/>
                  </a:cubicBezTo>
                  <a:cubicBezTo>
                    <a:pt x="1678417" y="190214"/>
                    <a:pt x="1686496" y="198293"/>
                    <a:pt x="1686496" y="208248"/>
                  </a:cubicBezTo>
                  <a:cubicBezTo>
                    <a:pt x="1686496" y="218203"/>
                    <a:pt x="1678417" y="226282"/>
                    <a:pt x="1668462" y="226282"/>
                  </a:cubicBezTo>
                  <a:cubicBezTo>
                    <a:pt x="1658507" y="226282"/>
                    <a:pt x="1650428" y="218203"/>
                    <a:pt x="1650428" y="208248"/>
                  </a:cubicBezTo>
                  <a:close/>
                  <a:moveTo>
                    <a:pt x="1713928" y="208248"/>
                  </a:moveTo>
                  <a:cubicBezTo>
                    <a:pt x="1713928" y="198293"/>
                    <a:pt x="1722007" y="190214"/>
                    <a:pt x="1731962" y="190214"/>
                  </a:cubicBezTo>
                  <a:cubicBezTo>
                    <a:pt x="1741917" y="190214"/>
                    <a:pt x="1749996" y="198293"/>
                    <a:pt x="1749996" y="208248"/>
                  </a:cubicBezTo>
                  <a:cubicBezTo>
                    <a:pt x="1749996" y="218203"/>
                    <a:pt x="1741917" y="226282"/>
                    <a:pt x="1731962" y="226282"/>
                  </a:cubicBezTo>
                  <a:cubicBezTo>
                    <a:pt x="1722007" y="226282"/>
                    <a:pt x="1713928" y="218203"/>
                    <a:pt x="1713928" y="208248"/>
                  </a:cubicBezTo>
                  <a:close/>
                  <a:moveTo>
                    <a:pt x="1778000" y="208248"/>
                  </a:moveTo>
                  <a:cubicBezTo>
                    <a:pt x="1778000" y="198608"/>
                    <a:pt x="1785823" y="190785"/>
                    <a:pt x="1795462" y="190785"/>
                  </a:cubicBezTo>
                  <a:cubicBezTo>
                    <a:pt x="1805101" y="190785"/>
                    <a:pt x="1812925" y="198608"/>
                    <a:pt x="1812925" y="208248"/>
                  </a:cubicBezTo>
                  <a:cubicBezTo>
                    <a:pt x="1812925" y="217887"/>
                    <a:pt x="1805101" y="225710"/>
                    <a:pt x="1795462" y="225710"/>
                  </a:cubicBezTo>
                  <a:cubicBezTo>
                    <a:pt x="1785823" y="225710"/>
                    <a:pt x="1778000" y="217887"/>
                    <a:pt x="1778000" y="208248"/>
                  </a:cubicBezTo>
                  <a:close/>
                  <a:moveTo>
                    <a:pt x="1841500" y="208248"/>
                  </a:moveTo>
                  <a:cubicBezTo>
                    <a:pt x="1841500" y="198608"/>
                    <a:pt x="1849323" y="190785"/>
                    <a:pt x="1858962" y="190785"/>
                  </a:cubicBezTo>
                  <a:cubicBezTo>
                    <a:pt x="1868601" y="190785"/>
                    <a:pt x="1876425" y="198608"/>
                    <a:pt x="1876425" y="208248"/>
                  </a:cubicBezTo>
                  <a:cubicBezTo>
                    <a:pt x="1876425" y="217887"/>
                    <a:pt x="1868601" y="225710"/>
                    <a:pt x="1858962" y="225710"/>
                  </a:cubicBezTo>
                  <a:cubicBezTo>
                    <a:pt x="1849323" y="225710"/>
                    <a:pt x="1841500" y="217887"/>
                    <a:pt x="1841500" y="208248"/>
                  </a:cubicBezTo>
                  <a:close/>
                  <a:moveTo>
                    <a:pt x="1905000" y="208248"/>
                  </a:moveTo>
                  <a:cubicBezTo>
                    <a:pt x="1905000" y="198608"/>
                    <a:pt x="1912823" y="190785"/>
                    <a:pt x="1922462" y="190785"/>
                  </a:cubicBezTo>
                  <a:cubicBezTo>
                    <a:pt x="1932101" y="190785"/>
                    <a:pt x="1939925" y="198608"/>
                    <a:pt x="1939925" y="208248"/>
                  </a:cubicBezTo>
                  <a:cubicBezTo>
                    <a:pt x="1939925" y="217887"/>
                    <a:pt x="1932101" y="225710"/>
                    <a:pt x="1922462" y="225710"/>
                  </a:cubicBezTo>
                  <a:cubicBezTo>
                    <a:pt x="1912823" y="225710"/>
                    <a:pt x="1905000" y="217887"/>
                    <a:pt x="1905000" y="208248"/>
                  </a:cubicBezTo>
                  <a:close/>
                  <a:moveTo>
                    <a:pt x="381285" y="271748"/>
                  </a:moveTo>
                  <a:cubicBezTo>
                    <a:pt x="381285" y="262266"/>
                    <a:pt x="388980" y="254571"/>
                    <a:pt x="398462" y="254571"/>
                  </a:cubicBezTo>
                  <a:cubicBezTo>
                    <a:pt x="407944" y="254571"/>
                    <a:pt x="415639" y="262266"/>
                    <a:pt x="415639" y="271748"/>
                  </a:cubicBezTo>
                  <a:cubicBezTo>
                    <a:pt x="415639" y="281229"/>
                    <a:pt x="407944" y="288925"/>
                    <a:pt x="398462" y="288925"/>
                  </a:cubicBezTo>
                  <a:cubicBezTo>
                    <a:pt x="388980" y="288925"/>
                    <a:pt x="381285" y="281229"/>
                    <a:pt x="381285" y="271748"/>
                  </a:cubicBezTo>
                  <a:close/>
                  <a:moveTo>
                    <a:pt x="444785" y="271748"/>
                  </a:moveTo>
                  <a:cubicBezTo>
                    <a:pt x="444785" y="262266"/>
                    <a:pt x="452480" y="254571"/>
                    <a:pt x="461962" y="254571"/>
                  </a:cubicBezTo>
                  <a:cubicBezTo>
                    <a:pt x="471444" y="254571"/>
                    <a:pt x="479139" y="262266"/>
                    <a:pt x="479139" y="271748"/>
                  </a:cubicBezTo>
                  <a:cubicBezTo>
                    <a:pt x="479139" y="281229"/>
                    <a:pt x="471444" y="288925"/>
                    <a:pt x="461962" y="288925"/>
                  </a:cubicBezTo>
                  <a:cubicBezTo>
                    <a:pt x="452480" y="288925"/>
                    <a:pt x="444785" y="281229"/>
                    <a:pt x="444785" y="271748"/>
                  </a:cubicBezTo>
                  <a:close/>
                  <a:moveTo>
                    <a:pt x="508285" y="271748"/>
                  </a:moveTo>
                  <a:cubicBezTo>
                    <a:pt x="508285" y="262266"/>
                    <a:pt x="515980" y="254571"/>
                    <a:pt x="525462" y="254571"/>
                  </a:cubicBezTo>
                  <a:cubicBezTo>
                    <a:pt x="534944" y="254571"/>
                    <a:pt x="542639" y="262266"/>
                    <a:pt x="542639" y="271748"/>
                  </a:cubicBezTo>
                  <a:cubicBezTo>
                    <a:pt x="542639" y="281229"/>
                    <a:pt x="534944" y="288925"/>
                    <a:pt x="525462" y="288925"/>
                  </a:cubicBezTo>
                  <a:cubicBezTo>
                    <a:pt x="515980" y="288925"/>
                    <a:pt x="508285" y="281229"/>
                    <a:pt x="508285" y="271748"/>
                  </a:cubicBezTo>
                  <a:close/>
                  <a:moveTo>
                    <a:pt x="571785" y="271748"/>
                  </a:moveTo>
                  <a:cubicBezTo>
                    <a:pt x="571785" y="262266"/>
                    <a:pt x="579480" y="254571"/>
                    <a:pt x="588962" y="254571"/>
                  </a:cubicBezTo>
                  <a:cubicBezTo>
                    <a:pt x="598444" y="254571"/>
                    <a:pt x="606139" y="262266"/>
                    <a:pt x="606139" y="271748"/>
                  </a:cubicBezTo>
                  <a:cubicBezTo>
                    <a:pt x="606139" y="281229"/>
                    <a:pt x="598444" y="288925"/>
                    <a:pt x="588962" y="288925"/>
                  </a:cubicBezTo>
                  <a:cubicBezTo>
                    <a:pt x="579480" y="288925"/>
                    <a:pt x="571785" y="281229"/>
                    <a:pt x="571785" y="271748"/>
                  </a:cubicBezTo>
                  <a:close/>
                  <a:moveTo>
                    <a:pt x="635000" y="271748"/>
                  </a:moveTo>
                  <a:cubicBezTo>
                    <a:pt x="635000" y="262108"/>
                    <a:pt x="642823" y="254285"/>
                    <a:pt x="652462" y="254285"/>
                  </a:cubicBezTo>
                  <a:cubicBezTo>
                    <a:pt x="662101" y="254285"/>
                    <a:pt x="669925" y="262108"/>
                    <a:pt x="669925" y="271748"/>
                  </a:cubicBezTo>
                  <a:cubicBezTo>
                    <a:pt x="669925" y="281387"/>
                    <a:pt x="662101" y="289210"/>
                    <a:pt x="652462" y="289210"/>
                  </a:cubicBezTo>
                  <a:cubicBezTo>
                    <a:pt x="642823" y="289210"/>
                    <a:pt x="635000" y="281387"/>
                    <a:pt x="635000" y="271748"/>
                  </a:cubicBezTo>
                  <a:close/>
                  <a:moveTo>
                    <a:pt x="698785" y="271748"/>
                  </a:moveTo>
                  <a:cubicBezTo>
                    <a:pt x="698785" y="262266"/>
                    <a:pt x="706480" y="254571"/>
                    <a:pt x="715962" y="254571"/>
                  </a:cubicBezTo>
                  <a:cubicBezTo>
                    <a:pt x="725444" y="254571"/>
                    <a:pt x="733139" y="262266"/>
                    <a:pt x="733139" y="271748"/>
                  </a:cubicBezTo>
                  <a:cubicBezTo>
                    <a:pt x="733139" y="281229"/>
                    <a:pt x="725444" y="288925"/>
                    <a:pt x="715962" y="288925"/>
                  </a:cubicBezTo>
                  <a:cubicBezTo>
                    <a:pt x="706480" y="288925"/>
                    <a:pt x="698785" y="281229"/>
                    <a:pt x="698785" y="271748"/>
                  </a:cubicBezTo>
                  <a:close/>
                  <a:moveTo>
                    <a:pt x="762000" y="271748"/>
                  </a:moveTo>
                  <a:cubicBezTo>
                    <a:pt x="762000" y="262108"/>
                    <a:pt x="769823" y="254285"/>
                    <a:pt x="779462" y="254285"/>
                  </a:cubicBezTo>
                  <a:cubicBezTo>
                    <a:pt x="789101" y="254285"/>
                    <a:pt x="796925" y="262108"/>
                    <a:pt x="796925" y="271748"/>
                  </a:cubicBezTo>
                  <a:cubicBezTo>
                    <a:pt x="796925" y="281387"/>
                    <a:pt x="789101" y="289210"/>
                    <a:pt x="779462" y="289210"/>
                  </a:cubicBezTo>
                  <a:cubicBezTo>
                    <a:pt x="769823" y="289210"/>
                    <a:pt x="762000" y="281387"/>
                    <a:pt x="762000" y="271748"/>
                  </a:cubicBezTo>
                  <a:close/>
                  <a:moveTo>
                    <a:pt x="825500" y="271748"/>
                  </a:moveTo>
                  <a:cubicBezTo>
                    <a:pt x="825500" y="262108"/>
                    <a:pt x="833323" y="254285"/>
                    <a:pt x="842962" y="254285"/>
                  </a:cubicBezTo>
                  <a:cubicBezTo>
                    <a:pt x="852601" y="254285"/>
                    <a:pt x="860425" y="262108"/>
                    <a:pt x="860425" y="271748"/>
                  </a:cubicBezTo>
                  <a:cubicBezTo>
                    <a:pt x="860425" y="281387"/>
                    <a:pt x="852601" y="289210"/>
                    <a:pt x="842962" y="289210"/>
                  </a:cubicBezTo>
                  <a:cubicBezTo>
                    <a:pt x="833323" y="289210"/>
                    <a:pt x="825500" y="281387"/>
                    <a:pt x="825500" y="271748"/>
                  </a:cubicBezTo>
                  <a:close/>
                  <a:moveTo>
                    <a:pt x="889000" y="271748"/>
                  </a:moveTo>
                  <a:cubicBezTo>
                    <a:pt x="889000" y="262108"/>
                    <a:pt x="896823" y="254285"/>
                    <a:pt x="906462" y="254285"/>
                  </a:cubicBezTo>
                  <a:cubicBezTo>
                    <a:pt x="916101" y="254285"/>
                    <a:pt x="923925" y="262108"/>
                    <a:pt x="923925" y="271748"/>
                  </a:cubicBezTo>
                  <a:cubicBezTo>
                    <a:pt x="923925" y="281387"/>
                    <a:pt x="916101" y="289210"/>
                    <a:pt x="906462" y="289210"/>
                  </a:cubicBezTo>
                  <a:cubicBezTo>
                    <a:pt x="896823" y="289210"/>
                    <a:pt x="889000" y="281387"/>
                    <a:pt x="889000" y="271748"/>
                  </a:cubicBezTo>
                  <a:close/>
                  <a:moveTo>
                    <a:pt x="952500" y="271748"/>
                  </a:moveTo>
                  <a:cubicBezTo>
                    <a:pt x="952500" y="262108"/>
                    <a:pt x="960323" y="254285"/>
                    <a:pt x="969962" y="254285"/>
                  </a:cubicBezTo>
                  <a:cubicBezTo>
                    <a:pt x="979601" y="254285"/>
                    <a:pt x="987425" y="262108"/>
                    <a:pt x="987425" y="271748"/>
                  </a:cubicBezTo>
                  <a:cubicBezTo>
                    <a:pt x="987425" y="281387"/>
                    <a:pt x="979601" y="289210"/>
                    <a:pt x="969962" y="289210"/>
                  </a:cubicBezTo>
                  <a:cubicBezTo>
                    <a:pt x="960323" y="289210"/>
                    <a:pt x="952500" y="281387"/>
                    <a:pt x="952500" y="271748"/>
                  </a:cubicBezTo>
                  <a:close/>
                  <a:moveTo>
                    <a:pt x="1016000" y="271748"/>
                  </a:moveTo>
                  <a:cubicBezTo>
                    <a:pt x="1016000" y="262108"/>
                    <a:pt x="1023823" y="254285"/>
                    <a:pt x="1033462" y="254285"/>
                  </a:cubicBezTo>
                  <a:cubicBezTo>
                    <a:pt x="1043101" y="254285"/>
                    <a:pt x="1050925" y="262108"/>
                    <a:pt x="1050925" y="271748"/>
                  </a:cubicBezTo>
                  <a:cubicBezTo>
                    <a:pt x="1050925" y="281387"/>
                    <a:pt x="1043101" y="289210"/>
                    <a:pt x="1033462" y="289210"/>
                  </a:cubicBezTo>
                  <a:cubicBezTo>
                    <a:pt x="1023823" y="289210"/>
                    <a:pt x="1016000" y="281387"/>
                    <a:pt x="1016000" y="271748"/>
                  </a:cubicBezTo>
                  <a:close/>
                  <a:moveTo>
                    <a:pt x="1079500" y="271748"/>
                  </a:moveTo>
                  <a:cubicBezTo>
                    <a:pt x="1079500" y="262108"/>
                    <a:pt x="1087323" y="254285"/>
                    <a:pt x="1096962" y="254285"/>
                  </a:cubicBezTo>
                  <a:cubicBezTo>
                    <a:pt x="1106601" y="254285"/>
                    <a:pt x="1114425" y="262108"/>
                    <a:pt x="1114425" y="271748"/>
                  </a:cubicBezTo>
                  <a:cubicBezTo>
                    <a:pt x="1114425" y="281387"/>
                    <a:pt x="1106601" y="289210"/>
                    <a:pt x="1096962" y="289210"/>
                  </a:cubicBezTo>
                  <a:cubicBezTo>
                    <a:pt x="1087323" y="289210"/>
                    <a:pt x="1079500" y="281387"/>
                    <a:pt x="1079500" y="271748"/>
                  </a:cubicBezTo>
                  <a:close/>
                  <a:moveTo>
                    <a:pt x="1143000" y="271748"/>
                  </a:moveTo>
                  <a:cubicBezTo>
                    <a:pt x="1143000" y="262108"/>
                    <a:pt x="1150823" y="254285"/>
                    <a:pt x="1160462" y="254285"/>
                  </a:cubicBezTo>
                  <a:cubicBezTo>
                    <a:pt x="1170101" y="254285"/>
                    <a:pt x="1177925" y="262108"/>
                    <a:pt x="1177925" y="271748"/>
                  </a:cubicBezTo>
                  <a:cubicBezTo>
                    <a:pt x="1177925" y="281387"/>
                    <a:pt x="1170101" y="289210"/>
                    <a:pt x="1160462" y="289210"/>
                  </a:cubicBezTo>
                  <a:cubicBezTo>
                    <a:pt x="1150823" y="289210"/>
                    <a:pt x="1143000" y="281387"/>
                    <a:pt x="1143000" y="271748"/>
                  </a:cubicBezTo>
                  <a:close/>
                  <a:moveTo>
                    <a:pt x="1206500" y="271748"/>
                  </a:moveTo>
                  <a:cubicBezTo>
                    <a:pt x="1206500" y="262108"/>
                    <a:pt x="1214323" y="254285"/>
                    <a:pt x="1223962" y="254285"/>
                  </a:cubicBezTo>
                  <a:cubicBezTo>
                    <a:pt x="1233601" y="254285"/>
                    <a:pt x="1241425" y="262108"/>
                    <a:pt x="1241425" y="271748"/>
                  </a:cubicBezTo>
                  <a:cubicBezTo>
                    <a:pt x="1241425" y="281387"/>
                    <a:pt x="1233601" y="289210"/>
                    <a:pt x="1223962" y="289210"/>
                  </a:cubicBezTo>
                  <a:cubicBezTo>
                    <a:pt x="1214323" y="289210"/>
                    <a:pt x="1206500" y="281387"/>
                    <a:pt x="1206500" y="271748"/>
                  </a:cubicBezTo>
                  <a:close/>
                  <a:moveTo>
                    <a:pt x="1269714" y="271748"/>
                  </a:moveTo>
                  <a:cubicBezTo>
                    <a:pt x="1269714" y="261951"/>
                    <a:pt x="1277665" y="254000"/>
                    <a:pt x="1287462" y="254000"/>
                  </a:cubicBezTo>
                  <a:cubicBezTo>
                    <a:pt x="1297259" y="254000"/>
                    <a:pt x="1305210" y="261951"/>
                    <a:pt x="1305210" y="271748"/>
                  </a:cubicBezTo>
                  <a:cubicBezTo>
                    <a:pt x="1305210" y="281545"/>
                    <a:pt x="1297259" y="289496"/>
                    <a:pt x="1287462" y="289496"/>
                  </a:cubicBezTo>
                  <a:cubicBezTo>
                    <a:pt x="1277665" y="289496"/>
                    <a:pt x="1269714" y="281545"/>
                    <a:pt x="1269714" y="271748"/>
                  </a:cubicBezTo>
                  <a:close/>
                  <a:moveTo>
                    <a:pt x="1333214" y="271748"/>
                  </a:moveTo>
                  <a:cubicBezTo>
                    <a:pt x="1333214" y="261951"/>
                    <a:pt x="1341165" y="254000"/>
                    <a:pt x="1350962" y="254000"/>
                  </a:cubicBezTo>
                  <a:cubicBezTo>
                    <a:pt x="1360759" y="254000"/>
                    <a:pt x="1368710" y="261951"/>
                    <a:pt x="1368710" y="271748"/>
                  </a:cubicBezTo>
                  <a:cubicBezTo>
                    <a:pt x="1368710" y="281545"/>
                    <a:pt x="1360759" y="289496"/>
                    <a:pt x="1350962" y="289496"/>
                  </a:cubicBezTo>
                  <a:cubicBezTo>
                    <a:pt x="1341165" y="289496"/>
                    <a:pt x="1333214" y="281545"/>
                    <a:pt x="1333214" y="271748"/>
                  </a:cubicBezTo>
                  <a:close/>
                  <a:moveTo>
                    <a:pt x="1396714" y="271748"/>
                  </a:moveTo>
                  <a:cubicBezTo>
                    <a:pt x="1396714" y="261951"/>
                    <a:pt x="1404665" y="254000"/>
                    <a:pt x="1414462" y="254000"/>
                  </a:cubicBezTo>
                  <a:cubicBezTo>
                    <a:pt x="1424259" y="254000"/>
                    <a:pt x="1432210" y="261951"/>
                    <a:pt x="1432210" y="271748"/>
                  </a:cubicBezTo>
                  <a:cubicBezTo>
                    <a:pt x="1432210" y="281545"/>
                    <a:pt x="1424259" y="289496"/>
                    <a:pt x="1414462" y="289496"/>
                  </a:cubicBezTo>
                  <a:cubicBezTo>
                    <a:pt x="1404665" y="289496"/>
                    <a:pt x="1396714" y="281545"/>
                    <a:pt x="1396714" y="271748"/>
                  </a:cubicBezTo>
                  <a:close/>
                  <a:moveTo>
                    <a:pt x="1460214" y="271748"/>
                  </a:moveTo>
                  <a:cubicBezTo>
                    <a:pt x="1460214" y="261951"/>
                    <a:pt x="1468165" y="254000"/>
                    <a:pt x="1477962" y="254000"/>
                  </a:cubicBezTo>
                  <a:cubicBezTo>
                    <a:pt x="1487759" y="254000"/>
                    <a:pt x="1495710" y="261951"/>
                    <a:pt x="1495710" y="271748"/>
                  </a:cubicBezTo>
                  <a:cubicBezTo>
                    <a:pt x="1495710" y="281545"/>
                    <a:pt x="1487759" y="289496"/>
                    <a:pt x="1477962" y="289496"/>
                  </a:cubicBezTo>
                  <a:cubicBezTo>
                    <a:pt x="1468165" y="289496"/>
                    <a:pt x="1460214" y="281545"/>
                    <a:pt x="1460214" y="271748"/>
                  </a:cubicBezTo>
                  <a:close/>
                  <a:moveTo>
                    <a:pt x="1523714" y="271748"/>
                  </a:moveTo>
                  <a:cubicBezTo>
                    <a:pt x="1523714" y="261951"/>
                    <a:pt x="1531665" y="254000"/>
                    <a:pt x="1541462" y="254000"/>
                  </a:cubicBezTo>
                  <a:cubicBezTo>
                    <a:pt x="1551259" y="254000"/>
                    <a:pt x="1559210" y="261951"/>
                    <a:pt x="1559210" y="271748"/>
                  </a:cubicBezTo>
                  <a:cubicBezTo>
                    <a:pt x="1559210" y="281545"/>
                    <a:pt x="1551259" y="289496"/>
                    <a:pt x="1541462" y="289496"/>
                  </a:cubicBezTo>
                  <a:cubicBezTo>
                    <a:pt x="1531665" y="289496"/>
                    <a:pt x="1523714" y="281545"/>
                    <a:pt x="1523714" y="271748"/>
                  </a:cubicBezTo>
                  <a:close/>
                  <a:moveTo>
                    <a:pt x="1587214" y="271748"/>
                  </a:moveTo>
                  <a:cubicBezTo>
                    <a:pt x="1587214" y="261951"/>
                    <a:pt x="1595165" y="254000"/>
                    <a:pt x="1604962" y="254000"/>
                  </a:cubicBezTo>
                  <a:cubicBezTo>
                    <a:pt x="1614759" y="254000"/>
                    <a:pt x="1622710" y="261951"/>
                    <a:pt x="1622710" y="271748"/>
                  </a:cubicBezTo>
                  <a:cubicBezTo>
                    <a:pt x="1622710" y="281545"/>
                    <a:pt x="1614759" y="289496"/>
                    <a:pt x="1604962" y="289496"/>
                  </a:cubicBezTo>
                  <a:cubicBezTo>
                    <a:pt x="1595165" y="289496"/>
                    <a:pt x="1587214" y="281545"/>
                    <a:pt x="1587214" y="271748"/>
                  </a:cubicBezTo>
                  <a:close/>
                  <a:moveTo>
                    <a:pt x="1650428" y="271748"/>
                  </a:moveTo>
                  <a:cubicBezTo>
                    <a:pt x="1650428" y="261793"/>
                    <a:pt x="1658507" y="253714"/>
                    <a:pt x="1668462" y="253714"/>
                  </a:cubicBezTo>
                  <a:cubicBezTo>
                    <a:pt x="1678417" y="253714"/>
                    <a:pt x="1686496" y="261793"/>
                    <a:pt x="1686496" y="271748"/>
                  </a:cubicBezTo>
                  <a:cubicBezTo>
                    <a:pt x="1686496" y="281703"/>
                    <a:pt x="1678417" y="289782"/>
                    <a:pt x="1668462" y="289782"/>
                  </a:cubicBezTo>
                  <a:cubicBezTo>
                    <a:pt x="1658507" y="289782"/>
                    <a:pt x="1650428" y="281703"/>
                    <a:pt x="1650428" y="271748"/>
                  </a:cubicBezTo>
                  <a:close/>
                  <a:moveTo>
                    <a:pt x="1713928" y="271748"/>
                  </a:moveTo>
                  <a:cubicBezTo>
                    <a:pt x="1713928" y="261793"/>
                    <a:pt x="1722007" y="253714"/>
                    <a:pt x="1731962" y="253714"/>
                  </a:cubicBezTo>
                  <a:cubicBezTo>
                    <a:pt x="1741917" y="253714"/>
                    <a:pt x="1749996" y="261793"/>
                    <a:pt x="1749996" y="271748"/>
                  </a:cubicBezTo>
                  <a:cubicBezTo>
                    <a:pt x="1749996" y="281703"/>
                    <a:pt x="1741917" y="289782"/>
                    <a:pt x="1731962" y="289782"/>
                  </a:cubicBezTo>
                  <a:cubicBezTo>
                    <a:pt x="1722007" y="289782"/>
                    <a:pt x="1713928" y="281703"/>
                    <a:pt x="1713928" y="271748"/>
                  </a:cubicBezTo>
                  <a:close/>
                  <a:moveTo>
                    <a:pt x="1777428" y="271748"/>
                  </a:moveTo>
                  <a:cubicBezTo>
                    <a:pt x="1777428" y="261793"/>
                    <a:pt x="1785507" y="253714"/>
                    <a:pt x="1795462" y="253714"/>
                  </a:cubicBezTo>
                  <a:cubicBezTo>
                    <a:pt x="1805417" y="253714"/>
                    <a:pt x="1813496" y="261793"/>
                    <a:pt x="1813496" y="271748"/>
                  </a:cubicBezTo>
                  <a:cubicBezTo>
                    <a:pt x="1813496" y="281703"/>
                    <a:pt x="1805417" y="289782"/>
                    <a:pt x="1795462" y="289782"/>
                  </a:cubicBezTo>
                  <a:cubicBezTo>
                    <a:pt x="1785507" y="289782"/>
                    <a:pt x="1777428" y="281703"/>
                    <a:pt x="1777428" y="271748"/>
                  </a:cubicBezTo>
                  <a:close/>
                  <a:moveTo>
                    <a:pt x="1841500" y="271748"/>
                  </a:moveTo>
                  <a:cubicBezTo>
                    <a:pt x="1841500" y="262108"/>
                    <a:pt x="1849323" y="254285"/>
                    <a:pt x="1858962" y="254285"/>
                  </a:cubicBezTo>
                  <a:cubicBezTo>
                    <a:pt x="1868601" y="254285"/>
                    <a:pt x="1876425" y="262108"/>
                    <a:pt x="1876425" y="271748"/>
                  </a:cubicBezTo>
                  <a:cubicBezTo>
                    <a:pt x="1876425" y="281387"/>
                    <a:pt x="1868601" y="289210"/>
                    <a:pt x="1858962" y="289210"/>
                  </a:cubicBezTo>
                  <a:cubicBezTo>
                    <a:pt x="1849323" y="289210"/>
                    <a:pt x="1841500" y="281387"/>
                    <a:pt x="1841500" y="271748"/>
                  </a:cubicBezTo>
                  <a:close/>
                  <a:moveTo>
                    <a:pt x="1905000" y="271748"/>
                  </a:moveTo>
                  <a:cubicBezTo>
                    <a:pt x="1905000" y="262108"/>
                    <a:pt x="1912823" y="254285"/>
                    <a:pt x="1922462" y="254285"/>
                  </a:cubicBezTo>
                  <a:cubicBezTo>
                    <a:pt x="1932101" y="254285"/>
                    <a:pt x="1939925" y="262108"/>
                    <a:pt x="1939925" y="271748"/>
                  </a:cubicBezTo>
                  <a:cubicBezTo>
                    <a:pt x="1939925" y="281387"/>
                    <a:pt x="1932101" y="289210"/>
                    <a:pt x="1922462" y="289210"/>
                  </a:cubicBezTo>
                  <a:cubicBezTo>
                    <a:pt x="1912823" y="289210"/>
                    <a:pt x="1905000" y="281387"/>
                    <a:pt x="1905000" y="271748"/>
                  </a:cubicBezTo>
                  <a:close/>
                  <a:moveTo>
                    <a:pt x="1968500" y="271748"/>
                  </a:moveTo>
                  <a:cubicBezTo>
                    <a:pt x="1968500" y="262108"/>
                    <a:pt x="1976323" y="254285"/>
                    <a:pt x="1985962" y="254285"/>
                  </a:cubicBezTo>
                  <a:cubicBezTo>
                    <a:pt x="1995601" y="254285"/>
                    <a:pt x="2003425" y="262108"/>
                    <a:pt x="2003425" y="271748"/>
                  </a:cubicBezTo>
                  <a:cubicBezTo>
                    <a:pt x="2003425" y="281387"/>
                    <a:pt x="1995601" y="289210"/>
                    <a:pt x="1985962" y="289210"/>
                  </a:cubicBezTo>
                  <a:cubicBezTo>
                    <a:pt x="1976323" y="289210"/>
                    <a:pt x="1968500" y="281387"/>
                    <a:pt x="1968500" y="271748"/>
                  </a:cubicBezTo>
                  <a:close/>
                  <a:moveTo>
                    <a:pt x="317785" y="335248"/>
                  </a:moveTo>
                  <a:cubicBezTo>
                    <a:pt x="317785" y="325766"/>
                    <a:pt x="325480" y="318071"/>
                    <a:pt x="334962" y="318071"/>
                  </a:cubicBezTo>
                  <a:cubicBezTo>
                    <a:pt x="344444" y="318071"/>
                    <a:pt x="352139" y="325766"/>
                    <a:pt x="352139" y="335248"/>
                  </a:cubicBezTo>
                  <a:cubicBezTo>
                    <a:pt x="352139" y="344729"/>
                    <a:pt x="344444" y="352425"/>
                    <a:pt x="334962" y="352425"/>
                  </a:cubicBezTo>
                  <a:cubicBezTo>
                    <a:pt x="325480" y="352425"/>
                    <a:pt x="317785" y="344729"/>
                    <a:pt x="317785" y="335248"/>
                  </a:cubicBezTo>
                  <a:close/>
                  <a:moveTo>
                    <a:pt x="381285" y="335248"/>
                  </a:moveTo>
                  <a:cubicBezTo>
                    <a:pt x="381285" y="325766"/>
                    <a:pt x="388980" y="318071"/>
                    <a:pt x="398462" y="318071"/>
                  </a:cubicBezTo>
                  <a:cubicBezTo>
                    <a:pt x="407944" y="318071"/>
                    <a:pt x="415639" y="325766"/>
                    <a:pt x="415639" y="335248"/>
                  </a:cubicBezTo>
                  <a:cubicBezTo>
                    <a:pt x="415639" y="344729"/>
                    <a:pt x="407944" y="352425"/>
                    <a:pt x="398462" y="352425"/>
                  </a:cubicBezTo>
                  <a:cubicBezTo>
                    <a:pt x="388980" y="352425"/>
                    <a:pt x="381285" y="344729"/>
                    <a:pt x="381285" y="335248"/>
                  </a:cubicBezTo>
                  <a:close/>
                  <a:moveTo>
                    <a:pt x="444785" y="335248"/>
                  </a:moveTo>
                  <a:cubicBezTo>
                    <a:pt x="444785" y="325766"/>
                    <a:pt x="452480" y="318071"/>
                    <a:pt x="461962" y="318071"/>
                  </a:cubicBezTo>
                  <a:cubicBezTo>
                    <a:pt x="471444" y="318071"/>
                    <a:pt x="479139" y="325766"/>
                    <a:pt x="479139" y="335248"/>
                  </a:cubicBezTo>
                  <a:cubicBezTo>
                    <a:pt x="479139" y="344729"/>
                    <a:pt x="471444" y="352425"/>
                    <a:pt x="461962" y="352425"/>
                  </a:cubicBezTo>
                  <a:cubicBezTo>
                    <a:pt x="452480" y="352425"/>
                    <a:pt x="444785" y="344729"/>
                    <a:pt x="444785" y="335248"/>
                  </a:cubicBezTo>
                  <a:close/>
                  <a:moveTo>
                    <a:pt x="508285" y="335248"/>
                  </a:moveTo>
                  <a:cubicBezTo>
                    <a:pt x="508285" y="325766"/>
                    <a:pt x="515980" y="318071"/>
                    <a:pt x="525462" y="318071"/>
                  </a:cubicBezTo>
                  <a:cubicBezTo>
                    <a:pt x="534944" y="318071"/>
                    <a:pt x="542639" y="325766"/>
                    <a:pt x="542639" y="335248"/>
                  </a:cubicBezTo>
                  <a:cubicBezTo>
                    <a:pt x="542639" y="344729"/>
                    <a:pt x="534944" y="352425"/>
                    <a:pt x="525462" y="352425"/>
                  </a:cubicBezTo>
                  <a:cubicBezTo>
                    <a:pt x="515980" y="352425"/>
                    <a:pt x="508285" y="344729"/>
                    <a:pt x="508285" y="335248"/>
                  </a:cubicBezTo>
                  <a:close/>
                  <a:moveTo>
                    <a:pt x="571785" y="335248"/>
                  </a:moveTo>
                  <a:cubicBezTo>
                    <a:pt x="571785" y="325766"/>
                    <a:pt x="579480" y="318071"/>
                    <a:pt x="588962" y="318071"/>
                  </a:cubicBezTo>
                  <a:cubicBezTo>
                    <a:pt x="598444" y="318071"/>
                    <a:pt x="606139" y="325766"/>
                    <a:pt x="606139" y="335248"/>
                  </a:cubicBezTo>
                  <a:cubicBezTo>
                    <a:pt x="606139" y="344729"/>
                    <a:pt x="598444" y="352425"/>
                    <a:pt x="588962" y="352425"/>
                  </a:cubicBezTo>
                  <a:cubicBezTo>
                    <a:pt x="579480" y="352425"/>
                    <a:pt x="571785" y="344729"/>
                    <a:pt x="571785" y="335248"/>
                  </a:cubicBezTo>
                  <a:close/>
                  <a:moveTo>
                    <a:pt x="635000" y="335248"/>
                  </a:moveTo>
                  <a:cubicBezTo>
                    <a:pt x="635000" y="325608"/>
                    <a:pt x="642823" y="317785"/>
                    <a:pt x="652462" y="317785"/>
                  </a:cubicBezTo>
                  <a:cubicBezTo>
                    <a:pt x="662101" y="317785"/>
                    <a:pt x="669925" y="325608"/>
                    <a:pt x="669925" y="335248"/>
                  </a:cubicBezTo>
                  <a:cubicBezTo>
                    <a:pt x="669925" y="344887"/>
                    <a:pt x="662101" y="352710"/>
                    <a:pt x="652462" y="352710"/>
                  </a:cubicBezTo>
                  <a:cubicBezTo>
                    <a:pt x="642823" y="352710"/>
                    <a:pt x="635000" y="344887"/>
                    <a:pt x="635000" y="335248"/>
                  </a:cubicBezTo>
                  <a:close/>
                  <a:moveTo>
                    <a:pt x="698785" y="335248"/>
                  </a:moveTo>
                  <a:cubicBezTo>
                    <a:pt x="698785" y="325766"/>
                    <a:pt x="706480" y="318071"/>
                    <a:pt x="715962" y="318071"/>
                  </a:cubicBezTo>
                  <a:cubicBezTo>
                    <a:pt x="725444" y="318071"/>
                    <a:pt x="733139" y="325766"/>
                    <a:pt x="733139" y="335248"/>
                  </a:cubicBezTo>
                  <a:cubicBezTo>
                    <a:pt x="733139" y="344729"/>
                    <a:pt x="725444" y="352425"/>
                    <a:pt x="715962" y="352425"/>
                  </a:cubicBezTo>
                  <a:cubicBezTo>
                    <a:pt x="706480" y="352425"/>
                    <a:pt x="698785" y="344729"/>
                    <a:pt x="698785" y="335248"/>
                  </a:cubicBezTo>
                  <a:close/>
                  <a:moveTo>
                    <a:pt x="762000" y="335248"/>
                  </a:moveTo>
                  <a:cubicBezTo>
                    <a:pt x="762000" y="325608"/>
                    <a:pt x="769823" y="317785"/>
                    <a:pt x="779462" y="317785"/>
                  </a:cubicBezTo>
                  <a:cubicBezTo>
                    <a:pt x="789101" y="317785"/>
                    <a:pt x="796925" y="325608"/>
                    <a:pt x="796925" y="335248"/>
                  </a:cubicBezTo>
                  <a:cubicBezTo>
                    <a:pt x="796925" y="344887"/>
                    <a:pt x="789101" y="352710"/>
                    <a:pt x="779462" y="352710"/>
                  </a:cubicBezTo>
                  <a:cubicBezTo>
                    <a:pt x="769823" y="352710"/>
                    <a:pt x="762000" y="344887"/>
                    <a:pt x="762000" y="335248"/>
                  </a:cubicBezTo>
                  <a:close/>
                  <a:moveTo>
                    <a:pt x="825500" y="335248"/>
                  </a:moveTo>
                  <a:cubicBezTo>
                    <a:pt x="825500" y="325608"/>
                    <a:pt x="833323" y="317785"/>
                    <a:pt x="842962" y="317785"/>
                  </a:cubicBezTo>
                  <a:cubicBezTo>
                    <a:pt x="852601" y="317785"/>
                    <a:pt x="860425" y="325608"/>
                    <a:pt x="860425" y="335248"/>
                  </a:cubicBezTo>
                  <a:cubicBezTo>
                    <a:pt x="860425" y="344887"/>
                    <a:pt x="852601" y="352710"/>
                    <a:pt x="842962" y="352710"/>
                  </a:cubicBezTo>
                  <a:cubicBezTo>
                    <a:pt x="833323" y="352710"/>
                    <a:pt x="825500" y="344887"/>
                    <a:pt x="825500" y="335248"/>
                  </a:cubicBezTo>
                  <a:close/>
                  <a:moveTo>
                    <a:pt x="889000" y="335248"/>
                  </a:moveTo>
                  <a:cubicBezTo>
                    <a:pt x="889000" y="325608"/>
                    <a:pt x="896823" y="317785"/>
                    <a:pt x="906462" y="317785"/>
                  </a:cubicBezTo>
                  <a:cubicBezTo>
                    <a:pt x="916101" y="317785"/>
                    <a:pt x="923925" y="325608"/>
                    <a:pt x="923925" y="335248"/>
                  </a:cubicBezTo>
                  <a:cubicBezTo>
                    <a:pt x="923925" y="344887"/>
                    <a:pt x="916101" y="352710"/>
                    <a:pt x="906462" y="352710"/>
                  </a:cubicBezTo>
                  <a:cubicBezTo>
                    <a:pt x="896823" y="352710"/>
                    <a:pt x="889000" y="344887"/>
                    <a:pt x="889000" y="335248"/>
                  </a:cubicBezTo>
                  <a:close/>
                  <a:moveTo>
                    <a:pt x="952500" y="335248"/>
                  </a:moveTo>
                  <a:cubicBezTo>
                    <a:pt x="952500" y="325608"/>
                    <a:pt x="960323" y="317785"/>
                    <a:pt x="969962" y="317785"/>
                  </a:cubicBezTo>
                  <a:cubicBezTo>
                    <a:pt x="979601" y="317785"/>
                    <a:pt x="987425" y="325608"/>
                    <a:pt x="987425" y="335248"/>
                  </a:cubicBezTo>
                  <a:cubicBezTo>
                    <a:pt x="987425" y="344887"/>
                    <a:pt x="979601" y="352710"/>
                    <a:pt x="969962" y="352710"/>
                  </a:cubicBezTo>
                  <a:cubicBezTo>
                    <a:pt x="960323" y="352710"/>
                    <a:pt x="952500" y="344887"/>
                    <a:pt x="952500" y="335248"/>
                  </a:cubicBezTo>
                  <a:close/>
                  <a:moveTo>
                    <a:pt x="1016000" y="335248"/>
                  </a:moveTo>
                  <a:cubicBezTo>
                    <a:pt x="1016000" y="325608"/>
                    <a:pt x="1023823" y="317785"/>
                    <a:pt x="1033462" y="317785"/>
                  </a:cubicBezTo>
                  <a:cubicBezTo>
                    <a:pt x="1043101" y="317785"/>
                    <a:pt x="1050925" y="325608"/>
                    <a:pt x="1050925" y="335248"/>
                  </a:cubicBezTo>
                  <a:cubicBezTo>
                    <a:pt x="1050925" y="344887"/>
                    <a:pt x="1043101" y="352710"/>
                    <a:pt x="1033462" y="352710"/>
                  </a:cubicBezTo>
                  <a:cubicBezTo>
                    <a:pt x="1023823" y="352710"/>
                    <a:pt x="1016000" y="344887"/>
                    <a:pt x="1016000" y="335248"/>
                  </a:cubicBezTo>
                  <a:close/>
                  <a:moveTo>
                    <a:pt x="1079500" y="335248"/>
                  </a:moveTo>
                  <a:cubicBezTo>
                    <a:pt x="1079500" y="325608"/>
                    <a:pt x="1087323" y="317785"/>
                    <a:pt x="1096962" y="317785"/>
                  </a:cubicBezTo>
                  <a:cubicBezTo>
                    <a:pt x="1106601" y="317785"/>
                    <a:pt x="1114425" y="325608"/>
                    <a:pt x="1114425" y="335248"/>
                  </a:cubicBezTo>
                  <a:cubicBezTo>
                    <a:pt x="1114425" y="344887"/>
                    <a:pt x="1106601" y="352710"/>
                    <a:pt x="1096962" y="352710"/>
                  </a:cubicBezTo>
                  <a:cubicBezTo>
                    <a:pt x="1087323" y="352710"/>
                    <a:pt x="1079500" y="344887"/>
                    <a:pt x="1079500" y="335248"/>
                  </a:cubicBezTo>
                  <a:close/>
                  <a:moveTo>
                    <a:pt x="1143000" y="335248"/>
                  </a:moveTo>
                  <a:cubicBezTo>
                    <a:pt x="1143000" y="325608"/>
                    <a:pt x="1150823" y="317785"/>
                    <a:pt x="1160462" y="317785"/>
                  </a:cubicBezTo>
                  <a:cubicBezTo>
                    <a:pt x="1170101" y="317785"/>
                    <a:pt x="1177925" y="325608"/>
                    <a:pt x="1177925" y="335248"/>
                  </a:cubicBezTo>
                  <a:cubicBezTo>
                    <a:pt x="1177925" y="344887"/>
                    <a:pt x="1170101" y="352710"/>
                    <a:pt x="1160462" y="352710"/>
                  </a:cubicBezTo>
                  <a:cubicBezTo>
                    <a:pt x="1150823" y="352710"/>
                    <a:pt x="1143000" y="344887"/>
                    <a:pt x="1143000" y="335248"/>
                  </a:cubicBezTo>
                  <a:close/>
                  <a:moveTo>
                    <a:pt x="1206500" y="335248"/>
                  </a:moveTo>
                  <a:cubicBezTo>
                    <a:pt x="1206500" y="325608"/>
                    <a:pt x="1214323" y="317785"/>
                    <a:pt x="1223962" y="317785"/>
                  </a:cubicBezTo>
                  <a:cubicBezTo>
                    <a:pt x="1233601" y="317785"/>
                    <a:pt x="1241425" y="325608"/>
                    <a:pt x="1241425" y="335248"/>
                  </a:cubicBezTo>
                  <a:cubicBezTo>
                    <a:pt x="1241425" y="344887"/>
                    <a:pt x="1233601" y="352710"/>
                    <a:pt x="1223962" y="352710"/>
                  </a:cubicBezTo>
                  <a:cubicBezTo>
                    <a:pt x="1214323" y="352710"/>
                    <a:pt x="1206500" y="344887"/>
                    <a:pt x="1206500" y="335248"/>
                  </a:cubicBezTo>
                  <a:close/>
                  <a:moveTo>
                    <a:pt x="1269714" y="335248"/>
                  </a:moveTo>
                  <a:cubicBezTo>
                    <a:pt x="1269714" y="325451"/>
                    <a:pt x="1277665" y="317500"/>
                    <a:pt x="1287462" y="317500"/>
                  </a:cubicBezTo>
                  <a:cubicBezTo>
                    <a:pt x="1297259" y="317500"/>
                    <a:pt x="1305210" y="325451"/>
                    <a:pt x="1305210" y="335248"/>
                  </a:cubicBezTo>
                  <a:cubicBezTo>
                    <a:pt x="1305210" y="345045"/>
                    <a:pt x="1297259" y="352996"/>
                    <a:pt x="1287462" y="352996"/>
                  </a:cubicBezTo>
                  <a:cubicBezTo>
                    <a:pt x="1277665" y="352996"/>
                    <a:pt x="1269714" y="345045"/>
                    <a:pt x="1269714" y="335248"/>
                  </a:cubicBezTo>
                  <a:close/>
                  <a:moveTo>
                    <a:pt x="1333214" y="335248"/>
                  </a:moveTo>
                  <a:cubicBezTo>
                    <a:pt x="1333214" y="325451"/>
                    <a:pt x="1341165" y="317500"/>
                    <a:pt x="1350962" y="317500"/>
                  </a:cubicBezTo>
                  <a:cubicBezTo>
                    <a:pt x="1360759" y="317500"/>
                    <a:pt x="1368710" y="325451"/>
                    <a:pt x="1368710" y="335248"/>
                  </a:cubicBezTo>
                  <a:cubicBezTo>
                    <a:pt x="1368710" y="345045"/>
                    <a:pt x="1360759" y="352996"/>
                    <a:pt x="1350962" y="352996"/>
                  </a:cubicBezTo>
                  <a:cubicBezTo>
                    <a:pt x="1341165" y="352996"/>
                    <a:pt x="1333214" y="345045"/>
                    <a:pt x="1333214" y="335248"/>
                  </a:cubicBezTo>
                  <a:close/>
                  <a:moveTo>
                    <a:pt x="1396714" y="335248"/>
                  </a:moveTo>
                  <a:cubicBezTo>
                    <a:pt x="1396714" y="325451"/>
                    <a:pt x="1404665" y="317500"/>
                    <a:pt x="1414462" y="317500"/>
                  </a:cubicBezTo>
                  <a:cubicBezTo>
                    <a:pt x="1424259" y="317500"/>
                    <a:pt x="1432210" y="325451"/>
                    <a:pt x="1432210" y="335248"/>
                  </a:cubicBezTo>
                  <a:cubicBezTo>
                    <a:pt x="1432210" y="345045"/>
                    <a:pt x="1424259" y="352996"/>
                    <a:pt x="1414462" y="352996"/>
                  </a:cubicBezTo>
                  <a:cubicBezTo>
                    <a:pt x="1404665" y="352996"/>
                    <a:pt x="1396714" y="345045"/>
                    <a:pt x="1396714" y="335248"/>
                  </a:cubicBezTo>
                  <a:close/>
                  <a:moveTo>
                    <a:pt x="1460214" y="335248"/>
                  </a:moveTo>
                  <a:cubicBezTo>
                    <a:pt x="1460214" y="325451"/>
                    <a:pt x="1468165" y="317500"/>
                    <a:pt x="1477962" y="317500"/>
                  </a:cubicBezTo>
                  <a:cubicBezTo>
                    <a:pt x="1487759" y="317500"/>
                    <a:pt x="1495710" y="325451"/>
                    <a:pt x="1495710" y="335248"/>
                  </a:cubicBezTo>
                  <a:cubicBezTo>
                    <a:pt x="1495710" y="345045"/>
                    <a:pt x="1487759" y="352996"/>
                    <a:pt x="1477962" y="352996"/>
                  </a:cubicBezTo>
                  <a:cubicBezTo>
                    <a:pt x="1468165" y="352996"/>
                    <a:pt x="1460214" y="345045"/>
                    <a:pt x="1460214" y="335248"/>
                  </a:cubicBezTo>
                  <a:close/>
                  <a:moveTo>
                    <a:pt x="1523714" y="335248"/>
                  </a:moveTo>
                  <a:cubicBezTo>
                    <a:pt x="1523714" y="325451"/>
                    <a:pt x="1531665" y="317500"/>
                    <a:pt x="1541462" y="317500"/>
                  </a:cubicBezTo>
                  <a:cubicBezTo>
                    <a:pt x="1551259" y="317500"/>
                    <a:pt x="1559210" y="325451"/>
                    <a:pt x="1559210" y="335248"/>
                  </a:cubicBezTo>
                  <a:cubicBezTo>
                    <a:pt x="1559210" y="345045"/>
                    <a:pt x="1551259" y="352996"/>
                    <a:pt x="1541462" y="352996"/>
                  </a:cubicBezTo>
                  <a:cubicBezTo>
                    <a:pt x="1531665" y="352996"/>
                    <a:pt x="1523714" y="345045"/>
                    <a:pt x="1523714" y="335248"/>
                  </a:cubicBezTo>
                  <a:close/>
                  <a:moveTo>
                    <a:pt x="1587214" y="335248"/>
                  </a:moveTo>
                  <a:cubicBezTo>
                    <a:pt x="1587214" y="325451"/>
                    <a:pt x="1595165" y="317500"/>
                    <a:pt x="1604962" y="317500"/>
                  </a:cubicBezTo>
                  <a:cubicBezTo>
                    <a:pt x="1614759" y="317500"/>
                    <a:pt x="1622710" y="325451"/>
                    <a:pt x="1622710" y="335248"/>
                  </a:cubicBezTo>
                  <a:cubicBezTo>
                    <a:pt x="1622710" y="345045"/>
                    <a:pt x="1614759" y="352996"/>
                    <a:pt x="1604962" y="352996"/>
                  </a:cubicBezTo>
                  <a:cubicBezTo>
                    <a:pt x="1595165" y="352996"/>
                    <a:pt x="1587214" y="345045"/>
                    <a:pt x="1587214" y="335248"/>
                  </a:cubicBezTo>
                  <a:close/>
                  <a:moveTo>
                    <a:pt x="1650428" y="335248"/>
                  </a:moveTo>
                  <a:cubicBezTo>
                    <a:pt x="1650428" y="325293"/>
                    <a:pt x="1658507" y="317214"/>
                    <a:pt x="1668462" y="317214"/>
                  </a:cubicBezTo>
                  <a:cubicBezTo>
                    <a:pt x="1678417" y="317214"/>
                    <a:pt x="1686496" y="325293"/>
                    <a:pt x="1686496" y="335248"/>
                  </a:cubicBezTo>
                  <a:cubicBezTo>
                    <a:pt x="1686496" y="345203"/>
                    <a:pt x="1678417" y="353282"/>
                    <a:pt x="1668462" y="353282"/>
                  </a:cubicBezTo>
                  <a:cubicBezTo>
                    <a:pt x="1658507" y="353282"/>
                    <a:pt x="1650428" y="345203"/>
                    <a:pt x="1650428" y="335248"/>
                  </a:cubicBezTo>
                  <a:close/>
                  <a:moveTo>
                    <a:pt x="1713928" y="335248"/>
                  </a:moveTo>
                  <a:cubicBezTo>
                    <a:pt x="1713928" y="325293"/>
                    <a:pt x="1722007" y="317214"/>
                    <a:pt x="1731962" y="317214"/>
                  </a:cubicBezTo>
                  <a:cubicBezTo>
                    <a:pt x="1741917" y="317214"/>
                    <a:pt x="1749996" y="325293"/>
                    <a:pt x="1749996" y="335248"/>
                  </a:cubicBezTo>
                  <a:cubicBezTo>
                    <a:pt x="1749996" y="345203"/>
                    <a:pt x="1741917" y="353282"/>
                    <a:pt x="1731962" y="353282"/>
                  </a:cubicBezTo>
                  <a:cubicBezTo>
                    <a:pt x="1722007" y="353282"/>
                    <a:pt x="1713928" y="345203"/>
                    <a:pt x="1713928" y="335248"/>
                  </a:cubicBezTo>
                  <a:close/>
                  <a:moveTo>
                    <a:pt x="1777428" y="335248"/>
                  </a:moveTo>
                  <a:cubicBezTo>
                    <a:pt x="1777428" y="325293"/>
                    <a:pt x="1785507" y="317214"/>
                    <a:pt x="1795462" y="317214"/>
                  </a:cubicBezTo>
                  <a:cubicBezTo>
                    <a:pt x="1805417" y="317214"/>
                    <a:pt x="1813496" y="325293"/>
                    <a:pt x="1813496" y="335248"/>
                  </a:cubicBezTo>
                  <a:cubicBezTo>
                    <a:pt x="1813496" y="345203"/>
                    <a:pt x="1805417" y="353282"/>
                    <a:pt x="1795462" y="353282"/>
                  </a:cubicBezTo>
                  <a:cubicBezTo>
                    <a:pt x="1785507" y="353282"/>
                    <a:pt x="1777428" y="345203"/>
                    <a:pt x="1777428" y="335248"/>
                  </a:cubicBezTo>
                  <a:close/>
                  <a:moveTo>
                    <a:pt x="1840928" y="335248"/>
                  </a:moveTo>
                  <a:cubicBezTo>
                    <a:pt x="1840928" y="325293"/>
                    <a:pt x="1849007" y="317214"/>
                    <a:pt x="1858962" y="317214"/>
                  </a:cubicBezTo>
                  <a:cubicBezTo>
                    <a:pt x="1868917" y="317214"/>
                    <a:pt x="1876996" y="325293"/>
                    <a:pt x="1876996" y="335248"/>
                  </a:cubicBezTo>
                  <a:cubicBezTo>
                    <a:pt x="1876996" y="345203"/>
                    <a:pt x="1868917" y="353282"/>
                    <a:pt x="1858962" y="353282"/>
                  </a:cubicBezTo>
                  <a:cubicBezTo>
                    <a:pt x="1849007" y="353282"/>
                    <a:pt x="1840928" y="345203"/>
                    <a:pt x="1840928" y="335248"/>
                  </a:cubicBezTo>
                  <a:close/>
                  <a:moveTo>
                    <a:pt x="1905571" y="335248"/>
                  </a:moveTo>
                  <a:cubicBezTo>
                    <a:pt x="1905571" y="325924"/>
                    <a:pt x="1913138" y="318357"/>
                    <a:pt x="1922462" y="318357"/>
                  </a:cubicBezTo>
                  <a:cubicBezTo>
                    <a:pt x="1931786" y="318357"/>
                    <a:pt x="1939353" y="325924"/>
                    <a:pt x="1939353" y="335248"/>
                  </a:cubicBezTo>
                  <a:cubicBezTo>
                    <a:pt x="1939353" y="344572"/>
                    <a:pt x="1931786" y="352139"/>
                    <a:pt x="1922462" y="352139"/>
                  </a:cubicBezTo>
                  <a:cubicBezTo>
                    <a:pt x="1913138" y="352139"/>
                    <a:pt x="1905571" y="344572"/>
                    <a:pt x="1905571" y="335248"/>
                  </a:cubicBezTo>
                  <a:close/>
                  <a:moveTo>
                    <a:pt x="1968500" y="335248"/>
                  </a:moveTo>
                  <a:cubicBezTo>
                    <a:pt x="1968500" y="325608"/>
                    <a:pt x="1976323" y="317785"/>
                    <a:pt x="1985962" y="317785"/>
                  </a:cubicBezTo>
                  <a:cubicBezTo>
                    <a:pt x="1995601" y="317785"/>
                    <a:pt x="2003425" y="325608"/>
                    <a:pt x="2003425" y="335248"/>
                  </a:cubicBezTo>
                  <a:cubicBezTo>
                    <a:pt x="2003425" y="344887"/>
                    <a:pt x="1995601" y="352710"/>
                    <a:pt x="1985962" y="352710"/>
                  </a:cubicBezTo>
                  <a:cubicBezTo>
                    <a:pt x="1976323" y="352710"/>
                    <a:pt x="1968500" y="344887"/>
                    <a:pt x="1968500" y="335248"/>
                  </a:cubicBezTo>
                  <a:close/>
                  <a:moveTo>
                    <a:pt x="2032000" y="335248"/>
                  </a:moveTo>
                  <a:cubicBezTo>
                    <a:pt x="2032000" y="325608"/>
                    <a:pt x="2039823" y="317785"/>
                    <a:pt x="2049462" y="317785"/>
                  </a:cubicBezTo>
                  <a:cubicBezTo>
                    <a:pt x="2059101" y="317785"/>
                    <a:pt x="2066925" y="325608"/>
                    <a:pt x="2066925" y="335248"/>
                  </a:cubicBezTo>
                  <a:cubicBezTo>
                    <a:pt x="2066925" y="344887"/>
                    <a:pt x="2059101" y="352710"/>
                    <a:pt x="2049462" y="352710"/>
                  </a:cubicBezTo>
                  <a:cubicBezTo>
                    <a:pt x="2039823" y="352710"/>
                    <a:pt x="2032000" y="344887"/>
                    <a:pt x="2032000" y="335248"/>
                  </a:cubicBezTo>
                  <a:close/>
                  <a:moveTo>
                    <a:pt x="254285" y="398748"/>
                  </a:moveTo>
                  <a:cubicBezTo>
                    <a:pt x="254285" y="389266"/>
                    <a:pt x="261980" y="381571"/>
                    <a:pt x="271462" y="381571"/>
                  </a:cubicBezTo>
                  <a:cubicBezTo>
                    <a:pt x="280944" y="381571"/>
                    <a:pt x="288639" y="389266"/>
                    <a:pt x="288639" y="398748"/>
                  </a:cubicBezTo>
                  <a:cubicBezTo>
                    <a:pt x="288639" y="408229"/>
                    <a:pt x="280944" y="415925"/>
                    <a:pt x="271462" y="415925"/>
                  </a:cubicBezTo>
                  <a:cubicBezTo>
                    <a:pt x="261980" y="415925"/>
                    <a:pt x="254285" y="408229"/>
                    <a:pt x="254285" y="398748"/>
                  </a:cubicBezTo>
                  <a:close/>
                  <a:moveTo>
                    <a:pt x="317785" y="398748"/>
                  </a:moveTo>
                  <a:cubicBezTo>
                    <a:pt x="317785" y="389266"/>
                    <a:pt x="325480" y="381571"/>
                    <a:pt x="334962" y="381571"/>
                  </a:cubicBezTo>
                  <a:cubicBezTo>
                    <a:pt x="344444" y="381571"/>
                    <a:pt x="352139" y="389266"/>
                    <a:pt x="352139" y="398748"/>
                  </a:cubicBezTo>
                  <a:cubicBezTo>
                    <a:pt x="352139" y="408229"/>
                    <a:pt x="344444" y="415925"/>
                    <a:pt x="334962" y="415925"/>
                  </a:cubicBezTo>
                  <a:cubicBezTo>
                    <a:pt x="325480" y="415925"/>
                    <a:pt x="317785" y="408229"/>
                    <a:pt x="317785" y="398748"/>
                  </a:cubicBezTo>
                  <a:close/>
                  <a:moveTo>
                    <a:pt x="381285" y="398748"/>
                  </a:moveTo>
                  <a:cubicBezTo>
                    <a:pt x="381285" y="389266"/>
                    <a:pt x="388980" y="381571"/>
                    <a:pt x="398462" y="381571"/>
                  </a:cubicBezTo>
                  <a:cubicBezTo>
                    <a:pt x="407944" y="381571"/>
                    <a:pt x="415639" y="389266"/>
                    <a:pt x="415639" y="398748"/>
                  </a:cubicBezTo>
                  <a:cubicBezTo>
                    <a:pt x="415639" y="408229"/>
                    <a:pt x="407944" y="415925"/>
                    <a:pt x="398462" y="415925"/>
                  </a:cubicBezTo>
                  <a:cubicBezTo>
                    <a:pt x="388980" y="415925"/>
                    <a:pt x="381285" y="408229"/>
                    <a:pt x="381285" y="398748"/>
                  </a:cubicBezTo>
                  <a:close/>
                  <a:moveTo>
                    <a:pt x="444785" y="398748"/>
                  </a:moveTo>
                  <a:cubicBezTo>
                    <a:pt x="444785" y="389266"/>
                    <a:pt x="452480" y="381571"/>
                    <a:pt x="461962" y="381571"/>
                  </a:cubicBezTo>
                  <a:cubicBezTo>
                    <a:pt x="471444" y="381571"/>
                    <a:pt x="479139" y="389266"/>
                    <a:pt x="479139" y="398748"/>
                  </a:cubicBezTo>
                  <a:cubicBezTo>
                    <a:pt x="479139" y="408229"/>
                    <a:pt x="471444" y="415925"/>
                    <a:pt x="461962" y="415925"/>
                  </a:cubicBezTo>
                  <a:cubicBezTo>
                    <a:pt x="452480" y="415925"/>
                    <a:pt x="444785" y="408229"/>
                    <a:pt x="444785" y="398748"/>
                  </a:cubicBezTo>
                  <a:close/>
                  <a:moveTo>
                    <a:pt x="508285" y="398748"/>
                  </a:moveTo>
                  <a:cubicBezTo>
                    <a:pt x="508285" y="389266"/>
                    <a:pt x="515980" y="381571"/>
                    <a:pt x="525462" y="381571"/>
                  </a:cubicBezTo>
                  <a:cubicBezTo>
                    <a:pt x="534944" y="381571"/>
                    <a:pt x="542639" y="389266"/>
                    <a:pt x="542639" y="398748"/>
                  </a:cubicBezTo>
                  <a:cubicBezTo>
                    <a:pt x="542639" y="408229"/>
                    <a:pt x="534944" y="415925"/>
                    <a:pt x="525462" y="415925"/>
                  </a:cubicBezTo>
                  <a:cubicBezTo>
                    <a:pt x="515980" y="415925"/>
                    <a:pt x="508285" y="408229"/>
                    <a:pt x="508285" y="398748"/>
                  </a:cubicBezTo>
                  <a:close/>
                  <a:moveTo>
                    <a:pt x="571500" y="398748"/>
                  </a:moveTo>
                  <a:cubicBezTo>
                    <a:pt x="571500" y="389108"/>
                    <a:pt x="579323" y="381285"/>
                    <a:pt x="588962" y="381285"/>
                  </a:cubicBezTo>
                  <a:cubicBezTo>
                    <a:pt x="598601" y="381285"/>
                    <a:pt x="606425" y="389108"/>
                    <a:pt x="606425" y="398748"/>
                  </a:cubicBezTo>
                  <a:cubicBezTo>
                    <a:pt x="606425" y="408387"/>
                    <a:pt x="598601" y="416210"/>
                    <a:pt x="588962" y="416210"/>
                  </a:cubicBezTo>
                  <a:cubicBezTo>
                    <a:pt x="579323" y="416210"/>
                    <a:pt x="571500" y="408387"/>
                    <a:pt x="571500" y="398748"/>
                  </a:cubicBezTo>
                  <a:close/>
                  <a:moveTo>
                    <a:pt x="635285" y="398748"/>
                  </a:moveTo>
                  <a:cubicBezTo>
                    <a:pt x="635285" y="389266"/>
                    <a:pt x="642980" y="381571"/>
                    <a:pt x="652462" y="381571"/>
                  </a:cubicBezTo>
                  <a:cubicBezTo>
                    <a:pt x="661944" y="381571"/>
                    <a:pt x="669639" y="389266"/>
                    <a:pt x="669639" y="398748"/>
                  </a:cubicBezTo>
                  <a:cubicBezTo>
                    <a:pt x="669639" y="408229"/>
                    <a:pt x="661944" y="415925"/>
                    <a:pt x="652462" y="415925"/>
                  </a:cubicBezTo>
                  <a:cubicBezTo>
                    <a:pt x="642980" y="415925"/>
                    <a:pt x="635285" y="408229"/>
                    <a:pt x="635285" y="398748"/>
                  </a:cubicBezTo>
                  <a:close/>
                  <a:moveTo>
                    <a:pt x="698785" y="398748"/>
                  </a:moveTo>
                  <a:cubicBezTo>
                    <a:pt x="698785" y="389266"/>
                    <a:pt x="706480" y="381571"/>
                    <a:pt x="715962" y="381571"/>
                  </a:cubicBezTo>
                  <a:cubicBezTo>
                    <a:pt x="725444" y="381571"/>
                    <a:pt x="733139" y="389266"/>
                    <a:pt x="733139" y="398748"/>
                  </a:cubicBezTo>
                  <a:cubicBezTo>
                    <a:pt x="733139" y="408229"/>
                    <a:pt x="725444" y="415925"/>
                    <a:pt x="715962" y="415925"/>
                  </a:cubicBezTo>
                  <a:cubicBezTo>
                    <a:pt x="706480" y="415925"/>
                    <a:pt x="698785" y="408229"/>
                    <a:pt x="698785" y="398748"/>
                  </a:cubicBezTo>
                  <a:close/>
                  <a:moveTo>
                    <a:pt x="762000" y="398748"/>
                  </a:moveTo>
                  <a:cubicBezTo>
                    <a:pt x="762000" y="389108"/>
                    <a:pt x="769823" y="381285"/>
                    <a:pt x="779462" y="381285"/>
                  </a:cubicBezTo>
                  <a:cubicBezTo>
                    <a:pt x="789101" y="381285"/>
                    <a:pt x="796925" y="389108"/>
                    <a:pt x="796925" y="398748"/>
                  </a:cubicBezTo>
                  <a:cubicBezTo>
                    <a:pt x="796925" y="408387"/>
                    <a:pt x="789101" y="416210"/>
                    <a:pt x="779462" y="416210"/>
                  </a:cubicBezTo>
                  <a:cubicBezTo>
                    <a:pt x="769823" y="416210"/>
                    <a:pt x="762000" y="408387"/>
                    <a:pt x="762000" y="398748"/>
                  </a:cubicBezTo>
                  <a:close/>
                  <a:moveTo>
                    <a:pt x="825500" y="398748"/>
                  </a:moveTo>
                  <a:cubicBezTo>
                    <a:pt x="825500" y="389108"/>
                    <a:pt x="833323" y="381285"/>
                    <a:pt x="842962" y="381285"/>
                  </a:cubicBezTo>
                  <a:cubicBezTo>
                    <a:pt x="852601" y="381285"/>
                    <a:pt x="860425" y="389108"/>
                    <a:pt x="860425" y="398748"/>
                  </a:cubicBezTo>
                  <a:cubicBezTo>
                    <a:pt x="860425" y="408387"/>
                    <a:pt x="852601" y="416210"/>
                    <a:pt x="842962" y="416210"/>
                  </a:cubicBezTo>
                  <a:cubicBezTo>
                    <a:pt x="833323" y="416210"/>
                    <a:pt x="825500" y="408387"/>
                    <a:pt x="825500" y="398748"/>
                  </a:cubicBezTo>
                  <a:close/>
                  <a:moveTo>
                    <a:pt x="889000" y="398748"/>
                  </a:moveTo>
                  <a:cubicBezTo>
                    <a:pt x="889000" y="389108"/>
                    <a:pt x="896823" y="381285"/>
                    <a:pt x="906462" y="381285"/>
                  </a:cubicBezTo>
                  <a:cubicBezTo>
                    <a:pt x="916101" y="381285"/>
                    <a:pt x="923925" y="389108"/>
                    <a:pt x="923925" y="398748"/>
                  </a:cubicBezTo>
                  <a:cubicBezTo>
                    <a:pt x="923925" y="408387"/>
                    <a:pt x="916101" y="416210"/>
                    <a:pt x="906462" y="416210"/>
                  </a:cubicBezTo>
                  <a:cubicBezTo>
                    <a:pt x="896823" y="416210"/>
                    <a:pt x="889000" y="408387"/>
                    <a:pt x="889000" y="398748"/>
                  </a:cubicBezTo>
                  <a:close/>
                  <a:moveTo>
                    <a:pt x="952500" y="398748"/>
                  </a:moveTo>
                  <a:cubicBezTo>
                    <a:pt x="952500" y="389108"/>
                    <a:pt x="960323" y="381285"/>
                    <a:pt x="969962" y="381285"/>
                  </a:cubicBezTo>
                  <a:cubicBezTo>
                    <a:pt x="979601" y="381285"/>
                    <a:pt x="987425" y="389108"/>
                    <a:pt x="987425" y="398748"/>
                  </a:cubicBezTo>
                  <a:cubicBezTo>
                    <a:pt x="987425" y="408387"/>
                    <a:pt x="979601" y="416210"/>
                    <a:pt x="969962" y="416210"/>
                  </a:cubicBezTo>
                  <a:cubicBezTo>
                    <a:pt x="960323" y="416210"/>
                    <a:pt x="952500" y="408387"/>
                    <a:pt x="952500" y="398748"/>
                  </a:cubicBezTo>
                  <a:close/>
                  <a:moveTo>
                    <a:pt x="1016000" y="398748"/>
                  </a:moveTo>
                  <a:cubicBezTo>
                    <a:pt x="1016000" y="389108"/>
                    <a:pt x="1023823" y="381285"/>
                    <a:pt x="1033462" y="381285"/>
                  </a:cubicBezTo>
                  <a:cubicBezTo>
                    <a:pt x="1043101" y="381285"/>
                    <a:pt x="1050925" y="389108"/>
                    <a:pt x="1050925" y="398748"/>
                  </a:cubicBezTo>
                  <a:cubicBezTo>
                    <a:pt x="1050925" y="408387"/>
                    <a:pt x="1043101" y="416210"/>
                    <a:pt x="1033462" y="416210"/>
                  </a:cubicBezTo>
                  <a:cubicBezTo>
                    <a:pt x="1023823" y="416210"/>
                    <a:pt x="1016000" y="408387"/>
                    <a:pt x="1016000" y="398748"/>
                  </a:cubicBezTo>
                  <a:close/>
                  <a:moveTo>
                    <a:pt x="1079500" y="398748"/>
                  </a:moveTo>
                  <a:cubicBezTo>
                    <a:pt x="1079500" y="389108"/>
                    <a:pt x="1087323" y="381285"/>
                    <a:pt x="1096962" y="381285"/>
                  </a:cubicBezTo>
                  <a:cubicBezTo>
                    <a:pt x="1106601" y="381285"/>
                    <a:pt x="1114425" y="389108"/>
                    <a:pt x="1114425" y="398748"/>
                  </a:cubicBezTo>
                  <a:cubicBezTo>
                    <a:pt x="1114425" y="408387"/>
                    <a:pt x="1106601" y="416210"/>
                    <a:pt x="1096962" y="416210"/>
                  </a:cubicBezTo>
                  <a:cubicBezTo>
                    <a:pt x="1087323" y="416210"/>
                    <a:pt x="1079500" y="408387"/>
                    <a:pt x="1079500" y="398748"/>
                  </a:cubicBezTo>
                  <a:close/>
                  <a:moveTo>
                    <a:pt x="1143000" y="398748"/>
                  </a:moveTo>
                  <a:cubicBezTo>
                    <a:pt x="1143000" y="389108"/>
                    <a:pt x="1150823" y="381285"/>
                    <a:pt x="1160462" y="381285"/>
                  </a:cubicBezTo>
                  <a:cubicBezTo>
                    <a:pt x="1170101" y="381285"/>
                    <a:pt x="1177925" y="389108"/>
                    <a:pt x="1177925" y="398748"/>
                  </a:cubicBezTo>
                  <a:cubicBezTo>
                    <a:pt x="1177925" y="408387"/>
                    <a:pt x="1170101" y="416210"/>
                    <a:pt x="1160462" y="416210"/>
                  </a:cubicBezTo>
                  <a:cubicBezTo>
                    <a:pt x="1150823" y="416210"/>
                    <a:pt x="1143000" y="408387"/>
                    <a:pt x="1143000" y="398748"/>
                  </a:cubicBezTo>
                  <a:close/>
                  <a:moveTo>
                    <a:pt x="1206500" y="398748"/>
                  </a:moveTo>
                  <a:cubicBezTo>
                    <a:pt x="1206500" y="389108"/>
                    <a:pt x="1214323" y="381285"/>
                    <a:pt x="1223962" y="381285"/>
                  </a:cubicBezTo>
                  <a:cubicBezTo>
                    <a:pt x="1233601" y="381285"/>
                    <a:pt x="1241425" y="389108"/>
                    <a:pt x="1241425" y="398748"/>
                  </a:cubicBezTo>
                  <a:cubicBezTo>
                    <a:pt x="1241425" y="408387"/>
                    <a:pt x="1233601" y="416210"/>
                    <a:pt x="1223962" y="416210"/>
                  </a:cubicBezTo>
                  <a:cubicBezTo>
                    <a:pt x="1214323" y="416210"/>
                    <a:pt x="1206500" y="408387"/>
                    <a:pt x="1206500" y="398748"/>
                  </a:cubicBezTo>
                  <a:close/>
                  <a:moveTo>
                    <a:pt x="1269714" y="398748"/>
                  </a:moveTo>
                  <a:cubicBezTo>
                    <a:pt x="1269714" y="388951"/>
                    <a:pt x="1277665" y="381000"/>
                    <a:pt x="1287462" y="381000"/>
                  </a:cubicBezTo>
                  <a:cubicBezTo>
                    <a:pt x="1297259" y="381000"/>
                    <a:pt x="1305210" y="388951"/>
                    <a:pt x="1305210" y="398748"/>
                  </a:cubicBezTo>
                  <a:cubicBezTo>
                    <a:pt x="1305210" y="408545"/>
                    <a:pt x="1297259" y="416496"/>
                    <a:pt x="1287462" y="416496"/>
                  </a:cubicBezTo>
                  <a:cubicBezTo>
                    <a:pt x="1277665" y="416496"/>
                    <a:pt x="1269714" y="408545"/>
                    <a:pt x="1269714" y="398748"/>
                  </a:cubicBezTo>
                  <a:close/>
                  <a:moveTo>
                    <a:pt x="1333214" y="398748"/>
                  </a:moveTo>
                  <a:cubicBezTo>
                    <a:pt x="1333214" y="388951"/>
                    <a:pt x="1341165" y="381000"/>
                    <a:pt x="1350962" y="381000"/>
                  </a:cubicBezTo>
                  <a:cubicBezTo>
                    <a:pt x="1360759" y="381000"/>
                    <a:pt x="1368710" y="388951"/>
                    <a:pt x="1368710" y="398748"/>
                  </a:cubicBezTo>
                  <a:cubicBezTo>
                    <a:pt x="1368710" y="408545"/>
                    <a:pt x="1360759" y="416496"/>
                    <a:pt x="1350962" y="416496"/>
                  </a:cubicBezTo>
                  <a:cubicBezTo>
                    <a:pt x="1341165" y="416496"/>
                    <a:pt x="1333214" y="408545"/>
                    <a:pt x="1333214" y="398748"/>
                  </a:cubicBezTo>
                  <a:close/>
                  <a:moveTo>
                    <a:pt x="1396714" y="398748"/>
                  </a:moveTo>
                  <a:cubicBezTo>
                    <a:pt x="1396714" y="388951"/>
                    <a:pt x="1404665" y="381000"/>
                    <a:pt x="1414462" y="381000"/>
                  </a:cubicBezTo>
                  <a:cubicBezTo>
                    <a:pt x="1424259" y="381000"/>
                    <a:pt x="1432210" y="388951"/>
                    <a:pt x="1432210" y="398748"/>
                  </a:cubicBezTo>
                  <a:cubicBezTo>
                    <a:pt x="1432210" y="408545"/>
                    <a:pt x="1424259" y="416496"/>
                    <a:pt x="1414462" y="416496"/>
                  </a:cubicBezTo>
                  <a:cubicBezTo>
                    <a:pt x="1404665" y="416496"/>
                    <a:pt x="1396714" y="408545"/>
                    <a:pt x="1396714" y="398748"/>
                  </a:cubicBezTo>
                  <a:close/>
                  <a:moveTo>
                    <a:pt x="1460214" y="398748"/>
                  </a:moveTo>
                  <a:cubicBezTo>
                    <a:pt x="1460214" y="388951"/>
                    <a:pt x="1468165" y="381000"/>
                    <a:pt x="1477962" y="381000"/>
                  </a:cubicBezTo>
                  <a:cubicBezTo>
                    <a:pt x="1487759" y="381000"/>
                    <a:pt x="1495710" y="388951"/>
                    <a:pt x="1495710" y="398748"/>
                  </a:cubicBezTo>
                  <a:cubicBezTo>
                    <a:pt x="1495710" y="408545"/>
                    <a:pt x="1487759" y="416496"/>
                    <a:pt x="1477962" y="416496"/>
                  </a:cubicBezTo>
                  <a:cubicBezTo>
                    <a:pt x="1468165" y="416496"/>
                    <a:pt x="1460214" y="408545"/>
                    <a:pt x="1460214" y="398748"/>
                  </a:cubicBezTo>
                  <a:close/>
                  <a:moveTo>
                    <a:pt x="1523714" y="398748"/>
                  </a:moveTo>
                  <a:cubicBezTo>
                    <a:pt x="1523714" y="388951"/>
                    <a:pt x="1531665" y="381000"/>
                    <a:pt x="1541462" y="381000"/>
                  </a:cubicBezTo>
                  <a:cubicBezTo>
                    <a:pt x="1551259" y="381000"/>
                    <a:pt x="1559210" y="388951"/>
                    <a:pt x="1559210" y="398748"/>
                  </a:cubicBezTo>
                  <a:cubicBezTo>
                    <a:pt x="1559210" y="408545"/>
                    <a:pt x="1551259" y="416496"/>
                    <a:pt x="1541462" y="416496"/>
                  </a:cubicBezTo>
                  <a:cubicBezTo>
                    <a:pt x="1531665" y="416496"/>
                    <a:pt x="1523714" y="408545"/>
                    <a:pt x="1523714" y="398748"/>
                  </a:cubicBezTo>
                  <a:close/>
                  <a:moveTo>
                    <a:pt x="1587214" y="398748"/>
                  </a:moveTo>
                  <a:cubicBezTo>
                    <a:pt x="1587214" y="388951"/>
                    <a:pt x="1595165" y="381000"/>
                    <a:pt x="1604962" y="381000"/>
                  </a:cubicBezTo>
                  <a:cubicBezTo>
                    <a:pt x="1614759" y="381000"/>
                    <a:pt x="1622710" y="388951"/>
                    <a:pt x="1622710" y="398748"/>
                  </a:cubicBezTo>
                  <a:cubicBezTo>
                    <a:pt x="1622710" y="408545"/>
                    <a:pt x="1614759" y="416496"/>
                    <a:pt x="1604962" y="416496"/>
                  </a:cubicBezTo>
                  <a:cubicBezTo>
                    <a:pt x="1595165" y="416496"/>
                    <a:pt x="1587214" y="408545"/>
                    <a:pt x="1587214" y="398748"/>
                  </a:cubicBezTo>
                  <a:close/>
                  <a:moveTo>
                    <a:pt x="1650428" y="398748"/>
                  </a:moveTo>
                  <a:cubicBezTo>
                    <a:pt x="1650428" y="388793"/>
                    <a:pt x="1658507" y="380714"/>
                    <a:pt x="1668462" y="380714"/>
                  </a:cubicBezTo>
                  <a:cubicBezTo>
                    <a:pt x="1678417" y="380714"/>
                    <a:pt x="1686496" y="388793"/>
                    <a:pt x="1686496" y="398748"/>
                  </a:cubicBezTo>
                  <a:cubicBezTo>
                    <a:pt x="1686496" y="408703"/>
                    <a:pt x="1678417" y="416782"/>
                    <a:pt x="1668462" y="416782"/>
                  </a:cubicBezTo>
                  <a:cubicBezTo>
                    <a:pt x="1658507" y="416782"/>
                    <a:pt x="1650428" y="408703"/>
                    <a:pt x="1650428" y="398748"/>
                  </a:cubicBezTo>
                  <a:close/>
                  <a:moveTo>
                    <a:pt x="1713928" y="398748"/>
                  </a:moveTo>
                  <a:cubicBezTo>
                    <a:pt x="1713928" y="388793"/>
                    <a:pt x="1722007" y="380714"/>
                    <a:pt x="1731962" y="380714"/>
                  </a:cubicBezTo>
                  <a:cubicBezTo>
                    <a:pt x="1741917" y="380714"/>
                    <a:pt x="1749996" y="388793"/>
                    <a:pt x="1749996" y="398748"/>
                  </a:cubicBezTo>
                  <a:cubicBezTo>
                    <a:pt x="1749996" y="408703"/>
                    <a:pt x="1741917" y="416782"/>
                    <a:pt x="1731962" y="416782"/>
                  </a:cubicBezTo>
                  <a:cubicBezTo>
                    <a:pt x="1722007" y="416782"/>
                    <a:pt x="1713928" y="408703"/>
                    <a:pt x="1713928" y="398748"/>
                  </a:cubicBezTo>
                  <a:close/>
                  <a:moveTo>
                    <a:pt x="1777428" y="398748"/>
                  </a:moveTo>
                  <a:cubicBezTo>
                    <a:pt x="1777428" y="388793"/>
                    <a:pt x="1785507" y="380714"/>
                    <a:pt x="1795462" y="380714"/>
                  </a:cubicBezTo>
                  <a:cubicBezTo>
                    <a:pt x="1805417" y="380714"/>
                    <a:pt x="1813496" y="388793"/>
                    <a:pt x="1813496" y="398748"/>
                  </a:cubicBezTo>
                  <a:cubicBezTo>
                    <a:pt x="1813496" y="408703"/>
                    <a:pt x="1805417" y="416782"/>
                    <a:pt x="1795462" y="416782"/>
                  </a:cubicBezTo>
                  <a:cubicBezTo>
                    <a:pt x="1785507" y="416782"/>
                    <a:pt x="1777428" y="408703"/>
                    <a:pt x="1777428" y="398748"/>
                  </a:cubicBezTo>
                  <a:close/>
                  <a:moveTo>
                    <a:pt x="1840928" y="398748"/>
                  </a:moveTo>
                  <a:cubicBezTo>
                    <a:pt x="1840928" y="388793"/>
                    <a:pt x="1849007" y="380714"/>
                    <a:pt x="1858962" y="380714"/>
                  </a:cubicBezTo>
                  <a:cubicBezTo>
                    <a:pt x="1868917" y="380714"/>
                    <a:pt x="1876996" y="388793"/>
                    <a:pt x="1876996" y="398748"/>
                  </a:cubicBezTo>
                  <a:cubicBezTo>
                    <a:pt x="1876996" y="408703"/>
                    <a:pt x="1868917" y="416782"/>
                    <a:pt x="1858962" y="416782"/>
                  </a:cubicBezTo>
                  <a:cubicBezTo>
                    <a:pt x="1849007" y="416782"/>
                    <a:pt x="1840928" y="408703"/>
                    <a:pt x="1840928" y="398748"/>
                  </a:cubicBezTo>
                  <a:close/>
                  <a:moveTo>
                    <a:pt x="1904428" y="398748"/>
                  </a:moveTo>
                  <a:cubicBezTo>
                    <a:pt x="1904428" y="388793"/>
                    <a:pt x="1912507" y="380714"/>
                    <a:pt x="1922462" y="380714"/>
                  </a:cubicBezTo>
                  <a:cubicBezTo>
                    <a:pt x="1932417" y="380714"/>
                    <a:pt x="1940496" y="388793"/>
                    <a:pt x="1940496" y="398748"/>
                  </a:cubicBezTo>
                  <a:cubicBezTo>
                    <a:pt x="1940496" y="408703"/>
                    <a:pt x="1932417" y="416782"/>
                    <a:pt x="1922462" y="416782"/>
                  </a:cubicBezTo>
                  <a:cubicBezTo>
                    <a:pt x="1912507" y="416782"/>
                    <a:pt x="1904428" y="408703"/>
                    <a:pt x="1904428" y="398748"/>
                  </a:cubicBezTo>
                  <a:close/>
                  <a:moveTo>
                    <a:pt x="1968785" y="398748"/>
                  </a:moveTo>
                  <a:cubicBezTo>
                    <a:pt x="1968785" y="389266"/>
                    <a:pt x="1976480" y="381571"/>
                    <a:pt x="1985962" y="381571"/>
                  </a:cubicBezTo>
                  <a:cubicBezTo>
                    <a:pt x="1995444" y="381571"/>
                    <a:pt x="2003139" y="389266"/>
                    <a:pt x="2003139" y="398748"/>
                  </a:cubicBezTo>
                  <a:cubicBezTo>
                    <a:pt x="2003139" y="408229"/>
                    <a:pt x="1995444" y="415925"/>
                    <a:pt x="1985962" y="415925"/>
                  </a:cubicBezTo>
                  <a:cubicBezTo>
                    <a:pt x="1976480" y="415925"/>
                    <a:pt x="1968785" y="408229"/>
                    <a:pt x="1968785" y="398748"/>
                  </a:cubicBezTo>
                  <a:close/>
                  <a:moveTo>
                    <a:pt x="2032000" y="398748"/>
                  </a:moveTo>
                  <a:cubicBezTo>
                    <a:pt x="2032000" y="389108"/>
                    <a:pt x="2039823" y="381285"/>
                    <a:pt x="2049462" y="381285"/>
                  </a:cubicBezTo>
                  <a:cubicBezTo>
                    <a:pt x="2059101" y="381285"/>
                    <a:pt x="2066925" y="389108"/>
                    <a:pt x="2066925" y="398748"/>
                  </a:cubicBezTo>
                  <a:cubicBezTo>
                    <a:pt x="2066925" y="408387"/>
                    <a:pt x="2059101" y="416210"/>
                    <a:pt x="2049462" y="416210"/>
                  </a:cubicBezTo>
                  <a:cubicBezTo>
                    <a:pt x="2039823" y="416210"/>
                    <a:pt x="2032000" y="408387"/>
                    <a:pt x="2032000" y="398748"/>
                  </a:cubicBezTo>
                  <a:close/>
                  <a:moveTo>
                    <a:pt x="2095500" y="398748"/>
                  </a:moveTo>
                  <a:cubicBezTo>
                    <a:pt x="2095500" y="389108"/>
                    <a:pt x="2103323" y="381285"/>
                    <a:pt x="2112962" y="381285"/>
                  </a:cubicBezTo>
                  <a:cubicBezTo>
                    <a:pt x="2122601" y="381285"/>
                    <a:pt x="2130425" y="389108"/>
                    <a:pt x="2130425" y="398748"/>
                  </a:cubicBezTo>
                  <a:cubicBezTo>
                    <a:pt x="2130425" y="408387"/>
                    <a:pt x="2122601" y="416210"/>
                    <a:pt x="2112962" y="416210"/>
                  </a:cubicBezTo>
                  <a:cubicBezTo>
                    <a:pt x="2103323" y="416210"/>
                    <a:pt x="2095500" y="408387"/>
                    <a:pt x="2095500" y="398748"/>
                  </a:cubicBezTo>
                  <a:close/>
                  <a:moveTo>
                    <a:pt x="190500" y="462248"/>
                  </a:moveTo>
                  <a:cubicBezTo>
                    <a:pt x="190500" y="452608"/>
                    <a:pt x="198323" y="444785"/>
                    <a:pt x="207962" y="444785"/>
                  </a:cubicBezTo>
                  <a:cubicBezTo>
                    <a:pt x="217601" y="444785"/>
                    <a:pt x="225425" y="452608"/>
                    <a:pt x="225425" y="462248"/>
                  </a:cubicBezTo>
                  <a:cubicBezTo>
                    <a:pt x="225425" y="471887"/>
                    <a:pt x="217601" y="479710"/>
                    <a:pt x="207962" y="479710"/>
                  </a:cubicBezTo>
                  <a:cubicBezTo>
                    <a:pt x="198323" y="479710"/>
                    <a:pt x="190500" y="471887"/>
                    <a:pt x="190500" y="462248"/>
                  </a:cubicBezTo>
                  <a:close/>
                  <a:moveTo>
                    <a:pt x="254285" y="462248"/>
                  </a:moveTo>
                  <a:cubicBezTo>
                    <a:pt x="254285" y="452766"/>
                    <a:pt x="261980" y="445071"/>
                    <a:pt x="271462" y="445071"/>
                  </a:cubicBezTo>
                  <a:cubicBezTo>
                    <a:pt x="280944" y="445071"/>
                    <a:pt x="288639" y="452766"/>
                    <a:pt x="288639" y="462248"/>
                  </a:cubicBezTo>
                  <a:cubicBezTo>
                    <a:pt x="288639" y="471729"/>
                    <a:pt x="280944" y="479425"/>
                    <a:pt x="271462" y="479425"/>
                  </a:cubicBezTo>
                  <a:cubicBezTo>
                    <a:pt x="261980" y="479425"/>
                    <a:pt x="254285" y="471729"/>
                    <a:pt x="254285" y="462248"/>
                  </a:cubicBezTo>
                  <a:close/>
                  <a:moveTo>
                    <a:pt x="317785" y="462248"/>
                  </a:moveTo>
                  <a:cubicBezTo>
                    <a:pt x="317785" y="452766"/>
                    <a:pt x="325480" y="445071"/>
                    <a:pt x="334962" y="445071"/>
                  </a:cubicBezTo>
                  <a:cubicBezTo>
                    <a:pt x="344444" y="445071"/>
                    <a:pt x="352139" y="452766"/>
                    <a:pt x="352139" y="462248"/>
                  </a:cubicBezTo>
                  <a:cubicBezTo>
                    <a:pt x="352139" y="471729"/>
                    <a:pt x="344444" y="479425"/>
                    <a:pt x="334962" y="479425"/>
                  </a:cubicBezTo>
                  <a:cubicBezTo>
                    <a:pt x="325480" y="479425"/>
                    <a:pt x="317785" y="471729"/>
                    <a:pt x="317785" y="462248"/>
                  </a:cubicBezTo>
                  <a:close/>
                  <a:moveTo>
                    <a:pt x="381285" y="462248"/>
                  </a:moveTo>
                  <a:cubicBezTo>
                    <a:pt x="381285" y="452766"/>
                    <a:pt x="388980" y="445071"/>
                    <a:pt x="398462" y="445071"/>
                  </a:cubicBezTo>
                  <a:cubicBezTo>
                    <a:pt x="407944" y="445071"/>
                    <a:pt x="415639" y="452766"/>
                    <a:pt x="415639" y="462248"/>
                  </a:cubicBezTo>
                  <a:cubicBezTo>
                    <a:pt x="415639" y="471729"/>
                    <a:pt x="407944" y="479425"/>
                    <a:pt x="398462" y="479425"/>
                  </a:cubicBezTo>
                  <a:cubicBezTo>
                    <a:pt x="388980" y="479425"/>
                    <a:pt x="381285" y="471729"/>
                    <a:pt x="381285" y="462248"/>
                  </a:cubicBezTo>
                  <a:close/>
                  <a:moveTo>
                    <a:pt x="444785" y="462248"/>
                  </a:moveTo>
                  <a:cubicBezTo>
                    <a:pt x="444785" y="452766"/>
                    <a:pt x="452480" y="445071"/>
                    <a:pt x="461962" y="445071"/>
                  </a:cubicBezTo>
                  <a:cubicBezTo>
                    <a:pt x="471444" y="445071"/>
                    <a:pt x="479139" y="452766"/>
                    <a:pt x="479139" y="462248"/>
                  </a:cubicBezTo>
                  <a:cubicBezTo>
                    <a:pt x="479139" y="471729"/>
                    <a:pt x="471444" y="479425"/>
                    <a:pt x="461962" y="479425"/>
                  </a:cubicBezTo>
                  <a:cubicBezTo>
                    <a:pt x="452480" y="479425"/>
                    <a:pt x="444785" y="471729"/>
                    <a:pt x="444785" y="462248"/>
                  </a:cubicBezTo>
                  <a:close/>
                  <a:moveTo>
                    <a:pt x="508000" y="462248"/>
                  </a:moveTo>
                  <a:cubicBezTo>
                    <a:pt x="508000" y="452608"/>
                    <a:pt x="515823" y="444785"/>
                    <a:pt x="525462" y="444785"/>
                  </a:cubicBezTo>
                  <a:cubicBezTo>
                    <a:pt x="535101" y="444785"/>
                    <a:pt x="542925" y="452608"/>
                    <a:pt x="542925" y="462248"/>
                  </a:cubicBezTo>
                  <a:cubicBezTo>
                    <a:pt x="542925" y="471887"/>
                    <a:pt x="535101" y="479710"/>
                    <a:pt x="525462" y="479710"/>
                  </a:cubicBezTo>
                  <a:cubicBezTo>
                    <a:pt x="515823" y="479710"/>
                    <a:pt x="508000" y="471887"/>
                    <a:pt x="508000" y="462248"/>
                  </a:cubicBezTo>
                  <a:close/>
                  <a:moveTo>
                    <a:pt x="571500" y="462248"/>
                  </a:moveTo>
                  <a:cubicBezTo>
                    <a:pt x="571500" y="452608"/>
                    <a:pt x="579323" y="444785"/>
                    <a:pt x="588962" y="444785"/>
                  </a:cubicBezTo>
                  <a:cubicBezTo>
                    <a:pt x="598601" y="444785"/>
                    <a:pt x="606425" y="452608"/>
                    <a:pt x="606425" y="462248"/>
                  </a:cubicBezTo>
                  <a:cubicBezTo>
                    <a:pt x="606425" y="471887"/>
                    <a:pt x="598601" y="479710"/>
                    <a:pt x="588962" y="479710"/>
                  </a:cubicBezTo>
                  <a:cubicBezTo>
                    <a:pt x="579323" y="479710"/>
                    <a:pt x="571500" y="471887"/>
                    <a:pt x="571500" y="462248"/>
                  </a:cubicBezTo>
                  <a:close/>
                  <a:moveTo>
                    <a:pt x="635285" y="462248"/>
                  </a:moveTo>
                  <a:cubicBezTo>
                    <a:pt x="635285" y="452766"/>
                    <a:pt x="642980" y="445071"/>
                    <a:pt x="652462" y="445071"/>
                  </a:cubicBezTo>
                  <a:cubicBezTo>
                    <a:pt x="661944" y="445071"/>
                    <a:pt x="669639" y="452766"/>
                    <a:pt x="669639" y="462248"/>
                  </a:cubicBezTo>
                  <a:cubicBezTo>
                    <a:pt x="669639" y="471729"/>
                    <a:pt x="661944" y="479425"/>
                    <a:pt x="652462" y="479425"/>
                  </a:cubicBezTo>
                  <a:cubicBezTo>
                    <a:pt x="642980" y="479425"/>
                    <a:pt x="635285" y="471729"/>
                    <a:pt x="635285" y="462248"/>
                  </a:cubicBezTo>
                  <a:close/>
                  <a:moveTo>
                    <a:pt x="698500" y="462248"/>
                  </a:moveTo>
                  <a:cubicBezTo>
                    <a:pt x="698500" y="452608"/>
                    <a:pt x="706323" y="444785"/>
                    <a:pt x="715962" y="444785"/>
                  </a:cubicBezTo>
                  <a:cubicBezTo>
                    <a:pt x="725601" y="444785"/>
                    <a:pt x="733425" y="452608"/>
                    <a:pt x="733425" y="462248"/>
                  </a:cubicBezTo>
                  <a:cubicBezTo>
                    <a:pt x="733425" y="471887"/>
                    <a:pt x="725601" y="479710"/>
                    <a:pt x="715962" y="479710"/>
                  </a:cubicBezTo>
                  <a:cubicBezTo>
                    <a:pt x="706323" y="479710"/>
                    <a:pt x="698500" y="471887"/>
                    <a:pt x="698500" y="462248"/>
                  </a:cubicBezTo>
                  <a:close/>
                  <a:moveTo>
                    <a:pt x="762000" y="462248"/>
                  </a:moveTo>
                  <a:cubicBezTo>
                    <a:pt x="762000" y="452608"/>
                    <a:pt x="769823" y="444785"/>
                    <a:pt x="779462" y="444785"/>
                  </a:cubicBezTo>
                  <a:cubicBezTo>
                    <a:pt x="789101" y="444785"/>
                    <a:pt x="796925" y="452608"/>
                    <a:pt x="796925" y="462248"/>
                  </a:cubicBezTo>
                  <a:cubicBezTo>
                    <a:pt x="796925" y="471887"/>
                    <a:pt x="789101" y="479710"/>
                    <a:pt x="779462" y="479710"/>
                  </a:cubicBezTo>
                  <a:cubicBezTo>
                    <a:pt x="769823" y="479710"/>
                    <a:pt x="762000" y="471887"/>
                    <a:pt x="762000" y="462248"/>
                  </a:cubicBezTo>
                  <a:close/>
                  <a:moveTo>
                    <a:pt x="825500" y="462248"/>
                  </a:moveTo>
                  <a:cubicBezTo>
                    <a:pt x="825500" y="452608"/>
                    <a:pt x="833323" y="444785"/>
                    <a:pt x="842962" y="444785"/>
                  </a:cubicBezTo>
                  <a:cubicBezTo>
                    <a:pt x="852601" y="444785"/>
                    <a:pt x="860425" y="452608"/>
                    <a:pt x="860425" y="462248"/>
                  </a:cubicBezTo>
                  <a:cubicBezTo>
                    <a:pt x="860425" y="471887"/>
                    <a:pt x="852601" y="479710"/>
                    <a:pt x="842962" y="479710"/>
                  </a:cubicBezTo>
                  <a:cubicBezTo>
                    <a:pt x="833323" y="479710"/>
                    <a:pt x="825500" y="471887"/>
                    <a:pt x="825500" y="462248"/>
                  </a:cubicBezTo>
                  <a:close/>
                  <a:moveTo>
                    <a:pt x="889000" y="462248"/>
                  </a:moveTo>
                  <a:cubicBezTo>
                    <a:pt x="889000" y="452608"/>
                    <a:pt x="896823" y="444785"/>
                    <a:pt x="906462" y="444785"/>
                  </a:cubicBezTo>
                  <a:cubicBezTo>
                    <a:pt x="916101" y="444785"/>
                    <a:pt x="923925" y="452608"/>
                    <a:pt x="923925" y="462248"/>
                  </a:cubicBezTo>
                  <a:cubicBezTo>
                    <a:pt x="923925" y="471887"/>
                    <a:pt x="916101" y="479710"/>
                    <a:pt x="906462" y="479710"/>
                  </a:cubicBezTo>
                  <a:cubicBezTo>
                    <a:pt x="896823" y="479710"/>
                    <a:pt x="889000" y="471887"/>
                    <a:pt x="889000" y="462248"/>
                  </a:cubicBezTo>
                  <a:close/>
                  <a:moveTo>
                    <a:pt x="952500" y="462248"/>
                  </a:moveTo>
                  <a:cubicBezTo>
                    <a:pt x="952500" y="452608"/>
                    <a:pt x="960323" y="444785"/>
                    <a:pt x="969962" y="444785"/>
                  </a:cubicBezTo>
                  <a:cubicBezTo>
                    <a:pt x="979601" y="444785"/>
                    <a:pt x="987425" y="452608"/>
                    <a:pt x="987425" y="462248"/>
                  </a:cubicBezTo>
                  <a:cubicBezTo>
                    <a:pt x="987425" y="471887"/>
                    <a:pt x="979601" y="479710"/>
                    <a:pt x="969962" y="479710"/>
                  </a:cubicBezTo>
                  <a:cubicBezTo>
                    <a:pt x="960323" y="479710"/>
                    <a:pt x="952500" y="471887"/>
                    <a:pt x="952500" y="462248"/>
                  </a:cubicBezTo>
                  <a:close/>
                  <a:moveTo>
                    <a:pt x="1016000" y="462248"/>
                  </a:moveTo>
                  <a:cubicBezTo>
                    <a:pt x="1016000" y="452608"/>
                    <a:pt x="1023823" y="444785"/>
                    <a:pt x="1033462" y="444785"/>
                  </a:cubicBezTo>
                  <a:cubicBezTo>
                    <a:pt x="1043101" y="444785"/>
                    <a:pt x="1050925" y="452608"/>
                    <a:pt x="1050925" y="462248"/>
                  </a:cubicBezTo>
                  <a:cubicBezTo>
                    <a:pt x="1050925" y="471887"/>
                    <a:pt x="1043101" y="479710"/>
                    <a:pt x="1033462" y="479710"/>
                  </a:cubicBezTo>
                  <a:cubicBezTo>
                    <a:pt x="1023823" y="479710"/>
                    <a:pt x="1016000" y="471887"/>
                    <a:pt x="1016000" y="462248"/>
                  </a:cubicBezTo>
                  <a:close/>
                  <a:moveTo>
                    <a:pt x="1079500" y="462248"/>
                  </a:moveTo>
                  <a:cubicBezTo>
                    <a:pt x="1079500" y="452608"/>
                    <a:pt x="1087323" y="444785"/>
                    <a:pt x="1096962" y="444785"/>
                  </a:cubicBezTo>
                  <a:cubicBezTo>
                    <a:pt x="1106601" y="444785"/>
                    <a:pt x="1114425" y="452608"/>
                    <a:pt x="1114425" y="462248"/>
                  </a:cubicBezTo>
                  <a:cubicBezTo>
                    <a:pt x="1114425" y="471887"/>
                    <a:pt x="1106601" y="479710"/>
                    <a:pt x="1096962" y="479710"/>
                  </a:cubicBezTo>
                  <a:cubicBezTo>
                    <a:pt x="1087323" y="479710"/>
                    <a:pt x="1079500" y="471887"/>
                    <a:pt x="1079500" y="462248"/>
                  </a:cubicBezTo>
                  <a:close/>
                  <a:moveTo>
                    <a:pt x="1143000" y="462248"/>
                  </a:moveTo>
                  <a:cubicBezTo>
                    <a:pt x="1143000" y="452608"/>
                    <a:pt x="1150823" y="444785"/>
                    <a:pt x="1160462" y="444785"/>
                  </a:cubicBezTo>
                  <a:cubicBezTo>
                    <a:pt x="1170101" y="444785"/>
                    <a:pt x="1177925" y="452608"/>
                    <a:pt x="1177925" y="462248"/>
                  </a:cubicBezTo>
                  <a:cubicBezTo>
                    <a:pt x="1177925" y="471887"/>
                    <a:pt x="1170101" y="479710"/>
                    <a:pt x="1160462" y="479710"/>
                  </a:cubicBezTo>
                  <a:cubicBezTo>
                    <a:pt x="1150823" y="479710"/>
                    <a:pt x="1143000" y="471887"/>
                    <a:pt x="1143000" y="462248"/>
                  </a:cubicBezTo>
                  <a:close/>
                  <a:moveTo>
                    <a:pt x="1206500" y="462248"/>
                  </a:moveTo>
                  <a:cubicBezTo>
                    <a:pt x="1206500" y="452608"/>
                    <a:pt x="1214323" y="444785"/>
                    <a:pt x="1223962" y="444785"/>
                  </a:cubicBezTo>
                  <a:cubicBezTo>
                    <a:pt x="1233601" y="444785"/>
                    <a:pt x="1241425" y="452608"/>
                    <a:pt x="1241425" y="462248"/>
                  </a:cubicBezTo>
                  <a:cubicBezTo>
                    <a:pt x="1241425" y="471887"/>
                    <a:pt x="1233601" y="479710"/>
                    <a:pt x="1223962" y="479710"/>
                  </a:cubicBezTo>
                  <a:cubicBezTo>
                    <a:pt x="1214323" y="479710"/>
                    <a:pt x="1206500" y="471887"/>
                    <a:pt x="1206500" y="462248"/>
                  </a:cubicBezTo>
                  <a:close/>
                  <a:moveTo>
                    <a:pt x="1269714" y="462248"/>
                  </a:moveTo>
                  <a:cubicBezTo>
                    <a:pt x="1269714" y="452451"/>
                    <a:pt x="1277665" y="444500"/>
                    <a:pt x="1287462" y="444500"/>
                  </a:cubicBezTo>
                  <a:cubicBezTo>
                    <a:pt x="1297259" y="444500"/>
                    <a:pt x="1305210" y="452451"/>
                    <a:pt x="1305210" y="462248"/>
                  </a:cubicBezTo>
                  <a:cubicBezTo>
                    <a:pt x="1305210" y="472045"/>
                    <a:pt x="1297259" y="479996"/>
                    <a:pt x="1287462" y="479996"/>
                  </a:cubicBezTo>
                  <a:cubicBezTo>
                    <a:pt x="1277665" y="479996"/>
                    <a:pt x="1269714" y="472045"/>
                    <a:pt x="1269714" y="462248"/>
                  </a:cubicBezTo>
                  <a:close/>
                  <a:moveTo>
                    <a:pt x="1333214" y="462248"/>
                  </a:moveTo>
                  <a:cubicBezTo>
                    <a:pt x="1333214" y="452451"/>
                    <a:pt x="1341165" y="444500"/>
                    <a:pt x="1350962" y="444500"/>
                  </a:cubicBezTo>
                  <a:cubicBezTo>
                    <a:pt x="1360759" y="444500"/>
                    <a:pt x="1368710" y="452451"/>
                    <a:pt x="1368710" y="462248"/>
                  </a:cubicBezTo>
                  <a:cubicBezTo>
                    <a:pt x="1368710" y="472045"/>
                    <a:pt x="1360759" y="479996"/>
                    <a:pt x="1350962" y="479996"/>
                  </a:cubicBezTo>
                  <a:cubicBezTo>
                    <a:pt x="1341165" y="479996"/>
                    <a:pt x="1333214" y="472045"/>
                    <a:pt x="1333214" y="462248"/>
                  </a:cubicBezTo>
                  <a:close/>
                  <a:moveTo>
                    <a:pt x="1396714" y="462248"/>
                  </a:moveTo>
                  <a:cubicBezTo>
                    <a:pt x="1396714" y="452451"/>
                    <a:pt x="1404665" y="444500"/>
                    <a:pt x="1414462" y="444500"/>
                  </a:cubicBezTo>
                  <a:cubicBezTo>
                    <a:pt x="1424259" y="444500"/>
                    <a:pt x="1432210" y="452451"/>
                    <a:pt x="1432210" y="462248"/>
                  </a:cubicBezTo>
                  <a:cubicBezTo>
                    <a:pt x="1432210" y="472045"/>
                    <a:pt x="1424259" y="479996"/>
                    <a:pt x="1414462" y="479996"/>
                  </a:cubicBezTo>
                  <a:cubicBezTo>
                    <a:pt x="1404665" y="479996"/>
                    <a:pt x="1396714" y="472045"/>
                    <a:pt x="1396714" y="462248"/>
                  </a:cubicBezTo>
                  <a:close/>
                  <a:moveTo>
                    <a:pt x="1460214" y="462248"/>
                  </a:moveTo>
                  <a:cubicBezTo>
                    <a:pt x="1460214" y="452451"/>
                    <a:pt x="1468165" y="444500"/>
                    <a:pt x="1477962" y="444500"/>
                  </a:cubicBezTo>
                  <a:cubicBezTo>
                    <a:pt x="1487759" y="444500"/>
                    <a:pt x="1495710" y="452451"/>
                    <a:pt x="1495710" y="462248"/>
                  </a:cubicBezTo>
                  <a:cubicBezTo>
                    <a:pt x="1495710" y="472045"/>
                    <a:pt x="1487759" y="479996"/>
                    <a:pt x="1477962" y="479996"/>
                  </a:cubicBezTo>
                  <a:cubicBezTo>
                    <a:pt x="1468165" y="479996"/>
                    <a:pt x="1460214" y="472045"/>
                    <a:pt x="1460214" y="462248"/>
                  </a:cubicBezTo>
                  <a:close/>
                  <a:moveTo>
                    <a:pt x="1523714" y="462248"/>
                  </a:moveTo>
                  <a:cubicBezTo>
                    <a:pt x="1523714" y="452451"/>
                    <a:pt x="1531665" y="444500"/>
                    <a:pt x="1541462" y="444500"/>
                  </a:cubicBezTo>
                  <a:cubicBezTo>
                    <a:pt x="1551259" y="444500"/>
                    <a:pt x="1559210" y="452451"/>
                    <a:pt x="1559210" y="462248"/>
                  </a:cubicBezTo>
                  <a:cubicBezTo>
                    <a:pt x="1559210" y="472045"/>
                    <a:pt x="1551259" y="479996"/>
                    <a:pt x="1541462" y="479996"/>
                  </a:cubicBezTo>
                  <a:cubicBezTo>
                    <a:pt x="1531665" y="479996"/>
                    <a:pt x="1523714" y="472045"/>
                    <a:pt x="1523714" y="462248"/>
                  </a:cubicBezTo>
                  <a:close/>
                  <a:moveTo>
                    <a:pt x="1587214" y="462248"/>
                  </a:moveTo>
                  <a:cubicBezTo>
                    <a:pt x="1587214" y="452451"/>
                    <a:pt x="1595165" y="444500"/>
                    <a:pt x="1604962" y="444500"/>
                  </a:cubicBezTo>
                  <a:cubicBezTo>
                    <a:pt x="1614759" y="444500"/>
                    <a:pt x="1622710" y="452451"/>
                    <a:pt x="1622710" y="462248"/>
                  </a:cubicBezTo>
                  <a:cubicBezTo>
                    <a:pt x="1622710" y="472045"/>
                    <a:pt x="1614759" y="479996"/>
                    <a:pt x="1604962" y="479996"/>
                  </a:cubicBezTo>
                  <a:cubicBezTo>
                    <a:pt x="1595165" y="479996"/>
                    <a:pt x="1587214" y="472045"/>
                    <a:pt x="1587214" y="462248"/>
                  </a:cubicBezTo>
                  <a:close/>
                  <a:moveTo>
                    <a:pt x="1650428" y="462248"/>
                  </a:moveTo>
                  <a:cubicBezTo>
                    <a:pt x="1650428" y="452293"/>
                    <a:pt x="1658507" y="444214"/>
                    <a:pt x="1668462" y="444214"/>
                  </a:cubicBezTo>
                  <a:cubicBezTo>
                    <a:pt x="1678417" y="444214"/>
                    <a:pt x="1686496" y="452293"/>
                    <a:pt x="1686496" y="462248"/>
                  </a:cubicBezTo>
                  <a:cubicBezTo>
                    <a:pt x="1686496" y="472203"/>
                    <a:pt x="1678417" y="480282"/>
                    <a:pt x="1668462" y="480282"/>
                  </a:cubicBezTo>
                  <a:cubicBezTo>
                    <a:pt x="1658507" y="480282"/>
                    <a:pt x="1650428" y="472203"/>
                    <a:pt x="1650428" y="462248"/>
                  </a:cubicBezTo>
                  <a:close/>
                  <a:moveTo>
                    <a:pt x="1713928" y="462248"/>
                  </a:moveTo>
                  <a:cubicBezTo>
                    <a:pt x="1713928" y="452293"/>
                    <a:pt x="1722007" y="444214"/>
                    <a:pt x="1731962" y="444214"/>
                  </a:cubicBezTo>
                  <a:cubicBezTo>
                    <a:pt x="1741917" y="444214"/>
                    <a:pt x="1749996" y="452293"/>
                    <a:pt x="1749996" y="462248"/>
                  </a:cubicBezTo>
                  <a:cubicBezTo>
                    <a:pt x="1749996" y="472203"/>
                    <a:pt x="1741917" y="480282"/>
                    <a:pt x="1731962" y="480282"/>
                  </a:cubicBezTo>
                  <a:cubicBezTo>
                    <a:pt x="1722007" y="480282"/>
                    <a:pt x="1713928" y="472203"/>
                    <a:pt x="1713928" y="462248"/>
                  </a:cubicBezTo>
                  <a:close/>
                  <a:moveTo>
                    <a:pt x="1777428" y="462248"/>
                  </a:moveTo>
                  <a:cubicBezTo>
                    <a:pt x="1777428" y="452293"/>
                    <a:pt x="1785507" y="444214"/>
                    <a:pt x="1795462" y="444214"/>
                  </a:cubicBezTo>
                  <a:cubicBezTo>
                    <a:pt x="1805417" y="444214"/>
                    <a:pt x="1813496" y="452293"/>
                    <a:pt x="1813496" y="462248"/>
                  </a:cubicBezTo>
                  <a:cubicBezTo>
                    <a:pt x="1813496" y="472203"/>
                    <a:pt x="1805417" y="480282"/>
                    <a:pt x="1795462" y="480282"/>
                  </a:cubicBezTo>
                  <a:cubicBezTo>
                    <a:pt x="1785507" y="480282"/>
                    <a:pt x="1777428" y="472203"/>
                    <a:pt x="1777428" y="462248"/>
                  </a:cubicBezTo>
                  <a:close/>
                  <a:moveTo>
                    <a:pt x="1840928" y="462248"/>
                  </a:moveTo>
                  <a:cubicBezTo>
                    <a:pt x="1840928" y="452293"/>
                    <a:pt x="1849007" y="444214"/>
                    <a:pt x="1858962" y="444214"/>
                  </a:cubicBezTo>
                  <a:cubicBezTo>
                    <a:pt x="1868917" y="444214"/>
                    <a:pt x="1876996" y="452293"/>
                    <a:pt x="1876996" y="462248"/>
                  </a:cubicBezTo>
                  <a:cubicBezTo>
                    <a:pt x="1876996" y="472203"/>
                    <a:pt x="1868917" y="480282"/>
                    <a:pt x="1858962" y="480282"/>
                  </a:cubicBezTo>
                  <a:cubicBezTo>
                    <a:pt x="1849007" y="480282"/>
                    <a:pt x="1840928" y="472203"/>
                    <a:pt x="1840928" y="462248"/>
                  </a:cubicBezTo>
                  <a:close/>
                  <a:moveTo>
                    <a:pt x="1904428" y="462248"/>
                  </a:moveTo>
                  <a:cubicBezTo>
                    <a:pt x="1904428" y="452293"/>
                    <a:pt x="1912507" y="444214"/>
                    <a:pt x="1922462" y="444214"/>
                  </a:cubicBezTo>
                  <a:cubicBezTo>
                    <a:pt x="1932417" y="444214"/>
                    <a:pt x="1940496" y="452293"/>
                    <a:pt x="1940496" y="462248"/>
                  </a:cubicBezTo>
                  <a:cubicBezTo>
                    <a:pt x="1940496" y="472203"/>
                    <a:pt x="1932417" y="480282"/>
                    <a:pt x="1922462" y="480282"/>
                  </a:cubicBezTo>
                  <a:cubicBezTo>
                    <a:pt x="1912507" y="480282"/>
                    <a:pt x="1904428" y="472203"/>
                    <a:pt x="1904428" y="462248"/>
                  </a:cubicBezTo>
                  <a:close/>
                  <a:moveTo>
                    <a:pt x="1967642" y="462248"/>
                  </a:moveTo>
                  <a:cubicBezTo>
                    <a:pt x="1967642" y="452135"/>
                    <a:pt x="1975850" y="443928"/>
                    <a:pt x="1985962" y="443928"/>
                  </a:cubicBezTo>
                  <a:cubicBezTo>
                    <a:pt x="1996075" y="443928"/>
                    <a:pt x="2004282" y="452135"/>
                    <a:pt x="2004282" y="462248"/>
                  </a:cubicBezTo>
                  <a:cubicBezTo>
                    <a:pt x="2004282" y="472360"/>
                    <a:pt x="1996075" y="480568"/>
                    <a:pt x="1985962" y="480568"/>
                  </a:cubicBezTo>
                  <a:cubicBezTo>
                    <a:pt x="1975850" y="480568"/>
                    <a:pt x="1967642" y="472360"/>
                    <a:pt x="1967642" y="462248"/>
                  </a:cubicBezTo>
                  <a:close/>
                  <a:moveTo>
                    <a:pt x="2032285" y="462248"/>
                  </a:moveTo>
                  <a:cubicBezTo>
                    <a:pt x="2032285" y="452766"/>
                    <a:pt x="2039980" y="445071"/>
                    <a:pt x="2049462" y="445071"/>
                  </a:cubicBezTo>
                  <a:cubicBezTo>
                    <a:pt x="2058944" y="445071"/>
                    <a:pt x="2066639" y="452766"/>
                    <a:pt x="2066639" y="462248"/>
                  </a:cubicBezTo>
                  <a:cubicBezTo>
                    <a:pt x="2066639" y="471729"/>
                    <a:pt x="2058944" y="479425"/>
                    <a:pt x="2049462" y="479425"/>
                  </a:cubicBezTo>
                  <a:cubicBezTo>
                    <a:pt x="2039980" y="479425"/>
                    <a:pt x="2032285" y="471729"/>
                    <a:pt x="2032285" y="462248"/>
                  </a:cubicBezTo>
                  <a:close/>
                  <a:moveTo>
                    <a:pt x="2095500" y="462248"/>
                  </a:moveTo>
                  <a:cubicBezTo>
                    <a:pt x="2095500" y="452608"/>
                    <a:pt x="2103323" y="444785"/>
                    <a:pt x="2112962" y="444785"/>
                  </a:cubicBezTo>
                  <a:cubicBezTo>
                    <a:pt x="2122601" y="444785"/>
                    <a:pt x="2130425" y="452608"/>
                    <a:pt x="2130425" y="462248"/>
                  </a:cubicBezTo>
                  <a:cubicBezTo>
                    <a:pt x="2130425" y="471887"/>
                    <a:pt x="2122601" y="479710"/>
                    <a:pt x="2112962" y="479710"/>
                  </a:cubicBezTo>
                  <a:cubicBezTo>
                    <a:pt x="2103323" y="479710"/>
                    <a:pt x="2095500" y="471887"/>
                    <a:pt x="2095500" y="462248"/>
                  </a:cubicBezTo>
                  <a:close/>
                  <a:moveTo>
                    <a:pt x="2159000" y="462248"/>
                  </a:moveTo>
                  <a:cubicBezTo>
                    <a:pt x="2159000" y="452608"/>
                    <a:pt x="2166823" y="444785"/>
                    <a:pt x="2176462" y="444785"/>
                  </a:cubicBezTo>
                  <a:cubicBezTo>
                    <a:pt x="2186101" y="444785"/>
                    <a:pt x="2193925" y="452608"/>
                    <a:pt x="2193925" y="462248"/>
                  </a:cubicBezTo>
                  <a:cubicBezTo>
                    <a:pt x="2193925" y="471887"/>
                    <a:pt x="2186101" y="479710"/>
                    <a:pt x="2176462" y="479710"/>
                  </a:cubicBezTo>
                  <a:cubicBezTo>
                    <a:pt x="2166823" y="479710"/>
                    <a:pt x="2159000" y="471887"/>
                    <a:pt x="2159000" y="462248"/>
                  </a:cubicBezTo>
                  <a:close/>
                  <a:moveTo>
                    <a:pt x="190785" y="525748"/>
                  </a:moveTo>
                  <a:cubicBezTo>
                    <a:pt x="190785" y="516266"/>
                    <a:pt x="198480" y="508571"/>
                    <a:pt x="207962" y="508571"/>
                  </a:cubicBezTo>
                  <a:cubicBezTo>
                    <a:pt x="217444" y="508571"/>
                    <a:pt x="225139" y="516266"/>
                    <a:pt x="225139" y="525748"/>
                  </a:cubicBezTo>
                  <a:cubicBezTo>
                    <a:pt x="225139" y="535229"/>
                    <a:pt x="217444" y="542925"/>
                    <a:pt x="207962" y="542925"/>
                  </a:cubicBezTo>
                  <a:cubicBezTo>
                    <a:pt x="198480" y="542925"/>
                    <a:pt x="190785" y="535229"/>
                    <a:pt x="190785" y="525748"/>
                  </a:cubicBezTo>
                  <a:close/>
                  <a:moveTo>
                    <a:pt x="254285" y="525748"/>
                  </a:moveTo>
                  <a:cubicBezTo>
                    <a:pt x="254285" y="516266"/>
                    <a:pt x="261980" y="508571"/>
                    <a:pt x="271462" y="508571"/>
                  </a:cubicBezTo>
                  <a:cubicBezTo>
                    <a:pt x="280944" y="508571"/>
                    <a:pt x="288639" y="516266"/>
                    <a:pt x="288639" y="525748"/>
                  </a:cubicBezTo>
                  <a:cubicBezTo>
                    <a:pt x="288639" y="535229"/>
                    <a:pt x="280944" y="542925"/>
                    <a:pt x="271462" y="542925"/>
                  </a:cubicBezTo>
                  <a:cubicBezTo>
                    <a:pt x="261980" y="542925"/>
                    <a:pt x="254285" y="535229"/>
                    <a:pt x="254285" y="525748"/>
                  </a:cubicBezTo>
                  <a:close/>
                  <a:moveTo>
                    <a:pt x="317785" y="525748"/>
                  </a:moveTo>
                  <a:cubicBezTo>
                    <a:pt x="317785" y="516266"/>
                    <a:pt x="325480" y="508571"/>
                    <a:pt x="334962" y="508571"/>
                  </a:cubicBezTo>
                  <a:cubicBezTo>
                    <a:pt x="344444" y="508571"/>
                    <a:pt x="352139" y="516266"/>
                    <a:pt x="352139" y="525748"/>
                  </a:cubicBezTo>
                  <a:cubicBezTo>
                    <a:pt x="352139" y="535229"/>
                    <a:pt x="344444" y="542925"/>
                    <a:pt x="334962" y="542925"/>
                  </a:cubicBezTo>
                  <a:cubicBezTo>
                    <a:pt x="325480" y="542925"/>
                    <a:pt x="317785" y="535229"/>
                    <a:pt x="317785" y="525748"/>
                  </a:cubicBezTo>
                  <a:close/>
                  <a:moveTo>
                    <a:pt x="381285" y="525748"/>
                  </a:moveTo>
                  <a:cubicBezTo>
                    <a:pt x="381285" y="516266"/>
                    <a:pt x="388980" y="508571"/>
                    <a:pt x="398462" y="508571"/>
                  </a:cubicBezTo>
                  <a:cubicBezTo>
                    <a:pt x="407944" y="508571"/>
                    <a:pt x="415639" y="516266"/>
                    <a:pt x="415639" y="525748"/>
                  </a:cubicBezTo>
                  <a:cubicBezTo>
                    <a:pt x="415639" y="535229"/>
                    <a:pt x="407944" y="542925"/>
                    <a:pt x="398462" y="542925"/>
                  </a:cubicBezTo>
                  <a:cubicBezTo>
                    <a:pt x="388980" y="542925"/>
                    <a:pt x="381285" y="535229"/>
                    <a:pt x="381285" y="525748"/>
                  </a:cubicBezTo>
                  <a:close/>
                  <a:moveTo>
                    <a:pt x="444500" y="525748"/>
                  </a:moveTo>
                  <a:cubicBezTo>
                    <a:pt x="444500" y="516108"/>
                    <a:pt x="452323" y="508285"/>
                    <a:pt x="461962" y="508285"/>
                  </a:cubicBezTo>
                  <a:cubicBezTo>
                    <a:pt x="471601" y="508285"/>
                    <a:pt x="479425" y="516108"/>
                    <a:pt x="479425" y="525748"/>
                  </a:cubicBezTo>
                  <a:cubicBezTo>
                    <a:pt x="479425" y="535387"/>
                    <a:pt x="471601" y="543210"/>
                    <a:pt x="461962" y="543210"/>
                  </a:cubicBezTo>
                  <a:cubicBezTo>
                    <a:pt x="452323" y="543210"/>
                    <a:pt x="444500" y="535387"/>
                    <a:pt x="444500" y="525748"/>
                  </a:cubicBezTo>
                  <a:close/>
                  <a:moveTo>
                    <a:pt x="508000" y="525748"/>
                  </a:moveTo>
                  <a:cubicBezTo>
                    <a:pt x="508000" y="516108"/>
                    <a:pt x="515823" y="508285"/>
                    <a:pt x="525462" y="508285"/>
                  </a:cubicBezTo>
                  <a:cubicBezTo>
                    <a:pt x="535101" y="508285"/>
                    <a:pt x="542925" y="516108"/>
                    <a:pt x="542925" y="525748"/>
                  </a:cubicBezTo>
                  <a:cubicBezTo>
                    <a:pt x="542925" y="535387"/>
                    <a:pt x="535101" y="543210"/>
                    <a:pt x="525462" y="543210"/>
                  </a:cubicBezTo>
                  <a:cubicBezTo>
                    <a:pt x="515823" y="543210"/>
                    <a:pt x="508000" y="535387"/>
                    <a:pt x="508000" y="525748"/>
                  </a:cubicBezTo>
                  <a:close/>
                  <a:moveTo>
                    <a:pt x="571785" y="525748"/>
                  </a:moveTo>
                  <a:cubicBezTo>
                    <a:pt x="571785" y="516266"/>
                    <a:pt x="579480" y="508571"/>
                    <a:pt x="588962" y="508571"/>
                  </a:cubicBezTo>
                  <a:cubicBezTo>
                    <a:pt x="598444" y="508571"/>
                    <a:pt x="606139" y="516266"/>
                    <a:pt x="606139" y="525748"/>
                  </a:cubicBezTo>
                  <a:cubicBezTo>
                    <a:pt x="606139" y="535229"/>
                    <a:pt x="598444" y="542925"/>
                    <a:pt x="588962" y="542925"/>
                  </a:cubicBezTo>
                  <a:cubicBezTo>
                    <a:pt x="579480" y="542925"/>
                    <a:pt x="571785" y="535229"/>
                    <a:pt x="571785" y="525748"/>
                  </a:cubicBezTo>
                  <a:close/>
                  <a:moveTo>
                    <a:pt x="635000" y="525748"/>
                  </a:moveTo>
                  <a:cubicBezTo>
                    <a:pt x="635000" y="516108"/>
                    <a:pt x="642823" y="508285"/>
                    <a:pt x="652462" y="508285"/>
                  </a:cubicBezTo>
                  <a:cubicBezTo>
                    <a:pt x="662101" y="508285"/>
                    <a:pt x="669925" y="516108"/>
                    <a:pt x="669925" y="525748"/>
                  </a:cubicBezTo>
                  <a:cubicBezTo>
                    <a:pt x="669925" y="535387"/>
                    <a:pt x="662101" y="543210"/>
                    <a:pt x="652462" y="543210"/>
                  </a:cubicBezTo>
                  <a:cubicBezTo>
                    <a:pt x="642823" y="543210"/>
                    <a:pt x="635000" y="535387"/>
                    <a:pt x="635000" y="525748"/>
                  </a:cubicBezTo>
                  <a:close/>
                  <a:moveTo>
                    <a:pt x="698500" y="525748"/>
                  </a:moveTo>
                  <a:cubicBezTo>
                    <a:pt x="698500" y="516108"/>
                    <a:pt x="706323" y="508285"/>
                    <a:pt x="715962" y="508285"/>
                  </a:cubicBezTo>
                  <a:cubicBezTo>
                    <a:pt x="725601" y="508285"/>
                    <a:pt x="733425" y="516108"/>
                    <a:pt x="733425" y="525748"/>
                  </a:cubicBezTo>
                  <a:cubicBezTo>
                    <a:pt x="733425" y="535387"/>
                    <a:pt x="725601" y="543210"/>
                    <a:pt x="715962" y="543210"/>
                  </a:cubicBezTo>
                  <a:cubicBezTo>
                    <a:pt x="706323" y="543210"/>
                    <a:pt x="698500" y="535387"/>
                    <a:pt x="698500" y="525748"/>
                  </a:cubicBezTo>
                  <a:close/>
                  <a:moveTo>
                    <a:pt x="762000" y="525748"/>
                  </a:moveTo>
                  <a:cubicBezTo>
                    <a:pt x="762000" y="516108"/>
                    <a:pt x="769823" y="508285"/>
                    <a:pt x="779462" y="508285"/>
                  </a:cubicBezTo>
                  <a:cubicBezTo>
                    <a:pt x="789101" y="508285"/>
                    <a:pt x="796925" y="516108"/>
                    <a:pt x="796925" y="525748"/>
                  </a:cubicBezTo>
                  <a:cubicBezTo>
                    <a:pt x="796925" y="535387"/>
                    <a:pt x="789101" y="543210"/>
                    <a:pt x="779462" y="543210"/>
                  </a:cubicBezTo>
                  <a:cubicBezTo>
                    <a:pt x="769823" y="543210"/>
                    <a:pt x="762000" y="535387"/>
                    <a:pt x="762000" y="525748"/>
                  </a:cubicBezTo>
                  <a:close/>
                  <a:moveTo>
                    <a:pt x="825500" y="525748"/>
                  </a:moveTo>
                  <a:cubicBezTo>
                    <a:pt x="825500" y="516108"/>
                    <a:pt x="833323" y="508285"/>
                    <a:pt x="842962" y="508285"/>
                  </a:cubicBezTo>
                  <a:cubicBezTo>
                    <a:pt x="852601" y="508285"/>
                    <a:pt x="860425" y="516108"/>
                    <a:pt x="860425" y="525748"/>
                  </a:cubicBezTo>
                  <a:cubicBezTo>
                    <a:pt x="860425" y="535387"/>
                    <a:pt x="852601" y="543210"/>
                    <a:pt x="842962" y="543210"/>
                  </a:cubicBezTo>
                  <a:cubicBezTo>
                    <a:pt x="833323" y="543210"/>
                    <a:pt x="825500" y="535387"/>
                    <a:pt x="825500" y="525748"/>
                  </a:cubicBezTo>
                  <a:close/>
                  <a:moveTo>
                    <a:pt x="889000" y="525748"/>
                  </a:moveTo>
                  <a:cubicBezTo>
                    <a:pt x="889000" y="516108"/>
                    <a:pt x="896823" y="508285"/>
                    <a:pt x="906462" y="508285"/>
                  </a:cubicBezTo>
                  <a:cubicBezTo>
                    <a:pt x="916101" y="508285"/>
                    <a:pt x="923925" y="516108"/>
                    <a:pt x="923925" y="525748"/>
                  </a:cubicBezTo>
                  <a:cubicBezTo>
                    <a:pt x="923925" y="535387"/>
                    <a:pt x="916101" y="543210"/>
                    <a:pt x="906462" y="543210"/>
                  </a:cubicBezTo>
                  <a:cubicBezTo>
                    <a:pt x="896823" y="543210"/>
                    <a:pt x="889000" y="535387"/>
                    <a:pt x="889000" y="525748"/>
                  </a:cubicBezTo>
                  <a:close/>
                  <a:moveTo>
                    <a:pt x="952500" y="525748"/>
                  </a:moveTo>
                  <a:cubicBezTo>
                    <a:pt x="952500" y="516108"/>
                    <a:pt x="960323" y="508285"/>
                    <a:pt x="969962" y="508285"/>
                  </a:cubicBezTo>
                  <a:cubicBezTo>
                    <a:pt x="979601" y="508285"/>
                    <a:pt x="987425" y="516108"/>
                    <a:pt x="987425" y="525748"/>
                  </a:cubicBezTo>
                  <a:cubicBezTo>
                    <a:pt x="987425" y="535387"/>
                    <a:pt x="979601" y="543210"/>
                    <a:pt x="969962" y="543210"/>
                  </a:cubicBezTo>
                  <a:cubicBezTo>
                    <a:pt x="960323" y="543210"/>
                    <a:pt x="952500" y="535387"/>
                    <a:pt x="952500" y="525748"/>
                  </a:cubicBezTo>
                  <a:close/>
                  <a:moveTo>
                    <a:pt x="1016000" y="525748"/>
                  </a:moveTo>
                  <a:cubicBezTo>
                    <a:pt x="1016000" y="516108"/>
                    <a:pt x="1023823" y="508285"/>
                    <a:pt x="1033462" y="508285"/>
                  </a:cubicBezTo>
                  <a:cubicBezTo>
                    <a:pt x="1043101" y="508285"/>
                    <a:pt x="1050925" y="516108"/>
                    <a:pt x="1050925" y="525748"/>
                  </a:cubicBezTo>
                  <a:cubicBezTo>
                    <a:pt x="1050925" y="535387"/>
                    <a:pt x="1043101" y="543210"/>
                    <a:pt x="1033462" y="543210"/>
                  </a:cubicBezTo>
                  <a:cubicBezTo>
                    <a:pt x="1023823" y="543210"/>
                    <a:pt x="1016000" y="535387"/>
                    <a:pt x="1016000" y="525748"/>
                  </a:cubicBezTo>
                  <a:close/>
                  <a:moveTo>
                    <a:pt x="1079500" y="525748"/>
                  </a:moveTo>
                  <a:cubicBezTo>
                    <a:pt x="1079500" y="516108"/>
                    <a:pt x="1087323" y="508285"/>
                    <a:pt x="1096962" y="508285"/>
                  </a:cubicBezTo>
                  <a:cubicBezTo>
                    <a:pt x="1106601" y="508285"/>
                    <a:pt x="1114425" y="516108"/>
                    <a:pt x="1114425" y="525748"/>
                  </a:cubicBezTo>
                  <a:cubicBezTo>
                    <a:pt x="1114425" y="535387"/>
                    <a:pt x="1106601" y="543210"/>
                    <a:pt x="1096962" y="543210"/>
                  </a:cubicBezTo>
                  <a:cubicBezTo>
                    <a:pt x="1087323" y="543210"/>
                    <a:pt x="1079500" y="535387"/>
                    <a:pt x="1079500" y="525748"/>
                  </a:cubicBezTo>
                  <a:close/>
                  <a:moveTo>
                    <a:pt x="1143000" y="525748"/>
                  </a:moveTo>
                  <a:cubicBezTo>
                    <a:pt x="1143000" y="516108"/>
                    <a:pt x="1150823" y="508285"/>
                    <a:pt x="1160462" y="508285"/>
                  </a:cubicBezTo>
                  <a:cubicBezTo>
                    <a:pt x="1170101" y="508285"/>
                    <a:pt x="1177925" y="516108"/>
                    <a:pt x="1177925" y="525748"/>
                  </a:cubicBezTo>
                  <a:cubicBezTo>
                    <a:pt x="1177925" y="535387"/>
                    <a:pt x="1170101" y="543210"/>
                    <a:pt x="1160462" y="543210"/>
                  </a:cubicBezTo>
                  <a:cubicBezTo>
                    <a:pt x="1150823" y="543210"/>
                    <a:pt x="1143000" y="535387"/>
                    <a:pt x="1143000" y="525748"/>
                  </a:cubicBezTo>
                  <a:close/>
                  <a:moveTo>
                    <a:pt x="1206214" y="525748"/>
                  </a:moveTo>
                  <a:cubicBezTo>
                    <a:pt x="1206214" y="515951"/>
                    <a:pt x="1214165" y="508000"/>
                    <a:pt x="1223962" y="508000"/>
                  </a:cubicBezTo>
                  <a:cubicBezTo>
                    <a:pt x="1233759" y="508000"/>
                    <a:pt x="1241710" y="515951"/>
                    <a:pt x="1241710" y="525748"/>
                  </a:cubicBezTo>
                  <a:cubicBezTo>
                    <a:pt x="1241710" y="535545"/>
                    <a:pt x="1233759" y="543496"/>
                    <a:pt x="1223962" y="543496"/>
                  </a:cubicBezTo>
                  <a:cubicBezTo>
                    <a:pt x="1214165" y="543496"/>
                    <a:pt x="1206214" y="535545"/>
                    <a:pt x="1206214" y="525748"/>
                  </a:cubicBezTo>
                  <a:close/>
                  <a:moveTo>
                    <a:pt x="1269714" y="525748"/>
                  </a:moveTo>
                  <a:cubicBezTo>
                    <a:pt x="1269714" y="515951"/>
                    <a:pt x="1277665" y="508000"/>
                    <a:pt x="1287462" y="508000"/>
                  </a:cubicBezTo>
                  <a:cubicBezTo>
                    <a:pt x="1297259" y="508000"/>
                    <a:pt x="1305210" y="515951"/>
                    <a:pt x="1305210" y="525748"/>
                  </a:cubicBezTo>
                  <a:cubicBezTo>
                    <a:pt x="1305210" y="535545"/>
                    <a:pt x="1297259" y="543496"/>
                    <a:pt x="1287462" y="543496"/>
                  </a:cubicBezTo>
                  <a:cubicBezTo>
                    <a:pt x="1277665" y="543496"/>
                    <a:pt x="1269714" y="535545"/>
                    <a:pt x="1269714" y="525748"/>
                  </a:cubicBezTo>
                  <a:close/>
                  <a:moveTo>
                    <a:pt x="1333214" y="525748"/>
                  </a:moveTo>
                  <a:cubicBezTo>
                    <a:pt x="1333214" y="515951"/>
                    <a:pt x="1341165" y="508000"/>
                    <a:pt x="1350962" y="508000"/>
                  </a:cubicBezTo>
                  <a:cubicBezTo>
                    <a:pt x="1360759" y="508000"/>
                    <a:pt x="1368710" y="515951"/>
                    <a:pt x="1368710" y="525748"/>
                  </a:cubicBezTo>
                  <a:cubicBezTo>
                    <a:pt x="1368710" y="535545"/>
                    <a:pt x="1360759" y="543496"/>
                    <a:pt x="1350962" y="543496"/>
                  </a:cubicBezTo>
                  <a:cubicBezTo>
                    <a:pt x="1341165" y="543496"/>
                    <a:pt x="1333214" y="535545"/>
                    <a:pt x="1333214" y="525748"/>
                  </a:cubicBezTo>
                  <a:close/>
                  <a:moveTo>
                    <a:pt x="1396714" y="525748"/>
                  </a:moveTo>
                  <a:cubicBezTo>
                    <a:pt x="1396714" y="515951"/>
                    <a:pt x="1404665" y="508000"/>
                    <a:pt x="1414462" y="508000"/>
                  </a:cubicBezTo>
                  <a:cubicBezTo>
                    <a:pt x="1424259" y="508000"/>
                    <a:pt x="1432210" y="515951"/>
                    <a:pt x="1432210" y="525748"/>
                  </a:cubicBezTo>
                  <a:cubicBezTo>
                    <a:pt x="1432210" y="535545"/>
                    <a:pt x="1424259" y="543496"/>
                    <a:pt x="1414462" y="543496"/>
                  </a:cubicBezTo>
                  <a:cubicBezTo>
                    <a:pt x="1404665" y="543496"/>
                    <a:pt x="1396714" y="535545"/>
                    <a:pt x="1396714" y="525748"/>
                  </a:cubicBezTo>
                  <a:close/>
                  <a:moveTo>
                    <a:pt x="1460214" y="525748"/>
                  </a:moveTo>
                  <a:cubicBezTo>
                    <a:pt x="1460214" y="515951"/>
                    <a:pt x="1468165" y="508000"/>
                    <a:pt x="1477962" y="508000"/>
                  </a:cubicBezTo>
                  <a:cubicBezTo>
                    <a:pt x="1487759" y="508000"/>
                    <a:pt x="1495710" y="515951"/>
                    <a:pt x="1495710" y="525748"/>
                  </a:cubicBezTo>
                  <a:cubicBezTo>
                    <a:pt x="1495710" y="535545"/>
                    <a:pt x="1487759" y="543496"/>
                    <a:pt x="1477962" y="543496"/>
                  </a:cubicBezTo>
                  <a:cubicBezTo>
                    <a:pt x="1468165" y="543496"/>
                    <a:pt x="1460214" y="535545"/>
                    <a:pt x="1460214" y="525748"/>
                  </a:cubicBezTo>
                  <a:close/>
                  <a:moveTo>
                    <a:pt x="1523714" y="525748"/>
                  </a:moveTo>
                  <a:cubicBezTo>
                    <a:pt x="1523714" y="515951"/>
                    <a:pt x="1531665" y="508000"/>
                    <a:pt x="1541462" y="508000"/>
                  </a:cubicBezTo>
                  <a:cubicBezTo>
                    <a:pt x="1551259" y="508000"/>
                    <a:pt x="1559210" y="515951"/>
                    <a:pt x="1559210" y="525748"/>
                  </a:cubicBezTo>
                  <a:cubicBezTo>
                    <a:pt x="1559210" y="535545"/>
                    <a:pt x="1551259" y="543496"/>
                    <a:pt x="1541462" y="543496"/>
                  </a:cubicBezTo>
                  <a:cubicBezTo>
                    <a:pt x="1531665" y="543496"/>
                    <a:pt x="1523714" y="535545"/>
                    <a:pt x="1523714" y="525748"/>
                  </a:cubicBezTo>
                  <a:close/>
                  <a:moveTo>
                    <a:pt x="1586928" y="525748"/>
                  </a:moveTo>
                  <a:cubicBezTo>
                    <a:pt x="1586928" y="515793"/>
                    <a:pt x="1595007" y="507714"/>
                    <a:pt x="1604962" y="507714"/>
                  </a:cubicBezTo>
                  <a:cubicBezTo>
                    <a:pt x="1614917" y="507714"/>
                    <a:pt x="1622996" y="515793"/>
                    <a:pt x="1622996" y="525748"/>
                  </a:cubicBezTo>
                  <a:cubicBezTo>
                    <a:pt x="1622996" y="535703"/>
                    <a:pt x="1614917" y="543782"/>
                    <a:pt x="1604962" y="543782"/>
                  </a:cubicBezTo>
                  <a:cubicBezTo>
                    <a:pt x="1595007" y="543782"/>
                    <a:pt x="1586928" y="535703"/>
                    <a:pt x="1586928" y="525748"/>
                  </a:cubicBezTo>
                  <a:close/>
                  <a:moveTo>
                    <a:pt x="1650428" y="525748"/>
                  </a:moveTo>
                  <a:cubicBezTo>
                    <a:pt x="1650428" y="515793"/>
                    <a:pt x="1658507" y="507714"/>
                    <a:pt x="1668462" y="507714"/>
                  </a:cubicBezTo>
                  <a:cubicBezTo>
                    <a:pt x="1678417" y="507714"/>
                    <a:pt x="1686496" y="515793"/>
                    <a:pt x="1686496" y="525748"/>
                  </a:cubicBezTo>
                  <a:cubicBezTo>
                    <a:pt x="1686496" y="535703"/>
                    <a:pt x="1678417" y="543782"/>
                    <a:pt x="1668462" y="543782"/>
                  </a:cubicBezTo>
                  <a:cubicBezTo>
                    <a:pt x="1658507" y="543782"/>
                    <a:pt x="1650428" y="535703"/>
                    <a:pt x="1650428" y="525748"/>
                  </a:cubicBezTo>
                  <a:close/>
                  <a:moveTo>
                    <a:pt x="1713928" y="525748"/>
                  </a:moveTo>
                  <a:cubicBezTo>
                    <a:pt x="1713928" y="515793"/>
                    <a:pt x="1722007" y="507714"/>
                    <a:pt x="1731962" y="507714"/>
                  </a:cubicBezTo>
                  <a:cubicBezTo>
                    <a:pt x="1741917" y="507714"/>
                    <a:pt x="1749996" y="515793"/>
                    <a:pt x="1749996" y="525748"/>
                  </a:cubicBezTo>
                  <a:cubicBezTo>
                    <a:pt x="1749996" y="535703"/>
                    <a:pt x="1741917" y="543782"/>
                    <a:pt x="1731962" y="543782"/>
                  </a:cubicBezTo>
                  <a:cubicBezTo>
                    <a:pt x="1722007" y="543782"/>
                    <a:pt x="1713928" y="535703"/>
                    <a:pt x="1713928" y="525748"/>
                  </a:cubicBezTo>
                  <a:close/>
                  <a:moveTo>
                    <a:pt x="1777428" y="525748"/>
                  </a:moveTo>
                  <a:cubicBezTo>
                    <a:pt x="1777428" y="515793"/>
                    <a:pt x="1785507" y="507714"/>
                    <a:pt x="1795462" y="507714"/>
                  </a:cubicBezTo>
                  <a:cubicBezTo>
                    <a:pt x="1805417" y="507714"/>
                    <a:pt x="1813496" y="515793"/>
                    <a:pt x="1813496" y="525748"/>
                  </a:cubicBezTo>
                  <a:cubicBezTo>
                    <a:pt x="1813496" y="535703"/>
                    <a:pt x="1805417" y="543782"/>
                    <a:pt x="1795462" y="543782"/>
                  </a:cubicBezTo>
                  <a:cubicBezTo>
                    <a:pt x="1785507" y="543782"/>
                    <a:pt x="1777428" y="535703"/>
                    <a:pt x="1777428" y="525748"/>
                  </a:cubicBezTo>
                  <a:close/>
                  <a:moveTo>
                    <a:pt x="1840928" y="525748"/>
                  </a:moveTo>
                  <a:cubicBezTo>
                    <a:pt x="1840928" y="515793"/>
                    <a:pt x="1849007" y="507714"/>
                    <a:pt x="1858962" y="507714"/>
                  </a:cubicBezTo>
                  <a:cubicBezTo>
                    <a:pt x="1868917" y="507714"/>
                    <a:pt x="1876996" y="515793"/>
                    <a:pt x="1876996" y="525748"/>
                  </a:cubicBezTo>
                  <a:cubicBezTo>
                    <a:pt x="1876996" y="535703"/>
                    <a:pt x="1868917" y="543782"/>
                    <a:pt x="1858962" y="543782"/>
                  </a:cubicBezTo>
                  <a:cubicBezTo>
                    <a:pt x="1849007" y="543782"/>
                    <a:pt x="1840928" y="535703"/>
                    <a:pt x="1840928" y="525748"/>
                  </a:cubicBezTo>
                  <a:close/>
                  <a:moveTo>
                    <a:pt x="1904142" y="525748"/>
                  </a:moveTo>
                  <a:cubicBezTo>
                    <a:pt x="1904142" y="515635"/>
                    <a:pt x="1912350" y="507428"/>
                    <a:pt x="1922462" y="507428"/>
                  </a:cubicBezTo>
                  <a:cubicBezTo>
                    <a:pt x="1932575" y="507428"/>
                    <a:pt x="1940782" y="515635"/>
                    <a:pt x="1940782" y="525748"/>
                  </a:cubicBezTo>
                  <a:cubicBezTo>
                    <a:pt x="1940782" y="535860"/>
                    <a:pt x="1932575" y="544068"/>
                    <a:pt x="1922462" y="544068"/>
                  </a:cubicBezTo>
                  <a:cubicBezTo>
                    <a:pt x="1912350" y="544068"/>
                    <a:pt x="1904142" y="535860"/>
                    <a:pt x="1904142" y="525748"/>
                  </a:cubicBezTo>
                  <a:close/>
                  <a:moveTo>
                    <a:pt x="1967642" y="525748"/>
                  </a:moveTo>
                  <a:cubicBezTo>
                    <a:pt x="1967642" y="515635"/>
                    <a:pt x="1975850" y="507428"/>
                    <a:pt x="1985962" y="507428"/>
                  </a:cubicBezTo>
                  <a:cubicBezTo>
                    <a:pt x="1996075" y="507428"/>
                    <a:pt x="2004282" y="515635"/>
                    <a:pt x="2004282" y="525748"/>
                  </a:cubicBezTo>
                  <a:cubicBezTo>
                    <a:pt x="2004282" y="535860"/>
                    <a:pt x="1996075" y="544068"/>
                    <a:pt x="1985962" y="544068"/>
                  </a:cubicBezTo>
                  <a:cubicBezTo>
                    <a:pt x="1975850" y="544068"/>
                    <a:pt x="1967642" y="535860"/>
                    <a:pt x="1967642" y="525748"/>
                  </a:cubicBezTo>
                  <a:close/>
                  <a:moveTo>
                    <a:pt x="2032000" y="525748"/>
                  </a:moveTo>
                  <a:cubicBezTo>
                    <a:pt x="2032000" y="516108"/>
                    <a:pt x="2039823" y="508285"/>
                    <a:pt x="2049462" y="508285"/>
                  </a:cubicBezTo>
                  <a:cubicBezTo>
                    <a:pt x="2059101" y="508285"/>
                    <a:pt x="2066925" y="516108"/>
                    <a:pt x="2066925" y="525748"/>
                  </a:cubicBezTo>
                  <a:cubicBezTo>
                    <a:pt x="2066925" y="535387"/>
                    <a:pt x="2059101" y="543210"/>
                    <a:pt x="2049462" y="543210"/>
                  </a:cubicBezTo>
                  <a:cubicBezTo>
                    <a:pt x="2039823" y="543210"/>
                    <a:pt x="2032000" y="535387"/>
                    <a:pt x="2032000" y="525748"/>
                  </a:cubicBezTo>
                  <a:close/>
                  <a:moveTo>
                    <a:pt x="2095500" y="525748"/>
                  </a:moveTo>
                  <a:cubicBezTo>
                    <a:pt x="2095500" y="516108"/>
                    <a:pt x="2103323" y="508285"/>
                    <a:pt x="2112962" y="508285"/>
                  </a:cubicBezTo>
                  <a:cubicBezTo>
                    <a:pt x="2122601" y="508285"/>
                    <a:pt x="2130425" y="516108"/>
                    <a:pt x="2130425" y="525748"/>
                  </a:cubicBezTo>
                  <a:cubicBezTo>
                    <a:pt x="2130425" y="535387"/>
                    <a:pt x="2122601" y="543210"/>
                    <a:pt x="2112962" y="543210"/>
                  </a:cubicBezTo>
                  <a:cubicBezTo>
                    <a:pt x="2103323" y="543210"/>
                    <a:pt x="2095500" y="535387"/>
                    <a:pt x="2095500" y="525748"/>
                  </a:cubicBezTo>
                  <a:close/>
                  <a:moveTo>
                    <a:pt x="2159000" y="525748"/>
                  </a:moveTo>
                  <a:cubicBezTo>
                    <a:pt x="2159000" y="516108"/>
                    <a:pt x="2166823" y="508285"/>
                    <a:pt x="2176462" y="508285"/>
                  </a:cubicBezTo>
                  <a:cubicBezTo>
                    <a:pt x="2186101" y="508285"/>
                    <a:pt x="2193925" y="516108"/>
                    <a:pt x="2193925" y="525748"/>
                  </a:cubicBezTo>
                  <a:cubicBezTo>
                    <a:pt x="2193925" y="535387"/>
                    <a:pt x="2186101" y="543210"/>
                    <a:pt x="2176462" y="543210"/>
                  </a:cubicBezTo>
                  <a:cubicBezTo>
                    <a:pt x="2166823" y="543210"/>
                    <a:pt x="2159000" y="535387"/>
                    <a:pt x="2159000" y="525748"/>
                  </a:cubicBezTo>
                  <a:close/>
                  <a:moveTo>
                    <a:pt x="2222500" y="525748"/>
                  </a:moveTo>
                  <a:cubicBezTo>
                    <a:pt x="2222500" y="516108"/>
                    <a:pt x="2230323" y="508285"/>
                    <a:pt x="2239962" y="508285"/>
                  </a:cubicBezTo>
                  <a:cubicBezTo>
                    <a:pt x="2249601" y="508285"/>
                    <a:pt x="2257425" y="516108"/>
                    <a:pt x="2257425" y="525748"/>
                  </a:cubicBezTo>
                  <a:cubicBezTo>
                    <a:pt x="2257425" y="535387"/>
                    <a:pt x="2249601" y="543210"/>
                    <a:pt x="2239962" y="543210"/>
                  </a:cubicBezTo>
                  <a:cubicBezTo>
                    <a:pt x="2230323" y="543210"/>
                    <a:pt x="2222500" y="535387"/>
                    <a:pt x="2222500" y="525748"/>
                  </a:cubicBezTo>
                  <a:close/>
                  <a:moveTo>
                    <a:pt x="127285" y="589248"/>
                  </a:moveTo>
                  <a:cubicBezTo>
                    <a:pt x="127285" y="579766"/>
                    <a:pt x="134980" y="572071"/>
                    <a:pt x="144462" y="572071"/>
                  </a:cubicBezTo>
                  <a:cubicBezTo>
                    <a:pt x="153944" y="572071"/>
                    <a:pt x="161639" y="579766"/>
                    <a:pt x="161639" y="589248"/>
                  </a:cubicBezTo>
                  <a:cubicBezTo>
                    <a:pt x="161639" y="598729"/>
                    <a:pt x="153944" y="606425"/>
                    <a:pt x="144462" y="606425"/>
                  </a:cubicBezTo>
                  <a:cubicBezTo>
                    <a:pt x="134980" y="606425"/>
                    <a:pt x="127285" y="598729"/>
                    <a:pt x="127285" y="589248"/>
                  </a:cubicBezTo>
                  <a:close/>
                  <a:moveTo>
                    <a:pt x="190785" y="589248"/>
                  </a:moveTo>
                  <a:cubicBezTo>
                    <a:pt x="190785" y="579766"/>
                    <a:pt x="198480" y="572071"/>
                    <a:pt x="207962" y="572071"/>
                  </a:cubicBezTo>
                  <a:cubicBezTo>
                    <a:pt x="217444" y="572071"/>
                    <a:pt x="225139" y="579766"/>
                    <a:pt x="225139" y="589248"/>
                  </a:cubicBezTo>
                  <a:cubicBezTo>
                    <a:pt x="225139" y="598729"/>
                    <a:pt x="217444" y="606425"/>
                    <a:pt x="207962" y="606425"/>
                  </a:cubicBezTo>
                  <a:cubicBezTo>
                    <a:pt x="198480" y="606425"/>
                    <a:pt x="190785" y="598729"/>
                    <a:pt x="190785" y="589248"/>
                  </a:cubicBezTo>
                  <a:close/>
                  <a:moveTo>
                    <a:pt x="254285" y="589248"/>
                  </a:moveTo>
                  <a:cubicBezTo>
                    <a:pt x="254285" y="579766"/>
                    <a:pt x="261980" y="572071"/>
                    <a:pt x="271462" y="572071"/>
                  </a:cubicBezTo>
                  <a:cubicBezTo>
                    <a:pt x="280944" y="572071"/>
                    <a:pt x="288639" y="579766"/>
                    <a:pt x="288639" y="589248"/>
                  </a:cubicBezTo>
                  <a:cubicBezTo>
                    <a:pt x="288639" y="598729"/>
                    <a:pt x="280944" y="606425"/>
                    <a:pt x="271462" y="606425"/>
                  </a:cubicBezTo>
                  <a:cubicBezTo>
                    <a:pt x="261980" y="606425"/>
                    <a:pt x="254285" y="598729"/>
                    <a:pt x="254285" y="589248"/>
                  </a:cubicBezTo>
                  <a:close/>
                  <a:moveTo>
                    <a:pt x="317785" y="589248"/>
                  </a:moveTo>
                  <a:cubicBezTo>
                    <a:pt x="317785" y="579766"/>
                    <a:pt x="325480" y="572071"/>
                    <a:pt x="334962" y="572071"/>
                  </a:cubicBezTo>
                  <a:cubicBezTo>
                    <a:pt x="344444" y="572071"/>
                    <a:pt x="352139" y="579766"/>
                    <a:pt x="352139" y="589248"/>
                  </a:cubicBezTo>
                  <a:cubicBezTo>
                    <a:pt x="352139" y="598729"/>
                    <a:pt x="344444" y="606425"/>
                    <a:pt x="334962" y="606425"/>
                  </a:cubicBezTo>
                  <a:cubicBezTo>
                    <a:pt x="325480" y="606425"/>
                    <a:pt x="317785" y="598729"/>
                    <a:pt x="317785" y="589248"/>
                  </a:cubicBezTo>
                  <a:close/>
                  <a:moveTo>
                    <a:pt x="381000" y="589248"/>
                  </a:moveTo>
                  <a:cubicBezTo>
                    <a:pt x="381000" y="579608"/>
                    <a:pt x="388823" y="571785"/>
                    <a:pt x="398462" y="571785"/>
                  </a:cubicBezTo>
                  <a:cubicBezTo>
                    <a:pt x="408101" y="571785"/>
                    <a:pt x="415925" y="579608"/>
                    <a:pt x="415925" y="589248"/>
                  </a:cubicBezTo>
                  <a:cubicBezTo>
                    <a:pt x="415925" y="598887"/>
                    <a:pt x="408101" y="606710"/>
                    <a:pt x="398462" y="606710"/>
                  </a:cubicBezTo>
                  <a:cubicBezTo>
                    <a:pt x="388823" y="606710"/>
                    <a:pt x="381000" y="598887"/>
                    <a:pt x="381000" y="589248"/>
                  </a:cubicBezTo>
                  <a:close/>
                  <a:moveTo>
                    <a:pt x="444500" y="589248"/>
                  </a:moveTo>
                  <a:cubicBezTo>
                    <a:pt x="444500" y="579608"/>
                    <a:pt x="452323" y="571785"/>
                    <a:pt x="461962" y="571785"/>
                  </a:cubicBezTo>
                  <a:cubicBezTo>
                    <a:pt x="471601" y="571785"/>
                    <a:pt x="479425" y="579608"/>
                    <a:pt x="479425" y="589248"/>
                  </a:cubicBezTo>
                  <a:cubicBezTo>
                    <a:pt x="479425" y="598887"/>
                    <a:pt x="471601" y="606710"/>
                    <a:pt x="461962" y="606710"/>
                  </a:cubicBezTo>
                  <a:cubicBezTo>
                    <a:pt x="452323" y="606710"/>
                    <a:pt x="444500" y="598887"/>
                    <a:pt x="444500" y="589248"/>
                  </a:cubicBezTo>
                  <a:close/>
                  <a:moveTo>
                    <a:pt x="508285" y="589248"/>
                  </a:moveTo>
                  <a:cubicBezTo>
                    <a:pt x="508285" y="579766"/>
                    <a:pt x="515980" y="572071"/>
                    <a:pt x="525462" y="572071"/>
                  </a:cubicBezTo>
                  <a:cubicBezTo>
                    <a:pt x="534944" y="572071"/>
                    <a:pt x="542639" y="579766"/>
                    <a:pt x="542639" y="589248"/>
                  </a:cubicBezTo>
                  <a:cubicBezTo>
                    <a:pt x="542639" y="598729"/>
                    <a:pt x="534944" y="606425"/>
                    <a:pt x="525462" y="606425"/>
                  </a:cubicBezTo>
                  <a:cubicBezTo>
                    <a:pt x="515980" y="606425"/>
                    <a:pt x="508285" y="598729"/>
                    <a:pt x="508285" y="589248"/>
                  </a:cubicBezTo>
                  <a:close/>
                  <a:moveTo>
                    <a:pt x="571500" y="589248"/>
                  </a:moveTo>
                  <a:cubicBezTo>
                    <a:pt x="571500" y="579608"/>
                    <a:pt x="579323" y="571785"/>
                    <a:pt x="588962" y="571785"/>
                  </a:cubicBezTo>
                  <a:cubicBezTo>
                    <a:pt x="598601" y="571785"/>
                    <a:pt x="606425" y="579608"/>
                    <a:pt x="606425" y="589248"/>
                  </a:cubicBezTo>
                  <a:cubicBezTo>
                    <a:pt x="606425" y="598887"/>
                    <a:pt x="598601" y="606710"/>
                    <a:pt x="588962" y="606710"/>
                  </a:cubicBezTo>
                  <a:cubicBezTo>
                    <a:pt x="579323" y="606710"/>
                    <a:pt x="571500" y="598887"/>
                    <a:pt x="571500" y="589248"/>
                  </a:cubicBezTo>
                  <a:close/>
                  <a:moveTo>
                    <a:pt x="635000" y="589248"/>
                  </a:moveTo>
                  <a:cubicBezTo>
                    <a:pt x="635000" y="579608"/>
                    <a:pt x="642823" y="571785"/>
                    <a:pt x="652462" y="571785"/>
                  </a:cubicBezTo>
                  <a:cubicBezTo>
                    <a:pt x="662101" y="571785"/>
                    <a:pt x="669925" y="579608"/>
                    <a:pt x="669925" y="589248"/>
                  </a:cubicBezTo>
                  <a:cubicBezTo>
                    <a:pt x="669925" y="598887"/>
                    <a:pt x="662101" y="606710"/>
                    <a:pt x="652462" y="606710"/>
                  </a:cubicBezTo>
                  <a:cubicBezTo>
                    <a:pt x="642823" y="606710"/>
                    <a:pt x="635000" y="598887"/>
                    <a:pt x="635000" y="589248"/>
                  </a:cubicBezTo>
                  <a:close/>
                  <a:moveTo>
                    <a:pt x="698500" y="589248"/>
                  </a:moveTo>
                  <a:cubicBezTo>
                    <a:pt x="698500" y="579608"/>
                    <a:pt x="706323" y="571785"/>
                    <a:pt x="715962" y="571785"/>
                  </a:cubicBezTo>
                  <a:cubicBezTo>
                    <a:pt x="725601" y="571785"/>
                    <a:pt x="733425" y="579608"/>
                    <a:pt x="733425" y="589248"/>
                  </a:cubicBezTo>
                  <a:cubicBezTo>
                    <a:pt x="733425" y="598887"/>
                    <a:pt x="725601" y="606710"/>
                    <a:pt x="715962" y="606710"/>
                  </a:cubicBezTo>
                  <a:cubicBezTo>
                    <a:pt x="706323" y="606710"/>
                    <a:pt x="698500" y="598887"/>
                    <a:pt x="698500" y="589248"/>
                  </a:cubicBezTo>
                  <a:close/>
                  <a:moveTo>
                    <a:pt x="762000" y="589248"/>
                  </a:moveTo>
                  <a:cubicBezTo>
                    <a:pt x="762000" y="579608"/>
                    <a:pt x="769823" y="571785"/>
                    <a:pt x="779462" y="571785"/>
                  </a:cubicBezTo>
                  <a:cubicBezTo>
                    <a:pt x="789101" y="571785"/>
                    <a:pt x="796925" y="579608"/>
                    <a:pt x="796925" y="589248"/>
                  </a:cubicBezTo>
                  <a:cubicBezTo>
                    <a:pt x="796925" y="598887"/>
                    <a:pt x="789101" y="606710"/>
                    <a:pt x="779462" y="606710"/>
                  </a:cubicBezTo>
                  <a:cubicBezTo>
                    <a:pt x="769823" y="606710"/>
                    <a:pt x="762000" y="598887"/>
                    <a:pt x="762000" y="589248"/>
                  </a:cubicBezTo>
                  <a:close/>
                  <a:moveTo>
                    <a:pt x="825500" y="589248"/>
                  </a:moveTo>
                  <a:cubicBezTo>
                    <a:pt x="825500" y="579608"/>
                    <a:pt x="833323" y="571785"/>
                    <a:pt x="842962" y="571785"/>
                  </a:cubicBezTo>
                  <a:cubicBezTo>
                    <a:pt x="852601" y="571785"/>
                    <a:pt x="860425" y="579608"/>
                    <a:pt x="860425" y="589248"/>
                  </a:cubicBezTo>
                  <a:cubicBezTo>
                    <a:pt x="860425" y="598887"/>
                    <a:pt x="852601" y="606710"/>
                    <a:pt x="842962" y="606710"/>
                  </a:cubicBezTo>
                  <a:cubicBezTo>
                    <a:pt x="833323" y="606710"/>
                    <a:pt x="825500" y="598887"/>
                    <a:pt x="825500" y="589248"/>
                  </a:cubicBezTo>
                  <a:close/>
                  <a:moveTo>
                    <a:pt x="889000" y="589248"/>
                  </a:moveTo>
                  <a:cubicBezTo>
                    <a:pt x="889000" y="579608"/>
                    <a:pt x="896823" y="571785"/>
                    <a:pt x="906462" y="571785"/>
                  </a:cubicBezTo>
                  <a:cubicBezTo>
                    <a:pt x="916101" y="571785"/>
                    <a:pt x="923925" y="579608"/>
                    <a:pt x="923925" y="589248"/>
                  </a:cubicBezTo>
                  <a:cubicBezTo>
                    <a:pt x="923925" y="598887"/>
                    <a:pt x="916101" y="606710"/>
                    <a:pt x="906462" y="606710"/>
                  </a:cubicBezTo>
                  <a:cubicBezTo>
                    <a:pt x="896823" y="606710"/>
                    <a:pt x="889000" y="598887"/>
                    <a:pt x="889000" y="589248"/>
                  </a:cubicBezTo>
                  <a:close/>
                  <a:moveTo>
                    <a:pt x="952500" y="589248"/>
                  </a:moveTo>
                  <a:cubicBezTo>
                    <a:pt x="952500" y="579608"/>
                    <a:pt x="960323" y="571785"/>
                    <a:pt x="969962" y="571785"/>
                  </a:cubicBezTo>
                  <a:cubicBezTo>
                    <a:pt x="979601" y="571785"/>
                    <a:pt x="987425" y="579608"/>
                    <a:pt x="987425" y="589248"/>
                  </a:cubicBezTo>
                  <a:cubicBezTo>
                    <a:pt x="987425" y="598887"/>
                    <a:pt x="979601" y="606710"/>
                    <a:pt x="969962" y="606710"/>
                  </a:cubicBezTo>
                  <a:cubicBezTo>
                    <a:pt x="960323" y="606710"/>
                    <a:pt x="952500" y="598887"/>
                    <a:pt x="952500" y="589248"/>
                  </a:cubicBezTo>
                  <a:close/>
                  <a:moveTo>
                    <a:pt x="1016000" y="589248"/>
                  </a:moveTo>
                  <a:cubicBezTo>
                    <a:pt x="1016000" y="579608"/>
                    <a:pt x="1023823" y="571785"/>
                    <a:pt x="1033462" y="571785"/>
                  </a:cubicBezTo>
                  <a:cubicBezTo>
                    <a:pt x="1043101" y="571785"/>
                    <a:pt x="1050925" y="579608"/>
                    <a:pt x="1050925" y="589248"/>
                  </a:cubicBezTo>
                  <a:cubicBezTo>
                    <a:pt x="1050925" y="598887"/>
                    <a:pt x="1043101" y="606710"/>
                    <a:pt x="1033462" y="606710"/>
                  </a:cubicBezTo>
                  <a:cubicBezTo>
                    <a:pt x="1023823" y="606710"/>
                    <a:pt x="1016000" y="598887"/>
                    <a:pt x="1016000" y="589248"/>
                  </a:cubicBezTo>
                  <a:close/>
                  <a:moveTo>
                    <a:pt x="1079500" y="589248"/>
                  </a:moveTo>
                  <a:cubicBezTo>
                    <a:pt x="1079500" y="579608"/>
                    <a:pt x="1087323" y="571785"/>
                    <a:pt x="1096962" y="571785"/>
                  </a:cubicBezTo>
                  <a:cubicBezTo>
                    <a:pt x="1106601" y="571785"/>
                    <a:pt x="1114425" y="579608"/>
                    <a:pt x="1114425" y="589248"/>
                  </a:cubicBezTo>
                  <a:cubicBezTo>
                    <a:pt x="1114425" y="598887"/>
                    <a:pt x="1106601" y="606710"/>
                    <a:pt x="1096962" y="606710"/>
                  </a:cubicBezTo>
                  <a:cubicBezTo>
                    <a:pt x="1087323" y="606710"/>
                    <a:pt x="1079500" y="598887"/>
                    <a:pt x="1079500" y="589248"/>
                  </a:cubicBezTo>
                  <a:close/>
                  <a:moveTo>
                    <a:pt x="1143000" y="589248"/>
                  </a:moveTo>
                  <a:cubicBezTo>
                    <a:pt x="1143000" y="579608"/>
                    <a:pt x="1150823" y="571785"/>
                    <a:pt x="1160462" y="571785"/>
                  </a:cubicBezTo>
                  <a:cubicBezTo>
                    <a:pt x="1170101" y="571785"/>
                    <a:pt x="1177925" y="579608"/>
                    <a:pt x="1177925" y="589248"/>
                  </a:cubicBezTo>
                  <a:cubicBezTo>
                    <a:pt x="1177925" y="598887"/>
                    <a:pt x="1170101" y="606710"/>
                    <a:pt x="1160462" y="606710"/>
                  </a:cubicBezTo>
                  <a:cubicBezTo>
                    <a:pt x="1150823" y="606710"/>
                    <a:pt x="1143000" y="598887"/>
                    <a:pt x="1143000" y="589248"/>
                  </a:cubicBezTo>
                  <a:close/>
                  <a:moveTo>
                    <a:pt x="1206214" y="589248"/>
                  </a:moveTo>
                  <a:cubicBezTo>
                    <a:pt x="1206214" y="579451"/>
                    <a:pt x="1214165" y="571500"/>
                    <a:pt x="1223962" y="571500"/>
                  </a:cubicBezTo>
                  <a:cubicBezTo>
                    <a:pt x="1233759" y="571500"/>
                    <a:pt x="1241710" y="579451"/>
                    <a:pt x="1241710" y="589248"/>
                  </a:cubicBezTo>
                  <a:cubicBezTo>
                    <a:pt x="1241710" y="599045"/>
                    <a:pt x="1233759" y="606996"/>
                    <a:pt x="1223962" y="606996"/>
                  </a:cubicBezTo>
                  <a:cubicBezTo>
                    <a:pt x="1214165" y="606996"/>
                    <a:pt x="1206214" y="599045"/>
                    <a:pt x="1206214" y="589248"/>
                  </a:cubicBezTo>
                  <a:close/>
                  <a:moveTo>
                    <a:pt x="1269714" y="589248"/>
                  </a:moveTo>
                  <a:cubicBezTo>
                    <a:pt x="1269714" y="579451"/>
                    <a:pt x="1277665" y="571500"/>
                    <a:pt x="1287462" y="571500"/>
                  </a:cubicBezTo>
                  <a:cubicBezTo>
                    <a:pt x="1297259" y="571500"/>
                    <a:pt x="1305210" y="579451"/>
                    <a:pt x="1305210" y="589248"/>
                  </a:cubicBezTo>
                  <a:cubicBezTo>
                    <a:pt x="1305210" y="599045"/>
                    <a:pt x="1297259" y="606996"/>
                    <a:pt x="1287462" y="606996"/>
                  </a:cubicBezTo>
                  <a:cubicBezTo>
                    <a:pt x="1277665" y="606996"/>
                    <a:pt x="1269714" y="599045"/>
                    <a:pt x="1269714" y="589248"/>
                  </a:cubicBezTo>
                  <a:close/>
                  <a:moveTo>
                    <a:pt x="1333214" y="589248"/>
                  </a:moveTo>
                  <a:cubicBezTo>
                    <a:pt x="1333214" y="579451"/>
                    <a:pt x="1341165" y="571500"/>
                    <a:pt x="1350962" y="571500"/>
                  </a:cubicBezTo>
                  <a:cubicBezTo>
                    <a:pt x="1360759" y="571500"/>
                    <a:pt x="1368710" y="579451"/>
                    <a:pt x="1368710" y="589248"/>
                  </a:cubicBezTo>
                  <a:cubicBezTo>
                    <a:pt x="1368710" y="599045"/>
                    <a:pt x="1360759" y="606996"/>
                    <a:pt x="1350962" y="606996"/>
                  </a:cubicBezTo>
                  <a:cubicBezTo>
                    <a:pt x="1341165" y="606996"/>
                    <a:pt x="1333214" y="599045"/>
                    <a:pt x="1333214" y="589248"/>
                  </a:cubicBezTo>
                  <a:close/>
                  <a:moveTo>
                    <a:pt x="1396714" y="589248"/>
                  </a:moveTo>
                  <a:cubicBezTo>
                    <a:pt x="1396714" y="579451"/>
                    <a:pt x="1404665" y="571500"/>
                    <a:pt x="1414462" y="571500"/>
                  </a:cubicBezTo>
                  <a:cubicBezTo>
                    <a:pt x="1424259" y="571500"/>
                    <a:pt x="1432210" y="579451"/>
                    <a:pt x="1432210" y="589248"/>
                  </a:cubicBezTo>
                  <a:cubicBezTo>
                    <a:pt x="1432210" y="599045"/>
                    <a:pt x="1424259" y="606996"/>
                    <a:pt x="1414462" y="606996"/>
                  </a:cubicBezTo>
                  <a:cubicBezTo>
                    <a:pt x="1404665" y="606996"/>
                    <a:pt x="1396714" y="599045"/>
                    <a:pt x="1396714" y="589248"/>
                  </a:cubicBezTo>
                  <a:close/>
                  <a:moveTo>
                    <a:pt x="1460214" y="589248"/>
                  </a:moveTo>
                  <a:cubicBezTo>
                    <a:pt x="1460214" y="579451"/>
                    <a:pt x="1468165" y="571500"/>
                    <a:pt x="1477962" y="571500"/>
                  </a:cubicBezTo>
                  <a:cubicBezTo>
                    <a:pt x="1487759" y="571500"/>
                    <a:pt x="1495710" y="579451"/>
                    <a:pt x="1495710" y="589248"/>
                  </a:cubicBezTo>
                  <a:cubicBezTo>
                    <a:pt x="1495710" y="599045"/>
                    <a:pt x="1487759" y="606996"/>
                    <a:pt x="1477962" y="606996"/>
                  </a:cubicBezTo>
                  <a:cubicBezTo>
                    <a:pt x="1468165" y="606996"/>
                    <a:pt x="1460214" y="599045"/>
                    <a:pt x="1460214" y="589248"/>
                  </a:cubicBezTo>
                  <a:close/>
                  <a:moveTo>
                    <a:pt x="1523714" y="589248"/>
                  </a:moveTo>
                  <a:cubicBezTo>
                    <a:pt x="1523714" y="579451"/>
                    <a:pt x="1531665" y="571500"/>
                    <a:pt x="1541462" y="571500"/>
                  </a:cubicBezTo>
                  <a:cubicBezTo>
                    <a:pt x="1551259" y="571500"/>
                    <a:pt x="1559210" y="579451"/>
                    <a:pt x="1559210" y="589248"/>
                  </a:cubicBezTo>
                  <a:cubicBezTo>
                    <a:pt x="1559210" y="599045"/>
                    <a:pt x="1551259" y="606996"/>
                    <a:pt x="1541462" y="606996"/>
                  </a:cubicBezTo>
                  <a:cubicBezTo>
                    <a:pt x="1531665" y="606996"/>
                    <a:pt x="1523714" y="599045"/>
                    <a:pt x="1523714" y="589248"/>
                  </a:cubicBezTo>
                  <a:close/>
                  <a:moveTo>
                    <a:pt x="1586928" y="589248"/>
                  </a:moveTo>
                  <a:cubicBezTo>
                    <a:pt x="1586928" y="579293"/>
                    <a:pt x="1595007" y="571214"/>
                    <a:pt x="1604962" y="571214"/>
                  </a:cubicBezTo>
                  <a:cubicBezTo>
                    <a:pt x="1614917" y="571214"/>
                    <a:pt x="1622996" y="579293"/>
                    <a:pt x="1622996" y="589248"/>
                  </a:cubicBezTo>
                  <a:cubicBezTo>
                    <a:pt x="1622996" y="599203"/>
                    <a:pt x="1614917" y="607282"/>
                    <a:pt x="1604962" y="607282"/>
                  </a:cubicBezTo>
                  <a:cubicBezTo>
                    <a:pt x="1595007" y="607282"/>
                    <a:pt x="1586928" y="599203"/>
                    <a:pt x="1586928" y="589248"/>
                  </a:cubicBezTo>
                  <a:close/>
                  <a:moveTo>
                    <a:pt x="1650428" y="589248"/>
                  </a:moveTo>
                  <a:cubicBezTo>
                    <a:pt x="1650428" y="579293"/>
                    <a:pt x="1658507" y="571214"/>
                    <a:pt x="1668462" y="571214"/>
                  </a:cubicBezTo>
                  <a:cubicBezTo>
                    <a:pt x="1678417" y="571214"/>
                    <a:pt x="1686496" y="579293"/>
                    <a:pt x="1686496" y="589248"/>
                  </a:cubicBezTo>
                  <a:cubicBezTo>
                    <a:pt x="1686496" y="599203"/>
                    <a:pt x="1678417" y="607282"/>
                    <a:pt x="1668462" y="607282"/>
                  </a:cubicBezTo>
                  <a:cubicBezTo>
                    <a:pt x="1658507" y="607282"/>
                    <a:pt x="1650428" y="599203"/>
                    <a:pt x="1650428" y="589248"/>
                  </a:cubicBezTo>
                  <a:close/>
                  <a:moveTo>
                    <a:pt x="1713928" y="589248"/>
                  </a:moveTo>
                  <a:cubicBezTo>
                    <a:pt x="1713928" y="579293"/>
                    <a:pt x="1722007" y="571214"/>
                    <a:pt x="1731962" y="571214"/>
                  </a:cubicBezTo>
                  <a:cubicBezTo>
                    <a:pt x="1741917" y="571214"/>
                    <a:pt x="1749996" y="579293"/>
                    <a:pt x="1749996" y="589248"/>
                  </a:cubicBezTo>
                  <a:cubicBezTo>
                    <a:pt x="1749996" y="599203"/>
                    <a:pt x="1741917" y="607282"/>
                    <a:pt x="1731962" y="607282"/>
                  </a:cubicBezTo>
                  <a:cubicBezTo>
                    <a:pt x="1722007" y="607282"/>
                    <a:pt x="1713928" y="599203"/>
                    <a:pt x="1713928" y="589248"/>
                  </a:cubicBezTo>
                  <a:close/>
                  <a:moveTo>
                    <a:pt x="1777428" y="589248"/>
                  </a:moveTo>
                  <a:cubicBezTo>
                    <a:pt x="1777428" y="579293"/>
                    <a:pt x="1785507" y="571214"/>
                    <a:pt x="1795462" y="571214"/>
                  </a:cubicBezTo>
                  <a:cubicBezTo>
                    <a:pt x="1805417" y="571214"/>
                    <a:pt x="1813496" y="579293"/>
                    <a:pt x="1813496" y="589248"/>
                  </a:cubicBezTo>
                  <a:cubicBezTo>
                    <a:pt x="1813496" y="599203"/>
                    <a:pt x="1805417" y="607282"/>
                    <a:pt x="1795462" y="607282"/>
                  </a:cubicBezTo>
                  <a:cubicBezTo>
                    <a:pt x="1785507" y="607282"/>
                    <a:pt x="1777428" y="599203"/>
                    <a:pt x="1777428" y="589248"/>
                  </a:cubicBezTo>
                  <a:close/>
                  <a:moveTo>
                    <a:pt x="1840928" y="589248"/>
                  </a:moveTo>
                  <a:cubicBezTo>
                    <a:pt x="1840928" y="579293"/>
                    <a:pt x="1849007" y="571214"/>
                    <a:pt x="1858962" y="571214"/>
                  </a:cubicBezTo>
                  <a:cubicBezTo>
                    <a:pt x="1868917" y="571214"/>
                    <a:pt x="1876996" y="579293"/>
                    <a:pt x="1876996" y="589248"/>
                  </a:cubicBezTo>
                  <a:cubicBezTo>
                    <a:pt x="1876996" y="599203"/>
                    <a:pt x="1868917" y="607282"/>
                    <a:pt x="1858962" y="607282"/>
                  </a:cubicBezTo>
                  <a:cubicBezTo>
                    <a:pt x="1849007" y="607282"/>
                    <a:pt x="1840928" y="599203"/>
                    <a:pt x="1840928" y="589248"/>
                  </a:cubicBezTo>
                  <a:close/>
                  <a:moveTo>
                    <a:pt x="1904142" y="589248"/>
                  </a:moveTo>
                  <a:cubicBezTo>
                    <a:pt x="1904142" y="579135"/>
                    <a:pt x="1912350" y="570928"/>
                    <a:pt x="1922462" y="570928"/>
                  </a:cubicBezTo>
                  <a:cubicBezTo>
                    <a:pt x="1932575" y="570928"/>
                    <a:pt x="1940782" y="579135"/>
                    <a:pt x="1940782" y="589248"/>
                  </a:cubicBezTo>
                  <a:cubicBezTo>
                    <a:pt x="1940782" y="599360"/>
                    <a:pt x="1932575" y="607568"/>
                    <a:pt x="1922462" y="607568"/>
                  </a:cubicBezTo>
                  <a:cubicBezTo>
                    <a:pt x="1912350" y="607568"/>
                    <a:pt x="1904142" y="599360"/>
                    <a:pt x="1904142" y="589248"/>
                  </a:cubicBezTo>
                  <a:close/>
                  <a:moveTo>
                    <a:pt x="1967642" y="589248"/>
                  </a:moveTo>
                  <a:cubicBezTo>
                    <a:pt x="1967642" y="579135"/>
                    <a:pt x="1975850" y="570928"/>
                    <a:pt x="1985962" y="570928"/>
                  </a:cubicBezTo>
                  <a:cubicBezTo>
                    <a:pt x="1996075" y="570928"/>
                    <a:pt x="2004282" y="579135"/>
                    <a:pt x="2004282" y="589248"/>
                  </a:cubicBezTo>
                  <a:cubicBezTo>
                    <a:pt x="2004282" y="599360"/>
                    <a:pt x="1996075" y="607568"/>
                    <a:pt x="1985962" y="607568"/>
                  </a:cubicBezTo>
                  <a:cubicBezTo>
                    <a:pt x="1975850" y="607568"/>
                    <a:pt x="1967642" y="599360"/>
                    <a:pt x="1967642" y="589248"/>
                  </a:cubicBezTo>
                  <a:close/>
                  <a:moveTo>
                    <a:pt x="2031142" y="589248"/>
                  </a:moveTo>
                  <a:cubicBezTo>
                    <a:pt x="2031142" y="579135"/>
                    <a:pt x="2039350" y="570928"/>
                    <a:pt x="2049462" y="570928"/>
                  </a:cubicBezTo>
                  <a:cubicBezTo>
                    <a:pt x="2059575" y="570928"/>
                    <a:pt x="2067782" y="579135"/>
                    <a:pt x="2067782" y="589248"/>
                  </a:cubicBezTo>
                  <a:cubicBezTo>
                    <a:pt x="2067782" y="599360"/>
                    <a:pt x="2059575" y="607568"/>
                    <a:pt x="2049462" y="607568"/>
                  </a:cubicBezTo>
                  <a:cubicBezTo>
                    <a:pt x="2039350" y="607568"/>
                    <a:pt x="2031142" y="599360"/>
                    <a:pt x="2031142" y="589248"/>
                  </a:cubicBezTo>
                  <a:close/>
                  <a:moveTo>
                    <a:pt x="2095785" y="589248"/>
                  </a:moveTo>
                  <a:cubicBezTo>
                    <a:pt x="2095785" y="579766"/>
                    <a:pt x="2103481" y="572071"/>
                    <a:pt x="2112962" y="572071"/>
                  </a:cubicBezTo>
                  <a:cubicBezTo>
                    <a:pt x="2122444" y="572071"/>
                    <a:pt x="2130139" y="579766"/>
                    <a:pt x="2130139" y="589248"/>
                  </a:cubicBezTo>
                  <a:cubicBezTo>
                    <a:pt x="2130139" y="598729"/>
                    <a:pt x="2122444" y="606425"/>
                    <a:pt x="2112962" y="606425"/>
                  </a:cubicBezTo>
                  <a:cubicBezTo>
                    <a:pt x="2103481" y="606425"/>
                    <a:pt x="2095785" y="598729"/>
                    <a:pt x="2095785" y="589248"/>
                  </a:cubicBezTo>
                  <a:close/>
                  <a:moveTo>
                    <a:pt x="2159000" y="589248"/>
                  </a:moveTo>
                  <a:cubicBezTo>
                    <a:pt x="2159000" y="579608"/>
                    <a:pt x="2166823" y="571785"/>
                    <a:pt x="2176462" y="571785"/>
                  </a:cubicBezTo>
                  <a:cubicBezTo>
                    <a:pt x="2186101" y="571785"/>
                    <a:pt x="2193925" y="579608"/>
                    <a:pt x="2193925" y="589248"/>
                  </a:cubicBezTo>
                  <a:cubicBezTo>
                    <a:pt x="2193925" y="598887"/>
                    <a:pt x="2186101" y="606710"/>
                    <a:pt x="2176462" y="606710"/>
                  </a:cubicBezTo>
                  <a:cubicBezTo>
                    <a:pt x="2166823" y="606710"/>
                    <a:pt x="2159000" y="598887"/>
                    <a:pt x="2159000" y="589248"/>
                  </a:cubicBezTo>
                  <a:close/>
                  <a:moveTo>
                    <a:pt x="2222500" y="589248"/>
                  </a:moveTo>
                  <a:cubicBezTo>
                    <a:pt x="2222500" y="579608"/>
                    <a:pt x="2230323" y="571785"/>
                    <a:pt x="2239962" y="571785"/>
                  </a:cubicBezTo>
                  <a:cubicBezTo>
                    <a:pt x="2249601" y="571785"/>
                    <a:pt x="2257425" y="579608"/>
                    <a:pt x="2257425" y="589248"/>
                  </a:cubicBezTo>
                  <a:cubicBezTo>
                    <a:pt x="2257425" y="598887"/>
                    <a:pt x="2249601" y="606710"/>
                    <a:pt x="2239962" y="606710"/>
                  </a:cubicBezTo>
                  <a:cubicBezTo>
                    <a:pt x="2230323" y="606710"/>
                    <a:pt x="2222500" y="598887"/>
                    <a:pt x="2222500" y="589248"/>
                  </a:cubicBezTo>
                  <a:close/>
                  <a:moveTo>
                    <a:pt x="127285" y="652748"/>
                  </a:moveTo>
                  <a:cubicBezTo>
                    <a:pt x="127285" y="643266"/>
                    <a:pt x="134980" y="635571"/>
                    <a:pt x="144462" y="635571"/>
                  </a:cubicBezTo>
                  <a:cubicBezTo>
                    <a:pt x="153944" y="635571"/>
                    <a:pt x="161639" y="643266"/>
                    <a:pt x="161639" y="652748"/>
                  </a:cubicBezTo>
                  <a:cubicBezTo>
                    <a:pt x="161639" y="662229"/>
                    <a:pt x="153944" y="669925"/>
                    <a:pt x="144462" y="669925"/>
                  </a:cubicBezTo>
                  <a:cubicBezTo>
                    <a:pt x="134980" y="669925"/>
                    <a:pt x="127285" y="662229"/>
                    <a:pt x="127285" y="652748"/>
                  </a:cubicBezTo>
                  <a:close/>
                  <a:moveTo>
                    <a:pt x="190785" y="652748"/>
                  </a:moveTo>
                  <a:cubicBezTo>
                    <a:pt x="190785" y="643266"/>
                    <a:pt x="198480" y="635571"/>
                    <a:pt x="207962" y="635571"/>
                  </a:cubicBezTo>
                  <a:cubicBezTo>
                    <a:pt x="217444" y="635571"/>
                    <a:pt x="225139" y="643266"/>
                    <a:pt x="225139" y="652748"/>
                  </a:cubicBezTo>
                  <a:cubicBezTo>
                    <a:pt x="225139" y="662229"/>
                    <a:pt x="217444" y="669925"/>
                    <a:pt x="207962" y="669925"/>
                  </a:cubicBezTo>
                  <a:cubicBezTo>
                    <a:pt x="198480" y="669925"/>
                    <a:pt x="190785" y="662229"/>
                    <a:pt x="190785" y="652748"/>
                  </a:cubicBezTo>
                  <a:close/>
                  <a:moveTo>
                    <a:pt x="254000" y="652748"/>
                  </a:moveTo>
                  <a:cubicBezTo>
                    <a:pt x="254000" y="643108"/>
                    <a:pt x="261823" y="635285"/>
                    <a:pt x="271462" y="635285"/>
                  </a:cubicBezTo>
                  <a:cubicBezTo>
                    <a:pt x="281101" y="635285"/>
                    <a:pt x="288925" y="643108"/>
                    <a:pt x="288925" y="652748"/>
                  </a:cubicBezTo>
                  <a:cubicBezTo>
                    <a:pt x="288925" y="662387"/>
                    <a:pt x="281101" y="670210"/>
                    <a:pt x="271462" y="670210"/>
                  </a:cubicBezTo>
                  <a:cubicBezTo>
                    <a:pt x="261823" y="670210"/>
                    <a:pt x="254000" y="662387"/>
                    <a:pt x="254000" y="652748"/>
                  </a:cubicBezTo>
                  <a:close/>
                  <a:moveTo>
                    <a:pt x="317500" y="652748"/>
                  </a:moveTo>
                  <a:cubicBezTo>
                    <a:pt x="317500" y="643108"/>
                    <a:pt x="325323" y="635285"/>
                    <a:pt x="334962" y="635285"/>
                  </a:cubicBezTo>
                  <a:cubicBezTo>
                    <a:pt x="344601" y="635285"/>
                    <a:pt x="352425" y="643108"/>
                    <a:pt x="352425" y="652748"/>
                  </a:cubicBezTo>
                  <a:cubicBezTo>
                    <a:pt x="352425" y="662387"/>
                    <a:pt x="344601" y="670210"/>
                    <a:pt x="334962" y="670210"/>
                  </a:cubicBezTo>
                  <a:cubicBezTo>
                    <a:pt x="325323" y="670210"/>
                    <a:pt x="317500" y="662387"/>
                    <a:pt x="317500" y="652748"/>
                  </a:cubicBezTo>
                  <a:close/>
                  <a:moveTo>
                    <a:pt x="381285" y="652748"/>
                  </a:moveTo>
                  <a:cubicBezTo>
                    <a:pt x="381285" y="643266"/>
                    <a:pt x="388980" y="635571"/>
                    <a:pt x="398462" y="635571"/>
                  </a:cubicBezTo>
                  <a:cubicBezTo>
                    <a:pt x="407944" y="635571"/>
                    <a:pt x="415639" y="643266"/>
                    <a:pt x="415639" y="652748"/>
                  </a:cubicBezTo>
                  <a:cubicBezTo>
                    <a:pt x="415639" y="662229"/>
                    <a:pt x="407944" y="669925"/>
                    <a:pt x="398462" y="669925"/>
                  </a:cubicBezTo>
                  <a:cubicBezTo>
                    <a:pt x="388980" y="669925"/>
                    <a:pt x="381285" y="662229"/>
                    <a:pt x="381285" y="652748"/>
                  </a:cubicBezTo>
                  <a:close/>
                  <a:moveTo>
                    <a:pt x="444785" y="652748"/>
                  </a:moveTo>
                  <a:cubicBezTo>
                    <a:pt x="444785" y="643266"/>
                    <a:pt x="452480" y="635571"/>
                    <a:pt x="461962" y="635571"/>
                  </a:cubicBezTo>
                  <a:cubicBezTo>
                    <a:pt x="471444" y="635571"/>
                    <a:pt x="479139" y="643266"/>
                    <a:pt x="479139" y="652748"/>
                  </a:cubicBezTo>
                  <a:cubicBezTo>
                    <a:pt x="479139" y="662229"/>
                    <a:pt x="471444" y="669925"/>
                    <a:pt x="461962" y="669925"/>
                  </a:cubicBezTo>
                  <a:cubicBezTo>
                    <a:pt x="452480" y="669925"/>
                    <a:pt x="444785" y="662229"/>
                    <a:pt x="444785" y="652748"/>
                  </a:cubicBezTo>
                  <a:close/>
                  <a:moveTo>
                    <a:pt x="508000" y="652748"/>
                  </a:moveTo>
                  <a:cubicBezTo>
                    <a:pt x="508000" y="643108"/>
                    <a:pt x="515823" y="635285"/>
                    <a:pt x="525462" y="635285"/>
                  </a:cubicBezTo>
                  <a:cubicBezTo>
                    <a:pt x="535101" y="635285"/>
                    <a:pt x="542925" y="643108"/>
                    <a:pt x="542925" y="652748"/>
                  </a:cubicBezTo>
                  <a:cubicBezTo>
                    <a:pt x="542925" y="662387"/>
                    <a:pt x="535101" y="670210"/>
                    <a:pt x="525462" y="670210"/>
                  </a:cubicBezTo>
                  <a:cubicBezTo>
                    <a:pt x="515823" y="670210"/>
                    <a:pt x="508000" y="662387"/>
                    <a:pt x="508000" y="652748"/>
                  </a:cubicBezTo>
                  <a:close/>
                  <a:moveTo>
                    <a:pt x="571500" y="652748"/>
                  </a:moveTo>
                  <a:cubicBezTo>
                    <a:pt x="571500" y="643108"/>
                    <a:pt x="579323" y="635285"/>
                    <a:pt x="588962" y="635285"/>
                  </a:cubicBezTo>
                  <a:cubicBezTo>
                    <a:pt x="598601" y="635285"/>
                    <a:pt x="606425" y="643108"/>
                    <a:pt x="606425" y="652748"/>
                  </a:cubicBezTo>
                  <a:cubicBezTo>
                    <a:pt x="606425" y="662387"/>
                    <a:pt x="598601" y="670210"/>
                    <a:pt x="588962" y="670210"/>
                  </a:cubicBezTo>
                  <a:cubicBezTo>
                    <a:pt x="579323" y="670210"/>
                    <a:pt x="571500" y="662387"/>
                    <a:pt x="571500" y="652748"/>
                  </a:cubicBezTo>
                  <a:close/>
                  <a:moveTo>
                    <a:pt x="635000" y="652748"/>
                  </a:moveTo>
                  <a:cubicBezTo>
                    <a:pt x="635000" y="643108"/>
                    <a:pt x="642823" y="635285"/>
                    <a:pt x="652462" y="635285"/>
                  </a:cubicBezTo>
                  <a:cubicBezTo>
                    <a:pt x="662101" y="635285"/>
                    <a:pt x="669925" y="643108"/>
                    <a:pt x="669925" y="652748"/>
                  </a:cubicBezTo>
                  <a:cubicBezTo>
                    <a:pt x="669925" y="662387"/>
                    <a:pt x="662101" y="670210"/>
                    <a:pt x="652462" y="670210"/>
                  </a:cubicBezTo>
                  <a:cubicBezTo>
                    <a:pt x="642823" y="670210"/>
                    <a:pt x="635000" y="662387"/>
                    <a:pt x="635000" y="652748"/>
                  </a:cubicBezTo>
                  <a:close/>
                  <a:moveTo>
                    <a:pt x="698500" y="652748"/>
                  </a:moveTo>
                  <a:cubicBezTo>
                    <a:pt x="698500" y="643108"/>
                    <a:pt x="706323" y="635285"/>
                    <a:pt x="715962" y="635285"/>
                  </a:cubicBezTo>
                  <a:cubicBezTo>
                    <a:pt x="725601" y="635285"/>
                    <a:pt x="733425" y="643108"/>
                    <a:pt x="733425" y="652748"/>
                  </a:cubicBezTo>
                  <a:cubicBezTo>
                    <a:pt x="733425" y="662387"/>
                    <a:pt x="725601" y="670210"/>
                    <a:pt x="715962" y="670210"/>
                  </a:cubicBezTo>
                  <a:cubicBezTo>
                    <a:pt x="706323" y="670210"/>
                    <a:pt x="698500" y="662387"/>
                    <a:pt x="698500" y="652748"/>
                  </a:cubicBezTo>
                  <a:close/>
                  <a:moveTo>
                    <a:pt x="762000" y="652748"/>
                  </a:moveTo>
                  <a:cubicBezTo>
                    <a:pt x="762000" y="643108"/>
                    <a:pt x="769823" y="635285"/>
                    <a:pt x="779462" y="635285"/>
                  </a:cubicBezTo>
                  <a:cubicBezTo>
                    <a:pt x="789101" y="635285"/>
                    <a:pt x="796925" y="643108"/>
                    <a:pt x="796925" y="652748"/>
                  </a:cubicBezTo>
                  <a:cubicBezTo>
                    <a:pt x="796925" y="662387"/>
                    <a:pt x="789101" y="670210"/>
                    <a:pt x="779462" y="670210"/>
                  </a:cubicBezTo>
                  <a:cubicBezTo>
                    <a:pt x="769823" y="670210"/>
                    <a:pt x="762000" y="662387"/>
                    <a:pt x="762000" y="652748"/>
                  </a:cubicBezTo>
                  <a:close/>
                  <a:moveTo>
                    <a:pt x="825500" y="652748"/>
                  </a:moveTo>
                  <a:cubicBezTo>
                    <a:pt x="825500" y="643108"/>
                    <a:pt x="833323" y="635285"/>
                    <a:pt x="842962" y="635285"/>
                  </a:cubicBezTo>
                  <a:cubicBezTo>
                    <a:pt x="852601" y="635285"/>
                    <a:pt x="860425" y="643108"/>
                    <a:pt x="860425" y="652748"/>
                  </a:cubicBezTo>
                  <a:cubicBezTo>
                    <a:pt x="860425" y="662387"/>
                    <a:pt x="852601" y="670210"/>
                    <a:pt x="842962" y="670210"/>
                  </a:cubicBezTo>
                  <a:cubicBezTo>
                    <a:pt x="833323" y="670210"/>
                    <a:pt x="825500" y="662387"/>
                    <a:pt x="825500" y="652748"/>
                  </a:cubicBezTo>
                  <a:close/>
                  <a:moveTo>
                    <a:pt x="889000" y="652748"/>
                  </a:moveTo>
                  <a:cubicBezTo>
                    <a:pt x="889000" y="643108"/>
                    <a:pt x="896823" y="635285"/>
                    <a:pt x="906462" y="635285"/>
                  </a:cubicBezTo>
                  <a:cubicBezTo>
                    <a:pt x="916101" y="635285"/>
                    <a:pt x="923925" y="643108"/>
                    <a:pt x="923925" y="652748"/>
                  </a:cubicBezTo>
                  <a:cubicBezTo>
                    <a:pt x="923925" y="662387"/>
                    <a:pt x="916101" y="670210"/>
                    <a:pt x="906462" y="670210"/>
                  </a:cubicBezTo>
                  <a:cubicBezTo>
                    <a:pt x="896823" y="670210"/>
                    <a:pt x="889000" y="662387"/>
                    <a:pt x="889000" y="652748"/>
                  </a:cubicBezTo>
                  <a:close/>
                  <a:moveTo>
                    <a:pt x="952500" y="652748"/>
                  </a:moveTo>
                  <a:cubicBezTo>
                    <a:pt x="952500" y="643108"/>
                    <a:pt x="960323" y="635285"/>
                    <a:pt x="969962" y="635285"/>
                  </a:cubicBezTo>
                  <a:cubicBezTo>
                    <a:pt x="979601" y="635285"/>
                    <a:pt x="987425" y="643108"/>
                    <a:pt x="987425" y="652748"/>
                  </a:cubicBezTo>
                  <a:cubicBezTo>
                    <a:pt x="987425" y="662387"/>
                    <a:pt x="979601" y="670210"/>
                    <a:pt x="969962" y="670210"/>
                  </a:cubicBezTo>
                  <a:cubicBezTo>
                    <a:pt x="960323" y="670210"/>
                    <a:pt x="952500" y="662387"/>
                    <a:pt x="952500" y="652748"/>
                  </a:cubicBezTo>
                  <a:close/>
                  <a:moveTo>
                    <a:pt x="1016000" y="652748"/>
                  </a:moveTo>
                  <a:cubicBezTo>
                    <a:pt x="1016000" y="643108"/>
                    <a:pt x="1023823" y="635285"/>
                    <a:pt x="1033462" y="635285"/>
                  </a:cubicBezTo>
                  <a:cubicBezTo>
                    <a:pt x="1043101" y="635285"/>
                    <a:pt x="1050925" y="643108"/>
                    <a:pt x="1050925" y="652748"/>
                  </a:cubicBezTo>
                  <a:cubicBezTo>
                    <a:pt x="1050925" y="662387"/>
                    <a:pt x="1043101" y="670210"/>
                    <a:pt x="1033462" y="670210"/>
                  </a:cubicBezTo>
                  <a:cubicBezTo>
                    <a:pt x="1023823" y="670210"/>
                    <a:pt x="1016000" y="662387"/>
                    <a:pt x="1016000" y="652748"/>
                  </a:cubicBezTo>
                  <a:close/>
                  <a:moveTo>
                    <a:pt x="1079500" y="652748"/>
                  </a:moveTo>
                  <a:cubicBezTo>
                    <a:pt x="1079500" y="643108"/>
                    <a:pt x="1087323" y="635285"/>
                    <a:pt x="1096962" y="635285"/>
                  </a:cubicBezTo>
                  <a:cubicBezTo>
                    <a:pt x="1106601" y="635285"/>
                    <a:pt x="1114425" y="643108"/>
                    <a:pt x="1114425" y="652748"/>
                  </a:cubicBezTo>
                  <a:cubicBezTo>
                    <a:pt x="1114425" y="662387"/>
                    <a:pt x="1106601" y="670210"/>
                    <a:pt x="1096962" y="670210"/>
                  </a:cubicBezTo>
                  <a:cubicBezTo>
                    <a:pt x="1087323" y="670210"/>
                    <a:pt x="1079500" y="662387"/>
                    <a:pt x="1079500" y="652748"/>
                  </a:cubicBezTo>
                  <a:close/>
                  <a:moveTo>
                    <a:pt x="1142714" y="652748"/>
                  </a:moveTo>
                  <a:cubicBezTo>
                    <a:pt x="1142714" y="642951"/>
                    <a:pt x="1150665" y="635000"/>
                    <a:pt x="1160462" y="635000"/>
                  </a:cubicBezTo>
                  <a:cubicBezTo>
                    <a:pt x="1170259" y="635000"/>
                    <a:pt x="1178210" y="642951"/>
                    <a:pt x="1178210" y="652748"/>
                  </a:cubicBezTo>
                  <a:cubicBezTo>
                    <a:pt x="1178210" y="662545"/>
                    <a:pt x="1170259" y="670496"/>
                    <a:pt x="1160462" y="670496"/>
                  </a:cubicBezTo>
                  <a:cubicBezTo>
                    <a:pt x="1150665" y="670496"/>
                    <a:pt x="1142714" y="662545"/>
                    <a:pt x="1142714" y="652748"/>
                  </a:cubicBezTo>
                  <a:close/>
                  <a:moveTo>
                    <a:pt x="1206214" y="652748"/>
                  </a:moveTo>
                  <a:cubicBezTo>
                    <a:pt x="1206214" y="642951"/>
                    <a:pt x="1214165" y="635000"/>
                    <a:pt x="1223962" y="635000"/>
                  </a:cubicBezTo>
                  <a:cubicBezTo>
                    <a:pt x="1233759" y="635000"/>
                    <a:pt x="1241710" y="642951"/>
                    <a:pt x="1241710" y="652748"/>
                  </a:cubicBezTo>
                  <a:cubicBezTo>
                    <a:pt x="1241710" y="662545"/>
                    <a:pt x="1233759" y="670496"/>
                    <a:pt x="1223962" y="670496"/>
                  </a:cubicBezTo>
                  <a:cubicBezTo>
                    <a:pt x="1214165" y="670496"/>
                    <a:pt x="1206214" y="662545"/>
                    <a:pt x="1206214" y="652748"/>
                  </a:cubicBezTo>
                  <a:close/>
                  <a:moveTo>
                    <a:pt x="1269714" y="652748"/>
                  </a:moveTo>
                  <a:cubicBezTo>
                    <a:pt x="1269714" y="642951"/>
                    <a:pt x="1277665" y="635000"/>
                    <a:pt x="1287462" y="635000"/>
                  </a:cubicBezTo>
                  <a:cubicBezTo>
                    <a:pt x="1297259" y="635000"/>
                    <a:pt x="1305210" y="642951"/>
                    <a:pt x="1305210" y="652748"/>
                  </a:cubicBezTo>
                  <a:cubicBezTo>
                    <a:pt x="1305210" y="662545"/>
                    <a:pt x="1297259" y="670496"/>
                    <a:pt x="1287462" y="670496"/>
                  </a:cubicBezTo>
                  <a:cubicBezTo>
                    <a:pt x="1277665" y="670496"/>
                    <a:pt x="1269714" y="662545"/>
                    <a:pt x="1269714" y="652748"/>
                  </a:cubicBezTo>
                  <a:close/>
                  <a:moveTo>
                    <a:pt x="1333214" y="652748"/>
                  </a:moveTo>
                  <a:cubicBezTo>
                    <a:pt x="1333214" y="642951"/>
                    <a:pt x="1341165" y="635000"/>
                    <a:pt x="1350962" y="635000"/>
                  </a:cubicBezTo>
                  <a:cubicBezTo>
                    <a:pt x="1360759" y="635000"/>
                    <a:pt x="1368710" y="642951"/>
                    <a:pt x="1368710" y="652748"/>
                  </a:cubicBezTo>
                  <a:cubicBezTo>
                    <a:pt x="1368710" y="662545"/>
                    <a:pt x="1360759" y="670496"/>
                    <a:pt x="1350962" y="670496"/>
                  </a:cubicBezTo>
                  <a:cubicBezTo>
                    <a:pt x="1341165" y="670496"/>
                    <a:pt x="1333214" y="662545"/>
                    <a:pt x="1333214" y="652748"/>
                  </a:cubicBezTo>
                  <a:close/>
                  <a:moveTo>
                    <a:pt x="1396714" y="652748"/>
                  </a:moveTo>
                  <a:cubicBezTo>
                    <a:pt x="1396714" y="642951"/>
                    <a:pt x="1404665" y="635000"/>
                    <a:pt x="1414462" y="635000"/>
                  </a:cubicBezTo>
                  <a:cubicBezTo>
                    <a:pt x="1424259" y="635000"/>
                    <a:pt x="1432210" y="642951"/>
                    <a:pt x="1432210" y="652748"/>
                  </a:cubicBezTo>
                  <a:cubicBezTo>
                    <a:pt x="1432210" y="662545"/>
                    <a:pt x="1424259" y="670496"/>
                    <a:pt x="1414462" y="670496"/>
                  </a:cubicBezTo>
                  <a:cubicBezTo>
                    <a:pt x="1404665" y="670496"/>
                    <a:pt x="1396714" y="662545"/>
                    <a:pt x="1396714" y="652748"/>
                  </a:cubicBezTo>
                  <a:close/>
                  <a:moveTo>
                    <a:pt x="1460214" y="652748"/>
                  </a:moveTo>
                  <a:cubicBezTo>
                    <a:pt x="1460214" y="642951"/>
                    <a:pt x="1468165" y="635000"/>
                    <a:pt x="1477962" y="635000"/>
                  </a:cubicBezTo>
                  <a:cubicBezTo>
                    <a:pt x="1487759" y="635000"/>
                    <a:pt x="1495710" y="642951"/>
                    <a:pt x="1495710" y="652748"/>
                  </a:cubicBezTo>
                  <a:cubicBezTo>
                    <a:pt x="1495710" y="662545"/>
                    <a:pt x="1487759" y="670496"/>
                    <a:pt x="1477962" y="670496"/>
                  </a:cubicBezTo>
                  <a:cubicBezTo>
                    <a:pt x="1468165" y="670496"/>
                    <a:pt x="1460214" y="662545"/>
                    <a:pt x="1460214" y="652748"/>
                  </a:cubicBezTo>
                  <a:close/>
                  <a:moveTo>
                    <a:pt x="1523714" y="652748"/>
                  </a:moveTo>
                  <a:cubicBezTo>
                    <a:pt x="1523714" y="642951"/>
                    <a:pt x="1531665" y="635000"/>
                    <a:pt x="1541462" y="635000"/>
                  </a:cubicBezTo>
                  <a:cubicBezTo>
                    <a:pt x="1551259" y="635000"/>
                    <a:pt x="1559210" y="642951"/>
                    <a:pt x="1559210" y="652748"/>
                  </a:cubicBezTo>
                  <a:cubicBezTo>
                    <a:pt x="1559210" y="662545"/>
                    <a:pt x="1551259" y="670496"/>
                    <a:pt x="1541462" y="670496"/>
                  </a:cubicBezTo>
                  <a:cubicBezTo>
                    <a:pt x="1531665" y="670496"/>
                    <a:pt x="1523714" y="662545"/>
                    <a:pt x="1523714" y="652748"/>
                  </a:cubicBezTo>
                  <a:close/>
                  <a:moveTo>
                    <a:pt x="1586928" y="652748"/>
                  </a:moveTo>
                  <a:cubicBezTo>
                    <a:pt x="1586928" y="642793"/>
                    <a:pt x="1595007" y="634714"/>
                    <a:pt x="1604962" y="634714"/>
                  </a:cubicBezTo>
                  <a:cubicBezTo>
                    <a:pt x="1614917" y="634714"/>
                    <a:pt x="1622996" y="642793"/>
                    <a:pt x="1622996" y="652748"/>
                  </a:cubicBezTo>
                  <a:cubicBezTo>
                    <a:pt x="1622996" y="662702"/>
                    <a:pt x="1614917" y="670782"/>
                    <a:pt x="1604962" y="670782"/>
                  </a:cubicBezTo>
                  <a:cubicBezTo>
                    <a:pt x="1595007" y="670782"/>
                    <a:pt x="1586928" y="662702"/>
                    <a:pt x="1586928" y="652748"/>
                  </a:cubicBezTo>
                  <a:close/>
                  <a:moveTo>
                    <a:pt x="1650428" y="652748"/>
                  </a:moveTo>
                  <a:cubicBezTo>
                    <a:pt x="1650428" y="642793"/>
                    <a:pt x="1658507" y="634714"/>
                    <a:pt x="1668462" y="634714"/>
                  </a:cubicBezTo>
                  <a:cubicBezTo>
                    <a:pt x="1678417" y="634714"/>
                    <a:pt x="1686496" y="642793"/>
                    <a:pt x="1686496" y="652748"/>
                  </a:cubicBezTo>
                  <a:cubicBezTo>
                    <a:pt x="1686496" y="662702"/>
                    <a:pt x="1678417" y="670782"/>
                    <a:pt x="1668462" y="670782"/>
                  </a:cubicBezTo>
                  <a:cubicBezTo>
                    <a:pt x="1658507" y="670782"/>
                    <a:pt x="1650428" y="662702"/>
                    <a:pt x="1650428" y="652748"/>
                  </a:cubicBezTo>
                  <a:close/>
                  <a:moveTo>
                    <a:pt x="1713928" y="652748"/>
                  </a:moveTo>
                  <a:cubicBezTo>
                    <a:pt x="1713928" y="642793"/>
                    <a:pt x="1722007" y="634714"/>
                    <a:pt x="1731962" y="634714"/>
                  </a:cubicBezTo>
                  <a:cubicBezTo>
                    <a:pt x="1741917" y="634714"/>
                    <a:pt x="1749996" y="642793"/>
                    <a:pt x="1749996" y="652748"/>
                  </a:cubicBezTo>
                  <a:cubicBezTo>
                    <a:pt x="1749996" y="662702"/>
                    <a:pt x="1741917" y="670782"/>
                    <a:pt x="1731962" y="670782"/>
                  </a:cubicBezTo>
                  <a:cubicBezTo>
                    <a:pt x="1722007" y="670782"/>
                    <a:pt x="1713928" y="662702"/>
                    <a:pt x="1713928" y="652748"/>
                  </a:cubicBezTo>
                  <a:close/>
                  <a:moveTo>
                    <a:pt x="1777428" y="652748"/>
                  </a:moveTo>
                  <a:cubicBezTo>
                    <a:pt x="1777428" y="642793"/>
                    <a:pt x="1785507" y="634714"/>
                    <a:pt x="1795462" y="634714"/>
                  </a:cubicBezTo>
                  <a:cubicBezTo>
                    <a:pt x="1805417" y="634714"/>
                    <a:pt x="1813496" y="642793"/>
                    <a:pt x="1813496" y="652748"/>
                  </a:cubicBezTo>
                  <a:cubicBezTo>
                    <a:pt x="1813496" y="662702"/>
                    <a:pt x="1805417" y="670782"/>
                    <a:pt x="1795462" y="670782"/>
                  </a:cubicBezTo>
                  <a:cubicBezTo>
                    <a:pt x="1785507" y="670782"/>
                    <a:pt x="1777428" y="662702"/>
                    <a:pt x="1777428" y="652748"/>
                  </a:cubicBezTo>
                  <a:close/>
                  <a:moveTo>
                    <a:pt x="1840928" y="652748"/>
                  </a:moveTo>
                  <a:cubicBezTo>
                    <a:pt x="1840928" y="642793"/>
                    <a:pt x="1849007" y="634714"/>
                    <a:pt x="1858962" y="634714"/>
                  </a:cubicBezTo>
                  <a:cubicBezTo>
                    <a:pt x="1868917" y="634714"/>
                    <a:pt x="1876996" y="642793"/>
                    <a:pt x="1876996" y="652748"/>
                  </a:cubicBezTo>
                  <a:cubicBezTo>
                    <a:pt x="1876996" y="662702"/>
                    <a:pt x="1868917" y="670782"/>
                    <a:pt x="1858962" y="670782"/>
                  </a:cubicBezTo>
                  <a:cubicBezTo>
                    <a:pt x="1849007" y="670782"/>
                    <a:pt x="1840928" y="662702"/>
                    <a:pt x="1840928" y="652748"/>
                  </a:cubicBezTo>
                  <a:close/>
                  <a:moveTo>
                    <a:pt x="1904142" y="652748"/>
                  </a:moveTo>
                  <a:cubicBezTo>
                    <a:pt x="1904142" y="642635"/>
                    <a:pt x="1912350" y="634428"/>
                    <a:pt x="1922462" y="634428"/>
                  </a:cubicBezTo>
                  <a:cubicBezTo>
                    <a:pt x="1932575" y="634428"/>
                    <a:pt x="1940782" y="642635"/>
                    <a:pt x="1940782" y="652748"/>
                  </a:cubicBezTo>
                  <a:cubicBezTo>
                    <a:pt x="1940782" y="662860"/>
                    <a:pt x="1932575" y="671067"/>
                    <a:pt x="1922462" y="671067"/>
                  </a:cubicBezTo>
                  <a:cubicBezTo>
                    <a:pt x="1912350" y="671067"/>
                    <a:pt x="1904142" y="662860"/>
                    <a:pt x="1904142" y="652748"/>
                  </a:cubicBezTo>
                  <a:close/>
                  <a:moveTo>
                    <a:pt x="1967642" y="652748"/>
                  </a:moveTo>
                  <a:cubicBezTo>
                    <a:pt x="1967642" y="642635"/>
                    <a:pt x="1975850" y="634428"/>
                    <a:pt x="1985962" y="634428"/>
                  </a:cubicBezTo>
                  <a:cubicBezTo>
                    <a:pt x="1996075" y="634428"/>
                    <a:pt x="2004282" y="642635"/>
                    <a:pt x="2004282" y="652748"/>
                  </a:cubicBezTo>
                  <a:cubicBezTo>
                    <a:pt x="2004282" y="662860"/>
                    <a:pt x="1996075" y="671067"/>
                    <a:pt x="1985962" y="671067"/>
                  </a:cubicBezTo>
                  <a:cubicBezTo>
                    <a:pt x="1975850" y="671067"/>
                    <a:pt x="1967642" y="662860"/>
                    <a:pt x="1967642" y="652748"/>
                  </a:cubicBezTo>
                  <a:close/>
                  <a:moveTo>
                    <a:pt x="2031142" y="652748"/>
                  </a:moveTo>
                  <a:cubicBezTo>
                    <a:pt x="2031142" y="642635"/>
                    <a:pt x="2039350" y="634428"/>
                    <a:pt x="2049462" y="634428"/>
                  </a:cubicBezTo>
                  <a:cubicBezTo>
                    <a:pt x="2059575" y="634428"/>
                    <a:pt x="2067782" y="642635"/>
                    <a:pt x="2067782" y="652748"/>
                  </a:cubicBezTo>
                  <a:cubicBezTo>
                    <a:pt x="2067782" y="662860"/>
                    <a:pt x="2059575" y="671067"/>
                    <a:pt x="2049462" y="671067"/>
                  </a:cubicBezTo>
                  <a:cubicBezTo>
                    <a:pt x="2039350" y="671067"/>
                    <a:pt x="2031142" y="662860"/>
                    <a:pt x="2031142" y="652748"/>
                  </a:cubicBezTo>
                  <a:close/>
                  <a:moveTo>
                    <a:pt x="2095500" y="652748"/>
                  </a:moveTo>
                  <a:cubicBezTo>
                    <a:pt x="2095500" y="643108"/>
                    <a:pt x="2103323" y="635285"/>
                    <a:pt x="2112962" y="635285"/>
                  </a:cubicBezTo>
                  <a:cubicBezTo>
                    <a:pt x="2122601" y="635285"/>
                    <a:pt x="2130425" y="643108"/>
                    <a:pt x="2130425" y="652748"/>
                  </a:cubicBezTo>
                  <a:cubicBezTo>
                    <a:pt x="2130425" y="662387"/>
                    <a:pt x="2122601" y="670210"/>
                    <a:pt x="2112962" y="670210"/>
                  </a:cubicBezTo>
                  <a:cubicBezTo>
                    <a:pt x="2103323" y="670210"/>
                    <a:pt x="2095500" y="662387"/>
                    <a:pt x="2095500" y="652748"/>
                  </a:cubicBezTo>
                  <a:close/>
                  <a:moveTo>
                    <a:pt x="2159285" y="652748"/>
                  </a:moveTo>
                  <a:cubicBezTo>
                    <a:pt x="2159285" y="643266"/>
                    <a:pt x="2166981" y="635571"/>
                    <a:pt x="2176462" y="635571"/>
                  </a:cubicBezTo>
                  <a:cubicBezTo>
                    <a:pt x="2185944" y="635571"/>
                    <a:pt x="2193639" y="643266"/>
                    <a:pt x="2193639" y="652748"/>
                  </a:cubicBezTo>
                  <a:cubicBezTo>
                    <a:pt x="2193639" y="662229"/>
                    <a:pt x="2185944" y="669925"/>
                    <a:pt x="2176462" y="669925"/>
                  </a:cubicBezTo>
                  <a:cubicBezTo>
                    <a:pt x="2166981" y="669925"/>
                    <a:pt x="2159285" y="662229"/>
                    <a:pt x="2159285" y="652748"/>
                  </a:cubicBezTo>
                  <a:close/>
                  <a:moveTo>
                    <a:pt x="2222500" y="652748"/>
                  </a:moveTo>
                  <a:cubicBezTo>
                    <a:pt x="2222500" y="643108"/>
                    <a:pt x="2230323" y="635285"/>
                    <a:pt x="2239962" y="635285"/>
                  </a:cubicBezTo>
                  <a:cubicBezTo>
                    <a:pt x="2249601" y="635285"/>
                    <a:pt x="2257425" y="643108"/>
                    <a:pt x="2257425" y="652748"/>
                  </a:cubicBezTo>
                  <a:cubicBezTo>
                    <a:pt x="2257425" y="662387"/>
                    <a:pt x="2249601" y="670210"/>
                    <a:pt x="2239962" y="670210"/>
                  </a:cubicBezTo>
                  <a:cubicBezTo>
                    <a:pt x="2230323" y="670210"/>
                    <a:pt x="2222500" y="662387"/>
                    <a:pt x="2222500" y="652748"/>
                  </a:cubicBezTo>
                  <a:close/>
                  <a:moveTo>
                    <a:pt x="2286000" y="652748"/>
                  </a:moveTo>
                  <a:cubicBezTo>
                    <a:pt x="2286000" y="643108"/>
                    <a:pt x="2293823" y="635285"/>
                    <a:pt x="2303462" y="635285"/>
                  </a:cubicBezTo>
                  <a:cubicBezTo>
                    <a:pt x="2313101" y="635285"/>
                    <a:pt x="2320925" y="643108"/>
                    <a:pt x="2320925" y="652748"/>
                  </a:cubicBezTo>
                  <a:cubicBezTo>
                    <a:pt x="2320925" y="662387"/>
                    <a:pt x="2313101" y="670210"/>
                    <a:pt x="2303462" y="670210"/>
                  </a:cubicBezTo>
                  <a:cubicBezTo>
                    <a:pt x="2293823" y="670210"/>
                    <a:pt x="2286000" y="662387"/>
                    <a:pt x="2286000" y="652748"/>
                  </a:cubicBezTo>
                  <a:close/>
                  <a:moveTo>
                    <a:pt x="63500" y="716248"/>
                  </a:moveTo>
                  <a:cubicBezTo>
                    <a:pt x="63500" y="706608"/>
                    <a:pt x="71323" y="698785"/>
                    <a:pt x="80962" y="698785"/>
                  </a:cubicBezTo>
                  <a:cubicBezTo>
                    <a:pt x="90601" y="698785"/>
                    <a:pt x="98425" y="706608"/>
                    <a:pt x="98425" y="716248"/>
                  </a:cubicBezTo>
                  <a:cubicBezTo>
                    <a:pt x="98425" y="725887"/>
                    <a:pt x="90601" y="733710"/>
                    <a:pt x="80962" y="733710"/>
                  </a:cubicBezTo>
                  <a:cubicBezTo>
                    <a:pt x="71323" y="733710"/>
                    <a:pt x="63500" y="725887"/>
                    <a:pt x="63500" y="716248"/>
                  </a:cubicBezTo>
                  <a:close/>
                  <a:moveTo>
                    <a:pt x="127000" y="716248"/>
                  </a:moveTo>
                  <a:cubicBezTo>
                    <a:pt x="127000" y="706608"/>
                    <a:pt x="134823" y="698785"/>
                    <a:pt x="144462" y="698785"/>
                  </a:cubicBezTo>
                  <a:cubicBezTo>
                    <a:pt x="154101" y="698785"/>
                    <a:pt x="161925" y="706608"/>
                    <a:pt x="161925" y="716248"/>
                  </a:cubicBezTo>
                  <a:cubicBezTo>
                    <a:pt x="161925" y="725887"/>
                    <a:pt x="154101" y="733710"/>
                    <a:pt x="144462" y="733710"/>
                  </a:cubicBezTo>
                  <a:cubicBezTo>
                    <a:pt x="134823" y="733710"/>
                    <a:pt x="127000" y="725887"/>
                    <a:pt x="127000" y="716248"/>
                  </a:cubicBezTo>
                  <a:close/>
                  <a:moveTo>
                    <a:pt x="190500" y="716248"/>
                  </a:moveTo>
                  <a:cubicBezTo>
                    <a:pt x="190500" y="706608"/>
                    <a:pt x="198323" y="698785"/>
                    <a:pt x="207962" y="698785"/>
                  </a:cubicBezTo>
                  <a:cubicBezTo>
                    <a:pt x="217601" y="698785"/>
                    <a:pt x="225425" y="706608"/>
                    <a:pt x="225425" y="716248"/>
                  </a:cubicBezTo>
                  <a:cubicBezTo>
                    <a:pt x="225425" y="725887"/>
                    <a:pt x="217601" y="733710"/>
                    <a:pt x="207962" y="733710"/>
                  </a:cubicBezTo>
                  <a:cubicBezTo>
                    <a:pt x="198323" y="733710"/>
                    <a:pt x="190500" y="725887"/>
                    <a:pt x="190500" y="716248"/>
                  </a:cubicBezTo>
                  <a:close/>
                  <a:moveTo>
                    <a:pt x="254285" y="716248"/>
                  </a:moveTo>
                  <a:cubicBezTo>
                    <a:pt x="254285" y="706766"/>
                    <a:pt x="261980" y="699071"/>
                    <a:pt x="271462" y="699071"/>
                  </a:cubicBezTo>
                  <a:cubicBezTo>
                    <a:pt x="280944" y="699071"/>
                    <a:pt x="288639" y="706766"/>
                    <a:pt x="288639" y="716248"/>
                  </a:cubicBezTo>
                  <a:cubicBezTo>
                    <a:pt x="288639" y="725729"/>
                    <a:pt x="280944" y="733425"/>
                    <a:pt x="271462" y="733425"/>
                  </a:cubicBezTo>
                  <a:cubicBezTo>
                    <a:pt x="261980" y="733425"/>
                    <a:pt x="254285" y="725729"/>
                    <a:pt x="254285" y="716248"/>
                  </a:cubicBezTo>
                  <a:close/>
                  <a:moveTo>
                    <a:pt x="317785" y="716248"/>
                  </a:moveTo>
                  <a:cubicBezTo>
                    <a:pt x="317785" y="706766"/>
                    <a:pt x="325480" y="699071"/>
                    <a:pt x="334962" y="699071"/>
                  </a:cubicBezTo>
                  <a:cubicBezTo>
                    <a:pt x="344444" y="699071"/>
                    <a:pt x="352139" y="706766"/>
                    <a:pt x="352139" y="716248"/>
                  </a:cubicBezTo>
                  <a:cubicBezTo>
                    <a:pt x="352139" y="725729"/>
                    <a:pt x="344444" y="733425"/>
                    <a:pt x="334962" y="733425"/>
                  </a:cubicBezTo>
                  <a:cubicBezTo>
                    <a:pt x="325480" y="733425"/>
                    <a:pt x="317785" y="725729"/>
                    <a:pt x="317785" y="716248"/>
                  </a:cubicBezTo>
                  <a:close/>
                  <a:moveTo>
                    <a:pt x="381285" y="716248"/>
                  </a:moveTo>
                  <a:cubicBezTo>
                    <a:pt x="381285" y="706766"/>
                    <a:pt x="388980" y="699071"/>
                    <a:pt x="398462" y="699071"/>
                  </a:cubicBezTo>
                  <a:cubicBezTo>
                    <a:pt x="407944" y="699071"/>
                    <a:pt x="415639" y="706766"/>
                    <a:pt x="415639" y="716248"/>
                  </a:cubicBezTo>
                  <a:cubicBezTo>
                    <a:pt x="415639" y="725729"/>
                    <a:pt x="407944" y="733425"/>
                    <a:pt x="398462" y="733425"/>
                  </a:cubicBezTo>
                  <a:cubicBezTo>
                    <a:pt x="388980" y="733425"/>
                    <a:pt x="381285" y="725729"/>
                    <a:pt x="381285" y="716248"/>
                  </a:cubicBezTo>
                  <a:close/>
                  <a:moveTo>
                    <a:pt x="444500" y="716248"/>
                  </a:moveTo>
                  <a:cubicBezTo>
                    <a:pt x="444500" y="706608"/>
                    <a:pt x="452323" y="698785"/>
                    <a:pt x="461962" y="698785"/>
                  </a:cubicBezTo>
                  <a:cubicBezTo>
                    <a:pt x="471601" y="698785"/>
                    <a:pt x="479425" y="706608"/>
                    <a:pt x="479425" y="716248"/>
                  </a:cubicBezTo>
                  <a:cubicBezTo>
                    <a:pt x="479425" y="725887"/>
                    <a:pt x="471601" y="733710"/>
                    <a:pt x="461962" y="733710"/>
                  </a:cubicBezTo>
                  <a:cubicBezTo>
                    <a:pt x="452323" y="733710"/>
                    <a:pt x="444500" y="725887"/>
                    <a:pt x="444500" y="716248"/>
                  </a:cubicBezTo>
                  <a:close/>
                  <a:moveTo>
                    <a:pt x="508000" y="716248"/>
                  </a:moveTo>
                  <a:cubicBezTo>
                    <a:pt x="508000" y="706608"/>
                    <a:pt x="515823" y="698785"/>
                    <a:pt x="525462" y="698785"/>
                  </a:cubicBezTo>
                  <a:cubicBezTo>
                    <a:pt x="535101" y="698785"/>
                    <a:pt x="542925" y="706608"/>
                    <a:pt x="542925" y="716248"/>
                  </a:cubicBezTo>
                  <a:cubicBezTo>
                    <a:pt x="542925" y="725887"/>
                    <a:pt x="535101" y="733710"/>
                    <a:pt x="525462" y="733710"/>
                  </a:cubicBezTo>
                  <a:cubicBezTo>
                    <a:pt x="515823" y="733710"/>
                    <a:pt x="508000" y="725887"/>
                    <a:pt x="508000" y="716248"/>
                  </a:cubicBezTo>
                  <a:close/>
                  <a:moveTo>
                    <a:pt x="571500" y="716248"/>
                  </a:moveTo>
                  <a:cubicBezTo>
                    <a:pt x="571500" y="706608"/>
                    <a:pt x="579323" y="698785"/>
                    <a:pt x="588962" y="698785"/>
                  </a:cubicBezTo>
                  <a:cubicBezTo>
                    <a:pt x="598601" y="698785"/>
                    <a:pt x="606425" y="706608"/>
                    <a:pt x="606425" y="716248"/>
                  </a:cubicBezTo>
                  <a:cubicBezTo>
                    <a:pt x="606425" y="725887"/>
                    <a:pt x="598601" y="733710"/>
                    <a:pt x="588962" y="733710"/>
                  </a:cubicBezTo>
                  <a:cubicBezTo>
                    <a:pt x="579323" y="733710"/>
                    <a:pt x="571500" y="725887"/>
                    <a:pt x="571500" y="716248"/>
                  </a:cubicBezTo>
                  <a:close/>
                  <a:moveTo>
                    <a:pt x="635000" y="716248"/>
                  </a:moveTo>
                  <a:cubicBezTo>
                    <a:pt x="635000" y="706608"/>
                    <a:pt x="642823" y="698785"/>
                    <a:pt x="652462" y="698785"/>
                  </a:cubicBezTo>
                  <a:cubicBezTo>
                    <a:pt x="662101" y="698785"/>
                    <a:pt x="669925" y="706608"/>
                    <a:pt x="669925" y="716248"/>
                  </a:cubicBezTo>
                  <a:cubicBezTo>
                    <a:pt x="669925" y="725887"/>
                    <a:pt x="662101" y="733710"/>
                    <a:pt x="652462" y="733710"/>
                  </a:cubicBezTo>
                  <a:cubicBezTo>
                    <a:pt x="642823" y="733710"/>
                    <a:pt x="635000" y="725887"/>
                    <a:pt x="635000" y="716248"/>
                  </a:cubicBezTo>
                  <a:close/>
                  <a:moveTo>
                    <a:pt x="698500" y="716248"/>
                  </a:moveTo>
                  <a:cubicBezTo>
                    <a:pt x="698500" y="706608"/>
                    <a:pt x="706323" y="698785"/>
                    <a:pt x="715962" y="698785"/>
                  </a:cubicBezTo>
                  <a:cubicBezTo>
                    <a:pt x="725601" y="698785"/>
                    <a:pt x="733425" y="706608"/>
                    <a:pt x="733425" y="716248"/>
                  </a:cubicBezTo>
                  <a:cubicBezTo>
                    <a:pt x="733425" y="725887"/>
                    <a:pt x="725601" y="733710"/>
                    <a:pt x="715962" y="733710"/>
                  </a:cubicBezTo>
                  <a:cubicBezTo>
                    <a:pt x="706323" y="733710"/>
                    <a:pt x="698500" y="725887"/>
                    <a:pt x="698500" y="716248"/>
                  </a:cubicBezTo>
                  <a:close/>
                  <a:moveTo>
                    <a:pt x="762000" y="716248"/>
                  </a:moveTo>
                  <a:cubicBezTo>
                    <a:pt x="762000" y="706608"/>
                    <a:pt x="769823" y="698785"/>
                    <a:pt x="779462" y="698785"/>
                  </a:cubicBezTo>
                  <a:cubicBezTo>
                    <a:pt x="789101" y="698785"/>
                    <a:pt x="796925" y="706608"/>
                    <a:pt x="796925" y="716248"/>
                  </a:cubicBezTo>
                  <a:cubicBezTo>
                    <a:pt x="796925" y="725887"/>
                    <a:pt x="789101" y="733710"/>
                    <a:pt x="779462" y="733710"/>
                  </a:cubicBezTo>
                  <a:cubicBezTo>
                    <a:pt x="769823" y="733710"/>
                    <a:pt x="762000" y="725887"/>
                    <a:pt x="762000" y="716248"/>
                  </a:cubicBezTo>
                  <a:close/>
                  <a:moveTo>
                    <a:pt x="825500" y="716248"/>
                  </a:moveTo>
                  <a:cubicBezTo>
                    <a:pt x="825500" y="706608"/>
                    <a:pt x="833323" y="698785"/>
                    <a:pt x="842962" y="698785"/>
                  </a:cubicBezTo>
                  <a:cubicBezTo>
                    <a:pt x="852601" y="698785"/>
                    <a:pt x="860425" y="706608"/>
                    <a:pt x="860425" y="716248"/>
                  </a:cubicBezTo>
                  <a:cubicBezTo>
                    <a:pt x="860425" y="725887"/>
                    <a:pt x="852601" y="733710"/>
                    <a:pt x="842962" y="733710"/>
                  </a:cubicBezTo>
                  <a:cubicBezTo>
                    <a:pt x="833323" y="733710"/>
                    <a:pt x="825500" y="725887"/>
                    <a:pt x="825500" y="716248"/>
                  </a:cubicBezTo>
                  <a:close/>
                  <a:moveTo>
                    <a:pt x="889000" y="716248"/>
                  </a:moveTo>
                  <a:cubicBezTo>
                    <a:pt x="889000" y="706608"/>
                    <a:pt x="896823" y="698785"/>
                    <a:pt x="906462" y="698785"/>
                  </a:cubicBezTo>
                  <a:cubicBezTo>
                    <a:pt x="916101" y="698785"/>
                    <a:pt x="923925" y="706608"/>
                    <a:pt x="923925" y="716248"/>
                  </a:cubicBezTo>
                  <a:cubicBezTo>
                    <a:pt x="923925" y="725887"/>
                    <a:pt x="916101" y="733710"/>
                    <a:pt x="906462" y="733710"/>
                  </a:cubicBezTo>
                  <a:cubicBezTo>
                    <a:pt x="896823" y="733710"/>
                    <a:pt x="889000" y="725887"/>
                    <a:pt x="889000" y="716248"/>
                  </a:cubicBezTo>
                  <a:close/>
                  <a:moveTo>
                    <a:pt x="952500" y="716248"/>
                  </a:moveTo>
                  <a:cubicBezTo>
                    <a:pt x="952500" y="706608"/>
                    <a:pt x="960323" y="698785"/>
                    <a:pt x="969962" y="698785"/>
                  </a:cubicBezTo>
                  <a:cubicBezTo>
                    <a:pt x="979601" y="698785"/>
                    <a:pt x="987425" y="706608"/>
                    <a:pt x="987425" y="716248"/>
                  </a:cubicBezTo>
                  <a:cubicBezTo>
                    <a:pt x="987425" y="725887"/>
                    <a:pt x="979601" y="733710"/>
                    <a:pt x="969962" y="733710"/>
                  </a:cubicBezTo>
                  <a:cubicBezTo>
                    <a:pt x="960323" y="733710"/>
                    <a:pt x="952500" y="725887"/>
                    <a:pt x="952500" y="716248"/>
                  </a:cubicBezTo>
                  <a:close/>
                  <a:moveTo>
                    <a:pt x="1016000" y="716248"/>
                  </a:moveTo>
                  <a:cubicBezTo>
                    <a:pt x="1016000" y="706608"/>
                    <a:pt x="1023823" y="698785"/>
                    <a:pt x="1033462" y="698785"/>
                  </a:cubicBezTo>
                  <a:cubicBezTo>
                    <a:pt x="1043101" y="698785"/>
                    <a:pt x="1050925" y="706608"/>
                    <a:pt x="1050925" y="716248"/>
                  </a:cubicBezTo>
                  <a:cubicBezTo>
                    <a:pt x="1050925" y="725887"/>
                    <a:pt x="1043101" y="733710"/>
                    <a:pt x="1033462" y="733710"/>
                  </a:cubicBezTo>
                  <a:cubicBezTo>
                    <a:pt x="1023823" y="733710"/>
                    <a:pt x="1016000" y="725887"/>
                    <a:pt x="1016000" y="716248"/>
                  </a:cubicBezTo>
                  <a:close/>
                  <a:moveTo>
                    <a:pt x="1079500" y="716248"/>
                  </a:moveTo>
                  <a:cubicBezTo>
                    <a:pt x="1079500" y="706608"/>
                    <a:pt x="1087323" y="698785"/>
                    <a:pt x="1096962" y="698785"/>
                  </a:cubicBezTo>
                  <a:cubicBezTo>
                    <a:pt x="1106601" y="698785"/>
                    <a:pt x="1114425" y="706608"/>
                    <a:pt x="1114425" y="716248"/>
                  </a:cubicBezTo>
                  <a:cubicBezTo>
                    <a:pt x="1114425" y="725887"/>
                    <a:pt x="1106601" y="733710"/>
                    <a:pt x="1096962" y="733710"/>
                  </a:cubicBezTo>
                  <a:cubicBezTo>
                    <a:pt x="1087323" y="733710"/>
                    <a:pt x="1079500" y="725887"/>
                    <a:pt x="1079500" y="716248"/>
                  </a:cubicBezTo>
                  <a:close/>
                  <a:moveTo>
                    <a:pt x="1142714" y="716248"/>
                  </a:moveTo>
                  <a:cubicBezTo>
                    <a:pt x="1142714" y="706451"/>
                    <a:pt x="1150665" y="698500"/>
                    <a:pt x="1160462" y="698500"/>
                  </a:cubicBezTo>
                  <a:cubicBezTo>
                    <a:pt x="1170259" y="698500"/>
                    <a:pt x="1178210" y="706451"/>
                    <a:pt x="1178210" y="716248"/>
                  </a:cubicBezTo>
                  <a:cubicBezTo>
                    <a:pt x="1178210" y="726045"/>
                    <a:pt x="1170259" y="733996"/>
                    <a:pt x="1160462" y="733996"/>
                  </a:cubicBezTo>
                  <a:cubicBezTo>
                    <a:pt x="1150665" y="733996"/>
                    <a:pt x="1142714" y="726045"/>
                    <a:pt x="1142714" y="716248"/>
                  </a:cubicBezTo>
                  <a:close/>
                  <a:moveTo>
                    <a:pt x="1206214" y="716248"/>
                  </a:moveTo>
                  <a:cubicBezTo>
                    <a:pt x="1206214" y="706451"/>
                    <a:pt x="1214165" y="698500"/>
                    <a:pt x="1223962" y="698500"/>
                  </a:cubicBezTo>
                  <a:cubicBezTo>
                    <a:pt x="1233759" y="698500"/>
                    <a:pt x="1241710" y="706451"/>
                    <a:pt x="1241710" y="716248"/>
                  </a:cubicBezTo>
                  <a:cubicBezTo>
                    <a:pt x="1241710" y="726045"/>
                    <a:pt x="1233759" y="733996"/>
                    <a:pt x="1223962" y="733996"/>
                  </a:cubicBezTo>
                  <a:cubicBezTo>
                    <a:pt x="1214165" y="733996"/>
                    <a:pt x="1206214" y="726045"/>
                    <a:pt x="1206214" y="716248"/>
                  </a:cubicBezTo>
                  <a:close/>
                  <a:moveTo>
                    <a:pt x="1269714" y="716248"/>
                  </a:moveTo>
                  <a:cubicBezTo>
                    <a:pt x="1269714" y="706451"/>
                    <a:pt x="1277665" y="698500"/>
                    <a:pt x="1287462" y="698500"/>
                  </a:cubicBezTo>
                  <a:cubicBezTo>
                    <a:pt x="1297259" y="698500"/>
                    <a:pt x="1305210" y="706451"/>
                    <a:pt x="1305210" y="716248"/>
                  </a:cubicBezTo>
                  <a:cubicBezTo>
                    <a:pt x="1305210" y="726045"/>
                    <a:pt x="1297259" y="733996"/>
                    <a:pt x="1287462" y="733996"/>
                  </a:cubicBezTo>
                  <a:cubicBezTo>
                    <a:pt x="1277665" y="733996"/>
                    <a:pt x="1269714" y="726045"/>
                    <a:pt x="1269714" y="716248"/>
                  </a:cubicBezTo>
                  <a:close/>
                  <a:moveTo>
                    <a:pt x="1333214" y="716248"/>
                  </a:moveTo>
                  <a:cubicBezTo>
                    <a:pt x="1333214" y="706451"/>
                    <a:pt x="1341165" y="698500"/>
                    <a:pt x="1350962" y="698500"/>
                  </a:cubicBezTo>
                  <a:cubicBezTo>
                    <a:pt x="1360759" y="698500"/>
                    <a:pt x="1368710" y="706451"/>
                    <a:pt x="1368710" y="716248"/>
                  </a:cubicBezTo>
                  <a:cubicBezTo>
                    <a:pt x="1368710" y="726045"/>
                    <a:pt x="1360759" y="733996"/>
                    <a:pt x="1350962" y="733996"/>
                  </a:cubicBezTo>
                  <a:cubicBezTo>
                    <a:pt x="1341165" y="733996"/>
                    <a:pt x="1333214" y="726045"/>
                    <a:pt x="1333214" y="716248"/>
                  </a:cubicBezTo>
                  <a:close/>
                  <a:moveTo>
                    <a:pt x="1396714" y="716248"/>
                  </a:moveTo>
                  <a:cubicBezTo>
                    <a:pt x="1396714" y="706451"/>
                    <a:pt x="1404665" y="698500"/>
                    <a:pt x="1414462" y="698500"/>
                  </a:cubicBezTo>
                  <a:cubicBezTo>
                    <a:pt x="1424259" y="698500"/>
                    <a:pt x="1432210" y="706451"/>
                    <a:pt x="1432210" y="716248"/>
                  </a:cubicBezTo>
                  <a:cubicBezTo>
                    <a:pt x="1432210" y="726045"/>
                    <a:pt x="1424259" y="733996"/>
                    <a:pt x="1414462" y="733996"/>
                  </a:cubicBezTo>
                  <a:cubicBezTo>
                    <a:pt x="1404665" y="733996"/>
                    <a:pt x="1396714" y="726045"/>
                    <a:pt x="1396714" y="716248"/>
                  </a:cubicBezTo>
                  <a:close/>
                  <a:moveTo>
                    <a:pt x="1460214" y="716248"/>
                  </a:moveTo>
                  <a:cubicBezTo>
                    <a:pt x="1460214" y="706451"/>
                    <a:pt x="1468165" y="698500"/>
                    <a:pt x="1477962" y="698500"/>
                  </a:cubicBezTo>
                  <a:cubicBezTo>
                    <a:pt x="1487759" y="698500"/>
                    <a:pt x="1495710" y="706451"/>
                    <a:pt x="1495710" y="716248"/>
                  </a:cubicBezTo>
                  <a:cubicBezTo>
                    <a:pt x="1495710" y="726045"/>
                    <a:pt x="1487759" y="733996"/>
                    <a:pt x="1477962" y="733996"/>
                  </a:cubicBezTo>
                  <a:cubicBezTo>
                    <a:pt x="1468165" y="733996"/>
                    <a:pt x="1460214" y="726045"/>
                    <a:pt x="1460214" y="716248"/>
                  </a:cubicBezTo>
                  <a:close/>
                  <a:moveTo>
                    <a:pt x="1523428" y="716248"/>
                  </a:moveTo>
                  <a:cubicBezTo>
                    <a:pt x="1523428" y="706293"/>
                    <a:pt x="1531507" y="698214"/>
                    <a:pt x="1541462" y="698214"/>
                  </a:cubicBezTo>
                  <a:cubicBezTo>
                    <a:pt x="1551417" y="698214"/>
                    <a:pt x="1559496" y="706293"/>
                    <a:pt x="1559496" y="716248"/>
                  </a:cubicBezTo>
                  <a:cubicBezTo>
                    <a:pt x="1559496" y="726202"/>
                    <a:pt x="1551417" y="734282"/>
                    <a:pt x="1541462" y="734282"/>
                  </a:cubicBezTo>
                  <a:cubicBezTo>
                    <a:pt x="1531507" y="734282"/>
                    <a:pt x="1523428" y="726202"/>
                    <a:pt x="1523428" y="716248"/>
                  </a:cubicBezTo>
                  <a:close/>
                  <a:moveTo>
                    <a:pt x="1586928" y="716248"/>
                  </a:moveTo>
                  <a:cubicBezTo>
                    <a:pt x="1586928" y="706293"/>
                    <a:pt x="1595007" y="698214"/>
                    <a:pt x="1604962" y="698214"/>
                  </a:cubicBezTo>
                  <a:cubicBezTo>
                    <a:pt x="1614917" y="698214"/>
                    <a:pt x="1622996" y="706293"/>
                    <a:pt x="1622996" y="716248"/>
                  </a:cubicBezTo>
                  <a:cubicBezTo>
                    <a:pt x="1622996" y="726202"/>
                    <a:pt x="1614917" y="734282"/>
                    <a:pt x="1604962" y="734282"/>
                  </a:cubicBezTo>
                  <a:cubicBezTo>
                    <a:pt x="1595007" y="734282"/>
                    <a:pt x="1586928" y="726202"/>
                    <a:pt x="1586928" y="716248"/>
                  </a:cubicBezTo>
                  <a:close/>
                  <a:moveTo>
                    <a:pt x="1650428" y="716248"/>
                  </a:moveTo>
                  <a:cubicBezTo>
                    <a:pt x="1650428" y="706293"/>
                    <a:pt x="1658507" y="698214"/>
                    <a:pt x="1668462" y="698214"/>
                  </a:cubicBezTo>
                  <a:cubicBezTo>
                    <a:pt x="1678417" y="698214"/>
                    <a:pt x="1686496" y="706293"/>
                    <a:pt x="1686496" y="716248"/>
                  </a:cubicBezTo>
                  <a:cubicBezTo>
                    <a:pt x="1686496" y="726202"/>
                    <a:pt x="1678417" y="734282"/>
                    <a:pt x="1668462" y="734282"/>
                  </a:cubicBezTo>
                  <a:cubicBezTo>
                    <a:pt x="1658507" y="734282"/>
                    <a:pt x="1650428" y="726202"/>
                    <a:pt x="1650428" y="716248"/>
                  </a:cubicBezTo>
                  <a:close/>
                  <a:moveTo>
                    <a:pt x="1713928" y="716248"/>
                  </a:moveTo>
                  <a:cubicBezTo>
                    <a:pt x="1713928" y="706293"/>
                    <a:pt x="1722007" y="698214"/>
                    <a:pt x="1731962" y="698214"/>
                  </a:cubicBezTo>
                  <a:cubicBezTo>
                    <a:pt x="1741917" y="698214"/>
                    <a:pt x="1749996" y="706293"/>
                    <a:pt x="1749996" y="716248"/>
                  </a:cubicBezTo>
                  <a:cubicBezTo>
                    <a:pt x="1749996" y="726202"/>
                    <a:pt x="1741917" y="734282"/>
                    <a:pt x="1731962" y="734282"/>
                  </a:cubicBezTo>
                  <a:cubicBezTo>
                    <a:pt x="1722007" y="734282"/>
                    <a:pt x="1713928" y="726202"/>
                    <a:pt x="1713928" y="716248"/>
                  </a:cubicBezTo>
                  <a:close/>
                  <a:moveTo>
                    <a:pt x="1777428" y="716248"/>
                  </a:moveTo>
                  <a:cubicBezTo>
                    <a:pt x="1777428" y="706293"/>
                    <a:pt x="1785507" y="698214"/>
                    <a:pt x="1795462" y="698214"/>
                  </a:cubicBezTo>
                  <a:cubicBezTo>
                    <a:pt x="1805417" y="698214"/>
                    <a:pt x="1813496" y="706293"/>
                    <a:pt x="1813496" y="716248"/>
                  </a:cubicBezTo>
                  <a:cubicBezTo>
                    <a:pt x="1813496" y="726202"/>
                    <a:pt x="1805417" y="734282"/>
                    <a:pt x="1795462" y="734282"/>
                  </a:cubicBezTo>
                  <a:cubicBezTo>
                    <a:pt x="1785507" y="734282"/>
                    <a:pt x="1777428" y="726202"/>
                    <a:pt x="1777428" y="716248"/>
                  </a:cubicBezTo>
                  <a:close/>
                  <a:moveTo>
                    <a:pt x="1840642" y="716248"/>
                  </a:moveTo>
                  <a:cubicBezTo>
                    <a:pt x="1840642" y="706135"/>
                    <a:pt x="1848850" y="697928"/>
                    <a:pt x="1858962" y="697928"/>
                  </a:cubicBezTo>
                  <a:cubicBezTo>
                    <a:pt x="1869075" y="697928"/>
                    <a:pt x="1877282" y="706135"/>
                    <a:pt x="1877282" y="716248"/>
                  </a:cubicBezTo>
                  <a:cubicBezTo>
                    <a:pt x="1877282" y="726360"/>
                    <a:pt x="1869075" y="734567"/>
                    <a:pt x="1858962" y="734567"/>
                  </a:cubicBezTo>
                  <a:cubicBezTo>
                    <a:pt x="1848850" y="734567"/>
                    <a:pt x="1840642" y="726360"/>
                    <a:pt x="1840642" y="716248"/>
                  </a:cubicBezTo>
                  <a:close/>
                  <a:moveTo>
                    <a:pt x="1904142" y="716248"/>
                  </a:moveTo>
                  <a:cubicBezTo>
                    <a:pt x="1904142" y="706135"/>
                    <a:pt x="1912350" y="697928"/>
                    <a:pt x="1922462" y="697928"/>
                  </a:cubicBezTo>
                  <a:cubicBezTo>
                    <a:pt x="1932575" y="697928"/>
                    <a:pt x="1940782" y="706135"/>
                    <a:pt x="1940782" y="716248"/>
                  </a:cubicBezTo>
                  <a:cubicBezTo>
                    <a:pt x="1940782" y="726360"/>
                    <a:pt x="1932575" y="734567"/>
                    <a:pt x="1922462" y="734567"/>
                  </a:cubicBezTo>
                  <a:cubicBezTo>
                    <a:pt x="1912350" y="734567"/>
                    <a:pt x="1904142" y="726360"/>
                    <a:pt x="1904142" y="716248"/>
                  </a:cubicBezTo>
                  <a:close/>
                  <a:moveTo>
                    <a:pt x="1967642" y="716248"/>
                  </a:moveTo>
                  <a:cubicBezTo>
                    <a:pt x="1967642" y="706135"/>
                    <a:pt x="1975850" y="697928"/>
                    <a:pt x="1985962" y="697928"/>
                  </a:cubicBezTo>
                  <a:cubicBezTo>
                    <a:pt x="1996075" y="697928"/>
                    <a:pt x="2004282" y="706135"/>
                    <a:pt x="2004282" y="716248"/>
                  </a:cubicBezTo>
                  <a:cubicBezTo>
                    <a:pt x="2004282" y="726360"/>
                    <a:pt x="1996075" y="734567"/>
                    <a:pt x="1985962" y="734567"/>
                  </a:cubicBezTo>
                  <a:cubicBezTo>
                    <a:pt x="1975850" y="734567"/>
                    <a:pt x="1967642" y="726360"/>
                    <a:pt x="1967642" y="716248"/>
                  </a:cubicBezTo>
                  <a:close/>
                  <a:moveTo>
                    <a:pt x="2031142" y="716248"/>
                  </a:moveTo>
                  <a:cubicBezTo>
                    <a:pt x="2031142" y="706135"/>
                    <a:pt x="2039350" y="697928"/>
                    <a:pt x="2049462" y="697928"/>
                  </a:cubicBezTo>
                  <a:cubicBezTo>
                    <a:pt x="2059575" y="697928"/>
                    <a:pt x="2067782" y="706135"/>
                    <a:pt x="2067782" y="716248"/>
                  </a:cubicBezTo>
                  <a:cubicBezTo>
                    <a:pt x="2067782" y="726360"/>
                    <a:pt x="2059575" y="734567"/>
                    <a:pt x="2049462" y="734567"/>
                  </a:cubicBezTo>
                  <a:cubicBezTo>
                    <a:pt x="2039350" y="734567"/>
                    <a:pt x="2031142" y="726360"/>
                    <a:pt x="2031142" y="716248"/>
                  </a:cubicBezTo>
                  <a:close/>
                  <a:moveTo>
                    <a:pt x="2094642" y="716248"/>
                  </a:moveTo>
                  <a:cubicBezTo>
                    <a:pt x="2094642" y="706135"/>
                    <a:pt x="2102850" y="697928"/>
                    <a:pt x="2112962" y="697928"/>
                  </a:cubicBezTo>
                  <a:cubicBezTo>
                    <a:pt x="2123075" y="697928"/>
                    <a:pt x="2131282" y="706135"/>
                    <a:pt x="2131282" y="716248"/>
                  </a:cubicBezTo>
                  <a:cubicBezTo>
                    <a:pt x="2131282" y="726360"/>
                    <a:pt x="2123075" y="734567"/>
                    <a:pt x="2112962" y="734567"/>
                  </a:cubicBezTo>
                  <a:cubicBezTo>
                    <a:pt x="2102850" y="734567"/>
                    <a:pt x="2094642" y="726360"/>
                    <a:pt x="2094642" y="716248"/>
                  </a:cubicBezTo>
                  <a:close/>
                  <a:moveTo>
                    <a:pt x="2159285" y="716248"/>
                  </a:moveTo>
                  <a:cubicBezTo>
                    <a:pt x="2159285" y="706766"/>
                    <a:pt x="2166981" y="699071"/>
                    <a:pt x="2176462" y="699071"/>
                  </a:cubicBezTo>
                  <a:cubicBezTo>
                    <a:pt x="2185944" y="699071"/>
                    <a:pt x="2193639" y="706766"/>
                    <a:pt x="2193639" y="716248"/>
                  </a:cubicBezTo>
                  <a:cubicBezTo>
                    <a:pt x="2193639" y="725729"/>
                    <a:pt x="2185944" y="733425"/>
                    <a:pt x="2176462" y="733425"/>
                  </a:cubicBezTo>
                  <a:cubicBezTo>
                    <a:pt x="2166981" y="733425"/>
                    <a:pt x="2159285" y="725729"/>
                    <a:pt x="2159285" y="716248"/>
                  </a:cubicBezTo>
                  <a:close/>
                  <a:moveTo>
                    <a:pt x="2222500" y="716248"/>
                  </a:moveTo>
                  <a:cubicBezTo>
                    <a:pt x="2222500" y="706608"/>
                    <a:pt x="2230323" y="698785"/>
                    <a:pt x="2239962" y="698785"/>
                  </a:cubicBezTo>
                  <a:cubicBezTo>
                    <a:pt x="2249601" y="698785"/>
                    <a:pt x="2257425" y="706608"/>
                    <a:pt x="2257425" y="716248"/>
                  </a:cubicBezTo>
                  <a:cubicBezTo>
                    <a:pt x="2257425" y="725887"/>
                    <a:pt x="2249601" y="733710"/>
                    <a:pt x="2239962" y="733710"/>
                  </a:cubicBezTo>
                  <a:cubicBezTo>
                    <a:pt x="2230323" y="733710"/>
                    <a:pt x="2222500" y="725887"/>
                    <a:pt x="2222500" y="716248"/>
                  </a:cubicBezTo>
                  <a:close/>
                  <a:moveTo>
                    <a:pt x="2286000" y="716248"/>
                  </a:moveTo>
                  <a:cubicBezTo>
                    <a:pt x="2286000" y="706608"/>
                    <a:pt x="2293823" y="698785"/>
                    <a:pt x="2303462" y="698785"/>
                  </a:cubicBezTo>
                  <a:cubicBezTo>
                    <a:pt x="2313101" y="698785"/>
                    <a:pt x="2320925" y="706608"/>
                    <a:pt x="2320925" y="716248"/>
                  </a:cubicBezTo>
                  <a:cubicBezTo>
                    <a:pt x="2320925" y="725887"/>
                    <a:pt x="2313101" y="733710"/>
                    <a:pt x="2303462" y="733710"/>
                  </a:cubicBezTo>
                  <a:cubicBezTo>
                    <a:pt x="2293823" y="733710"/>
                    <a:pt x="2286000" y="725887"/>
                    <a:pt x="2286000" y="716248"/>
                  </a:cubicBezTo>
                  <a:close/>
                  <a:moveTo>
                    <a:pt x="63785" y="779748"/>
                  </a:moveTo>
                  <a:cubicBezTo>
                    <a:pt x="63785" y="770266"/>
                    <a:pt x="71480" y="762571"/>
                    <a:pt x="80962" y="762571"/>
                  </a:cubicBezTo>
                  <a:cubicBezTo>
                    <a:pt x="90444" y="762571"/>
                    <a:pt x="98139" y="770266"/>
                    <a:pt x="98139" y="779748"/>
                  </a:cubicBezTo>
                  <a:cubicBezTo>
                    <a:pt x="98139" y="789229"/>
                    <a:pt x="90444" y="796925"/>
                    <a:pt x="80962" y="796925"/>
                  </a:cubicBezTo>
                  <a:cubicBezTo>
                    <a:pt x="71480" y="796925"/>
                    <a:pt x="63785" y="789229"/>
                    <a:pt x="63785" y="779748"/>
                  </a:cubicBezTo>
                  <a:close/>
                  <a:moveTo>
                    <a:pt x="127285" y="779748"/>
                  </a:moveTo>
                  <a:cubicBezTo>
                    <a:pt x="127285" y="770266"/>
                    <a:pt x="134980" y="762571"/>
                    <a:pt x="144462" y="762571"/>
                  </a:cubicBezTo>
                  <a:cubicBezTo>
                    <a:pt x="153944" y="762571"/>
                    <a:pt x="161639" y="770266"/>
                    <a:pt x="161639" y="779748"/>
                  </a:cubicBezTo>
                  <a:cubicBezTo>
                    <a:pt x="161639" y="789229"/>
                    <a:pt x="153944" y="796925"/>
                    <a:pt x="144462" y="796925"/>
                  </a:cubicBezTo>
                  <a:cubicBezTo>
                    <a:pt x="134980" y="796925"/>
                    <a:pt x="127285" y="789229"/>
                    <a:pt x="127285" y="779748"/>
                  </a:cubicBezTo>
                  <a:close/>
                  <a:moveTo>
                    <a:pt x="190785" y="779748"/>
                  </a:moveTo>
                  <a:cubicBezTo>
                    <a:pt x="190785" y="770266"/>
                    <a:pt x="198480" y="762571"/>
                    <a:pt x="207962" y="762571"/>
                  </a:cubicBezTo>
                  <a:cubicBezTo>
                    <a:pt x="217444" y="762571"/>
                    <a:pt x="225139" y="770266"/>
                    <a:pt x="225139" y="779748"/>
                  </a:cubicBezTo>
                  <a:cubicBezTo>
                    <a:pt x="225139" y="789229"/>
                    <a:pt x="217444" y="796925"/>
                    <a:pt x="207962" y="796925"/>
                  </a:cubicBezTo>
                  <a:cubicBezTo>
                    <a:pt x="198480" y="796925"/>
                    <a:pt x="190785" y="789229"/>
                    <a:pt x="190785" y="779748"/>
                  </a:cubicBezTo>
                  <a:close/>
                  <a:moveTo>
                    <a:pt x="254000" y="779748"/>
                  </a:moveTo>
                  <a:cubicBezTo>
                    <a:pt x="254000" y="770108"/>
                    <a:pt x="261823" y="762285"/>
                    <a:pt x="271462" y="762285"/>
                  </a:cubicBezTo>
                  <a:cubicBezTo>
                    <a:pt x="281101" y="762285"/>
                    <a:pt x="288925" y="770108"/>
                    <a:pt x="288925" y="779748"/>
                  </a:cubicBezTo>
                  <a:cubicBezTo>
                    <a:pt x="288925" y="789387"/>
                    <a:pt x="281101" y="797210"/>
                    <a:pt x="271462" y="797210"/>
                  </a:cubicBezTo>
                  <a:cubicBezTo>
                    <a:pt x="261823" y="797210"/>
                    <a:pt x="254000" y="789387"/>
                    <a:pt x="254000" y="779748"/>
                  </a:cubicBezTo>
                  <a:close/>
                  <a:moveTo>
                    <a:pt x="317500" y="779748"/>
                  </a:moveTo>
                  <a:cubicBezTo>
                    <a:pt x="317500" y="770108"/>
                    <a:pt x="325323" y="762285"/>
                    <a:pt x="334962" y="762285"/>
                  </a:cubicBezTo>
                  <a:cubicBezTo>
                    <a:pt x="344601" y="762285"/>
                    <a:pt x="352425" y="770108"/>
                    <a:pt x="352425" y="779748"/>
                  </a:cubicBezTo>
                  <a:cubicBezTo>
                    <a:pt x="352425" y="789387"/>
                    <a:pt x="344601" y="797210"/>
                    <a:pt x="334962" y="797210"/>
                  </a:cubicBezTo>
                  <a:cubicBezTo>
                    <a:pt x="325323" y="797210"/>
                    <a:pt x="317500" y="789387"/>
                    <a:pt x="317500" y="779748"/>
                  </a:cubicBezTo>
                  <a:close/>
                  <a:moveTo>
                    <a:pt x="381000" y="779748"/>
                  </a:moveTo>
                  <a:cubicBezTo>
                    <a:pt x="381000" y="770108"/>
                    <a:pt x="388823" y="762285"/>
                    <a:pt x="398462" y="762285"/>
                  </a:cubicBezTo>
                  <a:cubicBezTo>
                    <a:pt x="408101" y="762285"/>
                    <a:pt x="415925" y="770108"/>
                    <a:pt x="415925" y="779748"/>
                  </a:cubicBezTo>
                  <a:cubicBezTo>
                    <a:pt x="415925" y="789387"/>
                    <a:pt x="408101" y="797210"/>
                    <a:pt x="398462" y="797210"/>
                  </a:cubicBezTo>
                  <a:cubicBezTo>
                    <a:pt x="388823" y="797210"/>
                    <a:pt x="381000" y="789387"/>
                    <a:pt x="381000" y="779748"/>
                  </a:cubicBezTo>
                  <a:close/>
                  <a:moveTo>
                    <a:pt x="444500" y="779748"/>
                  </a:moveTo>
                  <a:cubicBezTo>
                    <a:pt x="444500" y="770108"/>
                    <a:pt x="452323" y="762285"/>
                    <a:pt x="461962" y="762285"/>
                  </a:cubicBezTo>
                  <a:cubicBezTo>
                    <a:pt x="471601" y="762285"/>
                    <a:pt x="479425" y="770108"/>
                    <a:pt x="479425" y="779748"/>
                  </a:cubicBezTo>
                  <a:cubicBezTo>
                    <a:pt x="479425" y="789387"/>
                    <a:pt x="471601" y="797210"/>
                    <a:pt x="461962" y="797210"/>
                  </a:cubicBezTo>
                  <a:cubicBezTo>
                    <a:pt x="452323" y="797210"/>
                    <a:pt x="444500" y="789387"/>
                    <a:pt x="444500" y="779748"/>
                  </a:cubicBezTo>
                  <a:close/>
                  <a:moveTo>
                    <a:pt x="508000" y="779748"/>
                  </a:moveTo>
                  <a:cubicBezTo>
                    <a:pt x="508000" y="770108"/>
                    <a:pt x="515823" y="762285"/>
                    <a:pt x="525462" y="762285"/>
                  </a:cubicBezTo>
                  <a:cubicBezTo>
                    <a:pt x="535101" y="762285"/>
                    <a:pt x="542925" y="770108"/>
                    <a:pt x="542925" y="779748"/>
                  </a:cubicBezTo>
                  <a:cubicBezTo>
                    <a:pt x="542925" y="789387"/>
                    <a:pt x="535101" y="797210"/>
                    <a:pt x="525462" y="797210"/>
                  </a:cubicBezTo>
                  <a:cubicBezTo>
                    <a:pt x="515823" y="797210"/>
                    <a:pt x="508000" y="789387"/>
                    <a:pt x="508000" y="779748"/>
                  </a:cubicBezTo>
                  <a:close/>
                  <a:moveTo>
                    <a:pt x="571500" y="779748"/>
                  </a:moveTo>
                  <a:cubicBezTo>
                    <a:pt x="571500" y="770108"/>
                    <a:pt x="579323" y="762285"/>
                    <a:pt x="588962" y="762285"/>
                  </a:cubicBezTo>
                  <a:cubicBezTo>
                    <a:pt x="598601" y="762285"/>
                    <a:pt x="606425" y="770108"/>
                    <a:pt x="606425" y="779748"/>
                  </a:cubicBezTo>
                  <a:cubicBezTo>
                    <a:pt x="606425" y="789387"/>
                    <a:pt x="598601" y="797210"/>
                    <a:pt x="588962" y="797210"/>
                  </a:cubicBezTo>
                  <a:cubicBezTo>
                    <a:pt x="579323" y="797210"/>
                    <a:pt x="571500" y="789387"/>
                    <a:pt x="571500" y="779748"/>
                  </a:cubicBezTo>
                  <a:close/>
                  <a:moveTo>
                    <a:pt x="635000" y="779748"/>
                  </a:moveTo>
                  <a:cubicBezTo>
                    <a:pt x="635000" y="770108"/>
                    <a:pt x="642823" y="762285"/>
                    <a:pt x="652462" y="762285"/>
                  </a:cubicBezTo>
                  <a:cubicBezTo>
                    <a:pt x="662101" y="762285"/>
                    <a:pt x="669925" y="770108"/>
                    <a:pt x="669925" y="779748"/>
                  </a:cubicBezTo>
                  <a:cubicBezTo>
                    <a:pt x="669925" y="789387"/>
                    <a:pt x="662101" y="797210"/>
                    <a:pt x="652462" y="797210"/>
                  </a:cubicBezTo>
                  <a:cubicBezTo>
                    <a:pt x="642823" y="797210"/>
                    <a:pt x="635000" y="789387"/>
                    <a:pt x="635000" y="779748"/>
                  </a:cubicBezTo>
                  <a:close/>
                  <a:moveTo>
                    <a:pt x="698500" y="779748"/>
                  </a:moveTo>
                  <a:cubicBezTo>
                    <a:pt x="698500" y="770108"/>
                    <a:pt x="706323" y="762285"/>
                    <a:pt x="715962" y="762285"/>
                  </a:cubicBezTo>
                  <a:cubicBezTo>
                    <a:pt x="725601" y="762285"/>
                    <a:pt x="733425" y="770108"/>
                    <a:pt x="733425" y="779748"/>
                  </a:cubicBezTo>
                  <a:cubicBezTo>
                    <a:pt x="733425" y="789387"/>
                    <a:pt x="725601" y="797210"/>
                    <a:pt x="715962" y="797210"/>
                  </a:cubicBezTo>
                  <a:cubicBezTo>
                    <a:pt x="706323" y="797210"/>
                    <a:pt x="698500" y="789387"/>
                    <a:pt x="698500" y="779748"/>
                  </a:cubicBezTo>
                  <a:close/>
                  <a:moveTo>
                    <a:pt x="762000" y="779748"/>
                  </a:moveTo>
                  <a:cubicBezTo>
                    <a:pt x="762000" y="770108"/>
                    <a:pt x="769823" y="762285"/>
                    <a:pt x="779462" y="762285"/>
                  </a:cubicBezTo>
                  <a:cubicBezTo>
                    <a:pt x="789101" y="762285"/>
                    <a:pt x="796925" y="770108"/>
                    <a:pt x="796925" y="779748"/>
                  </a:cubicBezTo>
                  <a:cubicBezTo>
                    <a:pt x="796925" y="789387"/>
                    <a:pt x="789101" y="797210"/>
                    <a:pt x="779462" y="797210"/>
                  </a:cubicBezTo>
                  <a:cubicBezTo>
                    <a:pt x="769823" y="797210"/>
                    <a:pt x="762000" y="789387"/>
                    <a:pt x="762000" y="779748"/>
                  </a:cubicBezTo>
                  <a:close/>
                  <a:moveTo>
                    <a:pt x="825500" y="779748"/>
                  </a:moveTo>
                  <a:cubicBezTo>
                    <a:pt x="825500" y="770108"/>
                    <a:pt x="833323" y="762285"/>
                    <a:pt x="842962" y="762285"/>
                  </a:cubicBezTo>
                  <a:cubicBezTo>
                    <a:pt x="852601" y="762285"/>
                    <a:pt x="860425" y="770108"/>
                    <a:pt x="860425" y="779748"/>
                  </a:cubicBezTo>
                  <a:cubicBezTo>
                    <a:pt x="860425" y="789387"/>
                    <a:pt x="852601" y="797210"/>
                    <a:pt x="842962" y="797210"/>
                  </a:cubicBezTo>
                  <a:cubicBezTo>
                    <a:pt x="833323" y="797210"/>
                    <a:pt x="825500" y="789387"/>
                    <a:pt x="825500" y="779748"/>
                  </a:cubicBezTo>
                  <a:close/>
                  <a:moveTo>
                    <a:pt x="889000" y="779748"/>
                  </a:moveTo>
                  <a:cubicBezTo>
                    <a:pt x="889000" y="770108"/>
                    <a:pt x="896823" y="762285"/>
                    <a:pt x="906462" y="762285"/>
                  </a:cubicBezTo>
                  <a:cubicBezTo>
                    <a:pt x="916101" y="762285"/>
                    <a:pt x="923925" y="770108"/>
                    <a:pt x="923925" y="779748"/>
                  </a:cubicBezTo>
                  <a:cubicBezTo>
                    <a:pt x="923925" y="789387"/>
                    <a:pt x="916101" y="797210"/>
                    <a:pt x="906462" y="797210"/>
                  </a:cubicBezTo>
                  <a:cubicBezTo>
                    <a:pt x="896823" y="797210"/>
                    <a:pt x="889000" y="789387"/>
                    <a:pt x="889000" y="779748"/>
                  </a:cubicBezTo>
                  <a:close/>
                  <a:moveTo>
                    <a:pt x="952500" y="779748"/>
                  </a:moveTo>
                  <a:cubicBezTo>
                    <a:pt x="952500" y="770108"/>
                    <a:pt x="960323" y="762285"/>
                    <a:pt x="969962" y="762285"/>
                  </a:cubicBezTo>
                  <a:cubicBezTo>
                    <a:pt x="979601" y="762285"/>
                    <a:pt x="987425" y="770108"/>
                    <a:pt x="987425" y="779748"/>
                  </a:cubicBezTo>
                  <a:cubicBezTo>
                    <a:pt x="987425" y="789387"/>
                    <a:pt x="979601" y="797210"/>
                    <a:pt x="969962" y="797210"/>
                  </a:cubicBezTo>
                  <a:cubicBezTo>
                    <a:pt x="960323" y="797210"/>
                    <a:pt x="952500" y="789387"/>
                    <a:pt x="952500" y="779748"/>
                  </a:cubicBezTo>
                  <a:close/>
                  <a:moveTo>
                    <a:pt x="1016000" y="779748"/>
                  </a:moveTo>
                  <a:cubicBezTo>
                    <a:pt x="1016000" y="770108"/>
                    <a:pt x="1023823" y="762285"/>
                    <a:pt x="1033462" y="762285"/>
                  </a:cubicBezTo>
                  <a:cubicBezTo>
                    <a:pt x="1043101" y="762285"/>
                    <a:pt x="1050925" y="770108"/>
                    <a:pt x="1050925" y="779748"/>
                  </a:cubicBezTo>
                  <a:cubicBezTo>
                    <a:pt x="1050925" y="789387"/>
                    <a:pt x="1043101" y="797210"/>
                    <a:pt x="1033462" y="797210"/>
                  </a:cubicBezTo>
                  <a:cubicBezTo>
                    <a:pt x="1023823" y="797210"/>
                    <a:pt x="1016000" y="789387"/>
                    <a:pt x="1016000" y="779748"/>
                  </a:cubicBezTo>
                  <a:close/>
                  <a:moveTo>
                    <a:pt x="1079214" y="779748"/>
                  </a:moveTo>
                  <a:cubicBezTo>
                    <a:pt x="1079214" y="769951"/>
                    <a:pt x="1087165" y="762000"/>
                    <a:pt x="1096962" y="762000"/>
                  </a:cubicBezTo>
                  <a:cubicBezTo>
                    <a:pt x="1106759" y="762000"/>
                    <a:pt x="1114710" y="769951"/>
                    <a:pt x="1114710" y="779748"/>
                  </a:cubicBezTo>
                  <a:cubicBezTo>
                    <a:pt x="1114710" y="789545"/>
                    <a:pt x="1106759" y="797496"/>
                    <a:pt x="1096962" y="797496"/>
                  </a:cubicBezTo>
                  <a:cubicBezTo>
                    <a:pt x="1087165" y="797496"/>
                    <a:pt x="1079214" y="789545"/>
                    <a:pt x="1079214" y="779748"/>
                  </a:cubicBezTo>
                  <a:close/>
                  <a:moveTo>
                    <a:pt x="1142714" y="779748"/>
                  </a:moveTo>
                  <a:cubicBezTo>
                    <a:pt x="1142714" y="769951"/>
                    <a:pt x="1150665" y="762000"/>
                    <a:pt x="1160462" y="762000"/>
                  </a:cubicBezTo>
                  <a:cubicBezTo>
                    <a:pt x="1170259" y="762000"/>
                    <a:pt x="1178210" y="769951"/>
                    <a:pt x="1178210" y="779748"/>
                  </a:cubicBezTo>
                  <a:cubicBezTo>
                    <a:pt x="1178210" y="789545"/>
                    <a:pt x="1170259" y="797496"/>
                    <a:pt x="1160462" y="797496"/>
                  </a:cubicBezTo>
                  <a:cubicBezTo>
                    <a:pt x="1150665" y="797496"/>
                    <a:pt x="1142714" y="789545"/>
                    <a:pt x="1142714" y="779748"/>
                  </a:cubicBezTo>
                  <a:close/>
                  <a:moveTo>
                    <a:pt x="1206214" y="779748"/>
                  </a:moveTo>
                  <a:cubicBezTo>
                    <a:pt x="1206214" y="769951"/>
                    <a:pt x="1214165" y="762000"/>
                    <a:pt x="1223962" y="762000"/>
                  </a:cubicBezTo>
                  <a:cubicBezTo>
                    <a:pt x="1233759" y="762000"/>
                    <a:pt x="1241710" y="769951"/>
                    <a:pt x="1241710" y="779748"/>
                  </a:cubicBezTo>
                  <a:cubicBezTo>
                    <a:pt x="1241710" y="789545"/>
                    <a:pt x="1233759" y="797496"/>
                    <a:pt x="1223962" y="797496"/>
                  </a:cubicBezTo>
                  <a:cubicBezTo>
                    <a:pt x="1214165" y="797496"/>
                    <a:pt x="1206214" y="789545"/>
                    <a:pt x="1206214" y="779748"/>
                  </a:cubicBezTo>
                  <a:close/>
                  <a:moveTo>
                    <a:pt x="1269714" y="779748"/>
                  </a:moveTo>
                  <a:cubicBezTo>
                    <a:pt x="1269714" y="769951"/>
                    <a:pt x="1277665" y="762000"/>
                    <a:pt x="1287462" y="762000"/>
                  </a:cubicBezTo>
                  <a:cubicBezTo>
                    <a:pt x="1297259" y="762000"/>
                    <a:pt x="1305210" y="769951"/>
                    <a:pt x="1305210" y="779748"/>
                  </a:cubicBezTo>
                  <a:cubicBezTo>
                    <a:pt x="1305210" y="789545"/>
                    <a:pt x="1297259" y="797496"/>
                    <a:pt x="1287462" y="797496"/>
                  </a:cubicBezTo>
                  <a:cubicBezTo>
                    <a:pt x="1277665" y="797496"/>
                    <a:pt x="1269714" y="789545"/>
                    <a:pt x="1269714" y="779748"/>
                  </a:cubicBezTo>
                  <a:close/>
                  <a:moveTo>
                    <a:pt x="1333214" y="779748"/>
                  </a:moveTo>
                  <a:cubicBezTo>
                    <a:pt x="1333214" y="769951"/>
                    <a:pt x="1341165" y="762000"/>
                    <a:pt x="1350962" y="762000"/>
                  </a:cubicBezTo>
                  <a:cubicBezTo>
                    <a:pt x="1360759" y="762000"/>
                    <a:pt x="1368710" y="769951"/>
                    <a:pt x="1368710" y="779748"/>
                  </a:cubicBezTo>
                  <a:cubicBezTo>
                    <a:pt x="1368710" y="789545"/>
                    <a:pt x="1360759" y="797496"/>
                    <a:pt x="1350962" y="797496"/>
                  </a:cubicBezTo>
                  <a:cubicBezTo>
                    <a:pt x="1341165" y="797496"/>
                    <a:pt x="1333214" y="789545"/>
                    <a:pt x="1333214" y="779748"/>
                  </a:cubicBezTo>
                  <a:close/>
                  <a:moveTo>
                    <a:pt x="1396714" y="779748"/>
                  </a:moveTo>
                  <a:cubicBezTo>
                    <a:pt x="1396714" y="769951"/>
                    <a:pt x="1404665" y="762000"/>
                    <a:pt x="1414462" y="762000"/>
                  </a:cubicBezTo>
                  <a:cubicBezTo>
                    <a:pt x="1424259" y="762000"/>
                    <a:pt x="1432210" y="769951"/>
                    <a:pt x="1432210" y="779748"/>
                  </a:cubicBezTo>
                  <a:cubicBezTo>
                    <a:pt x="1432210" y="789545"/>
                    <a:pt x="1424259" y="797496"/>
                    <a:pt x="1414462" y="797496"/>
                  </a:cubicBezTo>
                  <a:cubicBezTo>
                    <a:pt x="1404665" y="797496"/>
                    <a:pt x="1396714" y="789545"/>
                    <a:pt x="1396714" y="779748"/>
                  </a:cubicBezTo>
                  <a:close/>
                  <a:moveTo>
                    <a:pt x="1460214" y="779748"/>
                  </a:moveTo>
                  <a:cubicBezTo>
                    <a:pt x="1460214" y="769951"/>
                    <a:pt x="1468165" y="762000"/>
                    <a:pt x="1477962" y="762000"/>
                  </a:cubicBezTo>
                  <a:cubicBezTo>
                    <a:pt x="1487759" y="762000"/>
                    <a:pt x="1495710" y="769951"/>
                    <a:pt x="1495710" y="779748"/>
                  </a:cubicBezTo>
                  <a:cubicBezTo>
                    <a:pt x="1495710" y="789545"/>
                    <a:pt x="1487759" y="797496"/>
                    <a:pt x="1477962" y="797496"/>
                  </a:cubicBezTo>
                  <a:cubicBezTo>
                    <a:pt x="1468165" y="797496"/>
                    <a:pt x="1460214" y="789545"/>
                    <a:pt x="1460214" y="779748"/>
                  </a:cubicBezTo>
                  <a:close/>
                  <a:moveTo>
                    <a:pt x="1523428" y="779748"/>
                  </a:moveTo>
                  <a:cubicBezTo>
                    <a:pt x="1523428" y="769793"/>
                    <a:pt x="1531507" y="761714"/>
                    <a:pt x="1541462" y="761714"/>
                  </a:cubicBezTo>
                  <a:cubicBezTo>
                    <a:pt x="1551417" y="761714"/>
                    <a:pt x="1559496" y="769793"/>
                    <a:pt x="1559496" y="779748"/>
                  </a:cubicBezTo>
                  <a:cubicBezTo>
                    <a:pt x="1559496" y="789702"/>
                    <a:pt x="1551417" y="797782"/>
                    <a:pt x="1541462" y="797782"/>
                  </a:cubicBezTo>
                  <a:cubicBezTo>
                    <a:pt x="1531507" y="797782"/>
                    <a:pt x="1523428" y="789702"/>
                    <a:pt x="1523428" y="779748"/>
                  </a:cubicBezTo>
                  <a:close/>
                  <a:moveTo>
                    <a:pt x="1586928" y="779748"/>
                  </a:moveTo>
                  <a:cubicBezTo>
                    <a:pt x="1586928" y="769793"/>
                    <a:pt x="1595007" y="761714"/>
                    <a:pt x="1604962" y="761714"/>
                  </a:cubicBezTo>
                  <a:cubicBezTo>
                    <a:pt x="1614917" y="761714"/>
                    <a:pt x="1622996" y="769793"/>
                    <a:pt x="1622996" y="779748"/>
                  </a:cubicBezTo>
                  <a:cubicBezTo>
                    <a:pt x="1622996" y="789702"/>
                    <a:pt x="1614917" y="797782"/>
                    <a:pt x="1604962" y="797782"/>
                  </a:cubicBezTo>
                  <a:cubicBezTo>
                    <a:pt x="1595007" y="797782"/>
                    <a:pt x="1586928" y="789702"/>
                    <a:pt x="1586928" y="779748"/>
                  </a:cubicBezTo>
                  <a:close/>
                  <a:moveTo>
                    <a:pt x="1650428" y="779748"/>
                  </a:moveTo>
                  <a:cubicBezTo>
                    <a:pt x="1650428" y="769793"/>
                    <a:pt x="1658507" y="761714"/>
                    <a:pt x="1668462" y="761714"/>
                  </a:cubicBezTo>
                  <a:cubicBezTo>
                    <a:pt x="1678417" y="761714"/>
                    <a:pt x="1686496" y="769793"/>
                    <a:pt x="1686496" y="779748"/>
                  </a:cubicBezTo>
                  <a:cubicBezTo>
                    <a:pt x="1686496" y="789702"/>
                    <a:pt x="1678417" y="797782"/>
                    <a:pt x="1668462" y="797782"/>
                  </a:cubicBezTo>
                  <a:cubicBezTo>
                    <a:pt x="1658507" y="797782"/>
                    <a:pt x="1650428" y="789702"/>
                    <a:pt x="1650428" y="779748"/>
                  </a:cubicBezTo>
                  <a:close/>
                  <a:moveTo>
                    <a:pt x="1713928" y="779748"/>
                  </a:moveTo>
                  <a:cubicBezTo>
                    <a:pt x="1713928" y="769793"/>
                    <a:pt x="1722007" y="761714"/>
                    <a:pt x="1731962" y="761714"/>
                  </a:cubicBezTo>
                  <a:cubicBezTo>
                    <a:pt x="1741917" y="761714"/>
                    <a:pt x="1749996" y="769793"/>
                    <a:pt x="1749996" y="779748"/>
                  </a:cubicBezTo>
                  <a:cubicBezTo>
                    <a:pt x="1749996" y="789702"/>
                    <a:pt x="1741917" y="797782"/>
                    <a:pt x="1731962" y="797782"/>
                  </a:cubicBezTo>
                  <a:cubicBezTo>
                    <a:pt x="1722007" y="797782"/>
                    <a:pt x="1713928" y="789702"/>
                    <a:pt x="1713928" y="779748"/>
                  </a:cubicBezTo>
                  <a:close/>
                  <a:moveTo>
                    <a:pt x="1777428" y="779748"/>
                  </a:moveTo>
                  <a:cubicBezTo>
                    <a:pt x="1777428" y="769793"/>
                    <a:pt x="1785507" y="761714"/>
                    <a:pt x="1795462" y="761714"/>
                  </a:cubicBezTo>
                  <a:cubicBezTo>
                    <a:pt x="1805417" y="761714"/>
                    <a:pt x="1813496" y="769793"/>
                    <a:pt x="1813496" y="779748"/>
                  </a:cubicBezTo>
                  <a:cubicBezTo>
                    <a:pt x="1813496" y="789702"/>
                    <a:pt x="1805417" y="797782"/>
                    <a:pt x="1795462" y="797782"/>
                  </a:cubicBezTo>
                  <a:cubicBezTo>
                    <a:pt x="1785507" y="797782"/>
                    <a:pt x="1777428" y="789702"/>
                    <a:pt x="1777428" y="779748"/>
                  </a:cubicBezTo>
                  <a:close/>
                  <a:moveTo>
                    <a:pt x="1840642" y="779748"/>
                  </a:moveTo>
                  <a:cubicBezTo>
                    <a:pt x="1840642" y="769635"/>
                    <a:pt x="1848850" y="761428"/>
                    <a:pt x="1858962" y="761428"/>
                  </a:cubicBezTo>
                  <a:cubicBezTo>
                    <a:pt x="1869075" y="761428"/>
                    <a:pt x="1877282" y="769635"/>
                    <a:pt x="1877282" y="779748"/>
                  </a:cubicBezTo>
                  <a:cubicBezTo>
                    <a:pt x="1877282" y="789860"/>
                    <a:pt x="1869075" y="798067"/>
                    <a:pt x="1858962" y="798067"/>
                  </a:cubicBezTo>
                  <a:cubicBezTo>
                    <a:pt x="1848850" y="798067"/>
                    <a:pt x="1840642" y="789860"/>
                    <a:pt x="1840642" y="779748"/>
                  </a:cubicBezTo>
                  <a:close/>
                  <a:moveTo>
                    <a:pt x="1904142" y="779748"/>
                  </a:moveTo>
                  <a:cubicBezTo>
                    <a:pt x="1904142" y="769635"/>
                    <a:pt x="1912350" y="761428"/>
                    <a:pt x="1922462" y="761428"/>
                  </a:cubicBezTo>
                  <a:cubicBezTo>
                    <a:pt x="1932575" y="761428"/>
                    <a:pt x="1940782" y="769635"/>
                    <a:pt x="1940782" y="779748"/>
                  </a:cubicBezTo>
                  <a:cubicBezTo>
                    <a:pt x="1940782" y="789860"/>
                    <a:pt x="1932575" y="798067"/>
                    <a:pt x="1922462" y="798067"/>
                  </a:cubicBezTo>
                  <a:cubicBezTo>
                    <a:pt x="1912350" y="798067"/>
                    <a:pt x="1904142" y="789860"/>
                    <a:pt x="1904142" y="779748"/>
                  </a:cubicBezTo>
                  <a:close/>
                  <a:moveTo>
                    <a:pt x="1967642" y="779748"/>
                  </a:moveTo>
                  <a:cubicBezTo>
                    <a:pt x="1967642" y="769635"/>
                    <a:pt x="1975850" y="761428"/>
                    <a:pt x="1985962" y="761428"/>
                  </a:cubicBezTo>
                  <a:cubicBezTo>
                    <a:pt x="1996075" y="761428"/>
                    <a:pt x="2004282" y="769635"/>
                    <a:pt x="2004282" y="779748"/>
                  </a:cubicBezTo>
                  <a:cubicBezTo>
                    <a:pt x="2004282" y="789860"/>
                    <a:pt x="1996075" y="798067"/>
                    <a:pt x="1985962" y="798067"/>
                  </a:cubicBezTo>
                  <a:cubicBezTo>
                    <a:pt x="1975850" y="798067"/>
                    <a:pt x="1967642" y="789860"/>
                    <a:pt x="1967642" y="779748"/>
                  </a:cubicBezTo>
                  <a:close/>
                  <a:moveTo>
                    <a:pt x="2031142" y="779748"/>
                  </a:moveTo>
                  <a:cubicBezTo>
                    <a:pt x="2031142" y="769635"/>
                    <a:pt x="2039350" y="761428"/>
                    <a:pt x="2049462" y="761428"/>
                  </a:cubicBezTo>
                  <a:cubicBezTo>
                    <a:pt x="2059575" y="761428"/>
                    <a:pt x="2067782" y="769635"/>
                    <a:pt x="2067782" y="779748"/>
                  </a:cubicBezTo>
                  <a:cubicBezTo>
                    <a:pt x="2067782" y="789860"/>
                    <a:pt x="2059575" y="798067"/>
                    <a:pt x="2049462" y="798067"/>
                  </a:cubicBezTo>
                  <a:cubicBezTo>
                    <a:pt x="2039350" y="798067"/>
                    <a:pt x="2031142" y="789860"/>
                    <a:pt x="2031142" y="779748"/>
                  </a:cubicBezTo>
                  <a:close/>
                  <a:moveTo>
                    <a:pt x="2094642" y="779748"/>
                  </a:moveTo>
                  <a:cubicBezTo>
                    <a:pt x="2094642" y="769635"/>
                    <a:pt x="2102850" y="761428"/>
                    <a:pt x="2112962" y="761428"/>
                  </a:cubicBezTo>
                  <a:cubicBezTo>
                    <a:pt x="2123075" y="761428"/>
                    <a:pt x="2131282" y="769635"/>
                    <a:pt x="2131282" y="779748"/>
                  </a:cubicBezTo>
                  <a:cubicBezTo>
                    <a:pt x="2131282" y="789860"/>
                    <a:pt x="2123075" y="798067"/>
                    <a:pt x="2112962" y="798067"/>
                  </a:cubicBezTo>
                  <a:cubicBezTo>
                    <a:pt x="2102850" y="798067"/>
                    <a:pt x="2094642" y="789860"/>
                    <a:pt x="2094642" y="779748"/>
                  </a:cubicBezTo>
                  <a:close/>
                  <a:moveTo>
                    <a:pt x="2159285" y="779748"/>
                  </a:moveTo>
                  <a:cubicBezTo>
                    <a:pt x="2159285" y="770266"/>
                    <a:pt x="2166981" y="762571"/>
                    <a:pt x="2176462" y="762571"/>
                  </a:cubicBezTo>
                  <a:cubicBezTo>
                    <a:pt x="2185944" y="762571"/>
                    <a:pt x="2193639" y="770266"/>
                    <a:pt x="2193639" y="779748"/>
                  </a:cubicBezTo>
                  <a:cubicBezTo>
                    <a:pt x="2193639" y="789229"/>
                    <a:pt x="2185944" y="796925"/>
                    <a:pt x="2176462" y="796925"/>
                  </a:cubicBezTo>
                  <a:cubicBezTo>
                    <a:pt x="2166981" y="796925"/>
                    <a:pt x="2159285" y="789229"/>
                    <a:pt x="2159285" y="779748"/>
                  </a:cubicBezTo>
                  <a:close/>
                  <a:moveTo>
                    <a:pt x="2222785" y="779748"/>
                  </a:moveTo>
                  <a:cubicBezTo>
                    <a:pt x="2222785" y="770266"/>
                    <a:pt x="2230481" y="762571"/>
                    <a:pt x="2239962" y="762571"/>
                  </a:cubicBezTo>
                  <a:cubicBezTo>
                    <a:pt x="2249444" y="762571"/>
                    <a:pt x="2257139" y="770266"/>
                    <a:pt x="2257139" y="779748"/>
                  </a:cubicBezTo>
                  <a:cubicBezTo>
                    <a:pt x="2257139" y="789229"/>
                    <a:pt x="2249444" y="796925"/>
                    <a:pt x="2239962" y="796925"/>
                  </a:cubicBezTo>
                  <a:cubicBezTo>
                    <a:pt x="2230481" y="796925"/>
                    <a:pt x="2222785" y="789229"/>
                    <a:pt x="2222785" y="779748"/>
                  </a:cubicBezTo>
                  <a:close/>
                  <a:moveTo>
                    <a:pt x="2286000" y="779748"/>
                  </a:moveTo>
                  <a:cubicBezTo>
                    <a:pt x="2286000" y="770108"/>
                    <a:pt x="2293823" y="762285"/>
                    <a:pt x="2303462" y="762285"/>
                  </a:cubicBezTo>
                  <a:cubicBezTo>
                    <a:pt x="2313101" y="762285"/>
                    <a:pt x="2320925" y="770108"/>
                    <a:pt x="2320925" y="779748"/>
                  </a:cubicBezTo>
                  <a:cubicBezTo>
                    <a:pt x="2320925" y="789387"/>
                    <a:pt x="2313101" y="797210"/>
                    <a:pt x="2303462" y="797210"/>
                  </a:cubicBezTo>
                  <a:cubicBezTo>
                    <a:pt x="2293823" y="797210"/>
                    <a:pt x="2286000" y="789387"/>
                    <a:pt x="2286000" y="779748"/>
                  </a:cubicBezTo>
                  <a:close/>
                  <a:moveTo>
                    <a:pt x="2349500" y="779748"/>
                  </a:moveTo>
                  <a:cubicBezTo>
                    <a:pt x="2349500" y="770108"/>
                    <a:pt x="2357323" y="762285"/>
                    <a:pt x="2366962" y="762285"/>
                  </a:cubicBezTo>
                  <a:cubicBezTo>
                    <a:pt x="2376601" y="762285"/>
                    <a:pt x="2384425" y="770108"/>
                    <a:pt x="2384425" y="779748"/>
                  </a:cubicBezTo>
                  <a:cubicBezTo>
                    <a:pt x="2384425" y="789387"/>
                    <a:pt x="2376601" y="797210"/>
                    <a:pt x="2366962" y="797210"/>
                  </a:cubicBezTo>
                  <a:cubicBezTo>
                    <a:pt x="2357323" y="797210"/>
                    <a:pt x="2349500" y="789387"/>
                    <a:pt x="2349500" y="779748"/>
                  </a:cubicBezTo>
                  <a:close/>
                  <a:moveTo>
                    <a:pt x="63500" y="843248"/>
                  </a:moveTo>
                  <a:cubicBezTo>
                    <a:pt x="63500" y="833608"/>
                    <a:pt x="71323" y="825785"/>
                    <a:pt x="80962" y="825785"/>
                  </a:cubicBezTo>
                  <a:cubicBezTo>
                    <a:pt x="90601" y="825785"/>
                    <a:pt x="98425" y="833608"/>
                    <a:pt x="98425" y="843248"/>
                  </a:cubicBezTo>
                  <a:cubicBezTo>
                    <a:pt x="98425" y="852887"/>
                    <a:pt x="90601" y="860710"/>
                    <a:pt x="80962" y="860710"/>
                  </a:cubicBezTo>
                  <a:cubicBezTo>
                    <a:pt x="71323" y="860710"/>
                    <a:pt x="63500" y="852887"/>
                    <a:pt x="63500" y="843248"/>
                  </a:cubicBezTo>
                  <a:close/>
                  <a:moveTo>
                    <a:pt x="127000" y="843248"/>
                  </a:moveTo>
                  <a:cubicBezTo>
                    <a:pt x="127000" y="833608"/>
                    <a:pt x="134823" y="825785"/>
                    <a:pt x="144462" y="825785"/>
                  </a:cubicBezTo>
                  <a:cubicBezTo>
                    <a:pt x="154101" y="825785"/>
                    <a:pt x="161925" y="833608"/>
                    <a:pt x="161925" y="843248"/>
                  </a:cubicBezTo>
                  <a:cubicBezTo>
                    <a:pt x="161925" y="852887"/>
                    <a:pt x="154101" y="860710"/>
                    <a:pt x="144462" y="860710"/>
                  </a:cubicBezTo>
                  <a:cubicBezTo>
                    <a:pt x="134823" y="860710"/>
                    <a:pt x="127000" y="852887"/>
                    <a:pt x="127000" y="843248"/>
                  </a:cubicBezTo>
                  <a:close/>
                  <a:moveTo>
                    <a:pt x="190500" y="843248"/>
                  </a:moveTo>
                  <a:cubicBezTo>
                    <a:pt x="190500" y="833608"/>
                    <a:pt x="198323" y="825785"/>
                    <a:pt x="207962" y="825785"/>
                  </a:cubicBezTo>
                  <a:cubicBezTo>
                    <a:pt x="217601" y="825785"/>
                    <a:pt x="225425" y="833608"/>
                    <a:pt x="225425" y="843248"/>
                  </a:cubicBezTo>
                  <a:cubicBezTo>
                    <a:pt x="225425" y="852887"/>
                    <a:pt x="217601" y="860710"/>
                    <a:pt x="207962" y="860710"/>
                  </a:cubicBezTo>
                  <a:cubicBezTo>
                    <a:pt x="198323" y="860710"/>
                    <a:pt x="190500" y="852887"/>
                    <a:pt x="190500" y="843248"/>
                  </a:cubicBezTo>
                  <a:close/>
                  <a:moveTo>
                    <a:pt x="254000" y="843248"/>
                  </a:moveTo>
                  <a:cubicBezTo>
                    <a:pt x="254000" y="833608"/>
                    <a:pt x="261823" y="825785"/>
                    <a:pt x="271462" y="825785"/>
                  </a:cubicBezTo>
                  <a:cubicBezTo>
                    <a:pt x="281101" y="825785"/>
                    <a:pt x="288925" y="833608"/>
                    <a:pt x="288925" y="843248"/>
                  </a:cubicBezTo>
                  <a:cubicBezTo>
                    <a:pt x="288925" y="852887"/>
                    <a:pt x="281101" y="860710"/>
                    <a:pt x="271462" y="860710"/>
                  </a:cubicBezTo>
                  <a:cubicBezTo>
                    <a:pt x="261823" y="860710"/>
                    <a:pt x="254000" y="852887"/>
                    <a:pt x="254000" y="843248"/>
                  </a:cubicBezTo>
                  <a:close/>
                  <a:moveTo>
                    <a:pt x="317500" y="843248"/>
                  </a:moveTo>
                  <a:cubicBezTo>
                    <a:pt x="317500" y="833608"/>
                    <a:pt x="325323" y="825785"/>
                    <a:pt x="334962" y="825785"/>
                  </a:cubicBezTo>
                  <a:cubicBezTo>
                    <a:pt x="344601" y="825785"/>
                    <a:pt x="352425" y="833608"/>
                    <a:pt x="352425" y="843248"/>
                  </a:cubicBezTo>
                  <a:cubicBezTo>
                    <a:pt x="352425" y="852887"/>
                    <a:pt x="344601" y="860710"/>
                    <a:pt x="334962" y="860710"/>
                  </a:cubicBezTo>
                  <a:cubicBezTo>
                    <a:pt x="325323" y="860710"/>
                    <a:pt x="317500" y="852887"/>
                    <a:pt x="317500" y="843248"/>
                  </a:cubicBezTo>
                  <a:close/>
                  <a:moveTo>
                    <a:pt x="381000" y="843248"/>
                  </a:moveTo>
                  <a:cubicBezTo>
                    <a:pt x="381000" y="833608"/>
                    <a:pt x="388823" y="825785"/>
                    <a:pt x="398462" y="825785"/>
                  </a:cubicBezTo>
                  <a:cubicBezTo>
                    <a:pt x="408101" y="825785"/>
                    <a:pt x="415925" y="833608"/>
                    <a:pt x="415925" y="843248"/>
                  </a:cubicBezTo>
                  <a:cubicBezTo>
                    <a:pt x="415925" y="852887"/>
                    <a:pt x="408101" y="860710"/>
                    <a:pt x="398462" y="860710"/>
                  </a:cubicBezTo>
                  <a:cubicBezTo>
                    <a:pt x="388823" y="860710"/>
                    <a:pt x="381000" y="852887"/>
                    <a:pt x="381000" y="843248"/>
                  </a:cubicBezTo>
                  <a:close/>
                  <a:moveTo>
                    <a:pt x="444500" y="843248"/>
                  </a:moveTo>
                  <a:cubicBezTo>
                    <a:pt x="444500" y="833608"/>
                    <a:pt x="452323" y="825785"/>
                    <a:pt x="461962" y="825785"/>
                  </a:cubicBezTo>
                  <a:cubicBezTo>
                    <a:pt x="471601" y="825785"/>
                    <a:pt x="479425" y="833608"/>
                    <a:pt x="479425" y="843248"/>
                  </a:cubicBezTo>
                  <a:cubicBezTo>
                    <a:pt x="479425" y="852887"/>
                    <a:pt x="471601" y="860710"/>
                    <a:pt x="461962" y="860710"/>
                  </a:cubicBezTo>
                  <a:cubicBezTo>
                    <a:pt x="452323" y="860710"/>
                    <a:pt x="444500" y="852887"/>
                    <a:pt x="444500" y="843248"/>
                  </a:cubicBezTo>
                  <a:close/>
                  <a:moveTo>
                    <a:pt x="508000" y="843248"/>
                  </a:moveTo>
                  <a:cubicBezTo>
                    <a:pt x="508000" y="833608"/>
                    <a:pt x="515823" y="825785"/>
                    <a:pt x="525462" y="825785"/>
                  </a:cubicBezTo>
                  <a:cubicBezTo>
                    <a:pt x="535101" y="825785"/>
                    <a:pt x="542925" y="833608"/>
                    <a:pt x="542925" y="843248"/>
                  </a:cubicBezTo>
                  <a:cubicBezTo>
                    <a:pt x="542925" y="852887"/>
                    <a:pt x="535101" y="860710"/>
                    <a:pt x="525462" y="860710"/>
                  </a:cubicBezTo>
                  <a:cubicBezTo>
                    <a:pt x="515823" y="860710"/>
                    <a:pt x="508000" y="852887"/>
                    <a:pt x="508000" y="843248"/>
                  </a:cubicBezTo>
                  <a:close/>
                  <a:moveTo>
                    <a:pt x="571500" y="843248"/>
                  </a:moveTo>
                  <a:cubicBezTo>
                    <a:pt x="571500" y="833608"/>
                    <a:pt x="579323" y="825785"/>
                    <a:pt x="588962" y="825785"/>
                  </a:cubicBezTo>
                  <a:cubicBezTo>
                    <a:pt x="598601" y="825785"/>
                    <a:pt x="606425" y="833608"/>
                    <a:pt x="606425" y="843248"/>
                  </a:cubicBezTo>
                  <a:cubicBezTo>
                    <a:pt x="606425" y="852887"/>
                    <a:pt x="598601" y="860710"/>
                    <a:pt x="588962" y="860710"/>
                  </a:cubicBezTo>
                  <a:cubicBezTo>
                    <a:pt x="579323" y="860710"/>
                    <a:pt x="571500" y="852887"/>
                    <a:pt x="571500" y="843248"/>
                  </a:cubicBezTo>
                  <a:close/>
                  <a:moveTo>
                    <a:pt x="635000" y="843248"/>
                  </a:moveTo>
                  <a:cubicBezTo>
                    <a:pt x="635000" y="833608"/>
                    <a:pt x="642823" y="825785"/>
                    <a:pt x="652462" y="825785"/>
                  </a:cubicBezTo>
                  <a:cubicBezTo>
                    <a:pt x="662101" y="825785"/>
                    <a:pt x="669925" y="833608"/>
                    <a:pt x="669925" y="843248"/>
                  </a:cubicBezTo>
                  <a:cubicBezTo>
                    <a:pt x="669925" y="852887"/>
                    <a:pt x="662101" y="860710"/>
                    <a:pt x="652462" y="860710"/>
                  </a:cubicBezTo>
                  <a:cubicBezTo>
                    <a:pt x="642823" y="860710"/>
                    <a:pt x="635000" y="852887"/>
                    <a:pt x="635000" y="843248"/>
                  </a:cubicBezTo>
                  <a:close/>
                  <a:moveTo>
                    <a:pt x="698500" y="843248"/>
                  </a:moveTo>
                  <a:cubicBezTo>
                    <a:pt x="698500" y="833608"/>
                    <a:pt x="706323" y="825785"/>
                    <a:pt x="715962" y="825785"/>
                  </a:cubicBezTo>
                  <a:cubicBezTo>
                    <a:pt x="725601" y="825785"/>
                    <a:pt x="733425" y="833608"/>
                    <a:pt x="733425" y="843248"/>
                  </a:cubicBezTo>
                  <a:cubicBezTo>
                    <a:pt x="733425" y="852887"/>
                    <a:pt x="725601" y="860710"/>
                    <a:pt x="715962" y="860710"/>
                  </a:cubicBezTo>
                  <a:cubicBezTo>
                    <a:pt x="706323" y="860710"/>
                    <a:pt x="698500" y="852887"/>
                    <a:pt x="698500" y="843248"/>
                  </a:cubicBezTo>
                  <a:close/>
                  <a:moveTo>
                    <a:pt x="762000" y="843248"/>
                  </a:moveTo>
                  <a:cubicBezTo>
                    <a:pt x="762000" y="833608"/>
                    <a:pt x="769823" y="825785"/>
                    <a:pt x="779462" y="825785"/>
                  </a:cubicBezTo>
                  <a:cubicBezTo>
                    <a:pt x="789101" y="825785"/>
                    <a:pt x="796925" y="833608"/>
                    <a:pt x="796925" y="843248"/>
                  </a:cubicBezTo>
                  <a:cubicBezTo>
                    <a:pt x="796925" y="852887"/>
                    <a:pt x="789101" y="860710"/>
                    <a:pt x="779462" y="860710"/>
                  </a:cubicBezTo>
                  <a:cubicBezTo>
                    <a:pt x="769823" y="860710"/>
                    <a:pt x="762000" y="852887"/>
                    <a:pt x="762000" y="843248"/>
                  </a:cubicBezTo>
                  <a:close/>
                  <a:moveTo>
                    <a:pt x="825500" y="843248"/>
                  </a:moveTo>
                  <a:cubicBezTo>
                    <a:pt x="825500" y="833608"/>
                    <a:pt x="833323" y="825785"/>
                    <a:pt x="842962" y="825785"/>
                  </a:cubicBezTo>
                  <a:cubicBezTo>
                    <a:pt x="852601" y="825785"/>
                    <a:pt x="860425" y="833608"/>
                    <a:pt x="860425" y="843248"/>
                  </a:cubicBezTo>
                  <a:cubicBezTo>
                    <a:pt x="860425" y="852887"/>
                    <a:pt x="852601" y="860710"/>
                    <a:pt x="842962" y="860710"/>
                  </a:cubicBezTo>
                  <a:cubicBezTo>
                    <a:pt x="833323" y="860710"/>
                    <a:pt x="825500" y="852887"/>
                    <a:pt x="825500" y="843248"/>
                  </a:cubicBezTo>
                  <a:close/>
                  <a:moveTo>
                    <a:pt x="889000" y="843248"/>
                  </a:moveTo>
                  <a:cubicBezTo>
                    <a:pt x="889000" y="833608"/>
                    <a:pt x="896823" y="825785"/>
                    <a:pt x="906462" y="825785"/>
                  </a:cubicBezTo>
                  <a:cubicBezTo>
                    <a:pt x="916101" y="825785"/>
                    <a:pt x="923925" y="833608"/>
                    <a:pt x="923925" y="843248"/>
                  </a:cubicBezTo>
                  <a:cubicBezTo>
                    <a:pt x="923925" y="852887"/>
                    <a:pt x="916101" y="860710"/>
                    <a:pt x="906462" y="860710"/>
                  </a:cubicBezTo>
                  <a:cubicBezTo>
                    <a:pt x="896823" y="860710"/>
                    <a:pt x="889000" y="852887"/>
                    <a:pt x="889000" y="843248"/>
                  </a:cubicBezTo>
                  <a:close/>
                  <a:moveTo>
                    <a:pt x="952500" y="843248"/>
                  </a:moveTo>
                  <a:cubicBezTo>
                    <a:pt x="952500" y="833608"/>
                    <a:pt x="960323" y="825785"/>
                    <a:pt x="969962" y="825785"/>
                  </a:cubicBezTo>
                  <a:cubicBezTo>
                    <a:pt x="979601" y="825785"/>
                    <a:pt x="987425" y="833608"/>
                    <a:pt x="987425" y="843248"/>
                  </a:cubicBezTo>
                  <a:cubicBezTo>
                    <a:pt x="987425" y="852887"/>
                    <a:pt x="979601" y="860710"/>
                    <a:pt x="969962" y="860710"/>
                  </a:cubicBezTo>
                  <a:cubicBezTo>
                    <a:pt x="960323" y="860710"/>
                    <a:pt x="952500" y="852887"/>
                    <a:pt x="952500" y="843248"/>
                  </a:cubicBezTo>
                  <a:close/>
                  <a:moveTo>
                    <a:pt x="1015714" y="843248"/>
                  </a:moveTo>
                  <a:cubicBezTo>
                    <a:pt x="1015714" y="833451"/>
                    <a:pt x="1023665" y="825500"/>
                    <a:pt x="1033462" y="825500"/>
                  </a:cubicBezTo>
                  <a:cubicBezTo>
                    <a:pt x="1043259" y="825500"/>
                    <a:pt x="1051210" y="833451"/>
                    <a:pt x="1051210" y="843248"/>
                  </a:cubicBezTo>
                  <a:cubicBezTo>
                    <a:pt x="1051210" y="853045"/>
                    <a:pt x="1043259" y="860996"/>
                    <a:pt x="1033462" y="860996"/>
                  </a:cubicBezTo>
                  <a:cubicBezTo>
                    <a:pt x="1023665" y="860996"/>
                    <a:pt x="1015714" y="853045"/>
                    <a:pt x="1015714" y="843248"/>
                  </a:cubicBezTo>
                  <a:close/>
                  <a:moveTo>
                    <a:pt x="1079214" y="843248"/>
                  </a:moveTo>
                  <a:cubicBezTo>
                    <a:pt x="1079214" y="833451"/>
                    <a:pt x="1087165" y="825500"/>
                    <a:pt x="1096962" y="825500"/>
                  </a:cubicBezTo>
                  <a:cubicBezTo>
                    <a:pt x="1106759" y="825500"/>
                    <a:pt x="1114710" y="833451"/>
                    <a:pt x="1114710" y="843248"/>
                  </a:cubicBezTo>
                  <a:cubicBezTo>
                    <a:pt x="1114710" y="853045"/>
                    <a:pt x="1106759" y="860996"/>
                    <a:pt x="1096962" y="860996"/>
                  </a:cubicBezTo>
                  <a:cubicBezTo>
                    <a:pt x="1087165" y="860996"/>
                    <a:pt x="1079214" y="853045"/>
                    <a:pt x="1079214" y="843248"/>
                  </a:cubicBezTo>
                  <a:close/>
                  <a:moveTo>
                    <a:pt x="1142714" y="843248"/>
                  </a:moveTo>
                  <a:cubicBezTo>
                    <a:pt x="1142714" y="833451"/>
                    <a:pt x="1150665" y="825500"/>
                    <a:pt x="1160462" y="825500"/>
                  </a:cubicBezTo>
                  <a:cubicBezTo>
                    <a:pt x="1170259" y="825500"/>
                    <a:pt x="1178210" y="833451"/>
                    <a:pt x="1178210" y="843248"/>
                  </a:cubicBezTo>
                  <a:cubicBezTo>
                    <a:pt x="1178210" y="853045"/>
                    <a:pt x="1170259" y="860996"/>
                    <a:pt x="1160462" y="860996"/>
                  </a:cubicBezTo>
                  <a:cubicBezTo>
                    <a:pt x="1150665" y="860996"/>
                    <a:pt x="1142714" y="853045"/>
                    <a:pt x="1142714" y="843248"/>
                  </a:cubicBezTo>
                  <a:close/>
                  <a:moveTo>
                    <a:pt x="1206214" y="843248"/>
                  </a:moveTo>
                  <a:cubicBezTo>
                    <a:pt x="1206214" y="833451"/>
                    <a:pt x="1214165" y="825500"/>
                    <a:pt x="1223962" y="825500"/>
                  </a:cubicBezTo>
                  <a:cubicBezTo>
                    <a:pt x="1233759" y="825500"/>
                    <a:pt x="1241710" y="833451"/>
                    <a:pt x="1241710" y="843248"/>
                  </a:cubicBezTo>
                  <a:cubicBezTo>
                    <a:pt x="1241710" y="853045"/>
                    <a:pt x="1233759" y="860996"/>
                    <a:pt x="1223962" y="860996"/>
                  </a:cubicBezTo>
                  <a:cubicBezTo>
                    <a:pt x="1214165" y="860996"/>
                    <a:pt x="1206214" y="853045"/>
                    <a:pt x="1206214" y="843248"/>
                  </a:cubicBezTo>
                  <a:close/>
                  <a:moveTo>
                    <a:pt x="1269714" y="843248"/>
                  </a:moveTo>
                  <a:cubicBezTo>
                    <a:pt x="1269714" y="833451"/>
                    <a:pt x="1277665" y="825500"/>
                    <a:pt x="1287462" y="825500"/>
                  </a:cubicBezTo>
                  <a:cubicBezTo>
                    <a:pt x="1297259" y="825500"/>
                    <a:pt x="1305210" y="833451"/>
                    <a:pt x="1305210" y="843248"/>
                  </a:cubicBezTo>
                  <a:cubicBezTo>
                    <a:pt x="1305210" y="853045"/>
                    <a:pt x="1297259" y="860996"/>
                    <a:pt x="1287462" y="860996"/>
                  </a:cubicBezTo>
                  <a:cubicBezTo>
                    <a:pt x="1277665" y="860996"/>
                    <a:pt x="1269714" y="853045"/>
                    <a:pt x="1269714" y="843248"/>
                  </a:cubicBezTo>
                  <a:close/>
                  <a:moveTo>
                    <a:pt x="1333214" y="843248"/>
                  </a:moveTo>
                  <a:cubicBezTo>
                    <a:pt x="1333214" y="833451"/>
                    <a:pt x="1341165" y="825500"/>
                    <a:pt x="1350962" y="825500"/>
                  </a:cubicBezTo>
                  <a:cubicBezTo>
                    <a:pt x="1360759" y="825500"/>
                    <a:pt x="1368710" y="833451"/>
                    <a:pt x="1368710" y="843248"/>
                  </a:cubicBezTo>
                  <a:cubicBezTo>
                    <a:pt x="1368710" y="853045"/>
                    <a:pt x="1360759" y="860996"/>
                    <a:pt x="1350962" y="860996"/>
                  </a:cubicBezTo>
                  <a:cubicBezTo>
                    <a:pt x="1341165" y="860996"/>
                    <a:pt x="1333214" y="853045"/>
                    <a:pt x="1333214" y="843248"/>
                  </a:cubicBezTo>
                  <a:close/>
                  <a:moveTo>
                    <a:pt x="1396714" y="843248"/>
                  </a:moveTo>
                  <a:cubicBezTo>
                    <a:pt x="1396714" y="833451"/>
                    <a:pt x="1404665" y="825500"/>
                    <a:pt x="1414462" y="825500"/>
                  </a:cubicBezTo>
                  <a:cubicBezTo>
                    <a:pt x="1424259" y="825500"/>
                    <a:pt x="1432210" y="833451"/>
                    <a:pt x="1432210" y="843248"/>
                  </a:cubicBezTo>
                  <a:cubicBezTo>
                    <a:pt x="1432210" y="853045"/>
                    <a:pt x="1424259" y="860996"/>
                    <a:pt x="1414462" y="860996"/>
                  </a:cubicBezTo>
                  <a:cubicBezTo>
                    <a:pt x="1404665" y="860996"/>
                    <a:pt x="1396714" y="853045"/>
                    <a:pt x="1396714" y="843248"/>
                  </a:cubicBezTo>
                  <a:close/>
                  <a:moveTo>
                    <a:pt x="1459928" y="843248"/>
                  </a:moveTo>
                  <a:cubicBezTo>
                    <a:pt x="1459928" y="833293"/>
                    <a:pt x="1468007" y="825214"/>
                    <a:pt x="1477962" y="825214"/>
                  </a:cubicBezTo>
                  <a:cubicBezTo>
                    <a:pt x="1487917" y="825214"/>
                    <a:pt x="1495996" y="833293"/>
                    <a:pt x="1495996" y="843248"/>
                  </a:cubicBezTo>
                  <a:cubicBezTo>
                    <a:pt x="1495996" y="853202"/>
                    <a:pt x="1487917" y="861282"/>
                    <a:pt x="1477962" y="861282"/>
                  </a:cubicBezTo>
                  <a:cubicBezTo>
                    <a:pt x="1468007" y="861282"/>
                    <a:pt x="1459928" y="853202"/>
                    <a:pt x="1459928" y="843248"/>
                  </a:cubicBezTo>
                  <a:close/>
                  <a:moveTo>
                    <a:pt x="1523428" y="843248"/>
                  </a:moveTo>
                  <a:cubicBezTo>
                    <a:pt x="1523428" y="833293"/>
                    <a:pt x="1531507" y="825214"/>
                    <a:pt x="1541462" y="825214"/>
                  </a:cubicBezTo>
                  <a:cubicBezTo>
                    <a:pt x="1551417" y="825214"/>
                    <a:pt x="1559496" y="833293"/>
                    <a:pt x="1559496" y="843248"/>
                  </a:cubicBezTo>
                  <a:cubicBezTo>
                    <a:pt x="1559496" y="853202"/>
                    <a:pt x="1551417" y="861282"/>
                    <a:pt x="1541462" y="861282"/>
                  </a:cubicBezTo>
                  <a:cubicBezTo>
                    <a:pt x="1531507" y="861282"/>
                    <a:pt x="1523428" y="853202"/>
                    <a:pt x="1523428" y="843248"/>
                  </a:cubicBezTo>
                  <a:close/>
                  <a:moveTo>
                    <a:pt x="1586928" y="843248"/>
                  </a:moveTo>
                  <a:cubicBezTo>
                    <a:pt x="1586928" y="833293"/>
                    <a:pt x="1595007" y="825214"/>
                    <a:pt x="1604962" y="825214"/>
                  </a:cubicBezTo>
                  <a:cubicBezTo>
                    <a:pt x="1614917" y="825214"/>
                    <a:pt x="1622996" y="833293"/>
                    <a:pt x="1622996" y="843248"/>
                  </a:cubicBezTo>
                  <a:cubicBezTo>
                    <a:pt x="1622996" y="853202"/>
                    <a:pt x="1614917" y="861282"/>
                    <a:pt x="1604962" y="861282"/>
                  </a:cubicBezTo>
                  <a:cubicBezTo>
                    <a:pt x="1595007" y="861282"/>
                    <a:pt x="1586928" y="853202"/>
                    <a:pt x="1586928" y="843248"/>
                  </a:cubicBezTo>
                  <a:close/>
                  <a:moveTo>
                    <a:pt x="1650428" y="843248"/>
                  </a:moveTo>
                  <a:cubicBezTo>
                    <a:pt x="1650428" y="833293"/>
                    <a:pt x="1658507" y="825214"/>
                    <a:pt x="1668462" y="825214"/>
                  </a:cubicBezTo>
                  <a:cubicBezTo>
                    <a:pt x="1678417" y="825214"/>
                    <a:pt x="1686496" y="833293"/>
                    <a:pt x="1686496" y="843248"/>
                  </a:cubicBezTo>
                  <a:cubicBezTo>
                    <a:pt x="1686496" y="853202"/>
                    <a:pt x="1678417" y="861282"/>
                    <a:pt x="1668462" y="861282"/>
                  </a:cubicBezTo>
                  <a:cubicBezTo>
                    <a:pt x="1658507" y="861282"/>
                    <a:pt x="1650428" y="853202"/>
                    <a:pt x="1650428" y="843248"/>
                  </a:cubicBezTo>
                  <a:close/>
                  <a:moveTo>
                    <a:pt x="1713928" y="843248"/>
                  </a:moveTo>
                  <a:cubicBezTo>
                    <a:pt x="1713928" y="833293"/>
                    <a:pt x="1722007" y="825214"/>
                    <a:pt x="1731962" y="825214"/>
                  </a:cubicBezTo>
                  <a:cubicBezTo>
                    <a:pt x="1741917" y="825214"/>
                    <a:pt x="1749996" y="833293"/>
                    <a:pt x="1749996" y="843248"/>
                  </a:cubicBezTo>
                  <a:cubicBezTo>
                    <a:pt x="1749996" y="853202"/>
                    <a:pt x="1741917" y="861282"/>
                    <a:pt x="1731962" y="861282"/>
                  </a:cubicBezTo>
                  <a:cubicBezTo>
                    <a:pt x="1722007" y="861282"/>
                    <a:pt x="1713928" y="853202"/>
                    <a:pt x="1713928" y="843248"/>
                  </a:cubicBezTo>
                  <a:close/>
                  <a:moveTo>
                    <a:pt x="1777428" y="843248"/>
                  </a:moveTo>
                  <a:cubicBezTo>
                    <a:pt x="1777428" y="833293"/>
                    <a:pt x="1785507" y="825214"/>
                    <a:pt x="1795462" y="825214"/>
                  </a:cubicBezTo>
                  <a:cubicBezTo>
                    <a:pt x="1805417" y="825214"/>
                    <a:pt x="1813496" y="833293"/>
                    <a:pt x="1813496" y="843248"/>
                  </a:cubicBezTo>
                  <a:cubicBezTo>
                    <a:pt x="1813496" y="853202"/>
                    <a:pt x="1805417" y="861282"/>
                    <a:pt x="1795462" y="861282"/>
                  </a:cubicBezTo>
                  <a:cubicBezTo>
                    <a:pt x="1785507" y="861282"/>
                    <a:pt x="1777428" y="853202"/>
                    <a:pt x="1777428" y="843248"/>
                  </a:cubicBezTo>
                  <a:close/>
                  <a:moveTo>
                    <a:pt x="1840642" y="843248"/>
                  </a:moveTo>
                  <a:cubicBezTo>
                    <a:pt x="1840642" y="833135"/>
                    <a:pt x="1848850" y="824928"/>
                    <a:pt x="1858962" y="824928"/>
                  </a:cubicBezTo>
                  <a:cubicBezTo>
                    <a:pt x="1869075" y="824928"/>
                    <a:pt x="1877282" y="833135"/>
                    <a:pt x="1877282" y="843248"/>
                  </a:cubicBezTo>
                  <a:cubicBezTo>
                    <a:pt x="1877282" y="853360"/>
                    <a:pt x="1869075" y="861567"/>
                    <a:pt x="1858962" y="861567"/>
                  </a:cubicBezTo>
                  <a:cubicBezTo>
                    <a:pt x="1848850" y="861567"/>
                    <a:pt x="1840642" y="853360"/>
                    <a:pt x="1840642" y="843248"/>
                  </a:cubicBezTo>
                  <a:close/>
                  <a:moveTo>
                    <a:pt x="1904142" y="843248"/>
                  </a:moveTo>
                  <a:cubicBezTo>
                    <a:pt x="1904142" y="833135"/>
                    <a:pt x="1912350" y="824928"/>
                    <a:pt x="1922462" y="824928"/>
                  </a:cubicBezTo>
                  <a:cubicBezTo>
                    <a:pt x="1932575" y="824928"/>
                    <a:pt x="1940782" y="833135"/>
                    <a:pt x="1940782" y="843248"/>
                  </a:cubicBezTo>
                  <a:cubicBezTo>
                    <a:pt x="1940782" y="853360"/>
                    <a:pt x="1932575" y="861567"/>
                    <a:pt x="1922462" y="861567"/>
                  </a:cubicBezTo>
                  <a:cubicBezTo>
                    <a:pt x="1912350" y="861567"/>
                    <a:pt x="1904142" y="853360"/>
                    <a:pt x="1904142" y="843248"/>
                  </a:cubicBezTo>
                  <a:close/>
                  <a:moveTo>
                    <a:pt x="1967642" y="843248"/>
                  </a:moveTo>
                  <a:cubicBezTo>
                    <a:pt x="1967642" y="833135"/>
                    <a:pt x="1975850" y="824928"/>
                    <a:pt x="1985962" y="824928"/>
                  </a:cubicBezTo>
                  <a:cubicBezTo>
                    <a:pt x="1996075" y="824928"/>
                    <a:pt x="2004282" y="833135"/>
                    <a:pt x="2004282" y="843248"/>
                  </a:cubicBezTo>
                  <a:cubicBezTo>
                    <a:pt x="2004282" y="853360"/>
                    <a:pt x="1996075" y="861567"/>
                    <a:pt x="1985962" y="861567"/>
                  </a:cubicBezTo>
                  <a:cubicBezTo>
                    <a:pt x="1975850" y="861567"/>
                    <a:pt x="1967642" y="853360"/>
                    <a:pt x="1967642" y="843248"/>
                  </a:cubicBezTo>
                  <a:close/>
                  <a:moveTo>
                    <a:pt x="2031142" y="843248"/>
                  </a:moveTo>
                  <a:cubicBezTo>
                    <a:pt x="2031142" y="833135"/>
                    <a:pt x="2039350" y="824928"/>
                    <a:pt x="2049462" y="824928"/>
                  </a:cubicBezTo>
                  <a:cubicBezTo>
                    <a:pt x="2059575" y="824928"/>
                    <a:pt x="2067782" y="833135"/>
                    <a:pt x="2067782" y="843248"/>
                  </a:cubicBezTo>
                  <a:cubicBezTo>
                    <a:pt x="2067782" y="853360"/>
                    <a:pt x="2059575" y="861567"/>
                    <a:pt x="2049462" y="861567"/>
                  </a:cubicBezTo>
                  <a:cubicBezTo>
                    <a:pt x="2039350" y="861567"/>
                    <a:pt x="2031142" y="853360"/>
                    <a:pt x="2031142" y="843248"/>
                  </a:cubicBezTo>
                  <a:close/>
                  <a:moveTo>
                    <a:pt x="2094357" y="843248"/>
                  </a:moveTo>
                  <a:cubicBezTo>
                    <a:pt x="2094357" y="832978"/>
                    <a:pt x="2102692" y="824642"/>
                    <a:pt x="2112962" y="824642"/>
                  </a:cubicBezTo>
                  <a:cubicBezTo>
                    <a:pt x="2123232" y="824642"/>
                    <a:pt x="2131568" y="832978"/>
                    <a:pt x="2131568" y="843248"/>
                  </a:cubicBezTo>
                  <a:cubicBezTo>
                    <a:pt x="2131568" y="853518"/>
                    <a:pt x="2123232" y="861853"/>
                    <a:pt x="2112962" y="861853"/>
                  </a:cubicBezTo>
                  <a:cubicBezTo>
                    <a:pt x="2102692" y="861853"/>
                    <a:pt x="2094357" y="853518"/>
                    <a:pt x="2094357" y="843248"/>
                  </a:cubicBezTo>
                  <a:close/>
                  <a:moveTo>
                    <a:pt x="2159285" y="843248"/>
                  </a:moveTo>
                  <a:cubicBezTo>
                    <a:pt x="2159285" y="833766"/>
                    <a:pt x="2166981" y="826071"/>
                    <a:pt x="2176462" y="826071"/>
                  </a:cubicBezTo>
                  <a:cubicBezTo>
                    <a:pt x="2185944" y="826071"/>
                    <a:pt x="2193639" y="833766"/>
                    <a:pt x="2193639" y="843248"/>
                  </a:cubicBezTo>
                  <a:cubicBezTo>
                    <a:pt x="2193639" y="852729"/>
                    <a:pt x="2185944" y="860425"/>
                    <a:pt x="2176462" y="860425"/>
                  </a:cubicBezTo>
                  <a:cubicBezTo>
                    <a:pt x="2166981" y="860425"/>
                    <a:pt x="2159285" y="852729"/>
                    <a:pt x="2159285" y="843248"/>
                  </a:cubicBezTo>
                  <a:close/>
                  <a:moveTo>
                    <a:pt x="2222785" y="843248"/>
                  </a:moveTo>
                  <a:cubicBezTo>
                    <a:pt x="2222785" y="833766"/>
                    <a:pt x="2230481" y="826071"/>
                    <a:pt x="2239962" y="826071"/>
                  </a:cubicBezTo>
                  <a:cubicBezTo>
                    <a:pt x="2249444" y="826071"/>
                    <a:pt x="2257139" y="833766"/>
                    <a:pt x="2257139" y="843248"/>
                  </a:cubicBezTo>
                  <a:cubicBezTo>
                    <a:pt x="2257139" y="852729"/>
                    <a:pt x="2249444" y="860425"/>
                    <a:pt x="2239962" y="860425"/>
                  </a:cubicBezTo>
                  <a:cubicBezTo>
                    <a:pt x="2230481" y="860425"/>
                    <a:pt x="2222785" y="852729"/>
                    <a:pt x="2222785" y="843248"/>
                  </a:cubicBezTo>
                  <a:close/>
                  <a:moveTo>
                    <a:pt x="2286000" y="843248"/>
                  </a:moveTo>
                  <a:cubicBezTo>
                    <a:pt x="2286000" y="833608"/>
                    <a:pt x="2293823" y="825785"/>
                    <a:pt x="2303462" y="825785"/>
                  </a:cubicBezTo>
                  <a:cubicBezTo>
                    <a:pt x="2313101" y="825785"/>
                    <a:pt x="2320925" y="833608"/>
                    <a:pt x="2320925" y="843248"/>
                  </a:cubicBezTo>
                  <a:cubicBezTo>
                    <a:pt x="2320925" y="852887"/>
                    <a:pt x="2313101" y="860710"/>
                    <a:pt x="2303462" y="860710"/>
                  </a:cubicBezTo>
                  <a:cubicBezTo>
                    <a:pt x="2293823" y="860710"/>
                    <a:pt x="2286000" y="852887"/>
                    <a:pt x="2286000" y="843248"/>
                  </a:cubicBezTo>
                  <a:close/>
                  <a:moveTo>
                    <a:pt x="2349500" y="843248"/>
                  </a:moveTo>
                  <a:cubicBezTo>
                    <a:pt x="2349500" y="833608"/>
                    <a:pt x="2357323" y="825785"/>
                    <a:pt x="2366962" y="825785"/>
                  </a:cubicBezTo>
                  <a:cubicBezTo>
                    <a:pt x="2376601" y="825785"/>
                    <a:pt x="2384425" y="833608"/>
                    <a:pt x="2384425" y="843248"/>
                  </a:cubicBezTo>
                  <a:cubicBezTo>
                    <a:pt x="2384425" y="852887"/>
                    <a:pt x="2376601" y="860710"/>
                    <a:pt x="2366962" y="860710"/>
                  </a:cubicBezTo>
                  <a:cubicBezTo>
                    <a:pt x="2357323" y="860710"/>
                    <a:pt x="2349500" y="852887"/>
                    <a:pt x="2349500" y="843248"/>
                  </a:cubicBezTo>
                  <a:close/>
                  <a:moveTo>
                    <a:pt x="0" y="906748"/>
                  </a:moveTo>
                  <a:cubicBezTo>
                    <a:pt x="0" y="897108"/>
                    <a:pt x="7823" y="889285"/>
                    <a:pt x="17462" y="889285"/>
                  </a:cubicBezTo>
                  <a:cubicBezTo>
                    <a:pt x="27101" y="889285"/>
                    <a:pt x="34925" y="897108"/>
                    <a:pt x="34925" y="906748"/>
                  </a:cubicBezTo>
                  <a:cubicBezTo>
                    <a:pt x="34925" y="916387"/>
                    <a:pt x="27101" y="924210"/>
                    <a:pt x="17462" y="924210"/>
                  </a:cubicBezTo>
                  <a:cubicBezTo>
                    <a:pt x="7823" y="924210"/>
                    <a:pt x="0" y="916387"/>
                    <a:pt x="0" y="906748"/>
                  </a:cubicBezTo>
                  <a:close/>
                  <a:moveTo>
                    <a:pt x="63500" y="906748"/>
                  </a:moveTo>
                  <a:cubicBezTo>
                    <a:pt x="63500" y="897108"/>
                    <a:pt x="71323" y="889285"/>
                    <a:pt x="80962" y="889285"/>
                  </a:cubicBezTo>
                  <a:cubicBezTo>
                    <a:pt x="90601" y="889285"/>
                    <a:pt x="98425" y="897108"/>
                    <a:pt x="98425" y="906748"/>
                  </a:cubicBezTo>
                  <a:cubicBezTo>
                    <a:pt x="98425" y="916387"/>
                    <a:pt x="90601" y="924210"/>
                    <a:pt x="80962" y="924210"/>
                  </a:cubicBezTo>
                  <a:cubicBezTo>
                    <a:pt x="71323" y="924210"/>
                    <a:pt x="63500" y="916387"/>
                    <a:pt x="63500" y="906748"/>
                  </a:cubicBezTo>
                  <a:close/>
                  <a:moveTo>
                    <a:pt x="127000" y="906748"/>
                  </a:moveTo>
                  <a:cubicBezTo>
                    <a:pt x="127000" y="897108"/>
                    <a:pt x="134823" y="889285"/>
                    <a:pt x="144462" y="889285"/>
                  </a:cubicBezTo>
                  <a:cubicBezTo>
                    <a:pt x="154101" y="889285"/>
                    <a:pt x="161925" y="897108"/>
                    <a:pt x="161925" y="906748"/>
                  </a:cubicBezTo>
                  <a:cubicBezTo>
                    <a:pt x="161925" y="916387"/>
                    <a:pt x="154101" y="924210"/>
                    <a:pt x="144462" y="924210"/>
                  </a:cubicBezTo>
                  <a:cubicBezTo>
                    <a:pt x="134823" y="924210"/>
                    <a:pt x="127000" y="916387"/>
                    <a:pt x="127000" y="906748"/>
                  </a:cubicBezTo>
                  <a:close/>
                  <a:moveTo>
                    <a:pt x="190500" y="906748"/>
                  </a:moveTo>
                  <a:cubicBezTo>
                    <a:pt x="190500" y="897108"/>
                    <a:pt x="198323" y="889285"/>
                    <a:pt x="207962" y="889285"/>
                  </a:cubicBezTo>
                  <a:cubicBezTo>
                    <a:pt x="217601" y="889285"/>
                    <a:pt x="225425" y="897108"/>
                    <a:pt x="225425" y="906748"/>
                  </a:cubicBezTo>
                  <a:cubicBezTo>
                    <a:pt x="225425" y="916387"/>
                    <a:pt x="217601" y="924210"/>
                    <a:pt x="207962" y="924210"/>
                  </a:cubicBezTo>
                  <a:cubicBezTo>
                    <a:pt x="198323" y="924210"/>
                    <a:pt x="190500" y="916387"/>
                    <a:pt x="190500" y="906748"/>
                  </a:cubicBezTo>
                  <a:close/>
                  <a:moveTo>
                    <a:pt x="254000" y="906748"/>
                  </a:moveTo>
                  <a:cubicBezTo>
                    <a:pt x="254000" y="897108"/>
                    <a:pt x="261823" y="889285"/>
                    <a:pt x="271462" y="889285"/>
                  </a:cubicBezTo>
                  <a:cubicBezTo>
                    <a:pt x="281101" y="889285"/>
                    <a:pt x="288925" y="897108"/>
                    <a:pt x="288925" y="906748"/>
                  </a:cubicBezTo>
                  <a:cubicBezTo>
                    <a:pt x="288925" y="916387"/>
                    <a:pt x="281101" y="924210"/>
                    <a:pt x="271462" y="924210"/>
                  </a:cubicBezTo>
                  <a:cubicBezTo>
                    <a:pt x="261823" y="924210"/>
                    <a:pt x="254000" y="916387"/>
                    <a:pt x="254000" y="906748"/>
                  </a:cubicBezTo>
                  <a:close/>
                  <a:moveTo>
                    <a:pt x="317500" y="906748"/>
                  </a:moveTo>
                  <a:cubicBezTo>
                    <a:pt x="317500" y="897108"/>
                    <a:pt x="325323" y="889285"/>
                    <a:pt x="334962" y="889285"/>
                  </a:cubicBezTo>
                  <a:cubicBezTo>
                    <a:pt x="344601" y="889285"/>
                    <a:pt x="352425" y="897108"/>
                    <a:pt x="352425" y="906748"/>
                  </a:cubicBezTo>
                  <a:cubicBezTo>
                    <a:pt x="352425" y="916387"/>
                    <a:pt x="344601" y="924210"/>
                    <a:pt x="334962" y="924210"/>
                  </a:cubicBezTo>
                  <a:cubicBezTo>
                    <a:pt x="325323" y="924210"/>
                    <a:pt x="317500" y="916387"/>
                    <a:pt x="317500" y="906748"/>
                  </a:cubicBezTo>
                  <a:close/>
                  <a:moveTo>
                    <a:pt x="381000" y="906748"/>
                  </a:moveTo>
                  <a:cubicBezTo>
                    <a:pt x="381000" y="897108"/>
                    <a:pt x="388823" y="889285"/>
                    <a:pt x="398462" y="889285"/>
                  </a:cubicBezTo>
                  <a:cubicBezTo>
                    <a:pt x="408101" y="889285"/>
                    <a:pt x="415925" y="897108"/>
                    <a:pt x="415925" y="906748"/>
                  </a:cubicBezTo>
                  <a:cubicBezTo>
                    <a:pt x="415925" y="916387"/>
                    <a:pt x="408101" y="924210"/>
                    <a:pt x="398462" y="924210"/>
                  </a:cubicBezTo>
                  <a:cubicBezTo>
                    <a:pt x="388823" y="924210"/>
                    <a:pt x="381000" y="916387"/>
                    <a:pt x="381000" y="906748"/>
                  </a:cubicBezTo>
                  <a:close/>
                  <a:moveTo>
                    <a:pt x="444500" y="906748"/>
                  </a:moveTo>
                  <a:cubicBezTo>
                    <a:pt x="444500" y="897108"/>
                    <a:pt x="452323" y="889285"/>
                    <a:pt x="461962" y="889285"/>
                  </a:cubicBezTo>
                  <a:cubicBezTo>
                    <a:pt x="471601" y="889285"/>
                    <a:pt x="479425" y="897108"/>
                    <a:pt x="479425" y="906748"/>
                  </a:cubicBezTo>
                  <a:cubicBezTo>
                    <a:pt x="479425" y="916387"/>
                    <a:pt x="471601" y="924210"/>
                    <a:pt x="461962" y="924210"/>
                  </a:cubicBezTo>
                  <a:cubicBezTo>
                    <a:pt x="452323" y="924210"/>
                    <a:pt x="444500" y="916387"/>
                    <a:pt x="444500" y="906748"/>
                  </a:cubicBezTo>
                  <a:close/>
                  <a:moveTo>
                    <a:pt x="508000" y="906748"/>
                  </a:moveTo>
                  <a:cubicBezTo>
                    <a:pt x="508000" y="897108"/>
                    <a:pt x="515823" y="889285"/>
                    <a:pt x="525462" y="889285"/>
                  </a:cubicBezTo>
                  <a:cubicBezTo>
                    <a:pt x="535101" y="889285"/>
                    <a:pt x="542925" y="897108"/>
                    <a:pt x="542925" y="906748"/>
                  </a:cubicBezTo>
                  <a:cubicBezTo>
                    <a:pt x="542925" y="916387"/>
                    <a:pt x="535101" y="924210"/>
                    <a:pt x="525462" y="924210"/>
                  </a:cubicBezTo>
                  <a:cubicBezTo>
                    <a:pt x="515823" y="924210"/>
                    <a:pt x="508000" y="916387"/>
                    <a:pt x="508000" y="906748"/>
                  </a:cubicBezTo>
                  <a:close/>
                  <a:moveTo>
                    <a:pt x="571500" y="906748"/>
                  </a:moveTo>
                  <a:cubicBezTo>
                    <a:pt x="571500" y="897108"/>
                    <a:pt x="579323" y="889285"/>
                    <a:pt x="588962" y="889285"/>
                  </a:cubicBezTo>
                  <a:cubicBezTo>
                    <a:pt x="598601" y="889285"/>
                    <a:pt x="606425" y="897108"/>
                    <a:pt x="606425" y="906748"/>
                  </a:cubicBezTo>
                  <a:cubicBezTo>
                    <a:pt x="606425" y="916387"/>
                    <a:pt x="598601" y="924210"/>
                    <a:pt x="588962" y="924210"/>
                  </a:cubicBezTo>
                  <a:cubicBezTo>
                    <a:pt x="579323" y="924210"/>
                    <a:pt x="571500" y="916387"/>
                    <a:pt x="571500" y="906748"/>
                  </a:cubicBezTo>
                  <a:close/>
                  <a:moveTo>
                    <a:pt x="635000" y="906748"/>
                  </a:moveTo>
                  <a:cubicBezTo>
                    <a:pt x="635000" y="897108"/>
                    <a:pt x="642823" y="889285"/>
                    <a:pt x="652462" y="889285"/>
                  </a:cubicBezTo>
                  <a:cubicBezTo>
                    <a:pt x="662101" y="889285"/>
                    <a:pt x="669925" y="897108"/>
                    <a:pt x="669925" y="906748"/>
                  </a:cubicBezTo>
                  <a:cubicBezTo>
                    <a:pt x="669925" y="916387"/>
                    <a:pt x="662101" y="924210"/>
                    <a:pt x="652462" y="924210"/>
                  </a:cubicBezTo>
                  <a:cubicBezTo>
                    <a:pt x="642823" y="924210"/>
                    <a:pt x="635000" y="916387"/>
                    <a:pt x="635000" y="906748"/>
                  </a:cubicBezTo>
                  <a:close/>
                  <a:moveTo>
                    <a:pt x="698500" y="906748"/>
                  </a:moveTo>
                  <a:cubicBezTo>
                    <a:pt x="698500" y="897108"/>
                    <a:pt x="706323" y="889285"/>
                    <a:pt x="715962" y="889285"/>
                  </a:cubicBezTo>
                  <a:cubicBezTo>
                    <a:pt x="725601" y="889285"/>
                    <a:pt x="733425" y="897108"/>
                    <a:pt x="733425" y="906748"/>
                  </a:cubicBezTo>
                  <a:cubicBezTo>
                    <a:pt x="733425" y="916387"/>
                    <a:pt x="725601" y="924210"/>
                    <a:pt x="715962" y="924210"/>
                  </a:cubicBezTo>
                  <a:cubicBezTo>
                    <a:pt x="706323" y="924210"/>
                    <a:pt x="698500" y="916387"/>
                    <a:pt x="698500" y="906748"/>
                  </a:cubicBezTo>
                  <a:close/>
                  <a:moveTo>
                    <a:pt x="762000" y="906748"/>
                  </a:moveTo>
                  <a:cubicBezTo>
                    <a:pt x="762000" y="897108"/>
                    <a:pt x="769823" y="889285"/>
                    <a:pt x="779462" y="889285"/>
                  </a:cubicBezTo>
                  <a:cubicBezTo>
                    <a:pt x="789101" y="889285"/>
                    <a:pt x="796925" y="897108"/>
                    <a:pt x="796925" y="906748"/>
                  </a:cubicBezTo>
                  <a:cubicBezTo>
                    <a:pt x="796925" y="916387"/>
                    <a:pt x="789101" y="924210"/>
                    <a:pt x="779462" y="924210"/>
                  </a:cubicBezTo>
                  <a:cubicBezTo>
                    <a:pt x="769823" y="924210"/>
                    <a:pt x="762000" y="916387"/>
                    <a:pt x="762000" y="906748"/>
                  </a:cubicBezTo>
                  <a:close/>
                  <a:moveTo>
                    <a:pt x="825500" y="906748"/>
                  </a:moveTo>
                  <a:cubicBezTo>
                    <a:pt x="825500" y="897108"/>
                    <a:pt x="833323" y="889285"/>
                    <a:pt x="842962" y="889285"/>
                  </a:cubicBezTo>
                  <a:cubicBezTo>
                    <a:pt x="852601" y="889285"/>
                    <a:pt x="860425" y="897108"/>
                    <a:pt x="860425" y="906748"/>
                  </a:cubicBezTo>
                  <a:cubicBezTo>
                    <a:pt x="860425" y="916387"/>
                    <a:pt x="852601" y="924210"/>
                    <a:pt x="842962" y="924210"/>
                  </a:cubicBezTo>
                  <a:cubicBezTo>
                    <a:pt x="833323" y="924210"/>
                    <a:pt x="825500" y="916387"/>
                    <a:pt x="825500" y="906748"/>
                  </a:cubicBezTo>
                  <a:close/>
                  <a:moveTo>
                    <a:pt x="889000" y="906748"/>
                  </a:moveTo>
                  <a:cubicBezTo>
                    <a:pt x="889000" y="897108"/>
                    <a:pt x="896823" y="889285"/>
                    <a:pt x="906462" y="889285"/>
                  </a:cubicBezTo>
                  <a:cubicBezTo>
                    <a:pt x="916101" y="889285"/>
                    <a:pt x="923925" y="897108"/>
                    <a:pt x="923925" y="906748"/>
                  </a:cubicBezTo>
                  <a:cubicBezTo>
                    <a:pt x="923925" y="916387"/>
                    <a:pt x="916101" y="924210"/>
                    <a:pt x="906462" y="924210"/>
                  </a:cubicBezTo>
                  <a:cubicBezTo>
                    <a:pt x="896823" y="924210"/>
                    <a:pt x="889000" y="916387"/>
                    <a:pt x="889000" y="906748"/>
                  </a:cubicBezTo>
                  <a:close/>
                  <a:moveTo>
                    <a:pt x="952214" y="906748"/>
                  </a:moveTo>
                  <a:cubicBezTo>
                    <a:pt x="952214" y="896951"/>
                    <a:pt x="960165" y="889000"/>
                    <a:pt x="969962" y="889000"/>
                  </a:cubicBezTo>
                  <a:cubicBezTo>
                    <a:pt x="979759" y="889000"/>
                    <a:pt x="987710" y="896951"/>
                    <a:pt x="987710" y="906748"/>
                  </a:cubicBezTo>
                  <a:cubicBezTo>
                    <a:pt x="987710" y="916545"/>
                    <a:pt x="979759" y="924496"/>
                    <a:pt x="969962" y="924496"/>
                  </a:cubicBezTo>
                  <a:cubicBezTo>
                    <a:pt x="960165" y="924496"/>
                    <a:pt x="952214" y="916545"/>
                    <a:pt x="952214" y="906748"/>
                  </a:cubicBezTo>
                  <a:close/>
                  <a:moveTo>
                    <a:pt x="1015714" y="906748"/>
                  </a:moveTo>
                  <a:cubicBezTo>
                    <a:pt x="1015714" y="896951"/>
                    <a:pt x="1023665" y="889000"/>
                    <a:pt x="1033462" y="889000"/>
                  </a:cubicBezTo>
                  <a:cubicBezTo>
                    <a:pt x="1043259" y="889000"/>
                    <a:pt x="1051210" y="896951"/>
                    <a:pt x="1051210" y="906748"/>
                  </a:cubicBezTo>
                  <a:cubicBezTo>
                    <a:pt x="1051210" y="916545"/>
                    <a:pt x="1043259" y="924496"/>
                    <a:pt x="1033462" y="924496"/>
                  </a:cubicBezTo>
                  <a:cubicBezTo>
                    <a:pt x="1023665" y="924496"/>
                    <a:pt x="1015714" y="916545"/>
                    <a:pt x="1015714" y="906748"/>
                  </a:cubicBezTo>
                  <a:close/>
                  <a:moveTo>
                    <a:pt x="1079214" y="906748"/>
                  </a:moveTo>
                  <a:cubicBezTo>
                    <a:pt x="1079214" y="896951"/>
                    <a:pt x="1087165" y="889000"/>
                    <a:pt x="1096962" y="889000"/>
                  </a:cubicBezTo>
                  <a:cubicBezTo>
                    <a:pt x="1106759" y="889000"/>
                    <a:pt x="1114710" y="896951"/>
                    <a:pt x="1114710" y="906748"/>
                  </a:cubicBezTo>
                  <a:cubicBezTo>
                    <a:pt x="1114710" y="916545"/>
                    <a:pt x="1106759" y="924496"/>
                    <a:pt x="1096962" y="924496"/>
                  </a:cubicBezTo>
                  <a:cubicBezTo>
                    <a:pt x="1087165" y="924496"/>
                    <a:pt x="1079214" y="916545"/>
                    <a:pt x="1079214" y="906748"/>
                  </a:cubicBezTo>
                  <a:close/>
                  <a:moveTo>
                    <a:pt x="1142714" y="906748"/>
                  </a:moveTo>
                  <a:cubicBezTo>
                    <a:pt x="1142714" y="896951"/>
                    <a:pt x="1150665" y="889000"/>
                    <a:pt x="1160462" y="889000"/>
                  </a:cubicBezTo>
                  <a:cubicBezTo>
                    <a:pt x="1170259" y="889000"/>
                    <a:pt x="1178210" y="896951"/>
                    <a:pt x="1178210" y="906748"/>
                  </a:cubicBezTo>
                  <a:cubicBezTo>
                    <a:pt x="1178210" y="916545"/>
                    <a:pt x="1170259" y="924496"/>
                    <a:pt x="1160462" y="924496"/>
                  </a:cubicBezTo>
                  <a:cubicBezTo>
                    <a:pt x="1150665" y="924496"/>
                    <a:pt x="1142714" y="916545"/>
                    <a:pt x="1142714" y="906748"/>
                  </a:cubicBezTo>
                  <a:close/>
                  <a:moveTo>
                    <a:pt x="1206214" y="906748"/>
                  </a:moveTo>
                  <a:cubicBezTo>
                    <a:pt x="1206214" y="896951"/>
                    <a:pt x="1214165" y="889000"/>
                    <a:pt x="1223962" y="889000"/>
                  </a:cubicBezTo>
                  <a:cubicBezTo>
                    <a:pt x="1233759" y="889000"/>
                    <a:pt x="1241710" y="896951"/>
                    <a:pt x="1241710" y="906748"/>
                  </a:cubicBezTo>
                  <a:cubicBezTo>
                    <a:pt x="1241710" y="916545"/>
                    <a:pt x="1233759" y="924496"/>
                    <a:pt x="1223962" y="924496"/>
                  </a:cubicBezTo>
                  <a:cubicBezTo>
                    <a:pt x="1214165" y="924496"/>
                    <a:pt x="1206214" y="916545"/>
                    <a:pt x="1206214" y="906748"/>
                  </a:cubicBezTo>
                  <a:close/>
                  <a:moveTo>
                    <a:pt x="1269714" y="906748"/>
                  </a:moveTo>
                  <a:cubicBezTo>
                    <a:pt x="1269714" y="896951"/>
                    <a:pt x="1277665" y="889000"/>
                    <a:pt x="1287462" y="889000"/>
                  </a:cubicBezTo>
                  <a:cubicBezTo>
                    <a:pt x="1297259" y="889000"/>
                    <a:pt x="1305210" y="896951"/>
                    <a:pt x="1305210" y="906748"/>
                  </a:cubicBezTo>
                  <a:cubicBezTo>
                    <a:pt x="1305210" y="916545"/>
                    <a:pt x="1297259" y="924496"/>
                    <a:pt x="1287462" y="924496"/>
                  </a:cubicBezTo>
                  <a:cubicBezTo>
                    <a:pt x="1277665" y="924496"/>
                    <a:pt x="1269714" y="916545"/>
                    <a:pt x="1269714" y="906748"/>
                  </a:cubicBezTo>
                  <a:close/>
                  <a:moveTo>
                    <a:pt x="1333214" y="906748"/>
                  </a:moveTo>
                  <a:cubicBezTo>
                    <a:pt x="1333214" y="896951"/>
                    <a:pt x="1341165" y="889000"/>
                    <a:pt x="1350962" y="889000"/>
                  </a:cubicBezTo>
                  <a:cubicBezTo>
                    <a:pt x="1360759" y="889000"/>
                    <a:pt x="1368710" y="896951"/>
                    <a:pt x="1368710" y="906748"/>
                  </a:cubicBezTo>
                  <a:cubicBezTo>
                    <a:pt x="1368710" y="916545"/>
                    <a:pt x="1360759" y="924496"/>
                    <a:pt x="1350962" y="924496"/>
                  </a:cubicBezTo>
                  <a:cubicBezTo>
                    <a:pt x="1341165" y="924496"/>
                    <a:pt x="1333214" y="916545"/>
                    <a:pt x="1333214" y="906748"/>
                  </a:cubicBezTo>
                  <a:close/>
                  <a:moveTo>
                    <a:pt x="1396428" y="906748"/>
                  </a:moveTo>
                  <a:cubicBezTo>
                    <a:pt x="1396428" y="896793"/>
                    <a:pt x="1404507" y="888714"/>
                    <a:pt x="1414462" y="888714"/>
                  </a:cubicBezTo>
                  <a:cubicBezTo>
                    <a:pt x="1424417" y="888714"/>
                    <a:pt x="1432496" y="896793"/>
                    <a:pt x="1432496" y="906748"/>
                  </a:cubicBezTo>
                  <a:cubicBezTo>
                    <a:pt x="1432496" y="916702"/>
                    <a:pt x="1424417" y="924782"/>
                    <a:pt x="1414462" y="924782"/>
                  </a:cubicBezTo>
                  <a:cubicBezTo>
                    <a:pt x="1404507" y="924782"/>
                    <a:pt x="1396428" y="916702"/>
                    <a:pt x="1396428" y="906748"/>
                  </a:cubicBezTo>
                  <a:close/>
                  <a:moveTo>
                    <a:pt x="1459928" y="906748"/>
                  </a:moveTo>
                  <a:cubicBezTo>
                    <a:pt x="1459928" y="896793"/>
                    <a:pt x="1468007" y="888714"/>
                    <a:pt x="1477962" y="888714"/>
                  </a:cubicBezTo>
                  <a:cubicBezTo>
                    <a:pt x="1487917" y="888714"/>
                    <a:pt x="1495996" y="896793"/>
                    <a:pt x="1495996" y="906748"/>
                  </a:cubicBezTo>
                  <a:cubicBezTo>
                    <a:pt x="1495996" y="916702"/>
                    <a:pt x="1487917" y="924782"/>
                    <a:pt x="1477962" y="924782"/>
                  </a:cubicBezTo>
                  <a:cubicBezTo>
                    <a:pt x="1468007" y="924782"/>
                    <a:pt x="1459928" y="916702"/>
                    <a:pt x="1459928" y="906748"/>
                  </a:cubicBezTo>
                  <a:close/>
                  <a:moveTo>
                    <a:pt x="1523428" y="906748"/>
                  </a:moveTo>
                  <a:cubicBezTo>
                    <a:pt x="1523428" y="896793"/>
                    <a:pt x="1531507" y="888714"/>
                    <a:pt x="1541462" y="888714"/>
                  </a:cubicBezTo>
                  <a:cubicBezTo>
                    <a:pt x="1551417" y="888714"/>
                    <a:pt x="1559496" y="896793"/>
                    <a:pt x="1559496" y="906748"/>
                  </a:cubicBezTo>
                  <a:cubicBezTo>
                    <a:pt x="1559496" y="916702"/>
                    <a:pt x="1551417" y="924782"/>
                    <a:pt x="1541462" y="924782"/>
                  </a:cubicBezTo>
                  <a:cubicBezTo>
                    <a:pt x="1531507" y="924782"/>
                    <a:pt x="1523428" y="916702"/>
                    <a:pt x="1523428" y="906748"/>
                  </a:cubicBezTo>
                  <a:close/>
                  <a:moveTo>
                    <a:pt x="1586928" y="906748"/>
                  </a:moveTo>
                  <a:cubicBezTo>
                    <a:pt x="1586928" y="896793"/>
                    <a:pt x="1595007" y="888714"/>
                    <a:pt x="1604962" y="888714"/>
                  </a:cubicBezTo>
                  <a:cubicBezTo>
                    <a:pt x="1614917" y="888714"/>
                    <a:pt x="1622996" y="896793"/>
                    <a:pt x="1622996" y="906748"/>
                  </a:cubicBezTo>
                  <a:cubicBezTo>
                    <a:pt x="1622996" y="916702"/>
                    <a:pt x="1614917" y="924782"/>
                    <a:pt x="1604962" y="924782"/>
                  </a:cubicBezTo>
                  <a:cubicBezTo>
                    <a:pt x="1595007" y="924782"/>
                    <a:pt x="1586928" y="916702"/>
                    <a:pt x="1586928" y="906748"/>
                  </a:cubicBezTo>
                  <a:close/>
                  <a:moveTo>
                    <a:pt x="1650428" y="906748"/>
                  </a:moveTo>
                  <a:cubicBezTo>
                    <a:pt x="1650428" y="896793"/>
                    <a:pt x="1658507" y="888714"/>
                    <a:pt x="1668462" y="888714"/>
                  </a:cubicBezTo>
                  <a:cubicBezTo>
                    <a:pt x="1678417" y="888714"/>
                    <a:pt x="1686496" y="896793"/>
                    <a:pt x="1686496" y="906748"/>
                  </a:cubicBezTo>
                  <a:cubicBezTo>
                    <a:pt x="1686496" y="916702"/>
                    <a:pt x="1678417" y="924782"/>
                    <a:pt x="1668462" y="924782"/>
                  </a:cubicBezTo>
                  <a:cubicBezTo>
                    <a:pt x="1658507" y="924782"/>
                    <a:pt x="1650428" y="916702"/>
                    <a:pt x="1650428" y="906748"/>
                  </a:cubicBezTo>
                  <a:close/>
                  <a:moveTo>
                    <a:pt x="1713928" y="906748"/>
                  </a:moveTo>
                  <a:cubicBezTo>
                    <a:pt x="1713928" y="896793"/>
                    <a:pt x="1722007" y="888714"/>
                    <a:pt x="1731962" y="888714"/>
                  </a:cubicBezTo>
                  <a:cubicBezTo>
                    <a:pt x="1741917" y="888714"/>
                    <a:pt x="1749996" y="896793"/>
                    <a:pt x="1749996" y="906748"/>
                  </a:cubicBezTo>
                  <a:cubicBezTo>
                    <a:pt x="1749996" y="916702"/>
                    <a:pt x="1741917" y="924782"/>
                    <a:pt x="1731962" y="924782"/>
                  </a:cubicBezTo>
                  <a:cubicBezTo>
                    <a:pt x="1722007" y="924782"/>
                    <a:pt x="1713928" y="916702"/>
                    <a:pt x="1713928" y="906748"/>
                  </a:cubicBezTo>
                  <a:close/>
                  <a:moveTo>
                    <a:pt x="1777142" y="906748"/>
                  </a:moveTo>
                  <a:cubicBezTo>
                    <a:pt x="1777142" y="896635"/>
                    <a:pt x="1785350" y="888428"/>
                    <a:pt x="1795462" y="888428"/>
                  </a:cubicBezTo>
                  <a:cubicBezTo>
                    <a:pt x="1805575" y="888428"/>
                    <a:pt x="1813782" y="896635"/>
                    <a:pt x="1813782" y="906748"/>
                  </a:cubicBezTo>
                  <a:cubicBezTo>
                    <a:pt x="1813782" y="916860"/>
                    <a:pt x="1805575" y="925067"/>
                    <a:pt x="1795462" y="925067"/>
                  </a:cubicBezTo>
                  <a:cubicBezTo>
                    <a:pt x="1785350" y="925067"/>
                    <a:pt x="1777142" y="916860"/>
                    <a:pt x="1777142" y="906748"/>
                  </a:cubicBezTo>
                  <a:close/>
                  <a:moveTo>
                    <a:pt x="1840642" y="906748"/>
                  </a:moveTo>
                  <a:cubicBezTo>
                    <a:pt x="1840642" y="896635"/>
                    <a:pt x="1848850" y="888428"/>
                    <a:pt x="1858962" y="888428"/>
                  </a:cubicBezTo>
                  <a:cubicBezTo>
                    <a:pt x="1869075" y="888428"/>
                    <a:pt x="1877282" y="896635"/>
                    <a:pt x="1877282" y="906748"/>
                  </a:cubicBezTo>
                  <a:cubicBezTo>
                    <a:pt x="1877282" y="916860"/>
                    <a:pt x="1869075" y="925067"/>
                    <a:pt x="1858962" y="925067"/>
                  </a:cubicBezTo>
                  <a:cubicBezTo>
                    <a:pt x="1848850" y="925067"/>
                    <a:pt x="1840642" y="916860"/>
                    <a:pt x="1840642" y="906748"/>
                  </a:cubicBezTo>
                  <a:close/>
                  <a:moveTo>
                    <a:pt x="1904142" y="906748"/>
                  </a:moveTo>
                  <a:cubicBezTo>
                    <a:pt x="1904142" y="896635"/>
                    <a:pt x="1912350" y="888428"/>
                    <a:pt x="1922462" y="888428"/>
                  </a:cubicBezTo>
                  <a:cubicBezTo>
                    <a:pt x="1932575" y="888428"/>
                    <a:pt x="1940782" y="896635"/>
                    <a:pt x="1940782" y="906748"/>
                  </a:cubicBezTo>
                  <a:cubicBezTo>
                    <a:pt x="1940782" y="916860"/>
                    <a:pt x="1932575" y="925067"/>
                    <a:pt x="1922462" y="925067"/>
                  </a:cubicBezTo>
                  <a:cubicBezTo>
                    <a:pt x="1912350" y="925067"/>
                    <a:pt x="1904142" y="916860"/>
                    <a:pt x="1904142" y="906748"/>
                  </a:cubicBezTo>
                  <a:close/>
                  <a:moveTo>
                    <a:pt x="1967642" y="906748"/>
                  </a:moveTo>
                  <a:cubicBezTo>
                    <a:pt x="1967642" y="896635"/>
                    <a:pt x="1975850" y="888428"/>
                    <a:pt x="1985962" y="888428"/>
                  </a:cubicBezTo>
                  <a:cubicBezTo>
                    <a:pt x="1996075" y="888428"/>
                    <a:pt x="2004282" y="896635"/>
                    <a:pt x="2004282" y="906748"/>
                  </a:cubicBezTo>
                  <a:cubicBezTo>
                    <a:pt x="2004282" y="916860"/>
                    <a:pt x="1996075" y="925067"/>
                    <a:pt x="1985962" y="925067"/>
                  </a:cubicBezTo>
                  <a:cubicBezTo>
                    <a:pt x="1975850" y="925067"/>
                    <a:pt x="1967642" y="916860"/>
                    <a:pt x="1967642" y="906748"/>
                  </a:cubicBezTo>
                  <a:close/>
                  <a:moveTo>
                    <a:pt x="2031142" y="906748"/>
                  </a:moveTo>
                  <a:cubicBezTo>
                    <a:pt x="2031142" y="896635"/>
                    <a:pt x="2039350" y="888428"/>
                    <a:pt x="2049462" y="888428"/>
                  </a:cubicBezTo>
                  <a:cubicBezTo>
                    <a:pt x="2059575" y="888428"/>
                    <a:pt x="2067782" y="896635"/>
                    <a:pt x="2067782" y="906748"/>
                  </a:cubicBezTo>
                  <a:cubicBezTo>
                    <a:pt x="2067782" y="916860"/>
                    <a:pt x="2059575" y="925067"/>
                    <a:pt x="2049462" y="925067"/>
                  </a:cubicBezTo>
                  <a:cubicBezTo>
                    <a:pt x="2039350" y="925067"/>
                    <a:pt x="2031142" y="916860"/>
                    <a:pt x="2031142" y="906748"/>
                  </a:cubicBezTo>
                  <a:close/>
                  <a:moveTo>
                    <a:pt x="2094357" y="906748"/>
                  </a:moveTo>
                  <a:cubicBezTo>
                    <a:pt x="2094357" y="896478"/>
                    <a:pt x="2102692" y="888142"/>
                    <a:pt x="2112962" y="888142"/>
                  </a:cubicBezTo>
                  <a:cubicBezTo>
                    <a:pt x="2123232" y="888142"/>
                    <a:pt x="2131568" y="896478"/>
                    <a:pt x="2131568" y="906748"/>
                  </a:cubicBezTo>
                  <a:cubicBezTo>
                    <a:pt x="2131568" y="917018"/>
                    <a:pt x="2123232" y="925353"/>
                    <a:pt x="2112962" y="925353"/>
                  </a:cubicBezTo>
                  <a:cubicBezTo>
                    <a:pt x="2102692" y="925353"/>
                    <a:pt x="2094357" y="917018"/>
                    <a:pt x="2094357" y="906748"/>
                  </a:cubicBezTo>
                  <a:close/>
                  <a:moveTo>
                    <a:pt x="2157857" y="906748"/>
                  </a:moveTo>
                  <a:cubicBezTo>
                    <a:pt x="2157857" y="896478"/>
                    <a:pt x="2166192" y="888142"/>
                    <a:pt x="2176462" y="888142"/>
                  </a:cubicBezTo>
                  <a:cubicBezTo>
                    <a:pt x="2186732" y="888142"/>
                    <a:pt x="2195068" y="896478"/>
                    <a:pt x="2195068" y="906748"/>
                  </a:cubicBezTo>
                  <a:cubicBezTo>
                    <a:pt x="2195068" y="917018"/>
                    <a:pt x="2186732" y="925353"/>
                    <a:pt x="2176462" y="925353"/>
                  </a:cubicBezTo>
                  <a:cubicBezTo>
                    <a:pt x="2166192" y="925353"/>
                    <a:pt x="2157857" y="917018"/>
                    <a:pt x="2157857" y="906748"/>
                  </a:cubicBezTo>
                  <a:close/>
                  <a:moveTo>
                    <a:pt x="2222785" y="906748"/>
                  </a:moveTo>
                  <a:cubicBezTo>
                    <a:pt x="2222785" y="897266"/>
                    <a:pt x="2230481" y="889571"/>
                    <a:pt x="2239962" y="889571"/>
                  </a:cubicBezTo>
                  <a:cubicBezTo>
                    <a:pt x="2249444" y="889571"/>
                    <a:pt x="2257139" y="897266"/>
                    <a:pt x="2257139" y="906748"/>
                  </a:cubicBezTo>
                  <a:cubicBezTo>
                    <a:pt x="2257139" y="916229"/>
                    <a:pt x="2249444" y="923925"/>
                    <a:pt x="2239962" y="923925"/>
                  </a:cubicBezTo>
                  <a:cubicBezTo>
                    <a:pt x="2230481" y="923925"/>
                    <a:pt x="2222785" y="916229"/>
                    <a:pt x="2222785" y="906748"/>
                  </a:cubicBezTo>
                  <a:close/>
                  <a:moveTo>
                    <a:pt x="2286285" y="906748"/>
                  </a:moveTo>
                  <a:cubicBezTo>
                    <a:pt x="2286285" y="897266"/>
                    <a:pt x="2293981" y="889571"/>
                    <a:pt x="2303462" y="889571"/>
                  </a:cubicBezTo>
                  <a:cubicBezTo>
                    <a:pt x="2312944" y="889571"/>
                    <a:pt x="2320639" y="897266"/>
                    <a:pt x="2320639" y="906748"/>
                  </a:cubicBezTo>
                  <a:cubicBezTo>
                    <a:pt x="2320639" y="916229"/>
                    <a:pt x="2312944" y="923925"/>
                    <a:pt x="2303462" y="923925"/>
                  </a:cubicBezTo>
                  <a:cubicBezTo>
                    <a:pt x="2293981" y="923925"/>
                    <a:pt x="2286285" y="916229"/>
                    <a:pt x="2286285" y="906748"/>
                  </a:cubicBezTo>
                  <a:close/>
                  <a:moveTo>
                    <a:pt x="2349500" y="906748"/>
                  </a:moveTo>
                  <a:cubicBezTo>
                    <a:pt x="2349500" y="897108"/>
                    <a:pt x="2357323" y="889285"/>
                    <a:pt x="2366962" y="889285"/>
                  </a:cubicBezTo>
                  <a:cubicBezTo>
                    <a:pt x="2376601" y="889285"/>
                    <a:pt x="2384425" y="897108"/>
                    <a:pt x="2384425" y="906748"/>
                  </a:cubicBezTo>
                  <a:cubicBezTo>
                    <a:pt x="2384425" y="916387"/>
                    <a:pt x="2376601" y="924210"/>
                    <a:pt x="2366962" y="924210"/>
                  </a:cubicBezTo>
                  <a:cubicBezTo>
                    <a:pt x="2357323" y="924210"/>
                    <a:pt x="2349500" y="916387"/>
                    <a:pt x="2349500" y="906748"/>
                  </a:cubicBezTo>
                  <a:close/>
                  <a:moveTo>
                    <a:pt x="0" y="970248"/>
                  </a:moveTo>
                  <a:cubicBezTo>
                    <a:pt x="0" y="960608"/>
                    <a:pt x="7823" y="952785"/>
                    <a:pt x="17462" y="952785"/>
                  </a:cubicBezTo>
                  <a:cubicBezTo>
                    <a:pt x="27101" y="952785"/>
                    <a:pt x="34925" y="960608"/>
                    <a:pt x="34925" y="970248"/>
                  </a:cubicBezTo>
                  <a:cubicBezTo>
                    <a:pt x="34925" y="979887"/>
                    <a:pt x="27101" y="987710"/>
                    <a:pt x="17462" y="987710"/>
                  </a:cubicBezTo>
                  <a:cubicBezTo>
                    <a:pt x="7823" y="987710"/>
                    <a:pt x="0" y="979887"/>
                    <a:pt x="0" y="970248"/>
                  </a:cubicBezTo>
                  <a:close/>
                  <a:moveTo>
                    <a:pt x="63500" y="970248"/>
                  </a:moveTo>
                  <a:cubicBezTo>
                    <a:pt x="63500" y="960608"/>
                    <a:pt x="71323" y="952785"/>
                    <a:pt x="80962" y="952785"/>
                  </a:cubicBezTo>
                  <a:cubicBezTo>
                    <a:pt x="90601" y="952785"/>
                    <a:pt x="98425" y="960608"/>
                    <a:pt x="98425" y="970248"/>
                  </a:cubicBezTo>
                  <a:cubicBezTo>
                    <a:pt x="98425" y="979887"/>
                    <a:pt x="90601" y="987710"/>
                    <a:pt x="80962" y="987710"/>
                  </a:cubicBezTo>
                  <a:cubicBezTo>
                    <a:pt x="71323" y="987710"/>
                    <a:pt x="63500" y="979887"/>
                    <a:pt x="63500" y="970248"/>
                  </a:cubicBezTo>
                  <a:close/>
                  <a:moveTo>
                    <a:pt x="127000" y="970248"/>
                  </a:moveTo>
                  <a:cubicBezTo>
                    <a:pt x="127000" y="960608"/>
                    <a:pt x="134823" y="952785"/>
                    <a:pt x="144462" y="952785"/>
                  </a:cubicBezTo>
                  <a:cubicBezTo>
                    <a:pt x="154101" y="952785"/>
                    <a:pt x="161925" y="960608"/>
                    <a:pt x="161925" y="970248"/>
                  </a:cubicBezTo>
                  <a:cubicBezTo>
                    <a:pt x="161925" y="979887"/>
                    <a:pt x="154101" y="987710"/>
                    <a:pt x="144462" y="987710"/>
                  </a:cubicBezTo>
                  <a:cubicBezTo>
                    <a:pt x="134823" y="987710"/>
                    <a:pt x="127000" y="979887"/>
                    <a:pt x="127000" y="970248"/>
                  </a:cubicBezTo>
                  <a:close/>
                  <a:moveTo>
                    <a:pt x="190500" y="970248"/>
                  </a:moveTo>
                  <a:cubicBezTo>
                    <a:pt x="190500" y="960608"/>
                    <a:pt x="198323" y="952785"/>
                    <a:pt x="207962" y="952785"/>
                  </a:cubicBezTo>
                  <a:cubicBezTo>
                    <a:pt x="217601" y="952785"/>
                    <a:pt x="225425" y="960608"/>
                    <a:pt x="225425" y="970248"/>
                  </a:cubicBezTo>
                  <a:cubicBezTo>
                    <a:pt x="225425" y="979887"/>
                    <a:pt x="217601" y="987710"/>
                    <a:pt x="207962" y="987710"/>
                  </a:cubicBezTo>
                  <a:cubicBezTo>
                    <a:pt x="198323" y="987710"/>
                    <a:pt x="190500" y="979887"/>
                    <a:pt x="190500" y="970248"/>
                  </a:cubicBezTo>
                  <a:close/>
                  <a:moveTo>
                    <a:pt x="254000" y="970248"/>
                  </a:moveTo>
                  <a:cubicBezTo>
                    <a:pt x="254000" y="960608"/>
                    <a:pt x="261823" y="952785"/>
                    <a:pt x="271462" y="952785"/>
                  </a:cubicBezTo>
                  <a:cubicBezTo>
                    <a:pt x="281101" y="952785"/>
                    <a:pt x="288925" y="960608"/>
                    <a:pt x="288925" y="970248"/>
                  </a:cubicBezTo>
                  <a:cubicBezTo>
                    <a:pt x="288925" y="979887"/>
                    <a:pt x="281101" y="987710"/>
                    <a:pt x="271462" y="987710"/>
                  </a:cubicBezTo>
                  <a:cubicBezTo>
                    <a:pt x="261823" y="987710"/>
                    <a:pt x="254000" y="979887"/>
                    <a:pt x="254000" y="970248"/>
                  </a:cubicBezTo>
                  <a:close/>
                  <a:moveTo>
                    <a:pt x="317500" y="970248"/>
                  </a:moveTo>
                  <a:cubicBezTo>
                    <a:pt x="317500" y="960608"/>
                    <a:pt x="325323" y="952785"/>
                    <a:pt x="334962" y="952785"/>
                  </a:cubicBezTo>
                  <a:cubicBezTo>
                    <a:pt x="344601" y="952785"/>
                    <a:pt x="352425" y="960608"/>
                    <a:pt x="352425" y="970248"/>
                  </a:cubicBezTo>
                  <a:cubicBezTo>
                    <a:pt x="352425" y="979887"/>
                    <a:pt x="344601" y="987710"/>
                    <a:pt x="334962" y="987710"/>
                  </a:cubicBezTo>
                  <a:cubicBezTo>
                    <a:pt x="325323" y="987710"/>
                    <a:pt x="317500" y="979887"/>
                    <a:pt x="317500" y="970248"/>
                  </a:cubicBezTo>
                  <a:close/>
                  <a:moveTo>
                    <a:pt x="381000" y="970248"/>
                  </a:moveTo>
                  <a:cubicBezTo>
                    <a:pt x="381000" y="960608"/>
                    <a:pt x="388823" y="952785"/>
                    <a:pt x="398462" y="952785"/>
                  </a:cubicBezTo>
                  <a:cubicBezTo>
                    <a:pt x="408101" y="952785"/>
                    <a:pt x="415925" y="960608"/>
                    <a:pt x="415925" y="970248"/>
                  </a:cubicBezTo>
                  <a:cubicBezTo>
                    <a:pt x="415925" y="979887"/>
                    <a:pt x="408101" y="987710"/>
                    <a:pt x="398462" y="987710"/>
                  </a:cubicBezTo>
                  <a:cubicBezTo>
                    <a:pt x="388823" y="987710"/>
                    <a:pt x="381000" y="979887"/>
                    <a:pt x="381000" y="970248"/>
                  </a:cubicBezTo>
                  <a:close/>
                  <a:moveTo>
                    <a:pt x="444500" y="970248"/>
                  </a:moveTo>
                  <a:cubicBezTo>
                    <a:pt x="444500" y="960608"/>
                    <a:pt x="452323" y="952785"/>
                    <a:pt x="461962" y="952785"/>
                  </a:cubicBezTo>
                  <a:cubicBezTo>
                    <a:pt x="471601" y="952785"/>
                    <a:pt x="479425" y="960608"/>
                    <a:pt x="479425" y="970248"/>
                  </a:cubicBezTo>
                  <a:cubicBezTo>
                    <a:pt x="479425" y="979887"/>
                    <a:pt x="471601" y="987710"/>
                    <a:pt x="461962" y="987710"/>
                  </a:cubicBezTo>
                  <a:cubicBezTo>
                    <a:pt x="452323" y="987710"/>
                    <a:pt x="444500" y="979887"/>
                    <a:pt x="444500" y="970248"/>
                  </a:cubicBezTo>
                  <a:close/>
                  <a:moveTo>
                    <a:pt x="508000" y="970248"/>
                  </a:moveTo>
                  <a:cubicBezTo>
                    <a:pt x="508000" y="960608"/>
                    <a:pt x="515823" y="952785"/>
                    <a:pt x="525462" y="952785"/>
                  </a:cubicBezTo>
                  <a:cubicBezTo>
                    <a:pt x="535101" y="952785"/>
                    <a:pt x="542925" y="960608"/>
                    <a:pt x="542925" y="970248"/>
                  </a:cubicBezTo>
                  <a:cubicBezTo>
                    <a:pt x="542925" y="979887"/>
                    <a:pt x="535101" y="987710"/>
                    <a:pt x="525462" y="987710"/>
                  </a:cubicBezTo>
                  <a:cubicBezTo>
                    <a:pt x="515823" y="987710"/>
                    <a:pt x="508000" y="979887"/>
                    <a:pt x="508000" y="970248"/>
                  </a:cubicBezTo>
                  <a:close/>
                  <a:moveTo>
                    <a:pt x="571500" y="970248"/>
                  </a:moveTo>
                  <a:cubicBezTo>
                    <a:pt x="571500" y="960608"/>
                    <a:pt x="579323" y="952785"/>
                    <a:pt x="588962" y="952785"/>
                  </a:cubicBezTo>
                  <a:cubicBezTo>
                    <a:pt x="598601" y="952785"/>
                    <a:pt x="606425" y="960608"/>
                    <a:pt x="606425" y="970248"/>
                  </a:cubicBezTo>
                  <a:cubicBezTo>
                    <a:pt x="606425" y="979887"/>
                    <a:pt x="598601" y="987710"/>
                    <a:pt x="588962" y="987710"/>
                  </a:cubicBezTo>
                  <a:cubicBezTo>
                    <a:pt x="579323" y="987710"/>
                    <a:pt x="571500" y="979887"/>
                    <a:pt x="571500" y="970248"/>
                  </a:cubicBezTo>
                  <a:close/>
                  <a:moveTo>
                    <a:pt x="635000" y="970248"/>
                  </a:moveTo>
                  <a:cubicBezTo>
                    <a:pt x="635000" y="960608"/>
                    <a:pt x="642823" y="952785"/>
                    <a:pt x="652462" y="952785"/>
                  </a:cubicBezTo>
                  <a:cubicBezTo>
                    <a:pt x="662101" y="952785"/>
                    <a:pt x="669925" y="960608"/>
                    <a:pt x="669925" y="970248"/>
                  </a:cubicBezTo>
                  <a:cubicBezTo>
                    <a:pt x="669925" y="979887"/>
                    <a:pt x="662101" y="987710"/>
                    <a:pt x="652462" y="987710"/>
                  </a:cubicBezTo>
                  <a:cubicBezTo>
                    <a:pt x="642823" y="987710"/>
                    <a:pt x="635000" y="979887"/>
                    <a:pt x="635000" y="970248"/>
                  </a:cubicBezTo>
                  <a:close/>
                  <a:moveTo>
                    <a:pt x="698500" y="970248"/>
                  </a:moveTo>
                  <a:cubicBezTo>
                    <a:pt x="698500" y="960608"/>
                    <a:pt x="706323" y="952785"/>
                    <a:pt x="715962" y="952785"/>
                  </a:cubicBezTo>
                  <a:cubicBezTo>
                    <a:pt x="725601" y="952785"/>
                    <a:pt x="733425" y="960608"/>
                    <a:pt x="733425" y="970248"/>
                  </a:cubicBezTo>
                  <a:cubicBezTo>
                    <a:pt x="733425" y="979887"/>
                    <a:pt x="725601" y="987710"/>
                    <a:pt x="715962" y="987710"/>
                  </a:cubicBezTo>
                  <a:cubicBezTo>
                    <a:pt x="706323" y="987710"/>
                    <a:pt x="698500" y="979887"/>
                    <a:pt x="698500" y="970248"/>
                  </a:cubicBezTo>
                  <a:close/>
                  <a:moveTo>
                    <a:pt x="762000" y="970248"/>
                  </a:moveTo>
                  <a:cubicBezTo>
                    <a:pt x="762000" y="960608"/>
                    <a:pt x="769823" y="952785"/>
                    <a:pt x="779462" y="952785"/>
                  </a:cubicBezTo>
                  <a:cubicBezTo>
                    <a:pt x="789101" y="952785"/>
                    <a:pt x="796925" y="960608"/>
                    <a:pt x="796925" y="970248"/>
                  </a:cubicBezTo>
                  <a:cubicBezTo>
                    <a:pt x="796925" y="979887"/>
                    <a:pt x="789101" y="987710"/>
                    <a:pt x="779462" y="987710"/>
                  </a:cubicBezTo>
                  <a:cubicBezTo>
                    <a:pt x="769823" y="987710"/>
                    <a:pt x="762000" y="979887"/>
                    <a:pt x="762000" y="970248"/>
                  </a:cubicBezTo>
                  <a:close/>
                  <a:moveTo>
                    <a:pt x="825500" y="970248"/>
                  </a:moveTo>
                  <a:cubicBezTo>
                    <a:pt x="825500" y="960608"/>
                    <a:pt x="833323" y="952785"/>
                    <a:pt x="842962" y="952785"/>
                  </a:cubicBezTo>
                  <a:cubicBezTo>
                    <a:pt x="852601" y="952785"/>
                    <a:pt x="860425" y="960608"/>
                    <a:pt x="860425" y="970248"/>
                  </a:cubicBezTo>
                  <a:cubicBezTo>
                    <a:pt x="860425" y="979887"/>
                    <a:pt x="852601" y="987710"/>
                    <a:pt x="842962" y="987710"/>
                  </a:cubicBezTo>
                  <a:cubicBezTo>
                    <a:pt x="833323" y="987710"/>
                    <a:pt x="825500" y="979887"/>
                    <a:pt x="825500" y="970248"/>
                  </a:cubicBezTo>
                  <a:close/>
                  <a:moveTo>
                    <a:pt x="888714" y="970248"/>
                  </a:moveTo>
                  <a:cubicBezTo>
                    <a:pt x="888714" y="960451"/>
                    <a:pt x="896665" y="952500"/>
                    <a:pt x="906462" y="952500"/>
                  </a:cubicBezTo>
                  <a:cubicBezTo>
                    <a:pt x="916259" y="952500"/>
                    <a:pt x="924210" y="960451"/>
                    <a:pt x="924210" y="970248"/>
                  </a:cubicBezTo>
                  <a:cubicBezTo>
                    <a:pt x="924210" y="980045"/>
                    <a:pt x="916259" y="987996"/>
                    <a:pt x="906462" y="987996"/>
                  </a:cubicBezTo>
                  <a:cubicBezTo>
                    <a:pt x="896665" y="987996"/>
                    <a:pt x="888714" y="980045"/>
                    <a:pt x="888714" y="970248"/>
                  </a:cubicBezTo>
                  <a:close/>
                  <a:moveTo>
                    <a:pt x="952214" y="970248"/>
                  </a:moveTo>
                  <a:cubicBezTo>
                    <a:pt x="952214" y="960451"/>
                    <a:pt x="960165" y="952500"/>
                    <a:pt x="969962" y="952500"/>
                  </a:cubicBezTo>
                  <a:cubicBezTo>
                    <a:pt x="979759" y="952500"/>
                    <a:pt x="987710" y="960451"/>
                    <a:pt x="987710" y="970248"/>
                  </a:cubicBezTo>
                  <a:cubicBezTo>
                    <a:pt x="987710" y="980045"/>
                    <a:pt x="979759" y="987996"/>
                    <a:pt x="969962" y="987996"/>
                  </a:cubicBezTo>
                  <a:cubicBezTo>
                    <a:pt x="960165" y="987996"/>
                    <a:pt x="952214" y="980045"/>
                    <a:pt x="952214" y="970248"/>
                  </a:cubicBezTo>
                  <a:close/>
                  <a:moveTo>
                    <a:pt x="1015714" y="970248"/>
                  </a:moveTo>
                  <a:cubicBezTo>
                    <a:pt x="1015714" y="960451"/>
                    <a:pt x="1023665" y="952500"/>
                    <a:pt x="1033462" y="952500"/>
                  </a:cubicBezTo>
                  <a:cubicBezTo>
                    <a:pt x="1043259" y="952500"/>
                    <a:pt x="1051210" y="960451"/>
                    <a:pt x="1051210" y="970248"/>
                  </a:cubicBezTo>
                  <a:cubicBezTo>
                    <a:pt x="1051210" y="980045"/>
                    <a:pt x="1043259" y="987996"/>
                    <a:pt x="1033462" y="987996"/>
                  </a:cubicBezTo>
                  <a:cubicBezTo>
                    <a:pt x="1023665" y="987996"/>
                    <a:pt x="1015714" y="980045"/>
                    <a:pt x="1015714" y="970248"/>
                  </a:cubicBezTo>
                  <a:close/>
                  <a:moveTo>
                    <a:pt x="1079214" y="970248"/>
                  </a:moveTo>
                  <a:cubicBezTo>
                    <a:pt x="1079214" y="960451"/>
                    <a:pt x="1087165" y="952500"/>
                    <a:pt x="1096962" y="952500"/>
                  </a:cubicBezTo>
                  <a:cubicBezTo>
                    <a:pt x="1106759" y="952500"/>
                    <a:pt x="1114710" y="960451"/>
                    <a:pt x="1114710" y="970248"/>
                  </a:cubicBezTo>
                  <a:cubicBezTo>
                    <a:pt x="1114710" y="980045"/>
                    <a:pt x="1106759" y="987996"/>
                    <a:pt x="1096962" y="987996"/>
                  </a:cubicBezTo>
                  <a:cubicBezTo>
                    <a:pt x="1087165" y="987996"/>
                    <a:pt x="1079214" y="980045"/>
                    <a:pt x="1079214" y="970248"/>
                  </a:cubicBezTo>
                  <a:close/>
                  <a:moveTo>
                    <a:pt x="1142714" y="970248"/>
                  </a:moveTo>
                  <a:cubicBezTo>
                    <a:pt x="1142714" y="960451"/>
                    <a:pt x="1150665" y="952500"/>
                    <a:pt x="1160462" y="952500"/>
                  </a:cubicBezTo>
                  <a:cubicBezTo>
                    <a:pt x="1170259" y="952500"/>
                    <a:pt x="1178210" y="960451"/>
                    <a:pt x="1178210" y="970248"/>
                  </a:cubicBezTo>
                  <a:cubicBezTo>
                    <a:pt x="1178210" y="980045"/>
                    <a:pt x="1170259" y="987996"/>
                    <a:pt x="1160462" y="987996"/>
                  </a:cubicBezTo>
                  <a:cubicBezTo>
                    <a:pt x="1150665" y="987996"/>
                    <a:pt x="1142714" y="980045"/>
                    <a:pt x="1142714" y="970248"/>
                  </a:cubicBezTo>
                  <a:close/>
                  <a:moveTo>
                    <a:pt x="1206214" y="970248"/>
                  </a:moveTo>
                  <a:cubicBezTo>
                    <a:pt x="1206214" y="960451"/>
                    <a:pt x="1214165" y="952500"/>
                    <a:pt x="1223962" y="952500"/>
                  </a:cubicBezTo>
                  <a:cubicBezTo>
                    <a:pt x="1233759" y="952500"/>
                    <a:pt x="1241710" y="960451"/>
                    <a:pt x="1241710" y="970248"/>
                  </a:cubicBezTo>
                  <a:cubicBezTo>
                    <a:pt x="1241710" y="980045"/>
                    <a:pt x="1233759" y="987996"/>
                    <a:pt x="1223962" y="987996"/>
                  </a:cubicBezTo>
                  <a:cubicBezTo>
                    <a:pt x="1214165" y="987996"/>
                    <a:pt x="1206214" y="980045"/>
                    <a:pt x="1206214" y="970248"/>
                  </a:cubicBezTo>
                  <a:close/>
                  <a:moveTo>
                    <a:pt x="1269714" y="970248"/>
                  </a:moveTo>
                  <a:cubicBezTo>
                    <a:pt x="1269714" y="960451"/>
                    <a:pt x="1277665" y="952500"/>
                    <a:pt x="1287462" y="952500"/>
                  </a:cubicBezTo>
                  <a:cubicBezTo>
                    <a:pt x="1297259" y="952500"/>
                    <a:pt x="1305210" y="960451"/>
                    <a:pt x="1305210" y="970248"/>
                  </a:cubicBezTo>
                  <a:cubicBezTo>
                    <a:pt x="1305210" y="980045"/>
                    <a:pt x="1297259" y="987996"/>
                    <a:pt x="1287462" y="987996"/>
                  </a:cubicBezTo>
                  <a:cubicBezTo>
                    <a:pt x="1277665" y="987996"/>
                    <a:pt x="1269714" y="980045"/>
                    <a:pt x="1269714" y="970248"/>
                  </a:cubicBezTo>
                  <a:close/>
                  <a:moveTo>
                    <a:pt x="1333214" y="970248"/>
                  </a:moveTo>
                  <a:cubicBezTo>
                    <a:pt x="1333214" y="960451"/>
                    <a:pt x="1341165" y="952500"/>
                    <a:pt x="1350962" y="952500"/>
                  </a:cubicBezTo>
                  <a:cubicBezTo>
                    <a:pt x="1360759" y="952500"/>
                    <a:pt x="1368710" y="960451"/>
                    <a:pt x="1368710" y="970248"/>
                  </a:cubicBezTo>
                  <a:cubicBezTo>
                    <a:pt x="1368710" y="980045"/>
                    <a:pt x="1360759" y="987996"/>
                    <a:pt x="1350962" y="987996"/>
                  </a:cubicBezTo>
                  <a:cubicBezTo>
                    <a:pt x="1341165" y="987996"/>
                    <a:pt x="1333214" y="980045"/>
                    <a:pt x="1333214" y="970248"/>
                  </a:cubicBezTo>
                  <a:close/>
                  <a:moveTo>
                    <a:pt x="1396428" y="970248"/>
                  </a:moveTo>
                  <a:cubicBezTo>
                    <a:pt x="1396428" y="960293"/>
                    <a:pt x="1404507" y="952214"/>
                    <a:pt x="1414462" y="952214"/>
                  </a:cubicBezTo>
                  <a:cubicBezTo>
                    <a:pt x="1424417" y="952214"/>
                    <a:pt x="1432496" y="960293"/>
                    <a:pt x="1432496" y="970248"/>
                  </a:cubicBezTo>
                  <a:cubicBezTo>
                    <a:pt x="1432496" y="980202"/>
                    <a:pt x="1424417" y="988282"/>
                    <a:pt x="1414462" y="988282"/>
                  </a:cubicBezTo>
                  <a:cubicBezTo>
                    <a:pt x="1404507" y="988282"/>
                    <a:pt x="1396428" y="980202"/>
                    <a:pt x="1396428" y="970248"/>
                  </a:cubicBezTo>
                  <a:close/>
                  <a:moveTo>
                    <a:pt x="1459928" y="970248"/>
                  </a:moveTo>
                  <a:cubicBezTo>
                    <a:pt x="1459928" y="960293"/>
                    <a:pt x="1468007" y="952214"/>
                    <a:pt x="1477962" y="952214"/>
                  </a:cubicBezTo>
                  <a:cubicBezTo>
                    <a:pt x="1487917" y="952214"/>
                    <a:pt x="1495996" y="960293"/>
                    <a:pt x="1495996" y="970248"/>
                  </a:cubicBezTo>
                  <a:cubicBezTo>
                    <a:pt x="1495996" y="980202"/>
                    <a:pt x="1487917" y="988282"/>
                    <a:pt x="1477962" y="988282"/>
                  </a:cubicBezTo>
                  <a:cubicBezTo>
                    <a:pt x="1468007" y="988282"/>
                    <a:pt x="1459928" y="980202"/>
                    <a:pt x="1459928" y="970248"/>
                  </a:cubicBezTo>
                  <a:close/>
                  <a:moveTo>
                    <a:pt x="1523428" y="970248"/>
                  </a:moveTo>
                  <a:cubicBezTo>
                    <a:pt x="1523428" y="960293"/>
                    <a:pt x="1531507" y="952214"/>
                    <a:pt x="1541462" y="952214"/>
                  </a:cubicBezTo>
                  <a:cubicBezTo>
                    <a:pt x="1551417" y="952214"/>
                    <a:pt x="1559496" y="960293"/>
                    <a:pt x="1559496" y="970248"/>
                  </a:cubicBezTo>
                  <a:cubicBezTo>
                    <a:pt x="1559496" y="980202"/>
                    <a:pt x="1551417" y="988282"/>
                    <a:pt x="1541462" y="988282"/>
                  </a:cubicBezTo>
                  <a:cubicBezTo>
                    <a:pt x="1531507" y="988282"/>
                    <a:pt x="1523428" y="980202"/>
                    <a:pt x="1523428" y="970248"/>
                  </a:cubicBezTo>
                  <a:close/>
                  <a:moveTo>
                    <a:pt x="1586928" y="970248"/>
                  </a:moveTo>
                  <a:cubicBezTo>
                    <a:pt x="1586928" y="960293"/>
                    <a:pt x="1595007" y="952214"/>
                    <a:pt x="1604962" y="952214"/>
                  </a:cubicBezTo>
                  <a:cubicBezTo>
                    <a:pt x="1614917" y="952214"/>
                    <a:pt x="1622996" y="960293"/>
                    <a:pt x="1622996" y="970248"/>
                  </a:cubicBezTo>
                  <a:cubicBezTo>
                    <a:pt x="1622996" y="980202"/>
                    <a:pt x="1614917" y="988282"/>
                    <a:pt x="1604962" y="988282"/>
                  </a:cubicBezTo>
                  <a:cubicBezTo>
                    <a:pt x="1595007" y="988282"/>
                    <a:pt x="1586928" y="980202"/>
                    <a:pt x="1586928" y="970248"/>
                  </a:cubicBezTo>
                  <a:close/>
                  <a:moveTo>
                    <a:pt x="1650428" y="970248"/>
                  </a:moveTo>
                  <a:cubicBezTo>
                    <a:pt x="1650428" y="960293"/>
                    <a:pt x="1658507" y="952214"/>
                    <a:pt x="1668462" y="952214"/>
                  </a:cubicBezTo>
                  <a:cubicBezTo>
                    <a:pt x="1678417" y="952214"/>
                    <a:pt x="1686496" y="960293"/>
                    <a:pt x="1686496" y="970248"/>
                  </a:cubicBezTo>
                  <a:cubicBezTo>
                    <a:pt x="1686496" y="980202"/>
                    <a:pt x="1678417" y="988282"/>
                    <a:pt x="1668462" y="988282"/>
                  </a:cubicBezTo>
                  <a:cubicBezTo>
                    <a:pt x="1658507" y="988282"/>
                    <a:pt x="1650428" y="980202"/>
                    <a:pt x="1650428" y="970248"/>
                  </a:cubicBezTo>
                  <a:close/>
                  <a:moveTo>
                    <a:pt x="1713928" y="970248"/>
                  </a:moveTo>
                  <a:cubicBezTo>
                    <a:pt x="1713928" y="960293"/>
                    <a:pt x="1722007" y="952214"/>
                    <a:pt x="1731962" y="952214"/>
                  </a:cubicBezTo>
                  <a:cubicBezTo>
                    <a:pt x="1741917" y="952214"/>
                    <a:pt x="1749996" y="960293"/>
                    <a:pt x="1749996" y="970248"/>
                  </a:cubicBezTo>
                  <a:cubicBezTo>
                    <a:pt x="1749996" y="980202"/>
                    <a:pt x="1741917" y="988282"/>
                    <a:pt x="1731962" y="988282"/>
                  </a:cubicBezTo>
                  <a:cubicBezTo>
                    <a:pt x="1722007" y="988282"/>
                    <a:pt x="1713928" y="980202"/>
                    <a:pt x="1713928" y="970248"/>
                  </a:cubicBezTo>
                  <a:close/>
                  <a:moveTo>
                    <a:pt x="1777142" y="970248"/>
                  </a:moveTo>
                  <a:cubicBezTo>
                    <a:pt x="1777142" y="960135"/>
                    <a:pt x="1785350" y="951928"/>
                    <a:pt x="1795462" y="951928"/>
                  </a:cubicBezTo>
                  <a:cubicBezTo>
                    <a:pt x="1805575" y="951928"/>
                    <a:pt x="1813782" y="960135"/>
                    <a:pt x="1813782" y="970248"/>
                  </a:cubicBezTo>
                  <a:cubicBezTo>
                    <a:pt x="1813782" y="980360"/>
                    <a:pt x="1805575" y="988567"/>
                    <a:pt x="1795462" y="988567"/>
                  </a:cubicBezTo>
                  <a:cubicBezTo>
                    <a:pt x="1785350" y="988567"/>
                    <a:pt x="1777142" y="980360"/>
                    <a:pt x="1777142" y="970248"/>
                  </a:cubicBezTo>
                  <a:close/>
                  <a:moveTo>
                    <a:pt x="1840642" y="970248"/>
                  </a:moveTo>
                  <a:cubicBezTo>
                    <a:pt x="1840642" y="960135"/>
                    <a:pt x="1848850" y="951928"/>
                    <a:pt x="1858962" y="951928"/>
                  </a:cubicBezTo>
                  <a:cubicBezTo>
                    <a:pt x="1869075" y="951928"/>
                    <a:pt x="1877282" y="960135"/>
                    <a:pt x="1877282" y="970248"/>
                  </a:cubicBezTo>
                  <a:cubicBezTo>
                    <a:pt x="1877282" y="980360"/>
                    <a:pt x="1869075" y="988567"/>
                    <a:pt x="1858962" y="988567"/>
                  </a:cubicBezTo>
                  <a:cubicBezTo>
                    <a:pt x="1848850" y="988567"/>
                    <a:pt x="1840642" y="980360"/>
                    <a:pt x="1840642" y="970248"/>
                  </a:cubicBezTo>
                  <a:close/>
                  <a:moveTo>
                    <a:pt x="1904142" y="970248"/>
                  </a:moveTo>
                  <a:cubicBezTo>
                    <a:pt x="1904142" y="960135"/>
                    <a:pt x="1912350" y="951928"/>
                    <a:pt x="1922462" y="951928"/>
                  </a:cubicBezTo>
                  <a:cubicBezTo>
                    <a:pt x="1932575" y="951928"/>
                    <a:pt x="1940782" y="960135"/>
                    <a:pt x="1940782" y="970248"/>
                  </a:cubicBezTo>
                  <a:cubicBezTo>
                    <a:pt x="1940782" y="980360"/>
                    <a:pt x="1932575" y="988567"/>
                    <a:pt x="1922462" y="988567"/>
                  </a:cubicBezTo>
                  <a:cubicBezTo>
                    <a:pt x="1912350" y="988567"/>
                    <a:pt x="1904142" y="980360"/>
                    <a:pt x="1904142" y="970248"/>
                  </a:cubicBezTo>
                  <a:close/>
                  <a:moveTo>
                    <a:pt x="1967642" y="970248"/>
                  </a:moveTo>
                  <a:cubicBezTo>
                    <a:pt x="1967642" y="960135"/>
                    <a:pt x="1975850" y="951928"/>
                    <a:pt x="1985962" y="951928"/>
                  </a:cubicBezTo>
                  <a:cubicBezTo>
                    <a:pt x="1996075" y="951928"/>
                    <a:pt x="2004282" y="960135"/>
                    <a:pt x="2004282" y="970248"/>
                  </a:cubicBezTo>
                  <a:cubicBezTo>
                    <a:pt x="2004282" y="980360"/>
                    <a:pt x="1996075" y="988567"/>
                    <a:pt x="1985962" y="988567"/>
                  </a:cubicBezTo>
                  <a:cubicBezTo>
                    <a:pt x="1975850" y="988567"/>
                    <a:pt x="1967642" y="980360"/>
                    <a:pt x="1967642" y="970248"/>
                  </a:cubicBezTo>
                  <a:close/>
                  <a:moveTo>
                    <a:pt x="2030857" y="970248"/>
                  </a:moveTo>
                  <a:cubicBezTo>
                    <a:pt x="2030857" y="959978"/>
                    <a:pt x="2039192" y="951642"/>
                    <a:pt x="2049462" y="951642"/>
                  </a:cubicBezTo>
                  <a:cubicBezTo>
                    <a:pt x="2059732" y="951642"/>
                    <a:pt x="2068068" y="959978"/>
                    <a:pt x="2068068" y="970248"/>
                  </a:cubicBezTo>
                  <a:cubicBezTo>
                    <a:pt x="2068068" y="980518"/>
                    <a:pt x="2059732" y="988853"/>
                    <a:pt x="2049462" y="988853"/>
                  </a:cubicBezTo>
                  <a:cubicBezTo>
                    <a:pt x="2039192" y="988853"/>
                    <a:pt x="2030857" y="980518"/>
                    <a:pt x="2030857" y="970248"/>
                  </a:cubicBezTo>
                  <a:close/>
                  <a:moveTo>
                    <a:pt x="2094357" y="970248"/>
                  </a:moveTo>
                  <a:cubicBezTo>
                    <a:pt x="2094357" y="959978"/>
                    <a:pt x="2102692" y="951642"/>
                    <a:pt x="2112962" y="951642"/>
                  </a:cubicBezTo>
                  <a:cubicBezTo>
                    <a:pt x="2123232" y="951642"/>
                    <a:pt x="2131568" y="959978"/>
                    <a:pt x="2131568" y="970248"/>
                  </a:cubicBezTo>
                  <a:cubicBezTo>
                    <a:pt x="2131568" y="980518"/>
                    <a:pt x="2123232" y="988853"/>
                    <a:pt x="2112962" y="988853"/>
                  </a:cubicBezTo>
                  <a:cubicBezTo>
                    <a:pt x="2102692" y="988853"/>
                    <a:pt x="2094357" y="980518"/>
                    <a:pt x="2094357" y="970248"/>
                  </a:cubicBezTo>
                  <a:close/>
                  <a:moveTo>
                    <a:pt x="2157857" y="970248"/>
                  </a:moveTo>
                  <a:cubicBezTo>
                    <a:pt x="2157857" y="959978"/>
                    <a:pt x="2166192" y="951642"/>
                    <a:pt x="2176462" y="951642"/>
                  </a:cubicBezTo>
                  <a:cubicBezTo>
                    <a:pt x="2186732" y="951642"/>
                    <a:pt x="2195068" y="959978"/>
                    <a:pt x="2195068" y="970248"/>
                  </a:cubicBezTo>
                  <a:cubicBezTo>
                    <a:pt x="2195068" y="980518"/>
                    <a:pt x="2186732" y="988853"/>
                    <a:pt x="2176462" y="988853"/>
                  </a:cubicBezTo>
                  <a:cubicBezTo>
                    <a:pt x="2166192" y="988853"/>
                    <a:pt x="2157857" y="980518"/>
                    <a:pt x="2157857" y="970248"/>
                  </a:cubicBezTo>
                  <a:close/>
                  <a:moveTo>
                    <a:pt x="2222785" y="970248"/>
                  </a:moveTo>
                  <a:cubicBezTo>
                    <a:pt x="2222785" y="960766"/>
                    <a:pt x="2230481" y="953071"/>
                    <a:pt x="2239962" y="953071"/>
                  </a:cubicBezTo>
                  <a:cubicBezTo>
                    <a:pt x="2249444" y="953071"/>
                    <a:pt x="2257139" y="960766"/>
                    <a:pt x="2257139" y="970248"/>
                  </a:cubicBezTo>
                  <a:cubicBezTo>
                    <a:pt x="2257139" y="979729"/>
                    <a:pt x="2249444" y="987425"/>
                    <a:pt x="2239962" y="987425"/>
                  </a:cubicBezTo>
                  <a:cubicBezTo>
                    <a:pt x="2230481" y="987425"/>
                    <a:pt x="2222785" y="979729"/>
                    <a:pt x="2222785" y="970248"/>
                  </a:cubicBezTo>
                  <a:close/>
                  <a:moveTo>
                    <a:pt x="2286285" y="970248"/>
                  </a:moveTo>
                  <a:cubicBezTo>
                    <a:pt x="2286285" y="960766"/>
                    <a:pt x="2293981" y="953071"/>
                    <a:pt x="2303462" y="953071"/>
                  </a:cubicBezTo>
                  <a:cubicBezTo>
                    <a:pt x="2312944" y="953071"/>
                    <a:pt x="2320639" y="960766"/>
                    <a:pt x="2320639" y="970248"/>
                  </a:cubicBezTo>
                  <a:cubicBezTo>
                    <a:pt x="2320639" y="979729"/>
                    <a:pt x="2312944" y="987425"/>
                    <a:pt x="2303462" y="987425"/>
                  </a:cubicBezTo>
                  <a:cubicBezTo>
                    <a:pt x="2293981" y="987425"/>
                    <a:pt x="2286285" y="979729"/>
                    <a:pt x="2286285" y="970248"/>
                  </a:cubicBezTo>
                  <a:close/>
                  <a:moveTo>
                    <a:pt x="2349500" y="970248"/>
                  </a:moveTo>
                  <a:cubicBezTo>
                    <a:pt x="2349500" y="960608"/>
                    <a:pt x="2357323" y="952785"/>
                    <a:pt x="2366962" y="952785"/>
                  </a:cubicBezTo>
                  <a:cubicBezTo>
                    <a:pt x="2376601" y="952785"/>
                    <a:pt x="2384425" y="960608"/>
                    <a:pt x="2384425" y="970248"/>
                  </a:cubicBezTo>
                  <a:cubicBezTo>
                    <a:pt x="2384425" y="979887"/>
                    <a:pt x="2376601" y="987710"/>
                    <a:pt x="2366962" y="987710"/>
                  </a:cubicBezTo>
                  <a:cubicBezTo>
                    <a:pt x="2357323" y="987710"/>
                    <a:pt x="2349500" y="979887"/>
                    <a:pt x="2349500" y="970248"/>
                  </a:cubicBezTo>
                  <a:close/>
                  <a:moveTo>
                    <a:pt x="2413000" y="970248"/>
                  </a:moveTo>
                  <a:cubicBezTo>
                    <a:pt x="2413000" y="960608"/>
                    <a:pt x="2420823" y="952785"/>
                    <a:pt x="2430462" y="952785"/>
                  </a:cubicBezTo>
                  <a:cubicBezTo>
                    <a:pt x="2440101" y="952785"/>
                    <a:pt x="2447925" y="960608"/>
                    <a:pt x="2447925" y="970248"/>
                  </a:cubicBezTo>
                  <a:cubicBezTo>
                    <a:pt x="2447925" y="979887"/>
                    <a:pt x="2440101" y="987710"/>
                    <a:pt x="2430462" y="987710"/>
                  </a:cubicBezTo>
                  <a:cubicBezTo>
                    <a:pt x="2420823" y="987710"/>
                    <a:pt x="2413000" y="979887"/>
                    <a:pt x="2413000" y="970248"/>
                  </a:cubicBezTo>
                  <a:close/>
                  <a:moveTo>
                    <a:pt x="0" y="1033748"/>
                  </a:moveTo>
                  <a:cubicBezTo>
                    <a:pt x="0" y="1024108"/>
                    <a:pt x="7823" y="1016285"/>
                    <a:pt x="17462" y="1016285"/>
                  </a:cubicBezTo>
                  <a:cubicBezTo>
                    <a:pt x="27101" y="1016285"/>
                    <a:pt x="34925" y="1024108"/>
                    <a:pt x="34925" y="1033748"/>
                  </a:cubicBezTo>
                  <a:cubicBezTo>
                    <a:pt x="34925" y="1043387"/>
                    <a:pt x="27101" y="1051210"/>
                    <a:pt x="17462" y="1051210"/>
                  </a:cubicBezTo>
                  <a:cubicBezTo>
                    <a:pt x="7823" y="1051210"/>
                    <a:pt x="0" y="1043387"/>
                    <a:pt x="0" y="1033748"/>
                  </a:cubicBezTo>
                  <a:close/>
                  <a:moveTo>
                    <a:pt x="63500" y="1033748"/>
                  </a:moveTo>
                  <a:cubicBezTo>
                    <a:pt x="63500" y="1024108"/>
                    <a:pt x="71323" y="1016285"/>
                    <a:pt x="80962" y="1016285"/>
                  </a:cubicBezTo>
                  <a:cubicBezTo>
                    <a:pt x="90601" y="1016285"/>
                    <a:pt x="98425" y="1024108"/>
                    <a:pt x="98425" y="1033748"/>
                  </a:cubicBezTo>
                  <a:cubicBezTo>
                    <a:pt x="98425" y="1043387"/>
                    <a:pt x="90601" y="1051210"/>
                    <a:pt x="80962" y="1051210"/>
                  </a:cubicBezTo>
                  <a:cubicBezTo>
                    <a:pt x="71323" y="1051210"/>
                    <a:pt x="63500" y="1043387"/>
                    <a:pt x="63500" y="1033748"/>
                  </a:cubicBezTo>
                  <a:close/>
                  <a:moveTo>
                    <a:pt x="127000" y="1033748"/>
                  </a:moveTo>
                  <a:cubicBezTo>
                    <a:pt x="127000" y="1024108"/>
                    <a:pt x="134823" y="1016285"/>
                    <a:pt x="144462" y="1016285"/>
                  </a:cubicBezTo>
                  <a:cubicBezTo>
                    <a:pt x="154101" y="1016285"/>
                    <a:pt x="161925" y="1024108"/>
                    <a:pt x="161925" y="1033748"/>
                  </a:cubicBezTo>
                  <a:cubicBezTo>
                    <a:pt x="161925" y="1043387"/>
                    <a:pt x="154101" y="1051210"/>
                    <a:pt x="144462" y="1051210"/>
                  </a:cubicBezTo>
                  <a:cubicBezTo>
                    <a:pt x="134823" y="1051210"/>
                    <a:pt x="127000" y="1043387"/>
                    <a:pt x="127000" y="1033748"/>
                  </a:cubicBezTo>
                  <a:close/>
                  <a:moveTo>
                    <a:pt x="190500" y="1033748"/>
                  </a:moveTo>
                  <a:cubicBezTo>
                    <a:pt x="190500" y="1024108"/>
                    <a:pt x="198323" y="1016285"/>
                    <a:pt x="207962" y="1016285"/>
                  </a:cubicBezTo>
                  <a:cubicBezTo>
                    <a:pt x="217601" y="1016285"/>
                    <a:pt x="225425" y="1024108"/>
                    <a:pt x="225425" y="1033748"/>
                  </a:cubicBezTo>
                  <a:cubicBezTo>
                    <a:pt x="225425" y="1043387"/>
                    <a:pt x="217601" y="1051210"/>
                    <a:pt x="207962" y="1051210"/>
                  </a:cubicBezTo>
                  <a:cubicBezTo>
                    <a:pt x="198323" y="1051210"/>
                    <a:pt x="190500" y="1043387"/>
                    <a:pt x="190500" y="1033748"/>
                  </a:cubicBezTo>
                  <a:close/>
                  <a:moveTo>
                    <a:pt x="254000" y="1033748"/>
                  </a:moveTo>
                  <a:cubicBezTo>
                    <a:pt x="254000" y="1024108"/>
                    <a:pt x="261823" y="1016285"/>
                    <a:pt x="271462" y="1016285"/>
                  </a:cubicBezTo>
                  <a:cubicBezTo>
                    <a:pt x="281101" y="1016285"/>
                    <a:pt x="288925" y="1024108"/>
                    <a:pt x="288925" y="1033748"/>
                  </a:cubicBezTo>
                  <a:cubicBezTo>
                    <a:pt x="288925" y="1043387"/>
                    <a:pt x="281101" y="1051210"/>
                    <a:pt x="271462" y="1051210"/>
                  </a:cubicBezTo>
                  <a:cubicBezTo>
                    <a:pt x="261823" y="1051210"/>
                    <a:pt x="254000" y="1043387"/>
                    <a:pt x="254000" y="1033748"/>
                  </a:cubicBezTo>
                  <a:close/>
                  <a:moveTo>
                    <a:pt x="317500" y="1033748"/>
                  </a:moveTo>
                  <a:cubicBezTo>
                    <a:pt x="317500" y="1024108"/>
                    <a:pt x="325323" y="1016285"/>
                    <a:pt x="334962" y="1016285"/>
                  </a:cubicBezTo>
                  <a:cubicBezTo>
                    <a:pt x="344601" y="1016285"/>
                    <a:pt x="352425" y="1024108"/>
                    <a:pt x="352425" y="1033748"/>
                  </a:cubicBezTo>
                  <a:cubicBezTo>
                    <a:pt x="352425" y="1043387"/>
                    <a:pt x="344601" y="1051210"/>
                    <a:pt x="334962" y="1051210"/>
                  </a:cubicBezTo>
                  <a:cubicBezTo>
                    <a:pt x="325323" y="1051210"/>
                    <a:pt x="317500" y="1043387"/>
                    <a:pt x="317500" y="1033748"/>
                  </a:cubicBezTo>
                  <a:close/>
                  <a:moveTo>
                    <a:pt x="381000" y="1033748"/>
                  </a:moveTo>
                  <a:cubicBezTo>
                    <a:pt x="381000" y="1024108"/>
                    <a:pt x="388823" y="1016285"/>
                    <a:pt x="398462" y="1016285"/>
                  </a:cubicBezTo>
                  <a:cubicBezTo>
                    <a:pt x="408101" y="1016285"/>
                    <a:pt x="415925" y="1024108"/>
                    <a:pt x="415925" y="1033748"/>
                  </a:cubicBezTo>
                  <a:cubicBezTo>
                    <a:pt x="415925" y="1043387"/>
                    <a:pt x="408101" y="1051210"/>
                    <a:pt x="398462" y="1051210"/>
                  </a:cubicBezTo>
                  <a:cubicBezTo>
                    <a:pt x="388823" y="1051210"/>
                    <a:pt x="381000" y="1043387"/>
                    <a:pt x="381000" y="1033748"/>
                  </a:cubicBezTo>
                  <a:close/>
                  <a:moveTo>
                    <a:pt x="444500" y="1033748"/>
                  </a:moveTo>
                  <a:cubicBezTo>
                    <a:pt x="444500" y="1024108"/>
                    <a:pt x="452323" y="1016285"/>
                    <a:pt x="461962" y="1016285"/>
                  </a:cubicBezTo>
                  <a:cubicBezTo>
                    <a:pt x="471601" y="1016285"/>
                    <a:pt x="479425" y="1024108"/>
                    <a:pt x="479425" y="1033748"/>
                  </a:cubicBezTo>
                  <a:cubicBezTo>
                    <a:pt x="479425" y="1043387"/>
                    <a:pt x="471601" y="1051210"/>
                    <a:pt x="461962" y="1051210"/>
                  </a:cubicBezTo>
                  <a:cubicBezTo>
                    <a:pt x="452323" y="1051210"/>
                    <a:pt x="444500" y="1043387"/>
                    <a:pt x="444500" y="1033748"/>
                  </a:cubicBezTo>
                  <a:close/>
                  <a:moveTo>
                    <a:pt x="508000" y="1033748"/>
                  </a:moveTo>
                  <a:cubicBezTo>
                    <a:pt x="508000" y="1024108"/>
                    <a:pt x="515823" y="1016285"/>
                    <a:pt x="525462" y="1016285"/>
                  </a:cubicBezTo>
                  <a:cubicBezTo>
                    <a:pt x="535101" y="1016285"/>
                    <a:pt x="542925" y="1024108"/>
                    <a:pt x="542925" y="1033748"/>
                  </a:cubicBezTo>
                  <a:cubicBezTo>
                    <a:pt x="542925" y="1043387"/>
                    <a:pt x="535101" y="1051210"/>
                    <a:pt x="525462" y="1051210"/>
                  </a:cubicBezTo>
                  <a:cubicBezTo>
                    <a:pt x="515823" y="1051210"/>
                    <a:pt x="508000" y="1043387"/>
                    <a:pt x="508000" y="1033748"/>
                  </a:cubicBezTo>
                  <a:close/>
                  <a:moveTo>
                    <a:pt x="571500" y="1033748"/>
                  </a:moveTo>
                  <a:cubicBezTo>
                    <a:pt x="571500" y="1024108"/>
                    <a:pt x="579323" y="1016285"/>
                    <a:pt x="588962" y="1016285"/>
                  </a:cubicBezTo>
                  <a:cubicBezTo>
                    <a:pt x="598601" y="1016285"/>
                    <a:pt x="606425" y="1024108"/>
                    <a:pt x="606425" y="1033748"/>
                  </a:cubicBezTo>
                  <a:cubicBezTo>
                    <a:pt x="606425" y="1043387"/>
                    <a:pt x="598601" y="1051210"/>
                    <a:pt x="588962" y="1051210"/>
                  </a:cubicBezTo>
                  <a:cubicBezTo>
                    <a:pt x="579323" y="1051210"/>
                    <a:pt x="571500" y="1043387"/>
                    <a:pt x="571500" y="1033748"/>
                  </a:cubicBezTo>
                  <a:close/>
                  <a:moveTo>
                    <a:pt x="635000" y="1033748"/>
                  </a:moveTo>
                  <a:cubicBezTo>
                    <a:pt x="635000" y="1024108"/>
                    <a:pt x="642823" y="1016285"/>
                    <a:pt x="652462" y="1016285"/>
                  </a:cubicBezTo>
                  <a:cubicBezTo>
                    <a:pt x="662101" y="1016285"/>
                    <a:pt x="669925" y="1024108"/>
                    <a:pt x="669925" y="1033748"/>
                  </a:cubicBezTo>
                  <a:cubicBezTo>
                    <a:pt x="669925" y="1043387"/>
                    <a:pt x="662101" y="1051210"/>
                    <a:pt x="652462" y="1051210"/>
                  </a:cubicBezTo>
                  <a:cubicBezTo>
                    <a:pt x="642823" y="1051210"/>
                    <a:pt x="635000" y="1043387"/>
                    <a:pt x="635000" y="1033748"/>
                  </a:cubicBezTo>
                  <a:close/>
                  <a:moveTo>
                    <a:pt x="698500" y="1033748"/>
                  </a:moveTo>
                  <a:cubicBezTo>
                    <a:pt x="698500" y="1024108"/>
                    <a:pt x="706323" y="1016285"/>
                    <a:pt x="715962" y="1016285"/>
                  </a:cubicBezTo>
                  <a:cubicBezTo>
                    <a:pt x="725601" y="1016285"/>
                    <a:pt x="733425" y="1024108"/>
                    <a:pt x="733425" y="1033748"/>
                  </a:cubicBezTo>
                  <a:cubicBezTo>
                    <a:pt x="733425" y="1043387"/>
                    <a:pt x="725601" y="1051210"/>
                    <a:pt x="715962" y="1051210"/>
                  </a:cubicBezTo>
                  <a:cubicBezTo>
                    <a:pt x="706323" y="1051210"/>
                    <a:pt x="698500" y="1043387"/>
                    <a:pt x="698500" y="1033748"/>
                  </a:cubicBezTo>
                  <a:close/>
                  <a:moveTo>
                    <a:pt x="762000" y="1033748"/>
                  </a:moveTo>
                  <a:cubicBezTo>
                    <a:pt x="762000" y="1024108"/>
                    <a:pt x="769823" y="1016285"/>
                    <a:pt x="779462" y="1016285"/>
                  </a:cubicBezTo>
                  <a:cubicBezTo>
                    <a:pt x="789101" y="1016285"/>
                    <a:pt x="796925" y="1024108"/>
                    <a:pt x="796925" y="1033748"/>
                  </a:cubicBezTo>
                  <a:cubicBezTo>
                    <a:pt x="796925" y="1043387"/>
                    <a:pt x="789101" y="1051210"/>
                    <a:pt x="779462" y="1051210"/>
                  </a:cubicBezTo>
                  <a:cubicBezTo>
                    <a:pt x="769823" y="1051210"/>
                    <a:pt x="762000" y="1043387"/>
                    <a:pt x="762000" y="1033748"/>
                  </a:cubicBezTo>
                  <a:close/>
                  <a:moveTo>
                    <a:pt x="825214" y="1033748"/>
                  </a:moveTo>
                  <a:cubicBezTo>
                    <a:pt x="825214" y="1023951"/>
                    <a:pt x="833165" y="1016000"/>
                    <a:pt x="842962" y="1016000"/>
                  </a:cubicBezTo>
                  <a:cubicBezTo>
                    <a:pt x="852759" y="1016000"/>
                    <a:pt x="860710" y="1023951"/>
                    <a:pt x="860710" y="1033748"/>
                  </a:cubicBezTo>
                  <a:cubicBezTo>
                    <a:pt x="860710" y="1043545"/>
                    <a:pt x="852759" y="1051496"/>
                    <a:pt x="842962" y="1051496"/>
                  </a:cubicBezTo>
                  <a:cubicBezTo>
                    <a:pt x="833165" y="1051496"/>
                    <a:pt x="825214" y="1043545"/>
                    <a:pt x="825214" y="1033748"/>
                  </a:cubicBezTo>
                  <a:close/>
                  <a:moveTo>
                    <a:pt x="888714" y="1033748"/>
                  </a:moveTo>
                  <a:cubicBezTo>
                    <a:pt x="888714" y="1023951"/>
                    <a:pt x="896665" y="1016000"/>
                    <a:pt x="906462" y="1016000"/>
                  </a:cubicBezTo>
                  <a:cubicBezTo>
                    <a:pt x="916259" y="1016000"/>
                    <a:pt x="924210" y="1023951"/>
                    <a:pt x="924210" y="1033748"/>
                  </a:cubicBezTo>
                  <a:cubicBezTo>
                    <a:pt x="924210" y="1043545"/>
                    <a:pt x="916259" y="1051496"/>
                    <a:pt x="906462" y="1051496"/>
                  </a:cubicBezTo>
                  <a:cubicBezTo>
                    <a:pt x="896665" y="1051496"/>
                    <a:pt x="888714" y="1043545"/>
                    <a:pt x="888714" y="1033748"/>
                  </a:cubicBezTo>
                  <a:close/>
                  <a:moveTo>
                    <a:pt x="952214" y="1033748"/>
                  </a:moveTo>
                  <a:cubicBezTo>
                    <a:pt x="952214" y="1023951"/>
                    <a:pt x="960165" y="1016000"/>
                    <a:pt x="969962" y="1016000"/>
                  </a:cubicBezTo>
                  <a:cubicBezTo>
                    <a:pt x="979759" y="1016000"/>
                    <a:pt x="987710" y="1023951"/>
                    <a:pt x="987710" y="1033748"/>
                  </a:cubicBezTo>
                  <a:cubicBezTo>
                    <a:pt x="987710" y="1043545"/>
                    <a:pt x="979759" y="1051496"/>
                    <a:pt x="969962" y="1051496"/>
                  </a:cubicBezTo>
                  <a:cubicBezTo>
                    <a:pt x="960165" y="1051496"/>
                    <a:pt x="952214" y="1043545"/>
                    <a:pt x="952214" y="1033748"/>
                  </a:cubicBezTo>
                  <a:close/>
                  <a:moveTo>
                    <a:pt x="1015714" y="1033748"/>
                  </a:moveTo>
                  <a:cubicBezTo>
                    <a:pt x="1015714" y="1023951"/>
                    <a:pt x="1023665" y="1016000"/>
                    <a:pt x="1033462" y="1016000"/>
                  </a:cubicBezTo>
                  <a:cubicBezTo>
                    <a:pt x="1043259" y="1016000"/>
                    <a:pt x="1051210" y="1023951"/>
                    <a:pt x="1051210" y="1033748"/>
                  </a:cubicBezTo>
                  <a:cubicBezTo>
                    <a:pt x="1051210" y="1043545"/>
                    <a:pt x="1043259" y="1051496"/>
                    <a:pt x="1033462" y="1051496"/>
                  </a:cubicBezTo>
                  <a:cubicBezTo>
                    <a:pt x="1023665" y="1051496"/>
                    <a:pt x="1015714" y="1043545"/>
                    <a:pt x="1015714" y="1033748"/>
                  </a:cubicBezTo>
                  <a:close/>
                  <a:moveTo>
                    <a:pt x="1079214" y="1033748"/>
                  </a:moveTo>
                  <a:cubicBezTo>
                    <a:pt x="1079214" y="1023951"/>
                    <a:pt x="1087165" y="1016000"/>
                    <a:pt x="1096962" y="1016000"/>
                  </a:cubicBezTo>
                  <a:cubicBezTo>
                    <a:pt x="1106759" y="1016000"/>
                    <a:pt x="1114710" y="1023951"/>
                    <a:pt x="1114710" y="1033748"/>
                  </a:cubicBezTo>
                  <a:cubicBezTo>
                    <a:pt x="1114710" y="1043545"/>
                    <a:pt x="1106759" y="1051496"/>
                    <a:pt x="1096962" y="1051496"/>
                  </a:cubicBezTo>
                  <a:cubicBezTo>
                    <a:pt x="1087165" y="1051496"/>
                    <a:pt x="1079214" y="1043545"/>
                    <a:pt x="1079214" y="1033748"/>
                  </a:cubicBezTo>
                  <a:close/>
                  <a:moveTo>
                    <a:pt x="1142714" y="1033748"/>
                  </a:moveTo>
                  <a:cubicBezTo>
                    <a:pt x="1142714" y="1023951"/>
                    <a:pt x="1150665" y="1016000"/>
                    <a:pt x="1160462" y="1016000"/>
                  </a:cubicBezTo>
                  <a:cubicBezTo>
                    <a:pt x="1170259" y="1016000"/>
                    <a:pt x="1178210" y="1023951"/>
                    <a:pt x="1178210" y="1033748"/>
                  </a:cubicBezTo>
                  <a:cubicBezTo>
                    <a:pt x="1178210" y="1043545"/>
                    <a:pt x="1170259" y="1051496"/>
                    <a:pt x="1160462" y="1051496"/>
                  </a:cubicBezTo>
                  <a:cubicBezTo>
                    <a:pt x="1150665" y="1051496"/>
                    <a:pt x="1142714" y="1043545"/>
                    <a:pt x="1142714" y="1033748"/>
                  </a:cubicBezTo>
                  <a:close/>
                  <a:moveTo>
                    <a:pt x="1206214" y="1033748"/>
                  </a:moveTo>
                  <a:cubicBezTo>
                    <a:pt x="1206214" y="1023951"/>
                    <a:pt x="1214165" y="1016000"/>
                    <a:pt x="1223962" y="1016000"/>
                  </a:cubicBezTo>
                  <a:cubicBezTo>
                    <a:pt x="1233759" y="1016000"/>
                    <a:pt x="1241710" y="1023951"/>
                    <a:pt x="1241710" y="1033748"/>
                  </a:cubicBezTo>
                  <a:cubicBezTo>
                    <a:pt x="1241710" y="1043545"/>
                    <a:pt x="1233759" y="1051496"/>
                    <a:pt x="1223962" y="1051496"/>
                  </a:cubicBezTo>
                  <a:cubicBezTo>
                    <a:pt x="1214165" y="1051496"/>
                    <a:pt x="1206214" y="1043545"/>
                    <a:pt x="1206214" y="1033748"/>
                  </a:cubicBezTo>
                  <a:close/>
                  <a:moveTo>
                    <a:pt x="1269714" y="1033748"/>
                  </a:moveTo>
                  <a:cubicBezTo>
                    <a:pt x="1269714" y="1023951"/>
                    <a:pt x="1277665" y="1016000"/>
                    <a:pt x="1287462" y="1016000"/>
                  </a:cubicBezTo>
                  <a:cubicBezTo>
                    <a:pt x="1297259" y="1016000"/>
                    <a:pt x="1305210" y="1023951"/>
                    <a:pt x="1305210" y="1033748"/>
                  </a:cubicBezTo>
                  <a:cubicBezTo>
                    <a:pt x="1305210" y="1043545"/>
                    <a:pt x="1297259" y="1051496"/>
                    <a:pt x="1287462" y="1051496"/>
                  </a:cubicBezTo>
                  <a:cubicBezTo>
                    <a:pt x="1277665" y="1051496"/>
                    <a:pt x="1269714" y="1043545"/>
                    <a:pt x="1269714" y="1033748"/>
                  </a:cubicBezTo>
                  <a:close/>
                  <a:moveTo>
                    <a:pt x="1332928" y="1033748"/>
                  </a:moveTo>
                  <a:cubicBezTo>
                    <a:pt x="1332928" y="1023793"/>
                    <a:pt x="1341007" y="1015714"/>
                    <a:pt x="1350962" y="1015714"/>
                  </a:cubicBezTo>
                  <a:cubicBezTo>
                    <a:pt x="1360917" y="1015714"/>
                    <a:pt x="1368996" y="1023793"/>
                    <a:pt x="1368996" y="1033748"/>
                  </a:cubicBezTo>
                  <a:cubicBezTo>
                    <a:pt x="1368996" y="1043702"/>
                    <a:pt x="1360917" y="1051782"/>
                    <a:pt x="1350962" y="1051782"/>
                  </a:cubicBezTo>
                  <a:cubicBezTo>
                    <a:pt x="1341007" y="1051782"/>
                    <a:pt x="1332928" y="1043702"/>
                    <a:pt x="1332928" y="1033748"/>
                  </a:cubicBezTo>
                  <a:close/>
                  <a:moveTo>
                    <a:pt x="1396428" y="1033748"/>
                  </a:moveTo>
                  <a:cubicBezTo>
                    <a:pt x="1396428" y="1023793"/>
                    <a:pt x="1404507" y="1015714"/>
                    <a:pt x="1414462" y="1015714"/>
                  </a:cubicBezTo>
                  <a:cubicBezTo>
                    <a:pt x="1424417" y="1015714"/>
                    <a:pt x="1432496" y="1023793"/>
                    <a:pt x="1432496" y="1033748"/>
                  </a:cubicBezTo>
                  <a:cubicBezTo>
                    <a:pt x="1432496" y="1043702"/>
                    <a:pt x="1424417" y="1051782"/>
                    <a:pt x="1414462" y="1051782"/>
                  </a:cubicBezTo>
                  <a:cubicBezTo>
                    <a:pt x="1404507" y="1051782"/>
                    <a:pt x="1396428" y="1043702"/>
                    <a:pt x="1396428" y="1033748"/>
                  </a:cubicBezTo>
                  <a:close/>
                  <a:moveTo>
                    <a:pt x="1459928" y="1033748"/>
                  </a:moveTo>
                  <a:cubicBezTo>
                    <a:pt x="1459928" y="1023793"/>
                    <a:pt x="1468007" y="1015714"/>
                    <a:pt x="1477962" y="1015714"/>
                  </a:cubicBezTo>
                  <a:cubicBezTo>
                    <a:pt x="1487917" y="1015714"/>
                    <a:pt x="1495996" y="1023793"/>
                    <a:pt x="1495996" y="1033748"/>
                  </a:cubicBezTo>
                  <a:cubicBezTo>
                    <a:pt x="1495996" y="1043702"/>
                    <a:pt x="1487917" y="1051782"/>
                    <a:pt x="1477962" y="1051782"/>
                  </a:cubicBezTo>
                  <a:cubicBezTo>
                    <a:pt x="1468007" y="1051782"/>
                    <a:pt x="1459928" y="1043702"/>
                    <a:pt x="1459928" y="1033748"/>
                  </a:cubicBezTo>
                  <a:close/>
                  <a:moveTo>
                    <a:pt x="1523428" y="1033748"/>
                  </a:moveTo>
                  <a:cubicBezTo>
                    <a:pt x="1523428" y="1023793"/>
                    <a:pt x="1531507" y="1015714"/>
                    <a:pt x="1541462" y="1015714"/>
                  </a:cubicBezTo>
                  <a:cubicBezTo>
                    <a:pt x="1551417" y="1015714"/>
                    <a:pt x="1559496" y="1023793"/>
                    <a:pt x="1559496" y="1033748"/>
                  </a:cubicBezTo>
                  <a:cubicBezTo>
                    <a:pt x="1559496" y="1043702"/>
                    <a:pt x="1551417" y="1051782"/>
                    <a:pt x="1541462" y="1051782"/>
                  </a:cubicBezTo>
                  <a:cubicBezTo>
                    <a:pt x="1531507" y="1051782"/>
                    <a:pt x="1523428" y="1043702"/>
                    <a:pt x="1523428" y="1033748"/>
                  </a:cubicBezTo>
                  <a:close/>
                  <a:moveTo>
                    <a:pt x="1586928" y="1033748"/>
                  </a:moveTo>
                  <a:cubicBezTo>
                    <a:pt x="1586928" y="1023793"/>
                    <a:pt x="1595007" y="1015714"/>
                    <a:pt x="1604962" y="1015714"/>
                  </a:cubicBezTo>
                  <a:cubicBezTo>
                    <a:pt x="1614917" y="1015714"/>
                    <a:pt x="1622996" y="1023793"/>
                    <a:pt x="1622996" y="1033748"/>
                  </a:cubicBezTo>
                  <a:cubicBezTo>
                    <a:pt x="1622996" y="1043702"/>
                    <a:pt x="1614917" y="1051782"/>
                    <a:pt x="1604962" y="1051782"/>
                  </a:cubicBezTo>
                  <a:cubicBezTo>
                    <a:pt x="1595007" y="1051782"/>
                    <a:pt x="1586928" y="1043702"/>
                    <a:pt x="1586928" y="1033748"/>
                  </a:cubicBezTo>
                  <a:close/>
                  <a:moveTo>
                    <a:pt x="1650428" y="1033748"/>
                  </a:moveTo>
                  <a:cubicBezTo>
                    <a:pt x="1650428" y="1023793"/>
                    <a:pt x="1658507" y="1015714"/>
                    <a:pt x="1668462" y="1015714"/>
                  </a:cubicBezTo>
                  <a:cubicBezTo>
                    <a:pt x="1678417" y="1015714"/>
                    <a:pt x="1686496" y="1023793"/>
                    <a:pt x="1686496" y="1033748"/>
                  </a:cubicBezTo>
                  <a:cubicBezTo>
                    <a:pt x="1686496" y="1043702"/>
                    <a:pt x="1678417" y="1051782"/>
                    <a:pt x="1668462" y="1051782"/>
                  </a:cubicBezTo>
                  <a:cubicBezTo>
                    <a:pt x="1658507" y="1051782"/>
                    <a:pt x="1650428" y="1043702"/>
                    <a:pt x="1650428" y="1033748"/>
                  </a:cubicBezTo>
                  <a:close/>
                  <a:moveTo>
                    <a:pt x="1713642" y="1033748"/>
                  </a:moveTo>
                  <a:cubicBezTo>
                    <a:pt x="1713642" y="1023635"/>
                    <a:pt x="1721850" y="1015428"/>
                    <a:pt x="1731962" y="1015428"/>
                  </a:cubicBezTo>
                  <a:cubicBezTo>
                    <a:pt x="1742075" y="1015428"/>
                    <a:pt x="1750282" y="1023635"/>
                    <a:pt x="1750282" y="1033748"/>
                  </a:cubicBezTo>
                  <a:cubicBezTo>
                    <a:pt x="1750282" y="1043860"/>
                    <a:pt x="1742075" y="1052068"/>
                    <a:pt x="1731962" y="1052068"/>
                  </a:cubicBezTo>
                  <a:cubicBezTo>
                    <a:pt x="1721850" y="1052068"/>
                    <a:pt x="1713642" y="1043860"/>
                    <a:pt x="1713642" y="1033748"/>
                  </a:cubicBezTo>
                  <a:close/>
                  <a:moveTo>
                    <a:pt x="1777142" y="1033748"/>
                  </a:moveTo>
                  <a:cubicBezTo>
                    <a:pt x="1777142" y="1023635"/>
                    <a:pt x="1785350" y="1015428"/>
                    <a:pt x="1795462" y="1015428"/>
                  </a:cubicBezTo>
                  <a:cubicBezTo>
                    <a:pt x="1805575" y="1015428"/>
                    <a:pt x="1813782" y="1023635"/>
                    <a:pt x="1813782" y="1033748"/>
                  </a:cubicBezTo>
                  <a:cubicBezTo>
                    <a:pt x="1813782" y="1043860"/>
                    <a:pt x="1805575" y="1052068"/>
                    <a:pt x="1795462" y="1052068"/>
                  </a:cubicBezTo>
                  <a:cubicBezTo>
                    <a:pt x="1785350" y="1052068"/>
                    <a:pt x="1777142" y="1043860"/>
                    <a:pt x="1777142" y="1033748"/>
                  </a:cubicBezTo>
                  <a:close/>
                  <a:moveTo>
                    <a:pt x="1840642" y="1033748"/>
                  </a:moveTo>
                  <a:cubicBezTo>
                    <a:pt x="1840642" y="1023635"/>
                    <a:pt x="1848850" y="1015428"/>
                    <a:pt x="1858962" y="1015428"/>
                  </a:cubicBezTo>
                  <a:cubicBezTo>
                    <a:pt x="1869075" y="1015428"/>
                    <a:pt x="1877282" y="1023635"/>
                    <a:pt x="1877282" y="1033748"/>
                  </a:cubicBezTo>
                  <a:cubicBezTo>
                    <a:pt x="1877282" y="1043860"/>
                    <a:pt x="1869075" y="1052068"/>
                    <a:pt x="1858962" y="1052068"/>
                  </a:cubicBezTo>
                  <a:cubicBezTo>
                    <a:pt x="1848850" y="1052068"/>
                    <a:pt x="1840642" y="1043860"/>
                    <a:pt x="1840642" y="1033748"/>
                  </a:cubicBezTo>
                  <a:close/>
                  <a:moveTo>
                    <a:pt x="1904142" y="1033748"/>
                  </a:moveTo>
                  <a:cubicBezTo>
                    <a:pt x="1904142" y="1023635"/>
                    <a:pt x="1912350" y="1015428"/>
                    <a:pt x="1922462" y="1015428"/>
                  </a:cubicBezTo>
                  <a:cubicBezTo>
                    <a:pt x="1932575" y="1015428"/>
                    <a:pt x="1940782" y="1023635"/>
                    <a:pt x="1940782" y="1033748"/>
                  </a:cubicBezTo>
                  <a:cubicBezTo>
                    <a:pt x="1940782" y="1043860"/>
                    <a:pt x="1932575" y="1052068"/>
                    <a:pt x="1922462" y="1052068"/>
                  </a:cubicBezTo>
                  <a:cubicBezTo>
                    <a:pt x="1912350" y="1052068"/>
                    <a:pt x="1904142" y="1043860"/>
                    <a:pt x="1904142" y="1033748"/>
                  </a:cubicBezTo>
                  <a:close/>
                  <a:moveTo>
                    <a:pt x="1967642" y="1033748"/>
                  </a:moveTo>
                  <a:cubicBezTo>
                    <a:pt x="1967642" y="1023635"/>
                    <a:pt x="1975850" y="1015428"/>
                    <a:pt x="1985962" y="1015428"/>
                  </a:cubicBezTo>
                  <a:cubicBezTo>
                    <a:pt x="1996075" y="1015428"/>
                    <a:pt x="2004282" y="1023635"/>
                    <a:pt x="2004282" y="1033748"/>
                  </a:cubicBezTo>
                  <a:cubicBezTo>
                    <a:pt x="2004282" y="1043860"/>
                    <a:pt x="1996075" y="1052068"/>
                    <a:pt x="1985962" y="1052068"/>
                  </a:cubicBezTo>
                  <a:cubicBezTo>
                    <a:pt x="1975850" y="1052068"/>
                    <a:pt x="1967642" y="1043860"/>
                    <a:pt x="1967642" y="1033748"/>
                  </a:cubicBezTo>
                  <a:close/>
                  <a:moveTo>
                    <a:pt x="2030857" y="1033748"/>
                  </a:moveTo>
                  <a:cubicBezTo>
                    <a:pt x="2030857" y="1023478"/>
                    <a:pt x="2039192" y="1015142"/>
                    <a:pt x="2049462" y="1015142"/>
                  </a:cubicBezTo>
                  <a:cubicBezTo>
                    <a:pt x="2059732" y="1015142"/>
                    <a:pt x="2068068" y="1023478"/>
                    <a:pt x="2068068" y="1033748"/>
                  </a:cubicBezTo>
                  <a:cubicBezTo>
                    <a:pt x="2068068" y="1044018"/>
                    <a:pt x="2059732" y="1052353"/>
                    <a:pt x="2049462" y="1052353"/>
                  </a:cubicBezTo>
                  <a:cubicBezTo>
                    <a:pt x="2039192" y="1052353"/>
                    <a:pt x="2030857" y="1044018"/>
                    <a:pt x="2030857" y="1033748"/>
                  </a:cubicBezTo>
                  <a:close/>
                  <a:moveTo>
                    <a:pt x="2094357" y="1033748"/>
                  </a:moveTo>
                  <a:cubicBezTo>
                    <a:pt x="2094357" y="1023478"/>
                    <a:pt x="2102692" y="1015142"/>
                    <a:pt x="2112962" y="1015142"/>
                  </a:cubicBezTo>
                  <a:cubicBezTo>
                    <a:pt x="2123232" y="1015142"/>
                    <a:pt x="2131568" y="1023478"/>
                    <a:pt x="2131568" y="1033748"/>
                  </a:cubicBezTo>
                  <a:cubicBezTo>
                    <a:pt x="2131568" y="1044018"/>
                    <a:pt x="2123232" y="1052353"/>
                    <a:pt x="2112962" y="1052353"/>
                  </a:cubicBezTo>
                  <a:cubicBezTo>
                    <a:pt x="2102692" y="1052353"/>
                    <a:pt x="2094357" y="1044018"/>
                    <a:pt x="2094357" y="1033748"/>
                  </a:cubicBezTo>
                  <a:close/>
                  <a:moveTo>
                    <a:pt x="2157857" y="1033748"/>
                  </a:moveTo>
                  <a:cubicBezTo>
                    <a:pt x="2157857" y="1023478"/>
                    <a:pt x="2166192" y="1015142"/>
                    <a:pt x="2176462" y="1015142"/>
                  </a:cubicBezTo>
                  <a:cubicBezTo>
                    <a:pt x="2186732" y="1015142"/>
                    <a:pt x="2195068" y="1023478"/>
                    <a:pt x="2195068" y="1033748"/>
                  </a:cubicBezTo>
                  <a:cubicBezTo>
                    <a:pt x="2195068" y="1044018"/>
                    <a:pt x="2186732" y="1052353"/>
                    <a:pt x="2176462" y="1052353"/>
                  </a:cubicBezTo>
                  <a:cubicBezTo>
                    <a:pt x="2166192" y="1052353"/>
                    <a:pt x="2157857" y="1044018"/>
                    <a:pt x="2157857" y="1033748"/>
                  </a:cubicBezTo>
                  <a:close/>
                  <a:moveTo>
                    <a:pt x="2222785" y="1033748"/>
                  </a:moveTo>
                  <a:cubicBezTo>
                    <a:pt x="2222785" y="1024266"/>
                    <a:pt x="2230481" y="1016571"/>
                    <a:pt x="2239962" y="1016571"/>
                  </a:cubicBezTo>
                  <a:cubicBezTo>
                    <a:pt x="2249444" y="1016571"/>
                    <a:pt x="2257139" y="1024266"/>
                    <a:pt x="2257139" y="1033748"/>
                  </a:cubicBezTo>
                  <a:cubicBezTo>
                    <a:pt x="2257139" y="1043229"/>
                    <a:pt x="2249444" y="1050925"/>
                    <a:pt x="2239962" y="1050925"/>
                  </a:cubicBezTo>
                  <a:cubicBezTo>
                    <a:pt x="2230481" y="1050925"/>
                    <a:pt x="2222785" y="1043229"/>
                    <a:pt x="2222785" y="1033748"/>
                  </a:cubicBezTo>
                  <a:close/>
                  <a:moveTo>
                    <a:pt x="2286285" y="1033748"/>
                  </a:moveTo>
                  <a:cubicBezTo>
                    <a:pt x="2286285" y="1024266"/>
                    <a:pt x="2293981" y="1016571"/>
                    <a:pt x="2303462" y="1016571"/>
                  </a:cubicBezTo>
                  <a:cubicBezTo>
                    <a:pt x="2312944" y="1016571"/>
                    <a:pt x="2320639" y="1024266"/>
                    <a:pt x="2320639" y="1033748"/>
                  </a:cubicBezTo>
                  <a:cubicBezTo>
                    <a:pt x="2320639" y="1043229"/>
                    <a:pt x="2312944" y="1050925"/>
                    <a:pt x="2303462" y="1050925"/>
                  </a:cubicBezTo>
                  <a:cubicBezTo>
                    <a:pt x="2293981" y="1050925"/>
                    <a:pt x="2286285" y="1043229"/>
                    <a:pt x="2286285" y="1033748"/>
                  </a:cubicBezTo>
                  <a:close/>
                  <a:moveTo>
                    <a:pt x="2349500" y="1033748"/>
                  </a:moveTo>
                  <a:cubicBezTo>
                    <a:pt x="2349500" y="1024108"/>
                    <a:pt x="2357323" y="1016285"/>
                    <a:pt x="2366962" y="1016285"/>
                  </a:cubicBezTo>
                  <a:cubicBezTo>
                    <a:pt x="2376601" y="1016285"/>
                    <a:pt x="2384425" y="1024108"/>
                    <a:pt x="2384425" y="1033748"/>
                  </a:cubicBezTo>
                  <a:cubicBezTo>
                    <a:pt x="2384425" y="1043387"/>
                    <a:pt x="2376601" y="1051210"/>
                    <a:pt x="2366962" y="1051210"/>
                  </a:cubicBezTo>
                  <a:cubicBezTo>
                    <a:pt x="2357323" y="1051210"/>
                    <a:pt x="2349500" y="1043387"/>
                    <a:pt x="2349500" y="1033748"/>
                  </a:cubicBezTo>
                  <a:close/>
                  <a:moveTo>
                    <a:pt x="2413000" y="1033748"/>
                  </a:moveTo>
                  <a:cubicBezTo>
                    <a:pt x="2413000" y="1024108"/>
                    <a:pt x="2420823" y="1016285"/>
                    <a:pt x="2430462" y="1016285"/>
                  </a:cubicBezTo>
                  <a:cubicBezTo>
                    <a:pt x="2440101" y="1016285"/>
                    <a:pt x="2447925" y="1024108"/>
                    <a:pt x="2447925" y="1033748"/>
                  </a:cubicBezTo>
                  <a:cubicBezTo>
                    <a:pt x="2447925" y="1043387"/>
                    <a:pt x="2440101" y="1051210"/>
                    <a:pt x="2430462" y="1051210"/>
                  </a:cubicBezTo>
                  <a:cubicBezTo>
                    <a:pt x="2420823" y="1051210"/>
                    <a:pt x="2413000" y="1043387"/>
                    <a:pt x="2413000" y="1033748"/>
                  </a:cubicBezTo>
                  <a:close/>
                  <a:moveTo>
                    <a:pt x="0" y="1097248"/>
                  </a:moveTo>
                  <a:cubicBezTo>
                    <a:pt x="0" y="1087608"/>
                    <a:pt x="7823" y="1079785"/>
                    <a:pt x="17462" y="1079785"/>
                  </a:cubicBezTo>
                  <a:cubicBezTo>
                    <a:pt x="27101" y="1079785"/>
                    <a:pt x="34925" y="1087608"/>
                    <a:pt x="34925" y="1097248"/>
                  </a:cubicBezTo>
                  <a:cubicBezTo>
                    <a:pt x="34925" y="1106887"/>
                    <a:pt x="27101" y="1114710"/>
                    <a:pt x="17462" y="1114710"/>
                  </a:cubicBezTo>
                  <a:cubicBezTo>
                    <a:pt x="7823" y="1114710"/>
                    <a:pt x="0" y="1106887"/>
                    <a:pt x="0" y="1097248"/>
                  </a:cubicBezTo>
                  <a:close/>
                  <a:moveTo>
                    <a:pt x="63500" y="1097248"/>
                  </a:moveTo>
                  <a:cubicBezTo>
                    <a:pt x="63500" y="1087608"/>
                    <a:pt x="71323" y="1079785"/>
                    <a:pt x="80962" y="1079785"/>
                  </a:cubicBezTo>
                  <a:cubicBezTo>
                    <a:pt x="90601" y="1079785"/>
                    <a:pt x="98425" y="1087608"/>
                    <a:pt x="98425" y="1097248"/>
                  </a:cubicBezTo>
                  <a:cubicBezTo>
                    <a:pt x="98425" y="1106887"/>
                    <a:pt x="90601" y="1114710"/>
                    <a:pt x="80962" y="1114710"/>
                  </a:cubicBezTo>
                  <a:cubicBezTo>
                    <a:pt x="71323" y="1114710"/>
                    <a:pt x="63500" y="1106887"/>
                    <a:pt x="63500" y="1097248"/>
                  </a:cubicBezTo>
                  <a:close/>
                  <a:moveTo>
                    <a:pt x="127000" y="1097248"/>
                  </a:moveTo>
                  <a:cubicBezTo>
                    <a:pt x="127000" y="1087608"/>
                    <a:pt x="134823" y="1079785"/>
                    <a:pt x="144462" y="1079785"/>
                  </a:cubicBezTo>
                  <a:cubicBezTo>
                    <a:pt x="154101" y="1079785"/>
                    <a:pt x="161925" y="1087608"/>
                    <a:pt x="161925" y="1097248"/>
                  </a:cubicBezTo>
                  <a:cubicBezTo>
                    <a:pt x="161925" y="1106887"/>
                    <a:pt x="154101" y="1114710"/>
                    <a:pt x="144462" y="1114710"/>
                  </a:cubicBezTo>
                  <a:cubicBezTo>
                    <a:pt x="134823" y="1114710"/>
                    <a:pt x="127000" y="1106887"/>
                    <a:pt x="127000" y="1097248"/>
                  </a:cubicBezTo>
                  <a:close/>
                  <a:moveTo>
                    <a:pt x="190500" y="1097248"/>
                  </a:moveTo>
                  <a:cubicBezTo>
                    <a:pt x="190500" y="1087608"/>
                    <a:pt x="198323" y="1079785"/>
                    <a:pt x="207962" y="1079785"/>
                  </a:cubicBezTo>
                  <a:cubicBezTo>
                    <a:pt x="217601" y="1079785"/>
                    <a:pt x="225425" y="1087608"/>
                    <a:pt x="225425" y="1097248"/>
                  </a:cubicBezTo>
                  <a:cubicBezTo>
                    <a:pt x="225425" y="1106887"/>
                    <a:pt x="217601" y="1114710"/>
                    <a:pt x="207962" y="1114710"/>
                  </a:cubicBezTo>
                  <a:cubicBezTo>
                    <a:pt x="198323" y="1114710"/>
                    <a:pt x="190500" y="1106887"/>
                    <a:pt x="190500" y="1097248"/>
                  </a:cubicBezTo>
                  <a:close/>
                  <a:moveTo>
                    <a:pt x="254000" y="1097248"/>
                  </a:moveTo>
                  <a:cubicBezTo>
                    <a:pt x="254000" y="1087608"/>
                    <a:pt x="261823" y="1079785"/>
                    <a:pt x="271462" y="1079785"/>
                  </a:cubicBezTo>
                  <a:cubicBezTo>
                    <a:pt x="281101" y="1079785"/>
                    <a:pt x="288925" y="1087608"/>
                    <a:pt x="288925" y="1097248"/>
                  </a:cubicBezTo>
                  <a:cubicBezTo>
                    <a:pt x="288925" y="1106887"/>
                    <a:pt x="281101" y="1114710"/>
                    <a:pt x="271462" y="1114710"/>
                  </a:cubicBezTo>
                  <a:cubicBezTo>
                    <a:pt x="261823" y="1114710"/>
                    <a:pt x="254000" y="1106887"/>
                    <a:pt x="254000" y="1097248"/>
                  </a:cubicBezTo>
                  <a:close/>
                  <a:moveTo>
                    <a:pt x="317500" y="1097248"/>
                  </a:moveTo>
                  <a:cubicBezTo>
                    <a:pt x="317500" y="1087608"/>
                    <a:pt x="325323" y="1079785"/>
                    <a:pt x="334962" y="1079785"/>
                  </a:cubicBezTo>
                  <a:cubicBezTo>
                    <a:pt x="344601" y="1079785"/>
                    <a:pt x="352425" y="1087608"/>
                    <a:pt x="352425" y="1097248"/>
                  </a:cubicBezTo>
                  <a:cubicBezTo>
                    <a:pt x="352425" y="1106887"/>
                    <a:pt x="344601" y="1114710"/>
                    <a:pt x="334962" y="1114710"/>
                  </a:cubicBezTo>
                  <a:cubicBezTo>
                    <a:pt x="325323" y="1114710"/>
                    <a:pt x="317500" y="1106887"/>
                    <a:pt x="317500" y="1097248"/>
                  </a:cubicBezTo>
                  <a:close/>
                  <a:moveTo>
                    <a:pt x="381000" y="1097248"/>
                  </a:moveTo>
                  <a:cubicBezTo>
                    <a:pt x="381000" y="1087608"/>
                    <a:pt x="388823" y="1079785"/>
                    <a:pt x="398462" y="1079785"/>
                  </a:cubicBezTo>
                  <a:cubicBezTo>
                    <a:pt x="408101" y="1079785"/>
                    <a:pt x="415925" y="1087608"/>
                    <a:pt x="415925" y="1097248"/>
                  </a:cubicBezTo>
                  <a:cubicBezTo>
                    <a:pt x="415925" y="1106887"/>
                    <a:pt x="408101" y="1114710"/>
                    <a:pt x="398462" y="1114710"/>
                  </a:cubicBezTo>
                  <a:cubicBezTo>
                    <a:pt x="388823" y="1114710"/>
                    <a:pt x="381000" y="1106887"/>
                    <a:pt x="381000" y="1097248"/>
                  </a:cubicBezTo>
                  <a:close/>
                  <a:moveTo>
                    <a:pt x="444500" y="1097248"/>
                  </a:moveTo>
                  <a:cubicBezTo>
                    <a:pt x="444500" y="1087608"/>
                    <a:pt x="452323" y="1079785"/>
                    <a:pt x="461962" y="1079785"/>
                  </a:cubicBezTo>
                  <a:cubicBezTo>
                    <a:pt x="471601" y="1079785"/>
                    <a:pt x="479425" y="1087608"/>
                    <a:pt x="479425" y="1097248"/>
                  </a:cubicBezTo>
                  <a:cubicBezTo>
                    <a:pt x="479425" y="1106887"/>
                    <a:pt x="471601" y="1114710"/>
                    <a:pt x="461962" y="1114710"/>
                  </a:cubicBezTo>
                  <a:cubicBezTo>
                    <a:pt x="452323" y="1114710"/>
                    <a:pt x="444500" y="1106887"/>
                    <a:pt x="444500" y="1097248"/>
                  </a:cubicBezTo>
                  <a:close/>
                  <a:moveTo>
                    <a:pt x="508000" y="1097248"/>
                  </a:moveTo>
                  <a:cubicBezTo>
                    <a:pt x="508000" y="1087608"/>
                    <a:pt x="515823" y="1079785"/>
                    <a:pt x="525462" y="1079785"/>
                  </a:cubicBezTo>
                  <a:cubicBezTo>
                    <a:pt x="535101" y="1079785"/>
                    <a:pt x="542925" y="1087608"/>
                    <a:pt x="542925" y="1097248"/>
                  </a:cubicBezTo>
                  <a:cubicBezTo>
                    <a:pt x="542925" y="1106887"/>
                    <a:pt x="535101" y="1114710"/>
                    <a:pt x="525462" y="1114710"/>
                  </a:cubicBezTo>
                  <a:cubicBezTo>
                    <a:pt x="515823" y="1114710"/>
                    <a:pt x="508000" y="1106887"/>
                    <a:pt x="508000" y="1097248"/>
                  </a:cubicBezTo>
                  <a:close/>
                  <a:moveTo>
                    <a:pt x="571500" y="1097248"/>
                  </a:moveTo>
                  <a:cubicBezTo>
                    <a:pt x="571500" y="1087608"/>
                    <a:pt x="579323" y="1079785"/>
                    <a:pt x="588962" y="1079785"/>
                  </a:cubicBezTo>
                  <a:cubicBezTo>
                    <a:pt x="598601" y="1079785"/>
                    <a:pt x="606425" y="1087608"/>
                    <a:pt x="606425" y="1097248"/>
                  </a:cubicBezTo>
                  <a:cubicBezTo>
                    <a:pt x="606425" y="1106887"/>
                    <a:pt x="598601" y="1114710"/>
                    <a:pt x="588962" y="1114710"/>
                  </a:cubicBezTo>
                  <a:cubicBezTo>
                    <a:pt x="579323" y="1114710"/>
                    <a:pt x="571500" y="1106887"/>
                    <a:pt x="571500" y="1097248"/>
                  </a:cubicBezTo>
                  <a:close/>
                  <a:moveTo>
                    <a:pt x="635000" y="1097248"/>
                  </a:moveTo>
                  <a:cubicBezTo>
                    <a:pt x="635000" y="1087608"/>
                    <a:pt x="642823" y="1079785"/>
                    <a:pt x="652462" y="1079785"/>
                  </a:cubicBezTo>
                  <a:cubicBezTo>
                    <a:pt x="662101" y="1079785"/>
                    <a:pt x="669925" y="1087608"/>
                    <a:pt x="669925" y="1097248"/>
                  </a:cubicBezTo>
                  <a:cubicBezTo>
                    <a:pt x="669925" y="1106887"/>
                    <a:pt x="662101" y="1114710"/>
                    <a:pt x="652462" y="1114710"/>
                  </a:cubicBezTo>
                  <a:cubicBezTo>
                    <a:pt x="642823" y="1114710"/>
                    <a:pt x="635000" y="1106887"/>
                    <a:pt x="635000" y="1097248"/>
                  </a:cubicBezTo>
                  <a:close/>
                  <a:moveTo>
                    <a:pt x="698500" y="1097248"/>
                  </a:moveTo>
                  <a:cubicBezTo>
                    <a:pt x="698500" y="1087608"/>
                    <a:pt x="706323" y="1079785"/>
                    <a:pt x="715962" y="1079785"/>
                  </a:cubicBezTo>
                  <a:cubicBezTo>
                    <a:pt x="725601" y="1079785"/>
                    <a:pt x="733425" y="1087608"/>
                    <a:pt x="733425" y="1097248"/>
                  </a:cubicBezTo>
                  <a:cubicBezTo>
                    <a:pt x="733425" y="1106887"/>
                    <a:pt x="725601" y="1114710"/>
                    <a:pt x="715962" y="1114710"/>
                  </a:cubicBezTo>
                  <a:cubicBezTo>
                    <a:pt x="706323" y="1114710"/>
                    <a:pt x="698500" y="1106887"/>
                    <a:pt x="698500" y="1097248"/>
                  </a:cubicBezTo>
                  <a:close/>
                  <a:moveTo>
                    <a:pt x="761714" y="1097248"/>
                  </a:moveTo>
                  <a:cubicBezTo>
                    <a:pt x="761714" y="1087451"/>
                    <a:pt x="769665" y="1079500"/>
                    <a:pt x="779462" y="1079500"/>
                  </a:cubicBezTo>
                  <a:cubicBezTo>
                    <a:pt x="789259" y="1079500"/>
                    <a:pt x="797210" y="1087451"/>
                    <a:pt x="797210" y="1097248"/>
                  </a:cubicBezTo>
                  <a:cubicBezTo>
                    <a:pt x="797210" y="1107045"/>
                    <a:pt x="789259" y="1114996"/>
                    <a:pt x="779462" y="1114996"/>
                  </a:cubicBezTo>
                  <a:cubicBezTo>
                    <a:pt x="769665" y="1114996"/>
                    <a:pt x="761714" y="1107045"/>
                    <a:pt x="761714" y="1097248"/>
                  </a:cubicBezTo>
                  <a:close/>
                  <a:moveTo>
                    <a:pt x="825214" y="1097248"/>
                  </a:moveTo>
                  <a:cubicBezTo>
                    <a:pt x="825214" y="1087451"/>
                    <a:pt x="833165" y="1079500"/>
                    <a:pt x="842962" y="1079500"/>
                  </a:cubicBezTo>
                  <a:cubicBezTo>
                    <a:pt x="852759" y="1079500"/>
                    <a:pt x="860710" y="1087451"/>
                    <a:pt x="860710" y="1097248"/>
                  </a:cubicBezTo>
                  <a:cubicBezTo>
                    <a:pt x="860710" y="1107045"/>
                    <a:pt x="852759" y="1114996"/>
                    <a:pt x="842962" y="1114996"/>
                  </a:cubicBezTo>
                  <a:cubicBezTo>
                    <a:pt x="833165" y="1114996"/>
                    <a:pt x="825214" y="1107045"/>
                    <a:pt x="825214" y="1097248"/>
                  </a:cubicBezTo>
                  <a:close/>
                  <a:moveTo>
                    <a:pt x="888714" y="1097248"/>
                  </a:moveTo>
                  <a:cubicBezTo>
                    <a:pt x="888714" y="1087451"/>
                    <a:pt x="896665" y="1079500"/>
                    <a:pt x="906462" y="1079500"/>
                  </a:cubicBezTo>
                  <a:cubicBezTo>
                    <a:pt x="916259" y="1079500"/>
                    <a:pt x="924210" y="1087451"/>
                    <a:pt x="924210" y="1097248"/>
                  </a:cubicBezTo>
                  <a:cubicBezTo>
                    <a:pt x="924210" y="1107045"/>
                    <a:pt x="916259" y="1114996"/>
                    <a:pt x="906462" y="1114996"/>
                  </a:cubicBezTo>
                  <a:cubicBezTo>
                    <a:pt x="896665" y="1114996"/>
                    <a:pt x="888714" y="1107045"/>
                    <a:pt x="888714" y="1097248"/>
                  </a:cubicBezTo>
                  <a:close/>
                  <a:moveTo>
                    <a:pt x="952214" y="1097248"/>
                  </a:moveTo>
                  <a:cubicBezTo>
                    <a:pt x="952214" y="1087451"/>
                    <a:pt x="960165" y="1079500"/>
                    <a:pt x="969962" y="1079500"/>
                  </a:cubicBezTo>
                  <a:cubicBezTo>
                    <a:pt x="979759" y="1079500"/>
                    <a:pt x="987710" y="1087451"/>
                    <a:pt x="987710" y="1097248"/>
                  </a:cubicBezTo>
                  <a:cubicBezTo>
                    <a:pt x="987710" y="1107045"/>
                    <a:pt x="979759" y="1114996"/>
                    <a:pt x="969962" y="1114996"/>
                  </a:cubicBezTo>
                  <a:cubicBezTo>
                    <a:pt x="960165" y="1114996"/>
                    <a:pt x="952214" y="1107045"/>
                    <a:pt x="952214" y="1097248"/>
                  </a:cubicBezTo>
                  <a:close/>
                  <a:moveTo>
                    <a:pt x="1015714" y="1097248"/>
                  </a:moveTo>
                  <a:cubicBezTo>
                    <a:pt x="1015714" y="1087451"/>
                    <a:pt x="1023665" y="1079500"/>
                    <a:pt x="1033462" y="1079500"/>
                  </a:cubicBezTo>
                  <a:cubicBezTo>
                    <a:pt x="1043259" y="1079500"/>
                    <a:pt x="1051210" y="1087451"/>
                    <a:pt x="1051210" y="1097248"/>
                  </a:cubicBezTo>
                  <a:cubicBezTo>
                    <a:pt x="1051210" y="1107045"/>
                    <a:pt x="1043259" y="1114996"/>
                    <a:pt x="1033462" y="1114996"/>
                  </a:cubicBezTo>
                  <a:cubicBezTo>
                    <a:pt x="1023665" y="1114996"/>
                    <a:pt x="1015714" y="1107045"/>
                    <a:pt x="1015714" y="1097248"/>
                  </a:cubicBezTo>
                  <a:close/>
                  <a:moveTo>
                    <a:pt x="1079214" y="1097248"/>
                  </a:moveTo>
                  <a:cubicBezTo>
                    <a:pt x="1079214" y="1087451"/>
                    <a:pt x="1087165" y="1079500"/>
                    <a:pt x="1096962" y="1079500"/>
                  </a:cubicBezTo>
                  <a:cubicBezTo>
                    <a:pt x="1106759" y="1079500"/>
                    <a:pt x="1114710" y="1087451"/>
                    <a:pt x="1114710" y="1097248"/>
                  </a:cubicBezTo>
                  <a:cubicBezTo>
                    <a:pt x="1114710" y="1107045"/>
                    <a:pt x="1106759" y="1114996"/>
                    <a:pt x="1096962" y="1114996"/>
                  </a:cubicBezTo>
                  <a:cubicBezTo>
                    <a:pt x="1087165" y="1114996"/>
                    <a:pt x="1079214" y="1107045"/>
                    <a:pt x="1079214" y="1097248"/>
                  </a:cubicBezTo>
                  <a:close/>
                  <a:moveTo>
                    <a:pt x="1142714" y="1097248"/>
                  </a:moveTo>
                  <a:cubicBezTo>
                    <a:pt x="1142714" y="1087451"/>
                    <a:pt x="1150665" y="1079500"/>
                    <a:pt x="1160462" y="1079500"/>
                  </a:cubicBezTo>
                  <a:cubicBezTo>
                    <a:pt x="1170259" y="1079500"/>
                    <a:pt x="1178210" y="1087451"/>
                    <a:pt x="1178210" y="1097248"/>
                  </a:cubicBezTo>
                  <a:cubicBezTo>
                    <a:pt x="1178210" y="1107045"/>
                    <a:pt x="1170259" y="1114996"/>
                    <a:pt x="1160462" y="1114996"/>
                  </a:cubicBezTo>
                  <a:cubicBezTo>
                    <a:pt x="1150665" y="1114996"/>
                    <a:pt x="1142714" y="1107045"/>
                    <a:pt x="1142714" y="1097248"/>
                  </a:cubicBezTo>
                  <a:close/>
                  <a:moveTo>
                    <a:pt x="1206214" y="1097248"/>
                  </a:moveTo>
                  <a:cubicBezTo>
                    <a:pt x="1206214" y="1087451"/>
                    <a:pt x="1214165" y="1079500"/>
                    <a:pt x="1223962" y="1079500"/>
                  </a:cubicBezTo>
                  <a:cubicBezTo>
                    <a:pt x="1233759" y="1079500"/>
                    <a:pt x="1241710" y="1087451"/>
                    <a:pt x="1241710" y="1097248"/>
                  </a:cubicBezTo>
                  <a:cubicBezTo>
                    <a:pt x="1241710" y="1107045"/>
                    <a:pt x="1233759" y="1114996"/>
                    <a:pt x="1223962" y="1114996"/>
                  </a:cubicBezTo>
                  <a:cubicBezTo>
                    <a:pt x="1214165" y="1114996"/>
                    <a:pt x="1206214" y="1107045"/>
                    <a:pt x="1206214" y="1097248"/>
                  </a:cubicBezTo>
                  <a:close/>
                  <a:moveTo>
                    <a:pt x="1269428" y="1097248"/>
                  </a:moveTo>
                  <a:cubicBezTo>
                    <a:pt x="1269428" y="1087293"/>
                    <a:pt x="1277507" y="1079214"/>
                    <a:pt x="1287462" y="1079214"/>
                  </a:cubicBezTo>
                  <a:cubicBezTo>
                    <a:pt x="1297417" y="1079214"/>
                    <a:pt x="1305496" y="1087293"/>
                    <a:pt x="1305496" y="1097248"/>
                  </a:cubicBezTo>
                  <a:cubicBezTo>
                    <a:pt x="1305496" y="1107203"/>
                    <a:pt x="1297417" y="1115282"/>
                    <a:pt x="1287462" y="1115282"/>
                  </a:cubicBezTo>
                  <a:cubicBezTo>
                    <a:pt x="1277507" y="1115282"/>
                    <a:pt x="1269428" y="1107203"/>
                    <a:pt x="1269428" y="1097248"/>
                  </a:cubicBezTo>
                  <a:close/>
                  <a:moveTo>
                    <a:pt x="1332928" y="1097248"/>
                  </a:moveTo>
                  <a:cubicBezTo>
                    <a:pt x="1332928" y="1087293"/>
                    <a:pt x="1341007" y="1079214"/>
                    <a:pt x="1350962" y="1079214"/>
                  </a:cubicBezTo>
                  <a:cubicBezTo>
                    <a:pt x="1360917" y="1079214"/>
                    <a:pt x="1368996" y="1087293"/>
                    <a:pt x="1368996" y="1097248"/>
                  </a:cubicBezTo>
                  <a:cubicBezTo>
                    <a:pt x="1368996" y="1107203"/>
                    <a:pt x="1360917" y="1115282"/>
                    <a:pt x="1350962" y="1115282"/>
                  </a:cubicBezTo>
                  <a:cubicBezTo>
                    <a:pt x="1341007" y="1115282"/>
                    <a:pt x="1332928" y="1107203"/>
                    <a:pt x="1332928" y="1097248"/>
                  </a:cubicBezTo>
                  <a:close/>
                  <a:moveTo>
                    <a:pt x="1396428" y="1097248"/>
                  </a:moveTo>
                  <a:cubicBezTo>
                    <a:pt x="1396428" y="1087293"/>
                    <a:pt x="1404507" y="1079214"/>
                    <a:pt x="1414462" y="1079214"/>
                  </a:cubicBezTo>
                  <a:cubicBezTo>
                    <a:pt x="1424417" y="1079214"/>
                    <a:pt x="1432496" y="1087293"/>
                    <a:pt x="1432496" y="1097248"/>
                  </a:cubicBezTo>
                  <a:cubicBezTo>
                    <a:pt x="1432496" y="1107203"/>
                    <a:pt x="1424417" y="1115282"/>
                    <a:pt x="1414462" y="1115282"/>
                  </a:cubicBezTo>
                  <a:cubicBezTo>
                    <a:pt x="1404507" y="1115282"/>
                    <a:pt x="1396428" y="1107203"/>
                    <a:pt x="1396428" y="1097248"/>
                  </a:cubicBezTo>
                  <a:close/>
                  <a:moveTo>
                    <a:pt x="1459928" y="1097248"/>
                  </a:moveTo>
                  <a:cubicBezTo>
                    <a:pt x="1459928" y="1087293"/>
                    <a:pt x="1468007" y="1079214"/>
                    <a:pt x="1477962" y="1079214"/>
                  </a:cubicBezTo>
                  <a:cubicBezTo>
                    <a:pt x="1487917" y="1079214"/>
                    <a:pt x="1495996" y="1087293"/>
                    <a:pt x="1495996" y="1097248"/>
                  </a:cubicBezTo>
                  <a:cubicBezTo>
                    <a:pt x="1495996" y="1107203"/>
                    <a:pt x="1487917" y="1115282"/>
                    <a:pt x="1477962" y="1115282"/>
                  </a:cubicBezTo>
                  <a:cubicBezTo>
                    <a:pt x="1468007" y="1115282"/>
                    <a:pt x="1459928" y="1107203"/>
                    <a:pt x="1459928" y="1097248"/>
                  </a:cubicBezTo>
                  <a:close/>
                  <a:moveTo>
                    <a:pt x="1523428" y="1097248"/>
                  </a:moveTo>
                  <a:cubicBezTo>
                    <a:pt x="1523428" y="1087293"/>
                    <a:pt x="1531507" y="1079214"/>
                    <a:pt x="1541462" y="1079214"/>
                  </a:cubicBezTo>
                  <a:cubicBezTo>
                    <a:pt x="1551417" y="1079214"/>
                    <a:pt x="1559496" y="1087293"/>
                    <a:pt x="1559496" y="1097248"/>
                  </a:cubicBezTo>
                  <a:cubicBezTo>
                    <a:pt x="1559496" y="1107203"/>
                    <a:pt x="1551417" y="1115282"/>
                    <a:pt x="1541462" y="1115282"/>
                  </a:cubicBezTo>
                  <a:cubicBezTo>
                    <a:pt x="1531507" y="1115282"/>
                    <a:pt x="1523428" y="1107203"/>
                    <a:pt x="1523428" y="1097248"/>
                  </a:cubicBezTo>
                  <a:close/>
                  <a:moveTo>
                    <a:pt x="1586928" y="1097248"/>
                  </a:moveTo>
                  <a:cubicBezTo>
                    <a:pt x="1586928" y="1087293"/>
                    <a:pt x="1595007" y="1079214"/>
                    <a:pt x="1604962" y="1079214"/>
                  </a:cubicBezTo>
                  <a:cubicBezTo>
                    <a:pt x="1614917" y="1079214"/>
                    <a:pt x="1622996" y="1087293"/>
                    <a:pt x="1622996" y="1097248"/>
                  </a:cubicBezTo>
                  <a:cubicBezTo>
                    <a:pt x="1622996" y="1107203"/>
                    <a:pt x="1614917" y="1115282"/>
                    <a:pt x="1604962" y="1115282"/>
                  </a:cubicBezTo>
                  <a:cubicBezTo>
                    <a:pt x="1595007" y="1115282"/>
                    <a:pt x="1586928" y="1107203"/>
                    <a:pt x="1586928" y="1097248"/>
                  </a:cubicBezTo>
                  <a:close/>
                  <a:moveTo>
                    <a:pt x="1650142" y="1097248"/>
                  </a:moveTo>
                  <a:cubicBezTo>
                    <a:pt x="1650142" y="1087135"/>
                    <a:pt x="1658350" y="1078928"/>
                    <a:pt x="1668462" y="1078928"/>
                  </a:cubicBezTo>
                  <a:cubicBezTo>
                    <a:pt x="1678575" y="1078928"/>
                    <a:pt x="1686782" y="1087135"/>
                    <a:pt x="1686782" y="1097248"/>
                  </a:cubicBezTo>
                  <a:cubicBezTo>
                    <a:pt x="1686782" y="1107360"/>
                    <a:pt x="1678575" y="1115568"/>
                    <a:pt x="1668462" y="1115568"/>
                  </a:cubicBezTo>
                  <a:cubicBezTo>
                    <a:pt x="1658350" y="1115568"/>
                    <a:pt x="1650142" y="1107360"/>
                    <a:pt x="1650142" y="1097248"/>
                  </a:cubicBezTo>
                  <a:close/>
                  <a:moveTo>
                    <a:pt x="1713642" y="1097248"/>
                  </a:moveTo>
                  <a:cubicBezTo>
                    <a:pt x="1713642" y="1087135"/>
                    <a:pt x="1721850" y="1078928"/>
                    <a:pt x="1731962" y="1078928"/>
                  </a:cubicBezTo>
                  <a:cubicBezTo>
                    <a:pt x="1742075" y="1078928"/>
                    <a:pt x="1750282" y="1087135"/>
                    <a:pt x="1750282" y="1097248"/>
                  </a:cubicBezTo>
                  <a:cubicBezTo>
                    <a:pt x="1750282" y="1107360"/>
                    <a:pt x="1742075" y="1115568"/>
                    <a:pt x="1731962" y="1115568"/>
                  </a:cubicBezTo>
                  <a:cubicBezTo>
                    <a:pt x="1721850" y="1115568"/>
                    <a:pt x="1713642" y="1107360"/>
                    <a:pt x="1713642" y="1097248"/>
                  </a:cubicBezTo>
                  <a:close/>
                  <a:moveTo>
                    <a:pt x="1777142" y="1097248"/>
                  </a:moveTo>
                  <a:cubicBezTo>
                    <a:pt x="1777142" y="1087135"/>
                    <a:pt x="1785350" y="1078928"/>
                    <a:pt x="1795462" y="1078928"/>
                  </a:cubicBezTo>
                  <a:cubicBezTo>
                    <a:pt x="1805575" y="1078928"/>
                    <a:pt x="1813782" y="1087135"/>
                    <a:pt x="1813782" y="1097248"/>
                  </a:cubicBezTo>
                  <a:cubicBezTo>
                    <a:pt x="1813782" y="1107360"/>
                    <a:pt x="1805575" y="1115568"/>
                    <a:pt x="1795462" y="1115568"/>
                  </a:cubicBezTo>
                  <a:cubicBezTo>
                    <a:pt x="1785350" y="1115568"/>
                    <a:pt x="1777142" y="1107360"/>
                    <a:pt x="1777142" y="1097248"/>
                  </a:cubicBezTo>
                  <a:close/>
                  <a:moveTo>
                    <a:pt x="1840642" y="1097248"/>
                  </a:moveTo>
                  <a:cubicBezTo>
                    <a:pt x="1840642" y="1087135"/>
                    <a:pt x="1848850" y="1078928"/>
                    <a:pt x="1858962" y="1078928"/>
                  </a:cubicBezTo>
                  <a:cubicBezTo>
                    <a:pt x="1869075" y="1078928"/>
                    <a:pt x="1877282" y="1087135"/>
                    <a:pt x="1877282" y="1097248"/>
                  </a:cubicBezTo>
                  <a:cubicBezTo>
                    <a:pt x="1877282" y="1107360"/>
                    <a:pt x="1869075" y="1115568"/>
                    <a:pt x="1858962" y="1115568"/>
                  </a:cubicBezTo>
                  <a:cubicBezTo>
                    <a:pt x="1848850" y="1115568"/>
                    <a:pt x="1840642" y="1107360"/>
                    <a:pt x="1840642" y="1097248"/>
                  </a:cubicBezTo>
                  <a:close/>
                  <a:moveTo>
                    <a:pt x="1904142" y="1097248"/>
                  </a:moveTo>
                  <a:cubicBezTo>
                    <a:pt x="1904142" y="1087135"/>
                    <a:pt x="1912350" y="1078928"/>
                    <a:pt x="1922462" y="1078928"/>
                  </a:cubicBezTo>
                  <a:cubicBezTo>
                    <a:pt x="1932575" y="1078928"/>
                    <a:pt x="1940782" y="1087135"/>
                    <a:pt x="1940782" y="1097248"/>
                  </a:cubicBezTo>
                  <a:cubicBezTo>
                    <a:pt x="1940782" y="1107360"/>
                    <a:pt x="1932575" y="1115568"/>
                    <a:pt x="1922462" y="1115568"/>
                  </a:cubicBezTo>
                  <a:cubicBezTo>
                    <a:pt x="1912350" y="1115568"/>
                    <a:pt x="1904142" y="1107360"/>
                    <a:pt x="1904142" y="1097248"/>
                  </a:cubicBezTo>
                  <a:close/>
                  <a:moveTo>
                    <a:pt x="1967357" y="1097248"/>
                  </a:moveTo>
                  <a:cubicBezTo>
                    <a:pt x="1967357" y="1086978"/>
                    <a:pt x="1975692" y="1078642"/>
                    <a:pt x="1985962" y="1078642"/>
                  </a:cubicBezTo>
                  <a:cubicBezTo>
                    <a:pt x="1996232" y="1078642"/>
                    <a:pt x="2004568" y="1086978"/>
                    <a:pt x="2004568" y="1097248"/>
                  </a:cubicBezTo>
                  <a:cubicBezTo>
                    <a:pt x="2004568" y="1107518"/>
                    <a:pt x="1996232" y="1115853"/>
                    <a:pt x="1985962" y="1115853"/>
                  </a:cubicBezTo>
                  <a:cubicBezTo>
                    <a:pt x="1975692" y="1115853"/>
                    <a:pt x="1967357" y="1107518"/>
                    <a:pt x="1967357" y="1097248"/>
                  </a:cubicBezTo>
                  <a:close/>
                  <a:moveTo>
                    <a:pt x="2030857" y="1097248"/>
                  </a:moveTo>
                  <a:cubicBezTo>
                    <a:pt x="2030857" y="1086978"/>
                    <a:pt x="2039192" y="1078642"/>
                    <a:pt x="2049462" y="1078642"/>
                  </a:cubicBezTo>
                  <a:cubicBezTo>
                    <a:pt x="2059732" y="1078642"/>
                    <a:pt x="2068068" y="1086978"/>
                    <a:pt x="2068068" y="1097248"/>
                  </a:cubicBezTo>
                  <a:cubicBezTo>
                    <a:pt x="2068068" y="1107518"/>
                    <a:pt x="2059732" y="1115853"/>
                    <a:pt x="2049462" y="1115853"/>
                  </a:cubicBezTo>
                  <a:cubicBezTo>
                    <a:pt x="2039192" y="1115853"/>
                    <a:pt x="2030857" y="1107518"/>
                    <a:pt x="2030857" y="1097248"/>
                  </a:cubicBezTo>
                  <a:close/>
                  <a:moveTo>
                    <a:pt x="2094357" y="1097248"/>
                  </a:moveTo>
                  <a:cubicBezTo>
                    <a:pt x="2094357" y="1086978"/>
                    <a:pt x="2102692" y="1078642"/>
                    <a:pt x="2112962" y="1078642"/>
                  </a:cubicBezTo>
                  <a:cubicBezTo>
                    <a:pt x="2123232" y="1078642"/>
                    <a:pt x="2131568" y="1086978"/>
                    <a:pt x="2131568" y="1097248"/>
                  </a:cubicBezTo>
                  <a:cubicBezTo>
                    <a:pt x="2131568" y="1107518"/>
                    <a:pt x="2123232" y="1115853"/>
                    <a:pt x="2112962" y="1115853"/>
                  </a:cubicBezTo>
                  <a:cubicBezTo>
                    <a:pt x="2102692" y="1115853"/>
                    <a:pt x="2094357" y="1107518"/>
                    <a:pt x="2094357" y="1097248"/>
                  </a:cubicBezTo>
                  <a:close/>
                  <a:moveTo>
                    <a:pt x="2157857" y="1097248"/>
                  </a:moveTo>
                  <a:cubicBezTo>
                    <a:pt x="2157857" y="1086978"/>
                    <a:pt x="2166192" y="1078642"/>
                    <a:pt x="2176462" y="1078642"/>
                  </a:cubicBezTo>
                  <a:cubicBezTo>
                    <a:pt x="2186732" y="1078642"/>
                    <a:pt x="2195068" y="1086978"/>
                    <a:pt x="2195068" y="1097248"/>
                  </a:cubicBezTo>
                  <a:cubicBezTo>
                    <a:pt x="2195068" y="1107518"/>
                    <a:pt x="2186732" y="1115853"/>
                    <a:pt x="2176462" y="1115853"/>
                  </a:cubicBezTo>
                  <a:cubicBezTo>
                    <a:pt x="2166192" y="1115853"/>
                    <a:pt x="2157857" y="1107518"/>
                    <a:pt x="2157857" y="1097248"/>
                  </a:cubicBezTo>
                  <a:close/>
                  <a:moveTo>
                    <a:pt x="2222785" y="1097248"/>
                  </a:moveTo>
                  <a:cubicBezTo>
                    <a:pt x="2222785" y="1087766"/>
                    <a:pt x="2230481" y="1080071"/>
                    <a:pt x="2239962" y="1080071"/>
                  </a:cubicBezTo>
                  <a:cubicBezTo>
                    <a:pt x="2249444" y="1080071"/>
                    <a:pt x="2257139" y="1087766"/>
                    <a:pt x="2257139" y="1097248"/>
                  </a:cubicBezTo>
                  <a:cubicBezTo>
                    <a:pt x="2257139" y="1106729"/>
                    <a:pt x="2249444" y="1114425"/>
                    <a:pt x="2239962" y="1114425"/>
                  </a:cubicBezTo>
                  <a:cubicBezTo>
                    <a:pt x="2230481" y="1114425"/>
                    <a:pt x="2222785" y="1106729"/>
                    <a:pt x="2222785" y="1097248"/>
                  </a:cubicBezTo>
                  <a:close/>
                  <a:moveTo>
                    <a:pt x="2286285" y="1097248"/>
                  </a:moveTo>
                  <a:cubicBezTo>
                    <a:pt x="2286285" y="1087766"/>
                    <a:pt x="2293981" y="1080071"/>
                    <a:pt x="2303462" y="1080071"/>
                  </a:cubicBezTo>
                  <a:cubicBezTo>
                    <a:pt x="2312944" y="1080071"/>
                    <a:pt x="2320639" y="1087766"/>
                    <a:pt x="2320639" y="1097248"/>
                  </a:cubicBezTo>
                  <a:cubicBezTo>
                    <a:pt x="2320639" y="1106729"/>
                    <a:pt x="2312944" y="1114425"/>
                    <a:pt x="2303462" y="1114425"/>
                  </a:cubicBezTo>
                  <a:cubicBezTo>
                    <a:pt x="2293981" y="1114425"/>
                    <a:pt x="2286285" y="1106729"/>
                    <a:pt x="2286285" y="1097248"/>
                  </a:cubicBezTo>
                  <a:close/>
                  <a:moveTo>
                    <a:pt x="2349500" y="1097248"/>
                  </a:moveTo>
                  <a:cubicBezTo>
                    <a:pt x="2349500" y="1087608"/>
                    <a:pt x="2357323" y="1079785"/>
                    <a:pt x="2366962" y="1079785"/>
                  </a:cubicBezTo>
                  <a:cubicBezTo>
                    <a:pt x="2376601" y="1079785"/>
                    <a:pt x="2384425" y="1087608"/>
                    <a:pt x="2384425" y="1097248"/>
                  </a:cubicBezTo>
                  <a:cubicBezTo>
                    <a:pt x="2384425" y="1106887"/>
                    <a:pt x="2376601" y="1114710"/>
                    <a:pt x="2366962" y="1114710"/>
                  </a:cubicBezTo>
                  <a:cubicBezTo>
                    <a:pt x="2357323" y="1114710"/>
                    <a:pt x="2349500" y="1106887"/>
                    <a:pt x="2349500" y="1097248"/>
                  </a:cubicBezTo>
                  <a:close/>
                  <a:moveTo>
                    <a:pt x="2413000" y="1097248"/>
                  </a:moveTo>
                  <a:cubicBezTo>
                    <a:pt x="2413000" y="1087608"/>
                    <a:pt x="2420823" y="1079785"/>
                    <a:pt x="2430462" y="1079785"/>
                  </a:cubicBezTo>
                  <a:cubicBezTo>
                    <a:pt x="2440101" y="1079785"/>
                    <a:pt x="2447925" y="1087608"/>
                    <a:pt x="2447925" y="1097248"/>
                  </a:cubicBezTo>
                  <a:cubicBezTo>
                    <a:pt x="2447925" y="1106887"/>
                    <a:pt x="2440101" y="1114710"/>
                    <a:pt x="2430462" y="1114710"/>
                  </a:cubicBezTo>
                  <a:cubicBezTo>
                    <a:pt x="2420823" y="1114710"/>
                    <a:pt x="2413000" y="1106887"/>
                    <a:pt x="2413000" y="1097248"/>
                  </a:cubicBezTo>
                  <a:close/>
                  <a:moveTo>
                    <a:pt x="0" y="1160748"/>
                  </a:moveTo>
                  <a:cubicBezTo>
                    <a:pt x="0" y="1151108"/>
                    <a:pt x="7823" y="1143285"/>
                    <a:pt x="17462" y="1143285"/>
                  </a:cubicBezTo>
                  <a:cubicBezTo>
                    <a:pt x="27101" y="1143285"/>
                    <a:pt x="34925" y="1151108"/>
                    <a:pt x="34925" y="1160748"/>
                  </a:cubicBezTo>
                  <a:cubicBezTo>
                    <a:pt x="34925" y="1170387"/>
                    <a:pt x="27101" y="1178210"/>
                    <a:pt x="17462" y="1178210"/>
                  </a:cubicBezTo>
                  <a:cubicBezTo>
                    <a:pt x="7823" y="1178210"/>
                    <a:pt x="0" y="1170387"/>
                    <a:pt x="0" y="1160748"/>
                  </a:cubicBezTo>
                  <a:close/>
                  <a:moveTo>
                    <a:pt x="63500" y="1160748"/>
                  </a:moveTo>
                  <a:cubicBezTo>
                    <a:pt x="63500" y="1151108"/>
                    <a:pt x="71323" y="1143285"/>
                    <a:pt x="80962" y="1143285"/>
                  </a:cubicBezTo>
                  <a:cubicBezTo>
                    <a:pt x="90601" y="1143285"/>
                    <a:pt x="98425" y="1151108"/>
                    <a:pt x="98425" y="1160748"/>
                  </a:cubicBezTo>
                  <a:cubicBezTo>
                    <a:pt x="98425" y="1170387"/>
                    <a:pt x="90601" y="1178210"/>
                    <a:pt x="80962" y="1178210"/>
                  </a:cubicBezTo>
                  <a:cubicBezTo>
                    <a:pt x="71323" y="1178210"/>
                    <a:pt x="63500" y="1170387"/>
                    <a:pt x="63500" y="1160748"/>
                  </a:cubicBezTo>
                  <a:close/>
                  <a:moveTo>
                    <a:pt x="127000" y="1160748"/>
                  </a:moveTo>
                  <a:cubicBezTo>
                    <a:pt x="127000" y="1151108"/>
                    <a:pt x="134823" y="1143285"/>
                    <a:pt x="144462" y="1143285"/>
                  </a:cubicBezTo>
                  <a:cubicBezTo>
                    <a:pt x="154101" y="1143285"/>
                    <a:pt x="161925" y="1151108"/>
                    <a:pt x="161925" y="1160748"/>
                  </a:cubicBezTo>
                  <a:cubicBezTo>
                    <a:pt x="161925" y="1170387"/>
                    <a:pt x="154101" y="1178210"/>
                    <a:pt x="144462" y="1178210"/>
                  </a:cubicBezTo>
                  <a:cubicBezTo>
                    <a:pt x="134823" y="1178210"/>
                    <a:pt x="127000" y="1170387"/>
                    <a:pt x="127000" y="1160748"/>
                  </a:cubicBezTo>
                  <a:close/>
                  <a:moveTo>
                    <a:pt x="190500" y="1160748"/>
                  </a:moveTo>
                  <a:cubicBezTo>
                    <a:pt x="190500" y="1151108"/>
                    <a:pt x="198323" y="1143285"/>
                    <a:pt x="207962" y="1143285"/>
                  </a:cubicBezTo>
                  <a:cubicBezTo>
                    <a:pt x="217601" y="1143285"/>
                    <a:pt x="225425" y="1151108"/>
                    <a:pt x="225425" y="1160748"/>
                  </a:cubicBezTo>
                  <a:cubicBezTo>
                    <a:pt x="225425" y="1170387"/>
                    <a:pt x="217601" y="1178210"/>
                    <a:pt x="207962" y="1178210"/>
                  </a:cubicBezTo>
                  <a:cubicBezTo>
                    <a:pt x="198323" y="1178210"/>
                    <a:pt x="190500" y="1170387"/>
                    <a:pt x="190500" y="1160748"/>
                  </a:cubicBezTo>
                  <a:close/>
                  <a:moveTo>
                    <a:pt x="254000" y="1160748"/>
                  </a:moveTo>
                  <a:cubicBezTo>
                    <a:pt x="254000" y="1151108"/>
                    <a:pt x="261823" y="1143285"/>
                    <a:pt x="271462" y="1143285"/>
                  </a:cubicBezTo>
                  <a:cubicBezTo>
                    <a:pt x="281101" y="1143285"/>
                    <a:pt x="288925" y="1151108"/>
                    <a:pt x="288925" y="1160748"/>
                  </a:cubicBezTo>
                  <a:cubicBezTo>
                    <a:pt x="288925" y="1170387"/>
                    <a:pt x="281101" y="1178210"/>
                    <a:pt x="271462" y="1178210"/>
                  </a:cubicBezTo>
                  <a:cubicBezTo>
                    <a:pt x="261823" y="1178210"/>
                    <a:pt x="254000" y="1170387"/>
                    <a:pt x="254000" y="1160748"/>
                  </a:cubicBezTo>
                  <a:close/>
                  <a:moveTo>
                    <a:pt x="317500" y="1160748"/>
                  </a:moveTo>
                  <a:cubicBezTo>
                    <a:pt x="317500" y="1151108"/>
                    <a:pt x="325323" y="1143285"/>
                    <a:pt x="334962" y="1143285"/>
                  </a:cubicBezTo>
                  <a:cubicBezTo>
                    <a:pt x="344601" y="1143285"/>
                    <a:pt x="352425" y="1151108"/>
                    <a:pt x="352425" y="1160748"/>
                  </a:cubicBezTo>
                  <a:cubicBezTo>
                    <a:pt x="352425" y="1170387"/>
                    <a:pt x="344601" y="1178210"/>
                    <a:pt x="334962" y="1178210"/>
                  </a:cubicBezTo>
                  <a:cubicBezTo>
                    <a:pt x="325323" y="1178210"/>
                    <a:pt x="317500" y="1170387"/>
                    <a:pt x="317500" y="1160748"/>
                  </a:cubicBezTo>
                  <a:close/>
                  <a:moveTo>
                    <a:pt x="381000" y="1160748"/>
                  </a:moveTo>
                  <a:cubicBezTo>
                    <a:pt x="381000" y="1151108"/>
                    <a:pt x="388823" y="1143285"/>
                    <a:pt x="398462" y="1143285"/>
                  </a:cubicBezTo>
                  <a:cubicBezTo>
                    <a:pt x="408101" y="1143285"/>
                    <a:pt x="415925" y="1151108"/>
                    <a:pt x="415925" y="1160748"/>
                  </a:cubicBezTo>
                  <a:cubicBezTo>
                    <a:pt x="415925" y="1170387"/>
                    <a:pt x="408101" y="1178210"/>
                    <a:pt x="398462" y="1178210"/>
                  </a:cubicBezTo>
                  <a:cubicBezTo>
                    <a:pt x="388823" y="1178210"/>
                    <a:pt x="381000" y="1170387"/>
                    <a:pt x="381000" y="1160748"/>
                  </a:cubicBezTo>
                  <a:close/>
                  <a:moveTo>
                    <a:pt x="444500" y="1160748"/>
                  </a:moveTo>
                  <a:cubicBezTo>
                    <a:pt x="444500" y="1151108"/>
                    <a:pt x="452323" y="1143285"/>
                    <a:pt x="461962" y="1143285"/>
                  </a:cubicBezTo>
                  <a:cubicBezTo>
                    <a:pt x="471601" y="1143285"/>
                    <a:pt x="479425" y="1151108"/>
                    <a:pt x="479425" y="1160748"/>
                  </a:cubicBezTo>
                  <a:cubicBezTo>
                    <a:pt x="479425" y="1170387"/>
                    <a:pt x="471601" y="1178210"/>
                    <a:pt x="461962" y="1178210"/>
                  </a:cubicBezTo>
                  <a:cubicBezTo>
                    <a:pt x="452323" y="1178210"/>
                    <a:pt x="444500" y="1170387"/>
                    <a:pt x="444500" y="1160748"/>
                  </a:cubicBezTo>
                  <a:close/>
                  <a:moveTo>
                    <a:pt x="508000" y="1160748"/>
                  </a:moveTo>
                  <a:cubicBezTo>
                    <a:pt x="508000" y="1151108"/>
                    <a:pt x="515823" y="1143285"/>
                    <a:pt x="525462" y="1143285"/>
                  </a:cubicBezTo>
                  <a:cubicBezTo>
                    <a:pt x="535101" y="1143285"/>
                    <a:pt x="542925" y="1151108"/>
                    <a:pt x="542925" y="1160748"/>
                  </a:cubicBezTo>
                  <a:cubicBezTo>
                    <a:pt x="542925" y="1170387"/>
                    <a:pt x="535101" y="1178210"/>
                    <a:pt x="525462" y="1178210"/>
                  </a:cubicBezTo>
                  <a:cubicBezTo>
                    <a:pt x="515823" y="1178210"/>
                    <a:pt x="508000" y="1170387"/>
                    <a:pt x="508000" y="1160748"/>
                  </a:cubicBezTo>
                  <a:close/>
                  <a:moveTo>
                    <a:pt x="571500" y="1160748"/>
                  </a:moveTo>
                  <a:cubicBezTo>
                    <a:pt x="571500" y="1151108"/>
                    <a:pt x="579323" y="1143285"/>
                    <a:pt x="588962" y="1143285"/>
                  </a:cubicBezTo>
                  <a:cubicBezTo>
                    <a:pt x="598601" y="1143285"/>
                    <a:pt x="606425" y="1151108"/>
                    <a:pt x="606425" y="1160748"/>
                  </a:cubicBezTo>
                  <a:cubicBezTo>
                    <a:pt x="606425" y="1170387"/>
                    <a:pt x="598601" y="1178210"/>
                    <a:pt x="588962" y="1178210"/>
                  </a:cubicBezTo>
                  <a:cubicBezTo>
                    <a:pt x="579323" y="1178210"/>
                    <a:pt x="571500" y="1170387"/>
                    <a:pt x="571500" y="1160748"/>
                  </a:cubicBezTo>
                  <a:close/>
                  <a:moveTo>
                    <a:pt x="634714" y="1160748"/>
                  </a:moveTo>
                  <a:cubicBezTo>
                    <a:pt x="634714" y="1150951"/>
                    <a:pt x="642665" y="1143000"/>
                    <a:pt x="652462" y="1143000"/>
                  </a:cubicBezTo>
                  <a:cubicBezTo>
                    <a:pt x="662259" y="1143000"/>
                    <a:pt x="670210" y="1150951"/>
                    <a:pt x="670210" y="1160748"/>
                  </a:cubicBezTo>
                  <a:cubicBezTo>
                    <a:pt x="670210" y="1170545"/>
                    <a:pt x="662259" y="1178496"/>
                    <a:pt x="652462" y="1178496"/>
                  </a:cubicBezTo>
                  <a:cubicBezTo>
                    <a:pt x="642665" y="1178496"/>
                    <a:pt x="634714" y="1170545"/>
                    <a:pt x="634714" y="1160748"/>
                  </a:cubicBezTo>
                  <a:close/>
                  <a:moveTo>
                    <a:pt x="698214" y="1160748"/>
                  </a:moveTo>
                  <a:cubicBezTo>
                    <a:pt x="698214" y="1150951"/>
                    <a:pt x="706165" y="1143000"/>
                    <a:pt x="715962" y="1143000"/>
                  </a:cubicBezTo>
                  <a:cubicBezTo>
                    <a:pt x="725759" y="1143000"/>
                    <a:pt x="733710" y="1150951"/>
                    <a:pt x="733710" y="1160748"/>
                  </a:cubicBezTo>
                  <a:cubicBezTo>
                    <a:pt x="733710" y="1170545"/>
                    <a:pt x="725759" y="1178496"/>
                    <a:pt x="715962" y="1178496"/>
                  </a:cubicBezTo>
                  <a:cubicBezTo>
                    <a:pt x="706165" y="1178496"/>
                    <a:pt x="698214" y="1170545"/>
                    <a:pt x="698214" y="1160748"/>
                  </a:cubicBezTo>
                  <a:close/>
                  <a:moveTo>
                    <a:pt x="761714" y="1160748"/>
                  </a:moveTo>
                  <a:cubicBezTo>
                    <a:pt x="761714" y="1150951"/>
                    <a:pt x="769665" y="1143000"/>
                    <a:pt x="779462" y="1143000"/>
                  </a:cubicBezTo>
                  <a:cubicBezTo>
                    <a:pt x="789259" y="1143000"/>
                    <a:pt x="797210" y="1150951"/>
                    <a:pt x="797210" y="1160748"/>
                  </a:cubicBezTo>
                  <a:cubicBezTo>
                    <a:pt x="797210" y="1170545"/>
                    <a:pt x="789259" y="1178496"/>
                    <a:pt x="779462" y="1178496"/>
                  </a:cubicBezTo>
                  <a:cubicBezTo>
                    <a:pt x="769665" y="1178496"/>
                    <a:pt x="761714" y="1170545"/>
                    <a:pt x="761714" y="1160748"/>
                  </a:cubicBezTo>
                  <a:close/>
                  <a:moveTo>
                    <a:pt x="825214" y="1160748"/>
                  </a:moveTo>
                  <a:cubicBezTo>
                    <a:pt x="825214" y="1150951"/>
                    <a:pt x="833165" y="1143000"/>
                    <a:pt x="842962" y="1143000"/>
                  </a:cubicBezTo>
                  <a:cubicBezTo>
                    <a:pt x="852759" y="1143000"/>
                    <a:pt x="860710" y="1150951"/>
                    <a:pt x="860710" y="1160748"/>
                  </a:cubicBezTo>
                  <a:cubicBezTo>
                    <a:pt x="860710" y="1170545"/>
                    <a:pt x="852759" y="1178496"/>
                    <a:pt x="842962" y="1178496"/>
                  </a:cubicBezTo>
                  <a:cubicBezTo>
                    <a:pt x="833165" y="1178496"/>
                    <a:pt x="825214" y="1170545"/>
                    <a:pt x="825214" y="1160748"/>
                  </a:cubicBezTo>
                  <a:close/>
                  <a:moveTo>
                    <a:pt x="888714" y="1160748"/>
                  </a:moveTo>
                  <a:cubicBezTo>
                    <a:pt x="888714" y="1150951"/>
                    <a:pt x="896665" y="1143000"/>
                    <a:pt x="906462" y="1143000"/>
                  </a:cubicBezTo>
                  <a:cubicBezTo>
                    <a:pt x="916259" y="1143000"/>
                    <a:pt x="924210" y="1150951"/>
                    <a:pt x="924210" y="1160748"/>
                  </a:cubicBezTo>
                  <a:cubicBezTo>
                    <a:pt x="924210" y="1170545"/>
                    <a:pt x="916259" y="1178496"/>
                    <a:pt x="906462" y="1178496"/>
                  </a:cubicBezTo>
                  <a:cubicBezTo>
                    <a:pt x="896665" y="1178496"/>
                    <a:pt x="888714" y="1170545"/>
                    <a:pt x="888714" y="1160748"/>
                  </a:cubicBezTo>
                  <a:close/>
                  <a:moveTo>
                    <a:pt x="952214" y="1160748"/>
                  </a:moveTo>
                  <a:cubicBezTo>
                    <a:pt x="952214" y="1150951"/>
                    <a:pt x="960165" y="1143000"/>
                    <a:pt x="969962" y="1143000"/>
                  </a:cubicBezTo>
                  <a:cubicBezTo>
                    <a:pt x="979759" y="1143000"/>
                    <a:pt x="987710" y="1150951"/>
                    <a:pt x="987710" y="1160748"/>
                  </a:cubicBezTo>
                  <a:cubicBezTo>
                    <a:pt x="987710" y="1170545"/>
                    <a:pt x="979759" y="1178496"/>
                    <a:pt x="969962" y="1178496"/>
                  </a:cubicBezTo>
                  <a:cubicBezTo>
                    <a:pt x="960165" y="1178496"/>
                    <a:pt x="952214" y="1170545"/>
                    <a:pt x="952214" y="1160748"/>
                  </a:cubicBezTo>
                  <a:close/>
                  <a:moveTo>
                    <a:pt x="1015714" y="1160748"/>
                  </a:moveTo>
                  <a:cubicBezTo>
                    <a:pt x="1015714" y="1150951"/>
                    <a:pt x="1023665" y="1143000"/>
                    <a:pt x="1033462" y="1143000"/>
                  </a:cubicBezTo>
                  <a:cubicBezTo>
                    <a:pt x="1043259" y="1143000"/>
                    <a:pt x="1051210" y="1150951"/>
                    <a:pt x="1051210" y="1160748"/>
                  </a:cubicBezTo>
                  <a:cubicBezTo>
                    <a:pt x="1051210" y="1170545"/>
                    <a:pt x="1043259" y="1178496"/>
                    <a:pt x="1033462" y="1178496"/>
                  </a:cubicBezTo>
                  <a:cubicBezTo>
                    <a:pt x="1023665" y="1178496"/>
                    <a:pt x="1015714" y="1170545"/>
                    <a:pt x="1015714" y="1160748"/>
                  </a:cubicBezTo>
                  <a:close/>
                  <a:moveTo>
                    <a:pt x="1079214" y="1160748"/>
                  </a:moveTo>
                  <a:cubicBezTo>
                    <a:pt x="1079214" y="1150951"/>
                    <a:pt x="1087165" y="1143000"/>
                    <a:pt x="1096962" y="1143000"/>
                  </a:cubicBezTo>
                  <a:cubicBezTo>
                    <a:pt x="1106759" y="1143000"/>
                    <a:pt x="1114710" y="1150951"/>
                    <a:pt x="1114710" y="1160748"/>
                  </a:cubicBezTo>
                  <a:cubicBezTo>
                    <a:pt x="1114710" y="1170545"/>
                    <a:pt x="1106759" y="1178496"/>
                    <a:pt x="1096962" y="1178496"/>
                  </a:cubicBezTo>
                  <a:cubicBezTo>
                    <a:pt x="1087165" y="1178496"/>
                    <a:pt x="1079214" y="1170545"/>
                    <a:pt x="1079214" y="1160748"/>
                  </a:cubicBezTo>
                  <a:close/>
                  <a:moveTo>
                    <a:pt x="1142714" y="1160748"/>
                  </a:moveTo>
                  <a:cubicBezTo>
                    <a:pt x="1142714" y="1150951"/>
                    <a:pt x="1150665" y="1143000"/>
                    <a:pt x="1160462" y="1143000"/>
                  </a:cubicBezTo>
                  <a:cubicBezTo>
                    <a:pt x="1170259" y="1143000"/>
                    <a:pt x="1178210" y="1150951"/>
                    <a:pt x="1178210" y="1160748"/>
                  </a:cubicBezTo>
                  <a:cubicBezTo>
                    <a:pt x="1178210" y="1170545"/>
                    <a:pt x="1170259" y="1178496"/>
                    <a:pt x="1160462" y="1178496"/>
                  </a:cubicBezTo>
                  <a:cubicBezTo>
                    <a:pt x="1150665" y="1178496"/>
                    <a:pt x="1142714" y="1170545"/>
                    <a:pt x="1142714" y="1160748"/>
                  </a:cubicBezTo>
                  <a:close/>
                  <a:moveTo>
                    <a:pt x="1205928" y="1160748"/>
                  </a:moveTo>
                  <a:cubicBezTo>
                    <a:pt x="1205928" y="1150793"/>
                    <a:pt x="1214007" y="1142714"/>
                    <a:pt x="1223962" y="1142714"/>
                  </a:cubicBezTo>
                  <a:cubicBezTo>
                    <a:pt x="1233917" y="1142714"/>
                    <a:pt x="1241996" y="1150793"/>
                    <a:pt x="1241996" y="1160748"/>
                  </a:cubicBezTo>
                  <a:cubicBezTo>
                    <a:pt x="1241996" y="1170703"/>
                    <a:pt x="1233917" y="1178782"/>
                    <a:pt x="1223962" y="1178782"/>
                  </a:cubicBezTo>
                  <a:cubicBezTo>
                    <a:pt x="1214007" y="1178782"/>
                    <a:pt x="1205928" y="1170703"/>
                    <a:pt x="1205928" y="1160748"/>
                  </a:cubicBezTo>
                  <a:close/>
                  <a:moveTo>
                    <a:pt x="1269428" y="1160748"/>
                  </a:moveTo>
                  <a:cubicBezTo>
                    <a:pt x="1269428" y="1150793"/>
                    <a:pt x="1277507" y="1142714"/>
                    <a:pt x="1287462" y="1142714"/>
                  </a:cubicBezTo>
                  <a:cubicBezTo>
                    <a:pt x="1297417" y="1142714"/>
                    <a:pt x="1305496" y="1150793"/>
                    <a:pt x="1305496" y="1160748"/>
                  </a:cubicBezTo>
                  <a:cubicBezTo>
                    <a:pt x="1305496" y="1170703"/>
                    <a:pt x="1297417" y="1178782"/>
                    <a:pt x="1287462" y="1178782"/>
                  </a:cubicBezTo>
                  <a:cubicBezTo>
                    <a:pt x="1277507" y="1178782"/>
                    <a:pt x="1269428" y="1170703"/>
                    <a:pt x="1269428" y="1160748"/>
                  </a:cubicBezTo>
                  <a:close/>
                  <a:moveTo>
                    <a:pt x="1332928" y="1160748"/>
                  </a:moveTo>
                  <a:cubicBezTo>
                    <a:pt x="1332928" y="1150793"/>
                    <a:pt x="1341007" y="1142714"/>
                    <a:pt x="1350962" y="1142714"/>
                  </a:cubicBezTo>
                  <a:cubicBezTo>
                    <a:pt x="1360917" y="1142714"/>
                    <a:pt x="1368996" y="1150793"/>
                    <a:pt x="1368996" y="1160748"/>
                  </a:cubicBezTo>
                  <a:cubicBezTo>
                    <a:pt x="1368996" y="1170703"/>
                    <a:pt x="1360917" y="1178782"/>
                    <a:pt x="1350962" y="1178782"/>
                  </a:cubicBezTo>
                  <a:cubicBezTo>
                    <a:pt x="1341007" y="1178782"/>
                    <a:pt x="1332928" y="1170703"/>
                    <a:pt x="1332928" y="1160748"/>
                  </a:cubicBezTo>
                  <a:close/>
                  <a:moveTo>
                    <a:pt x="1396428" y="1160748"/>
                  </a:moveTo>
                  <a:cubicBezTo>
                    <a:pt x="1396428" y="1150793"/>
                    <a:pt x="1404507" y="1142714"/>
                    <a:pt x="1414462" y="1142714"/>
                  </a:cubicBezTo>
                  <a:cubicBezTo>
                    <a:pt x="1424417" y="1142714"/>
                    <a:pt x="1432496" y="1150793"/>
                    <a:pt x="1432496" y="1160748"/>
                  </a:cubicBezTo>
                  <a:cubicBezTo>
                    <a:pt x="1432496" y="1170703"/>
                    <a:pt x="1424417" y="1178782"/>
                    <a:pt x="1414462" y="1178782"/>
                  </a:cubicBezTo>
                  <a:cubicBezTo>
                    <a:pt x="1404507" y="1178782"/>
                    <a:pt x="1396428" y="1170703"/>
                    <a:pt x="1396428" y="1160748"/>
                  </a:cubicBezTo>
                  <a:close/>
                  <a:moveTo>
                    <a:pt x="1459928" y="1160748"/>
                  </a:moveTo>
                  <a:cubicBezTo>
                    <a:pt x="1459928" y="1150793"/>
                    <a:pt x="1468007" y="1142714"/>
                    <a:pt x="1477962" y="1142714"/>
                  </a:cubicBezTo>
                  <a:cubicBezTo>
                    <a:pt x="1487917" y="1142714"/>
                    <a:pt x="1495996" y="1150793"/>
                    <a:pt x="1495996" y="1160748"/>
                  </a:cubicBezTo>
                  <a:cubicBezTo>
                    <a:pt x="1495996" y="1170703"/>
                    <a:pt x="1487917" y="1178782"/>
                    <a:pt x="1477962" y="1178782"/>
                  </a:cubicBezTo>
                  <a:cubicBezTo>
                    <a:pt x="1468007" y="1178782"/>
                    <a:pt x="1459928" y="1170703"/>
                    <a:pt x="1459928" y="1160748"/>
                  </a:cubicBezTo>
                  <a:close/>
                  <a:moveTo>
                    <a:pt x="1523428" y="1160748"/>
                  </a:moveTo>
                  <a:cubicBezTo>
                    <a:pt x="1523428" y="1150793"/>
                    <a:pt x="1531507" y="1142714"/>
                    <a:pt x="1541462" y="1142714"/>
                  </a:cubicBezTo>
                  <a:cubicBezTo>
                    <a:pt x="1551417" y="1142714"/>
                    <a:pt x="1559496" y="1150793"/>
                    <a:pt x="1559496" y="1160748"/>
                  </a:cubicBezTo>
                  <a:cubicBezTo>
                    <a:pt x="1559496" y="1170703"/>
                    <a:pt x="1551417" y="1178782"/>
                    <a:pt x="1541462" y="1178782"/>
                  </a:cubicBezTo>
                  <a:cubicBezTo>
                    <a:pt x="1531507" y="1178782"/>
                    <a:pt x="1523428" y="1170703"/>
                    <a:pt x="1523428" y="1160748"/>
                  </a:cubicBezTo>
                  <a:close/>
                  <a:moveTo>
                    <a:pt x="1586928" y="1160748"/>
                  </a:moveTo>
                  <a:cubicBezTo>
                    <a:pt x="1586928" y="1150793"/>
                    <a:pt x="1595007" y="1142714"/>
                    <a:pt x="1604962" y="1142714"/>
                  </a:cubicBezTo>
                  <a:cubicBezTo>
                    <a:pt x="1614917" y="1142714"/>
                    <a:pt x="1622996" y="1150793"/>
                    <a:pt x="1622996" y="1160748"/>
                  </a:cubicBezTo>
                  <a:cubicBezTo>
                    <a:pt x="1622996" y="1170703"/>
                    <a:pt x="1614917" y="1178782"/>
                    <a:pt x="1604962" y="1178782"/>
                  </a:cubicBezTo>
                  <a:cubicBezTo>
                    <a:pt x="1595007" y="1178782"/>
                    <a:pt x="1586928" y="1170703"/>
                    <a:pt x="1586928" y="1160748"/>
                  </a:cubicBezTo>
                  <a:close/>
                  <a:moveTo>
                    <a:pt x="1650142" y="1160748"/>
                  </a:moveTo>
                  <a:cubicBezTo>
                    <a:pt x="1650142" y="1150635"/>
                    <a:pt x="1658350" y="1142428"/>
                    <a:pt x="1668462" y="1142428"/>
                  </a:cubicBezTo>
                  <a:cubicBezTo>
                    <a:pt x="1678575" y="1142428"/>
                    <a:pt x="1686782" y="1150635"/>
                    <a:pt x="1686782" y="1160748"/>
                  </a:cubicBezTo>
                  <a:cubicBezTo>
                    <a:pt x="1686782" y="1170860"/>
                    <a:pt x="1678575" y="1179068"/>
                    <a:pt x="1668462" y="1179068"/>
                  </a:cubicBezTo>
                  <a:cubicBezTo>
                    <a:pt x="1658350" y="1179068"/>
                    <a:pt x="1650142" y="1170860"/>
                    <a:pt x="1650142" y="1160748"/>
                  </a:cubicBezTo>
                  <a:close/>
                  <a:moveTo>
                    <a:pt x="1713642" y="1160748"/>
                  </a:moveTo>
                  <a:cubicBezTo>
                    <a:pt x="1713642" y="1150635"/>
                    <a:pt x="1721850" y="1142428"/>
                    <a:pt x="1731962" y="1142428"/>
                  </a:cubicBezTo>
                  <a:cubicBezTo>
                    <a:pt x="1742075" y="1142428"/>
                    <a:pt x="1750282" y="1150635"/>
                    <a:pt x="1750282" y="1160748"/>
                  </a:cubicBezTo>
                  <a:cubicBezTo>
                    <a:pt x="1750282" y="1170860"/>
                    <a:pt x="1742075" y="1179068"/>
                    <a:pt x="1731962" y="1179068"/>
                  </a:cubicBezTo>
                  <a:cubicBezTo>
                    <a:pt x="1721850" y="1179068"/>
                    <a:pt x="1713642" y="1170860"/>
                    <a:pt x="1713642" y="1160748"/>
                  </a:cubicBezTo>
                  <a:close/>
                  <a:moveTo>
                    <a:pt x="1777142" y="1160748"/>
                  </a:moveTo>
                  <a:cubicBezTo>
                    <a:pt x="1777142" y="1150635"/>
                    <a:pt x="1785350" y="1142428"/>
                    <a:pt x="1795462" y="1142428"/>
                  </a:cubicBezTo>
                  <a:cubicBezTo>
                    <a:pt x="1805575" y="1142428"/>
                    <a:pt x="1813782" y="1150635"/>
                    <a:pt x="1813782" y="1160748"/>
                  </a:cubicBezTo>
                  <a:cubicBezTo>
                    <a:pt x="1813782" y="1170860"/>
                    <a:pt x="1805575" y="1179068"/>
                    <a:pt x="1795462" y="1179068"/>
                  </a:cubicBezTo>
                  <a:cubicBezTo>
                    <a:pt x="1785350" y="1179068"/>
                    <a:pt x="1777142" y="1170860"/>
                    <a:pt x="1777142" y="1160748"/>
                  </a:cubicBezTo>
                  <a:close/>
                  <a:moveTo>
                    <a:pt x="1840642" y="1160748"/>
                  </a:moveTo>
                  <a:cubicBezTo>
                    <a:pt x="1840642" y="1150635"/>
                    <a:pt x="1848850" y="1142428"/>
                    <a:pt x="1858962" y="1142428"/>
                  </a:cubicBezTo>
                  <a:cubicBezTo>
                    <a:pt x="1869075" y="1142428"/>
                    <a:pt x="1877282" y="1150635"/>
                    <a:pt x="1877282" y="1160748"/>
                  </a:cubicBezTo>
                  <a:cubicBezTo>
                    <a:pt x="1877282" y="1170860"/>
                    <a:pt x="1869075" y="1179068"/>
                    <a:pt x="1858962" y="1179068"/>
                  </a:cubicBezTo>
                  <a:cubicBezTo>
                    <a:pt x="1848850" y="1179068"/>
                    <a:pt x="1840642" y="1170860"/>
                    <a:pt x="1840642" y="1160748"/>
                  </a:cubicBezTo>
                  <a:close/>
                  <a:moveTo>
                    <a:pt x="1904142" y="1160748"/>
                  </a:moveTo>
                  <a:cubicBezTo>
                    <a:pt x="1904142" y="1150635"/>
                    <a:pt x="1912350" y="1142428"/>
                    <a:pt x="1922462" y="1142428"/>
                  </a:cubicBezTo>
                  <a:cubicBezTo>
                    <a:pt x="1932575" y="1142428"/>
                    <a:pt x="1940782" y="1150635"/>
                    <a:pt x="1940782" y="1160748"/>
                  </a:cubicBezTo>
                  <a:cubicBezTo>
                    <a:pt x="1940782" y="1170860"/>
                    <a:pt x="1932575" y="1179068"/>
                    <a:pt x="1922462" y="1179068"/>
                  </a:cubicBezTo>
                  <a:cubicBezTo>
                    <a:pt x="1912350" y="1179068"/>
                    <a:pt x="1904142" y="1170860"/>
                    <a:pt x="1904142" y="1160748"/>
                  </a:cubicBezTo>
                  <a:close/>
                  <a:moveTo>
                    <a:pt x="1967357" y="1160748"/>
                  </a:moveTo>
                  <a:cubicBezTo>
                    <a:pt x="1967357" y="1150478"/>
                    <a:pt x="1975692" y="1142142"/>
                    <a:pt x="1985962" y="1142142"/>
                  </a:cubicBezTo>
                  <a:cubicBezTo>
                    <a:pt x="1996232" y="1142142"/>
                    <a:pt x="2004568" y="1150478"/>
                    <a:pt x="2004568" y="1160748"/>
                  </a:cubicBezTo>
                  <a:cubicBezTo>
                    <a:pt x="2004568" y="1171018"/>
                    <a:pt x="1996232" y="1179353"/>
                    <a:pt x="1985962" y="1179353"/>
                  </a:cubicBezTo>
                  <a:cubicBezTo>
                    <a:pt x="1975692" y="1179353"/>
                    <a:pt x="1967357" y="1171018"/>
                    <a:pt x="1967357" y="1160748"/>
                  </a:cubicBezTo>
                  <a:close/>
                  <a:moveTo>
                    <a:pt x="2030857" y="1160748"/>
                  </a:moveTo>
                  <a:cubicBezTo>
                    <a:pt x="2030857" y="1150478"/>
                    <a:pt x="2039192" y="1142142"/>
                    <a:pt x="2049462" y="1142142"/>
                  </a:cubicBezTo>
                  <a:cubicBezTo>
                    <a:pt x="2059732" y="1142142"/>
                    <a:pt x="2068068" y="1150478"/>
                    <a:pt x="2068068" y="1160748"/>
                  </a:cubicBezTo>
                  <a:cubicBezTo>
                    <a:pt x="2068068" y="1171018"/>
                    <a:pt x="2059732" y="1179353"/>
                    <a:pt x="2049462" y="1179353"/>
                  </a:cubicBezTo>
                  <a:cubicBezTo>
                    <a:pt x="2039192" y="1179353"/>
                    <a:pt x="2030857" y="1171018"/>
                    <a:pt x="2030857" y="1160748"/>
                  </a:cubicBezTo>
                  <a:close/>
                  <a:moveTo>
                    <a:pt x="2094357" y="1160748"/>
                  </a:moveTo>
                  <a:cubicBezTo>
                    <a:pt x="2094357" y="1150478"/>
                    <a:pt x="2102692" y="1142142"/>
                    <a:pt x="2112962" y="1142142"/>
                  </a:cubicBezTo>
                  <a:cubicBezTo>
                    <a:pt x="2123232" y="1142142"/>
                    <a:pt x="2131568" y="1150478"/>
                    <a:pt x="2131568" y="1160748"/>
                  </a:cubicBezTo>
                  <a:cubicBezTo>
                    <a:pt x="2131568" y="1171018"/>
                    <a:pt x="2123232" y="1179353"/>
                    <a:pt x="2112962" y="1179353"/>
                  </a:cubicBezTo>
                  <a:cubicBezTo>
                    <a:pt x="2102692" y="1179353"/>
                    <a:pt x="2094357" y="1171018"/>
                    <a:pt x="2094357" y="1160748"/>
                  </a:cubicBezTo>
                  <a:close/>
                  <a:moveTo>
                    <a:pt x="2157857" y="1160748"/>
                  </a:moveTo>
                  <a:cubicBezTo>
                    <a:pt x="2157857" y="1150478"/>
                    <a:pt x="2166192" y="1142142"/>
                    <a:pt x="2176462" y="1142142"/>
                  </a:cubicBezTo>
                  <a:cubicBezTo>
                    <a:pt x="2186732" y="1142142"/>
                    <a:pt x="2195068" y="1150478"/>
                    <a:pt x="2195068" y="1160748"/>
                  </a:cubicBezTo>
                  <a:cubicBezTo>
                    <a:pt x="2195068" y="1171018"/>
                    <a:pt x="2186732" y="1179353"/>
                    <a:pt x="2176462" y="1179353"/>
                  </a:cubicBezTo>
                  <a:cubicBezTo>
                    <a:pt x="2166192" y="1179353"/>
                    <a:pt x="2157857" y="1171018"/>
                    <a:pt x="2157857" y="1160748"/>
                  </a:cubicBezTo>
                  <a:close/>
                  <a:moveTo>
                    <a:pt x="2222785" y="1160748"/>
                  </a:moveTo>
                  <a:cubicBezTo>
                    <a:pt x="2222785" y="1151266"/>
                    <a:pt x="2230481" y="1143571"/>
                    <a:pt x="2239962" y="1143571"/>
                  </a:cubicBezTo>
                  <a:cubicBezTo>
                    <a:pt x="2249444" y="1143571"/>
                    <a:pt x="2257139" y="1151266"/>
                    <a:pt x="2257139" y="1160748"/>
                  </a:cubicBezTo>
                  <a:cubicBezTo>
                    <a:pt x="2257139" y="1170229"/>
                    <a:pt x="2249444" y="1177925"/>
                    <a:pt x="2239962" y="1177925"/>
                  </a:cubicBezTo>
                  <a:cubicBezTo>
                    <a:pt x="2230481" y="1177925"/>
                    <a:pt x="2222785" y="1170229"/>
                    <a:pt x="2222785" y="1160748"/>
                  </a:cubicBezTo>
                  <a:close/>
                  <a:moveTo>
                    <a:pt x="2286285" y="1160748"/>
                  </a:moveTo>
                  <a:cubicBezTo>
                    <a:pt x="2286285" y="1151266"/>
                    <a:pt x="2293981" y="1143571"/>
                    <a:pt x="2303462" y="1143571"/>
                  </a:cubicBezTo>
                  <a:cubicBezTo>
                    <a:pt x="2312944" y="1143571"/>
                    <a:pt x="2320639" y="1151266"/>
                    <a:pt x="2320639" y="1160748"/>
                  </a:cubicBezTo>
                  <a:cubicBezTo>
                    <a:pt x="2320639" y="1170229"/>
                    <a:pt x="2312944" y="1177925"/>
                    <a:pt x="2303462" y="1177925"/>
                  </a:cubicBezTo>
                  <a:cubicBezTo>
                    <a:pt x="2293981" y="1177925"/>
                    <a:pt x="2286285" y="1170229"/>
                    <a:pt x="2286285" y="1160748"/>
                  </a:cubicBezTo>
                  <a:close/>
                  <a:moveTo>
                    <a:pt x="2349500" y="1160748"/>
                  </a:moveTo>
                  <a:cubicBezTo>
                    <a:pt x="2349500" y="1151108"/>
                    <a:pt x="2357323" y="1143285"/>
                    <a:pt x="2366962" y="1143285"/>
                  </a:cubicBezTo>
                  <a:cubicBezTo>
                    <a:pt x="2376601" y="1143285"/>
                    <a:pt x="2384425" y="1151108"/>
                    <a:pt x="2384425" y="1160748"/>
                  </a:cubicBezTo>
                  <a:cubicBezTo>
                    <a:pt x="2384425" y="1170387"/>
                    <a:pt x="2376601" y="1178210"/>
                    <a:pt x="2366962" y="1178210"/>
                  </a:cubicBezTo>
                  <a:cubicBezTo>
                    <a:pt x="2357323" y="1178210"/>
                    <a:pt x="2349500" y="1170387"/>
                    <a:pt x="2349500" y="1160748"/>
                  </a:cubicBezTo>
                  <a:close/>
                  <a:moveTo>
                    <a:pt x="2413000" y="1160748"/>
                  </a:moveTo>
                  <a:cubicBezTo>
                    <a:pt x="2413000" y="1151108"/>
                    <a:pt x="2420823" y="1143285"/>
                    <a:pt x="2430462" y="1143285"/>
                  </a:cubicBezTo>
                  <a:cubicBezTo>
                    <a:pt x="2440101" y="1143285"/>
                    <a:pt x="2447925" y="1151108"/>
                    <a:pt x="2447925" y="1160748"/>
                  </a:cubicBezTo>
                  <a:cubicBezTo>
                    <a:pt x="2447925" y="1170387"/>
                    <a:pt x="2440101" y="1178210"/>
                    <a:pt x="2430462" y="1178210"/>
                  </a:cubicBezTo>
                  <a:cubicBezTo>
                    <a:pt x="2420823" y="1178210"/>
                    <a:pt x="2413000" y="1170387"/>
                    <a:pt x="2413000" y="1160748"/>
                  </a:cubicBezTo>
                  <a:close/>
                  <a:moveTo>
                    <a:pt x="0" y="1224248"/>
                  </a:moveTo>
                  <a:cubicBezTo>
                    <a:pt x="0" y="1214608"/>
                    <a:pt x="7823" y="1206785"/>
                    <a:pt x="17462" y="1206785"/>
                  </a:cubicBezTo>
                  <a:cubicBezTo>
                    <a:pt x="27101" y="1206785"/>
                    <a:pt x="34925" y="1214608"/>
                    <a:pt x="34925" y="1224248"/>
                  </a:cubicBezTo>
                  <a:cubicBezTo>
                    <a:pt x="34925" y="1233887"/>
                    <a:pt x="27101" y="1241710"/>
                    <a:pt x="17462" y="1241710"/>
                  </a:cubicBezTo>
                  <a:cubicBezTo>
                    <a:pt x="7823" y="1241710"/>
                    <a:pt x="0" y="1233887"/>
                    <a:pt x="0" y="1224248"/>
                  </a:cubicBezTo>
                  <a:close/>
                  <a:moveTo>
                    <a:pt x="63500" y="1224248"/>
                  </a:moveTo>
                  <a:cubicBezTo>
                    <a:pt x="63500" y="1214608"/>
                    <a:pt x="71323" y="1206785"/>
                    <a:pt x="80962" y="1206785"/>
                  </a:cubicBezTo>
                  <a:cubicBezTo>
                    <a:pt x="90601" y="1206785"/>
                    <a:pt x="98425" y="1214608"/>
                    <a:pt x="98425" y="1224248"/>
                  </a:cubicBezTo>
                  <a:cubicBezTo>
                    <a:pt x="98425" y="1233887"/>
                    <a:pt x="90601" y="1241710"/>
                    <a:pt x="80962" y="1241710"/>
                  </a:cubicBezTo>
                  <a:cubicBezTo>
                    <a:pt x="71323" y="1241710"/>
                    <a:pt x="63500" y="1233887"/>
                    <a:pt x="63500" y="1224248"/>
                  </a:cubicBezTo>
                  <a:close/>
                  <a:moveTo>
                    <a:pt x="127000" y="1224248"/>
                  </a:moveTo>
                  <a:cubicBezTo>
                    <a:pt x="127000" y="1214608"/>
                    <a:pt x="134823" y="1206785"/>
                    <a:pt x="144462" y="1206785"/>
                  </a:cubicBezTo>
                  <a:cubicBezTo>
                    <a:pt x="154101" y="1206785"/>
                    <a:pt x="161925" y="1214608"/>
                    <a:pt x="161925" y="1224248"/>
                  </a:cubicBezTo>
                  <a:cubicBezTo>
                    <a:pt x="161925" y="1233887"/>
                    <a:pt x="154101" y="1241710"/>
                    <a:pt x="144462" y="1241710"/>
                  </a:cubicBezTo>
                  <a:cubicBezTo>
                    <a:pt x="134823" y="1241710"/>
                    <a:pt x="127000" y="1233887"/>
                    <a:pt x="127000" y="1224248"/>
                  </a:cubicBezTo>
                  <a:close/>
                  <a:moveTo>
                    <a:pt x="190500" y="1224248"/>
                  </a:moveTo>
                  <a:cubicBezTo>
                    <a:pt x="190500" y="1214608"/>
                    <a:pt x="198323" y="1206785"/>
                    <a:pt x="207962" y="1206785"/>
                  </a:cubicBezTo>
                  <a:cubicBezTo>
                    <a:pt x="217601" y="1206785"/>
                    <a:pt x="225425" y="1214608"/>
                    <a:pt x="225425" y="1224248"/>
                  </a:cubicBezTo>
                  <a:cubicBezTo>
                    <a:pt x="225425" y="1233887"/>
                    <a:pt x="217601" y="1241710"/>
                    <a:pt x="207962" y="1241710"/>
                  </a:cubicBezTo>
                  <a:cubicBezTo>
                    <a:pt x="198323" y="1241710"/>
                    <a:pt x="190500" y="1233887"/>
                    <a:pt x="190500" y="1224248"/>
                  </a:cubicBezTo>
                  <a:close/>
                  <a:moveTo>
                    <a:pt x="254000" y="1224248"/>
                  </a:moveTo>
                  <a:cubicBezTo>
                    <a:pt x="254000" y="1214608"/>
                    <a:pt x="261823" y="1206785"/>
                    <a:pt x="271462" y="1206785"/>
                  </a:cubicBezTo>
                  <a:cubicBezTo>
                    <a:pt x="281101" y="1206785"/>
                    <a:pt x="288925" y="1214608"/>
                    <a:pt x="288925" y="1224248"/>
                  </a:cubicBezTo>
                  <a:cubicBezTo>
                    <a:pt x="288925" y="1233887"/>
                    <a:pt x="281101" y="1241710"/>
                    <a:pt x="271462" y="1241710"/>
                  </a:cubicBezTo>
                  <a:cubicBezTo>
                    <a:pt x="261823" y="1241710"/>
                    <a:pt x="254000" y="1233887"/>
                    <a:pt x="254000" y="1224248"/>
                  </a:cubicBezTo>
                  <a:close/>
                  <a:moveTo>
                    <a:pt x="317500" y="1224248"/>
                  </a:moveTo>
                  <a:cubicBezTo>
                    <a:pt x="317500" y="1214608"/>
                    <a:pt x="325323" y="1206785"/>
                    <a:pt x="334962" y="1206785"/>
                  </a:cubicBezTo>
                  <a:cubicBezTo>
                    <a:pt x="344601" y="1206785"/>
                    <a:pt x="352425" y="1214608"/>
                    <a:pt x="352425" y="1224248"/>
                  </a:cubicBezTo>
                  <a:cubicBezTo>
                    <a:pt x="352425" y="1233887"/>
                    <a:pt x="344601" y="1241710"/>
                    <a:pt x="334962" y="1241710"/>
                  </a:cubicBezTo>
                  <a:cubicBezTo>
                    <a:pt x="325323" y="1241710"/>
                    <a:pt x="317500" y="1233887"/>
                    <a:pt x="317500" y="1224248"/>
                  </a:cubicBezTo>
                  <a:close/>
                  <a:moveTo>
                    <a:pt x="381000" y="1224248"/>
                  </a:moveTo>
                  <a:cubicBezTo>
                    <a:pt x="381000" y="1214608"/>
                    <a:pt x="388823" y="1206785"/>
                    <a:pt x="398462" y="1206785"/>
                  </a:cubicBezTo>
                  <a:cubicBezTo>
                    <a:pt x="408101" y="1206785"/>
                    <a:pt x="415925" y="1214608"/>
                    <a:pt x="415925" y="1224248"/>
                  </a:cubicBezTo>
                  <a:cubicBezTo>
                    <a:pt x="415925" y="1233887"/>
                    <a:pt x="408101" y="1241710"/>
                    <a:pt x="398462" y="1241710"/>
                  </a:cubicBezTo>
                  <a:cubicBezTo>
                    <a:pt x="388823" y="1241710"/>
                    <a:pt x="381000" y="1233887"/>
                    <a:pt x="381000" y="1224248"/>
                  </a:cubicBezTo>
                  <a:close/>
                  <a:moveTo>
                    <a:pt x="444500" y="1224248"/>
                  </a:moveTo>
                  <a:cubicBezTo>
                    <a:pt x="444500" y="1214608"/>
                    <a:pt x="452323" y="1206785"/>
                    <a:pt x="461962" y="1206785"/>
                  </a:cubicBezTo>
                  <a:cubicBezTo>
                    <a:pt x="471601" y="1206785"/>
                    <a:pt x="479425" y="1214608"/>
                    <a:pt x="479425" y="1224248"/>
                  </a:cubicBezTo>
                  <a:cubicBezTo>
                    <a:pt x="479425" y="1233887"/>
                    <a:pt x="471601" y="1241710"/>
                    <a:pt x="461962" y="1241710"/>
                  </a:cubicBezTo>
                  <a:cubicBezTo>
                    <a:pt x="452323" y="1241710"/>
                    <a:pt x="444500" y="1233887"/>
                    <a:pt x="444500" y="1224248"/>
                  </a:cubicBezTo>
                  <a:close/>
                  <a:moveTo>
                    <a:pt x="507714" y="1224248"/>
                  </a:moveTo>
                  <a:cubicBezTo>
                    <a:pt x="507714" y="1214451"/>
                    <a:pt x="515665" y="1206500"/>
                    <a:pt x="525462" y="1206500"/>
                  </a:cubicBezTo>
                  <a:cubicBezTo>
                    <a:pt x="535259" y="1206500"/>
                    <a:pt x="543210" y="1214451"/>
                    <a:pt x="543210" y="1224248"/>
                  </a:cubicBezTo>
                  <a:cubicBezTo>
                    <a:pt x="543210" y="1234045"/>
                    <a:pt x="535259" y="1241996"/>
                    <a:pt x="525462" y="1241996"/>
                  </a:cubicBezTo>
                  <a:cubicBezTo>
                    <a:pt x="515665" y="1241996"/>
                    <a:pt x="507714" y="1234045"/>
                    <a:pt x="507714" y="1224248"/>
                  </a:cubicBezTo>
                  <a:close/>
                  <a:moveTo>
                    <a:pt x="571214" y="1224248"/>
                  </a:moveTo>
                  <a:cubicBezTo>
                    <a:pt x="571214" y="1214451"/>
                    <a:pt x="579165" y="1206500"/>
                    <a:pt x="588962" y="1206500"/>
                  </a:cubicBezTo>
                  <a:cubicBezTo>
                    <a:pt x="598759" y="1206500"/>
                    <a:pt x="606710" y="1214451"/>
                    <a:pt x="606710" y="1224248"/>
                  </a:cubicBezTo>
                  <a:cubicBezTo>
                    <a:pt x="606710" y="1234045"/>
                    <a:pt x="598759" y="1241996"/>
                    <a:pt x="588962" y="1241996"/>
                  </a:cubicBezTo>
                  <a:cubicBezTo>
                    <a:pt x="579165" y="1241996"/>
                    <a:pt x="571214" y="1234045"/>
                    <a:pt x="571214" y="1224248"/>
                  </a:cubicBezTo>
                  <a:close/>
                  <a:moveTo>
                    <a:pt x="634714" y="1224248"/>
                  </a:moveTo>
                  <a:cubicBezTo>
                    <a:pt x="634714" y="1214451"/>
                    <a:pt x="642665" y="1206500"/>
                    <a:pt x="652462" y="1206500"/>
                  </a:cubicBezTo>
                  <a:cubicBezTo>
                    <a:pt x="662259" y="1206500"/>
                    <a:pt x="670210" y="1214451"/>
                    <a:pt x="670210" y="1224248"/>
                  </a:cubicBezTo>
                  <a:cubicBezTo>
                    <a:pt x="670210" y="1234045"/>
                    <a:pt x="662259" y="1241996"/>
                    <a:pt x="652462" y="1241996"/>
                  </a:cubicBezTo>
                  <a:cubicBezTo>
                    <a:pt x="642665" y="1241996"/>
                    <a:pt x="634714" y="1234045"/>
                    <a:pt x="634714" y="1224248"/>
                  </a:cubicBezTo>
                  <a:close/>
                  <a:moveTo>
                    <a:pt x="698214" y="1224248"/>
                  </a:moveTo>
                  <a:cubicBezTo>
                    <a:pt x="698214" y="1214451"/>
                    <a:pt x="706165" y="1206500"/>
                    <a:pt x="715962" y="1206500"/>
                  </a:cubicBezTo>
                  <a:cubicBezTo>
                    <a:pt x="725759" y="1206500"/>
                    <a:pt x="733710" y="1214451"/>
                    <a:pt x="733710" y="1224248"/>
                  </a:cubicBezTo>
                  <a:cubicBezTo>
                    <a:pt x="733710" y="1234045"/>
                    <a:pt x="725759" y="1241996"/>
                    <a:pt x="715962" y="1241996"/>
                  </a:cubicBezTo>
                  <a:cubicBezTo>
                    <a:pt x="706165" y="1241996"/>
                    <a:pt x="698214" y="1234045"/>
                    <a:pt x="698214" y="1224248"/>
                  </a:cubicBezTo>
                  <a:close/>
                  <a:moveTo>
                    <a:pt x="761714" y="1224248"/>
                  </a:moveTo>
                  <a:cubicBezTo>
                    <a:pt x="761714" y="1214451"/>
                    <a:pt x="769665" y="1206500"/>
                    <a:pt x="779462" y="1206500"/>
                  </a:cubicBezTo>
                  <a:cubicBezTo>
                    <a:pt x="789259" y="1206500"/>
                    <a:pt x="797210" y="1214451"/>
                    <a:pt x="797210" y="1224248"/>
                  </a:cubicBezTo>
                  <a:cubicBezTo>
                    <a:pt x="797210" y="1234045"/>
                    <a:pt x="789259" y="1241996"/>
                    <a:pt x="779462" y="1241996"/>
                  </a:cubicBezTo>
                  <a:cubicBezTo>
                    <a:pt x="769665" y="1241996"/>
                    <a:pt x="761714" y="1234045"/>
                    <a:pt x="761714" y="1224248"/>
                  </a:cubicBezTo>
                  <a:close/>
                  <a:moveTo>
                    <a:pt x="825214" y="1224248"/>
                  </a:moveTo>
                  <a:cubicBezTo>
                    <a:pt x="825214" y="1214451"/>
                    <a:pt x="833165" y="1206500"/>
                    <a:pt x="842962" y="1206500"/>
                  </a:cubicBezTo>
                  <a:cubicBezTo>
                    <a:pt x="852759" y="1206500"/>
                    <a:pt x="860710" y="1214451"/>
                    <a:pt x="860710" y="1224248"/>
                  </a:cubicBezTo>
                  <a:cubicBezTo>
                    <a:pt x="860710" y="1234045"/>
                    <a:pt x="852759" y="1241996"/>
                    <a:pt x="842962" y="1241996"/>
                  </a:cubicBezTo>
                  <a:cubicBezTo>
                    <a:pt x="833165" y="1241996"/>
                    <a:pt x="825214" y="1234045"/>
                    <a:pt x="825214" y="1224248"/>
                  </a:cubicBezTo>
                  <a:close/>
                  <a:moveTo>
                    <a:pt x="888714" y="1224248"/>
                  </a:moveTo>
                  <a:cubicBezTo>
                    <a:pt x="888714" y="1214451"/>
                    <a:pt x="896665" y="1206500"/>
                    <a:pt x="906462" y="1206500"/>
                  </a:cubicBezTo>
                  <a:cubicBezTo>
                    <a:pt x="916259" y="1206500"/>
                    <a:pt x="924210" y="1214451"/>
                    <a:pt x="924210" y="1224248"/>
                  </a:cubicBezTo>
                  <a:cubicBezTo>
                    <a:pt x="924210" y="1234045"/>
                    <a:pt x="916259" y="1241996"/>
                    <a:pt x="906462" y="1241996"/>
                  </a:cubicBezTo>
                  <a:cubicBezTo>
                    <a:pt x="896665" y="1241996"/>
                    <a:pt x="888714" y="1234045"/>
                    <a:pt x="888714" y="1224248"/>
                  </a:cubicBezTo>
                  <a:close/>
                  <a:moveTo>
                    <a:pt x="952214" y="1224248"/>
                  </a:moveTo>
                  <a:cubicBezTo>
                    <a:pt x="952214" y="1214451"/>
                    <a:pt x="960165" y="1206500"/>
                    <a:pt x="969962" y="1206500"/>
                  </a:cubicBezTo>
                  <a:cubicBezTo>
                    <a:pt x="979759" y="1206500"/>
                    <a:pt x="987710" y="1214451"/>
                    <a:pt x="987710" y="1224248"/>
                  </a:cubicBezTo>
                  <a:cubicBezTo>
                    <a:pt x="987710" y="1234045"/>
                    <a:pt x="979759" y="1241996"/>
                    <a:pt x="969962" y="1241996"/>
                  </a:cubicBezTo>
                  <a:cubicBezTo>
                    <a:pt x="960165" y="1241996"/>
                    <a:pt x="952214" y="1234045"/>
                    <a:pt x="952214" y="1224248"/>
                  </a:cubicBezTo>
                  <a:close/>
                  <a:moveTo>
                    <a:pt x="1015714" y="1224248"/>
                  </a:moveTo>
                  <a:cubicBezTo>
                    <a:pt x="1015714" y="1214451"/>
                    <a:pt x="1023665" y="1206500"/>
                    <a:pt x="1033462" y="1206500"/>
                  </a:cubicBezTo>
                  <a:cubicBezTo>
                    <a:pt x="1043259" y="1206500"/>
                    <a:pt x="1051210" y="1214451"/>
                    <a:pt x="1051210" y="1224248"/>
                  </a:cubicBezTo>
                  <a:cubicBezTo>
                    <a:pt x="1051210" y="1234045"/>
                    <a:pt x="1043259" y="1241996"/>
                    <a:pt x="1033462" y="1241996"/>
                  </a:cubicBezTo>
                  <a:cubicBezTo>
                    <a:pt x="1023665" y="1241996"/>
                    <a:pt x="1015714" y="1234045"/>
                    <a:pt x="1015714" y="1224248"/>
                  </a:cubicBezTo>
                  <a:close/>
                  <a:moveTo>
                    <a:pt x="1079214" y="1224248"/>
                  </a:moveTo>
                  <a:cubicBezTo>
                    <a:pt x="1079214" y="1214451"/>
                    <a:pt x="1087165" y="1206500"/>
                    <a:pt x="1096962" y="1206500"/>
                  </a:cubicBezTo>
                  <a:cubicBezTo>
                    <a:pt x="1106759" y="1206500"/>
                    <a:pt x="1114710" y="1214451"/>
                    <a:pt x="1114710" y="1224248"/>
                  </a:cubicBezTo>
                  <a:cubicBezTo>
                    <a:pt x="1114710" y="1234045"/>
                    <a:pt x="1106759" y="1241996"/>
                    <a:pt x="1096962" y="1241996"/>
                  </a:cubicBezTo>
                  <a:cubicBezTo>
                    <a:pt x="1087165" y="1241996"/>
                    <a:pt x="1079214" y="1234045"/>
                    <a:pt x="1079214" y="1224248"/>
                  </a:cubicBezTo>
                  <a:close/>
                  <a:moveTo>
                    <a:pt x="1142428" y="1224248"/>
                  </a:moveTo>
                  <a:cubicBezTo>
                    <a:pt x="1142428" y="1214293"/>
                    <a:pt x="1150507" y="1206214"/>
                    <a:pt x="1160462" y="1206214"/>
                  </a:cubicBezTo>
                  <a:cubicBezTo>
                    <a:pt x="1170417" y="1206214"/>
                    <a:pt x="1178496" y="1214293"/>
                    <a:pt x="1178496" y="1224248"/>
                  </a:cubicBezTo>
                  <a:cubicBezTo>
                    <a:pt x="1178496" y="1234203"/>
                    <a:pt x="1170417" y="1242282"/>
                    <a:pt x="1160462" y="1242282"/>
                  </a:cubicBezTo>
                  <a:cubicBezTo>
                    <a:pt x="1150507" y="1242282"/>
                    <a:pt x="1142428" y="1234203"/>
                    <a:pt x="1142428" y="1224248"/>
                  </a:cubicBezTo>
                  <a:close/>
                  <a:moveTo>
                    <a:pt x="1205928" y="1224248"/>
                  </a:moveTo>
                  <a:cubicBezTo>
                    <a:pt x="1205928" y="1214293"/>
                    <a:pt x="1214007" y="1206214"/>
                    <a:pt x="1223962" y="1206214"/>
                  </a:cubicBezTo>
                  <a:cubicBezTo>
                    <a:pt x="1233917" y="1206214"/>
                    <a:pt x="1241996" y="1214293"/>
                    <a:pt x="1241996" y="1224248"/>
                  </a:cubicBezTo>
                  <a:cubicBezTo>
                    <a:pt x="1241996" y="1234203"/>
                    <a:pt x="1233917" y="1242282"/>
                    <a:pt x="1223962" y="1242282"/>
                  </a:cubicBezTo>
                  <a:cubicBezTo>
                    <a:pt x="1214007" y="1242282"/>
                    <a:pt x="1205928" y="1234203"/>
                    <a:pt x="1205928" y="1224248"/>
                  </a:cubicBezTo>
                  <a:close/>
                  <a:moveTo>
                    <a:pt x="1269428" y="1224248"/>
                  </a:moveTo>
                  <a:cubicBezTo>
                    <a:pt x="1269428" y="1214293"/>
                    <a:pt x="1277507" y="1206214"/>
                    <a:pt x="1287462" y="1206214"/>
                  </a:cubicBezTo>
                  <a:cubicBezTo>
                    <a:pt x="1297417" y="1206214"/>
                    <a:pt x="1305496" y="1214293"/>
                    <a:pt x="1305496" y="1224248"/>
                  </a:cubicBezTo>
                  <a:cubicBezTo>
                    <a:pt x="1305496" y="1234203"/>
                    <a:pt x="1297417" y="1242282"/>
                    <a:pt x="1287462" y="1242282"/>
                  </a:cubicBezTo>
                  <a:cubicBezTo>
                    <a:pt x="1277507" y="1242282"/>
                    <a:pt x="1269428" y="1234203"/>
                    <a:pt x="1269428" y="1224248"/>
                  </a:cubicBezTo>
                  <a:close/>
                  <a:moveTo>
                    <a:pt x="1332928" y="1224248"/>
                  </a:moveTo>
                  <a:cubicBezTo>
                    <a:pt x="1332928" y="1214293"/>
                    <a:pt x="1341007" y="1206214"/>
                    <a:pt x="1350962" y="1206214"/>
                  </a:cubicBezTo>
                  <a:cubicBezTo>
                    <a:pt x="1360917" y="1206214"/>
                    <a:pt x="1368996" y="1214293"/>
                    <a:pt x="1368996" y="1224248"/>
                  </a:cubicBezTo>
                  <a:cubicBezTo>
                    <a:pt x="1368996" y="1234203"/>
                    <a:pt x="1360917" y="1242282"/>
                    <a:pt x="1350962" y="1242282"/>
                  </a:cubicBezTo>
                  <a:cubicBezTo>
                    <a:pt x="1341007" y="1242282"/>
                    <a:pt x="1332928" y="1234203"/>
                    <a:pt x="1332928" y="1224248"/>
                  </a:cubicBezTo>
                  <a:close/>
                  <a:moveTo>
                    <a:pt x="1396428" y="1224248"/>
                  </a:moveTo>
                  <a:cubicBezTo>
                    <a:pt x="1396428" y="1214293"/>
                    <a:pt x="1404507" y="1206214"/>
                    <a:pt x="1414462" y="1206214"/>
                  </a:cubicBezTo>
                  <a:cubicBezTo>
                    <a:pt x="1424417" y="1206214"/>
                    <a:pt x="1432496" y="1214293"/>
                    <a:pt x="1432496" y="1224248"/>
                  </a:cubicBezTo>
                  <a:cubicBezTo>
                    <a:pt x="1432496" y="1234203"/>
                    <a:pt x="1424417" y="1242282"/>
                    <a:pt x="1414462" y="1242282"/>
                  </a:cubicBezTo>
                  <a:cubicBezTo>
                    <a:pt x="1404507" y="1242282"/>
                    <a:pt x="1396428" y="1234203"/>
                    <a:pt x="1396428" y="1224248"/>
                  </a:cubicBezTo>
                  <a:close/>
                  <a:moveTo>
                    <a:pt x="1459928" y="1224248"/>
                  </a:moveTo>
                  <a:cubicBezTo>
                    <a:pt x="1459928" y="1214293"/>
                    <a:pt x="1468007" y="1206214"/>
                    <a:pt x="1477962" y="1206214"/>
                  </a:cubicBezTo>
                  <a:cubicBezTo>
                    <a:pt x="1487917" y="1206214"/>
                    <a:pt x="1495996" y="1214293"/>
                    <a:pt x="1495996" y="1224248"/>
                  </a:cubicBezTo>
                  <a:cubicBezTo>
                    <a:pt x="1495996" y="1234203"/>
                    <a:pt x="1487917" y="1242282"/>
                    <a:pt x="1477962" y="1242282"/>
                  </a:cubicBezTo>
                  <a:cubicBezTo>
                    <a:pt x="1468007" y="1242282"/>
                    <a:pt x="1459928" y="1234203"/>
                    <a:pt x="1459928" y="1224248"/>
                  </a:cubicBezTo>
                  <a:close/>
                  <a:moveTo>
                    <a:pt x="1523428" y="1224248"/>
                  </a:moveTo>
                  <a:cubicBezTo>
                    <a:pt x="1523428" y="1214293"/>
                    <a:pt x="1531507" y="1206214"/>
                    <a:pt x="1541462" y="1206214"/>
                  </a:cubicBezTo>
                  <a:cubicBezTo>
                    <a:pt x="1551417" y="1206214"/>
                    <a:pt x="1559496" y="1214293"/>
                    <a:pt x="1559496" y="1224248"/>
                  </a:cubicBezTo>
                  <a:cubicBezTo>
                    <a:pt x="1559496" y="1234203"/>
                    <a:pt x="1551417" y="1242282"/>
                    <a:pt x="1541462" y="1242282"/>
                  </a:cubicBezTo>
                  <a:cubicBezTo>
                    <a:pt x="1531507" y="1242282"/>
                    <a:pt x="1523428" y="1234203"/>
                    <a:pt x="1523428" y="1224248"/>
                  </a:cubicBezTo>
                  <a:close/>
                  <a:moveTo>
                    <a:pt x="1586642" y="1224248"/>
                  </a:moveTo>
                  <a:cubicBezTo>
                    <a:pt x="1586642" y="1214135"/>
                    <a:pt x="1594850" y="1205928"/>
                    <a:pt x="1604962" y="1205928"/>
                  </a:cubicBezTo>
                  <a:cubicBezTo>
                    <a:pt x="1615075" y="1205928"/>
                    <a:pt x="1623282" y="1214135"/>
                    <a:pt x="1623282" y="1224248"/>
                  </a:cubicBezTo>
                  <a:cubicBezTo>
                    <a:pt x="1623282" y="1234360"/>
                    <a:pt x="1615075" y="1242568"/>
                    <a:pt x="1604962" y="1242568"/>
                  </a:cubicBezTo>
                  <a:cubicBezTo>
                    <a:pt x="1594850" y="1242568"/>
                    <a:pt x="1586642" y="1234360"/>
                    <a:pt x="1586642" y="1224248"/>
                  </a:cubicBezTo>
                  <a:close/>
                  <a:moveTo>
                    <a:pt x="1650142" y="1224248"/>
                  </a:moveTo>
                  <a:cubicBezTo>
                    <a:pt x="1650142" y="1214135"/>
                    <a:pt x="1658350" y="1205928"/>
                    <a:pt x="1668462" y="1205928"/>
                  </a:cubicBezTo>
                  <a:cubicBezTo>
                    <a:pt x="1678575" y="1205928"/>
                    <a:pt x="1686782" y="1214135"/>
                    <a:pt x="1686782" y="1224248"/>
                  </a:cubicBezTo>
                  <a:cubicBezTo>
                    <a:pt x="1686782" y="1234360"/>
                    <a:pt x="1678575" y="1242568"/>
                    <a:pt x="1668462" y="1242568"/>
                  </a:cubicBezTo>
                  <a:cubicBezTo>
                    <a:pt x="1658350" y="1242568"/>
                    <a:pt x="1650142" y="1234360"/>
                    <a:pt x="1650142" y="1224248"/>
                  </a:cubicBezTo>
                  <a:close/>
                  <a:moveTo>
                    <a:pt x="1713642" y="1224248"/>
                  </a:moveTo>
                  <a:cubicBezTo>
                    <a:pt x="1713642" y="1214135"/>
                    <a:pt x="1721850" y="1205928"/>
                    <a:pt x="1731962" y="1205928"/>
                  </a:cubicBezTo>
                  <a:cubicBezTo>
                    <a:pt x="1742075" y="1205928"/>
                    <a:pt x="1750282" y="1214135"/>
                    <a:pt x="1750282" y="1224248"/>
                  </a:cubicBezTo>
                  <a:cubicBezTo>
                    <a:pt x="1750282" y="1234360"/>
                    <a:pt x="1742075" y="1242568"/>
                    <a:pt x="1731962" y="1242568"/>
                  </a:cubicBezTo>
                  <a:cubicBezTo>
                    <a:pt x="1721850" y="1242568"/>
                    <a:pt x="1713642" y="1234360"/>
                    <a:pt x="1713642" y="1224248"/>
                  </a:cubicBezTo>
                  <a:close/>
                  <a:moveTo>
                    <a:pt x="1777142" y="1224248"/>
                  </a:moveTo>
                  <a:cubicBezTo>
                    <a:pt x="1777142" y="1214135"/>
                    <a:pt x="1785350" y="1205928"/>
                    <a:pt x="1795462" y="1205928"/>
                  </a:cubicBezTo>
                  <a:cubicBezTo>
                    <a:pt x="1805575" y="1205928"/>
                    <a:pt x="1813782" y="1214135"/>
                    <a:pt x="1813782" y="1224248"/>
                  </a:cubicBezTo>
                  <a:cubicBezTo>
                    <a:pt x="1813782" y="1234360"/>
                    <a:pt x="1805575" y="1242568"/>
                    <a:pt x="1795462" y="1242568"/>
                  </a:cubicBezTo>
                  <a:cubicBezTo>
                    <a:pt x="1785350" y="1242568"/>
                    <a:pt x="1777142" y="1234360"/>
                    <a:pt x="1777142" y="1224248"/>
                  </a:cubicBezTo>
                  <a:close/>
                  <a:moveTo>
                    <a:pt x="1840642" y="1224248"/>
                  </a:moveTo>
                  <a:cubicBezTo>
                    <a:pt x="1840642" y="1214135"/>
                    <a:pt x="1848850" y="1205928"/>
                    <a:pt x="1858962" y="1205928"/>
                  </a:cubicBezTo>
                  <a:cubicBezTo>
                    <a:pt x="1869075" y="1205928"/>
                    <a:pt x="1877282" y="1214135"/>
                    <a:pt x="1877282" y="1224248"/>
                  </a:cubicBezTo>
                  <a:cubicBezTo>
                    <a:pt x="1877282" y="1234360"/>
                    <a:pt x="1869075" y="1242568"/>
                    <a:pt x="1858962" y="1242568"/>
                  </a:cubicBezTo>
                  <a:cubicBezTo>
                    <a:pt x="1848850" y="1242568"/>
                    <a:pt x="1840642" y="1234360"/>
                    <a:pt x="1840642" y="1224248"/>
                  </a:cubicBezTo>
                  <a:close/>
                  <a:moveTo>
                    <a:pt x="1903857" y="1224248"/>
                  </a:moveTo>
                  <a:cubicBezTo>
                    <a:pt x="1903857" y="1213978"/>
                    <a:pt x="1912192" y="1205642"/>
                    <a:pt x="1922462" y="1205642"/>
                  </a:cubicBezTo>
                  <a:cubicBezTo>
                    <a:pt x="1932732" y="1205642"/>
                    <a:pt x="1941068" y="1213978"/>
                    <a:pt x="1941068" y="1224248"/>
                  </a:cubicBezTo>
                  <a:cubicBezTo>
                    <a:pt x="1941068" y="1234518"/>
                    <a:pt x="1932732" y="1242853"/>
                    <a:pt x="1922462" y="1242853"/>
                  </a:cubicBezTo>
                  <a:cubicBezTo>
                    <a:pt x="1912192" y="1242853"/>
                    <a:pt x="1903857" y="1234518"/>
                    <a:pt x="1903857" y="1224248"/>
                  </a:cubicBezTo>
                  <a:close/>
                  <a:moveTo>
                    <a:pt x="1967357" y="1224248"/>
                  </a:moveTo>
                  <a:cubicBezTo>
                    <a:pt x="1967357" y="1213978"/>
                    <a:pt x="1975692" y="1205642"/>
                    <a:pt x="1985962" y="1205642"/>
                  </a:cubicBezTo>
                  <a:cubicBezTo>
                    <a:pt x="1996232" y="1205642"/>
                    <a:pt x="2004568" y="1213978"/>
                    <a:pt x="2004568" y="1224248"/>
                  </a:cubicBezTo>
                  <a:cubicBezTo>
                    <a:pt x="2004568" y="1234518"/>
                    <a:pt x="1996232" y="1242853"/>
                    <a:pt x="1985962" y="1242853"/>
                  </a:cubicBezTo>
                  <a:cubicBezTo>
                    <a:pt x="1975692" y="1242853"/>
                    <a:pt x="1967357" y="1234518"/>
                    <a:pt x="1967357" y="1224248"/>
                  </a:cubicBezTo>
                  <a:close/>
                  <a:moveTo>
                    <a:pt x="2030857" y="1224248"/>
                  </a:moveTo>
                  <a:cubicBezTo>
                    <a:pt x="2030857" y="1213978"/>
                    <a:pt x="2039192" y="1205642"/>
                    <a:pt x="2049462" y="1205642"/>
                  </a:cubicBezTo>
                  <a:cubicBezTo>
                    <a:pt x="2059732" y="1205642"/>
                    <a:pt x="2068068" y="1213978"/>
                    <a:pt x="2068068" y="1224248"/>
                  </a:cubicBezTo>
                  <a:cubicBezTo>
                    <a:pt x="2068068" y="1234518"/>
                    <a:pt x="2059732" y="1242853"/>
                    <a:pt x="2049462" y="1242853"/>
                  </a:cubicBezTo>
                  <a:cubicBezTo>
                    <a:pt x="2039192" y="1242853"/>
                    <a:pt x="2030857" y="1234518"/>
                    <a:pt x="2030857" y="1224248"/>
                  </a:cubicBezTo>
                  <a:close/>
                  <a:moveTo>
                    <a:pt x="2094357" y="1224248"/>
                  </a:moveTo>
                  <a:cubicBezTo>
                    <a:pt x="2094357" y="1213978"/>
                    <a:pt x="2102692" y="1205642"/>
                    <a:pt x="2112962" y="1205642"/>
                  </a:cubicBezTo>
                  <a:cubicBezTo>
                    <a:pt x="2123232" y="1205642"/>
                    <a:pt x="2131568" y="1213978"/>
                    <a:pt x="2131568" y="1224248"/>
                  </a:cubicBezTo>
                  <a:cubicBezTo>
                    <a:pt x="2131568" y="1234518"/>
                    <a:pt x="2123232" y="1242853"/>
                    <a:pt x="2112962" y="1242853"/>
                  </a:cubicBezTo>
                  <a:cubicBezTo>
                    <a:pt x="2102692" y="1242853"/>
                    <a:pt x="2094357" y="1234518"/>
                    <a:pt x="2094357" y="1224248"/>
                  </a:cubicBezTo>
                  <a:close/>
                  <a:moveTo>
                    <a:pt x="2157857" y="1224248"/>
                  </a:moveTo>
                  <a:cubicBezTo>
                    <a:pt x="2157857" y="1213978"/>
                    <a:pt x="2166192" y="1205642"/>
                    <a:pt x="2176462" y="1205642"/>
                  </a:cubicBezTo>
                  <a:cubicBezTo>
                    <a:pt x="2186732" y="1205642"/>
                    <a:pt x="2195068" y="1213978"/>
                    <a:pt x="2195068" y="1224248"/>
                  </a:cubicBezTo>
                  <a:cubicBezTo>
                    <a:pt x="2195068" y="1234518"/>
                    <a:pt x="2186732" y="1242853"/>
                    <a:pt x="2176462" y="1242853"/>
                  </a:cubicBezTo>
                  <a:cubicBezTo>
                    <a:pt x="2166192" y="1242853"/>
                    <a:pt x="2157857" y="1234518"/>
                    <a:pt x="2157857" y="1224248"/>
                  </a:cubicBezTo>
                  <a:close/>
                  <a:moveTo>
                    <a:pt x="2222785" y="1224248"/>
                  </a:moveTo>
                  <a:cubicBezTo>
                    <a:pt x="2222785" y="1214766"/>
                    <a:pt x="2230481" y="1207071"/>
                    <a:pt x="2239962" y="1207071"/>
                  </a:cubicBezTo>
                  <a:cubicBezTo>
                    <a:pt x="2249444" y="1207071"/>
                    <a:pt x="2257139" y="1214766"/>
                    <a:pt x="2257139" y="1224248"/>
                  </a:cubicBezTo>
                  <a:cubicBezTo>
                    <a:pt x="2257139" y="1233729"/>
                    <a:pt x="2249444" y="1241425"/>
                    <a:pt x="2239962" y="1241425"/>
                  </a:cubicBezTo>
                  <a:cubicBezTo>
                    <a:pt x="2230481" y="1241425"/>
                    <a:pt x="2222785" y="1233729"/>
                    <a:pt x="2222785" y="1224248"/>
                  </a:cubicBezTo>
                  <a:close/>
                  <a:moveTo>
                    <a:pt x="2286285" y="1224248"/>
                  </a:moveTo>
                  <a:cubicBezTo>
                    <a:pt x="2286285" y="1214766"/>
                    <a:pt x="2293981" y="1207071"/>
                    <a:pt x="2303462" y="1207071"/>
                  </a:cubicBezTo>
                  <a:cubicBezTo>
                    <a:pt x="2312944" y="1207071"/>
                    <a:pt x="2320639" y="1214766"/>
                    <a:pt x="2320639" y="1224248"/>
                  </a:cubicBezTo>
                  <a:cubicBezTo>
                    <a:pt x="2320639" y="1233729"/>
                    <a:pt x="2312944" y="1241425"/>
                    <a:pt x="2303462" y="1241425"/>
                  </a:cubicBezTo>
                  <a:cubicBezTo>
                    <a:pt x="2293981" y="1241425"/>
                    <a:pt x="2286285" y="1233729"/>
                    <a:pt x="2286285" y="1224248"/>
                  </a:cubicBezTo>
                  <a:close/>
                  <a:moveTo>
                    <a:pt x="2349500" y="1224248"/>
                  </a:moveTo>
                  <a:cubicBezTo>
                    <a:pt x="2349500" y="1214608"/>
                    <a:pt x="2357323" y="1206785"/>
                    <a:pt x="2366962" y="1206785"/>
                  </a:cubicBezTo>
                  <a:cubicBezTo>
                    <a:pt x="2376601" y="1206785"/>
                    <a:pt x="2384425" y="1214608"/>
                    <a:pt x="2384425" y="1224248"/>
                  </a:cubicBezTo>
                  <a:cubicBezTo>
                    <a:pt x="2384425" y="1233887"/>
                    <a:pt x="2376601" y="1241710"/>
                    <a:pt x="2366962" y="1241710"/>
                  </a:cubicBezTo>
                  <a:cubicBezTo>
                    <a:pt x="2357323" y="1241710"/>
                    <a:pt x="2349500" y="1233887"/>
                    <a:pt x="2349500" y="1224248"/>
                  </a:cubicBezTo>
                  <a:close/>
                  <a:moveTo>
                    <a:pt x="2413000" y="1224248"/>
                  </a:moveTo>
                  <a:cubicBezTo>
                    <a:pt x="2413000" y="1214608"/>
                    <a:pt x="2420823" y="1206785"/>
                    <a:pt x="2430462" y="1206785"/>
                  </a:cubicBezTo>
                  <a:cubicBezTo>
                    <a:pt x="2440101" y="1206785"/>
                    <a:pt x="2447925" y="1214608"/>
                    <a:pt x="2447925" y="1224248"/>
                  </a:cubicBezTo>
                  <a:cubicBezTo>
                    <a:pt x="2447925" y="1233887"/>
                    <a:pt x="2440101" y="1241710"/>
                    <a:pt x="2430462" y="1241710"/>
                  </a:cubicBezTo>
                  <a:cubicBezTo>
                    <a:pt x="2420823" y="1241710"/>
                    <a:pt x="2413000" y="1233887"/>
                    <a:pt x="2413000" y="1224248"/>
                  </a:cubicBezTo>
                  <a:close/>
                  <a:moveTo>
                    <a:pt x="0" y="1287748"/>
                  </a:moveTo>
                  <a:cubicBezTo>
                    <a:pt x="0" y="1278108"/>
                    <a:pt x="7823" y="1270285"/>
                    <a:pt x="17462" y="1270285"/>
                  </a:cubicBezTo>
                  <a:cubicBezTo>
                    <a:pt x="27101" y="1270285"/>
                    <a:pt x="34925" y="1278108"/>
                    <a:pt x="34925" y="1287748"/>
                  </a:cubicBezTo>
                  <a:cubicBezTo>
                    <a:pt x="34925" y="1297387"/>
                    <a:pt x="27101" y="1305210"/>
                    <a:pt x="17462" y="1305210"/>
                  </a:cubicBezTo>
                  <a:cubicBezTo>
                    <a:pt x="7823" y="1305210"/>
                    <a:pt x="0" y="1297387"/>
                    <a:pt x="0" y="1287748"/>
                  </a:cubicBezTo>
                  <a:close/>
                  <a:moveTo>
                    <a:pt x="63500" y="1287748"/>
                  </a:moveTo>
                  <a:cubicBezTo>
                    <a:pt x="63500" y="1278108"/>
                    <a:pt x="71323" y="1270285"/>
                    <a:pt x="80962" y="1270285"/>
                  </a:cubicBezTo>
                  <a:cubicBezTo>
                    <a:pt x="90601" y="1270285"/>
                    <a:pt x="98425" y="1278108"/>
                    <a:pt x="98425" y="1287748"/>
                  </a:cubicBezTo>
                  <a:cubicBezTo>
                    <a:pt x="98425" y="1297387"/>
                    <a:pt x="90601" y="1305210"/>
                    <a:pt x="80962" y="1305210"/>
                  </a:cubicBezTo>
                  <a:cubicBezTo>
                    <a:pt x="71323" y="1305210"/>
                    <a:pt x="63500" y="1297387"/>
                    <a:pt x="63500" y="1287748"/>
                  </a:cubicBezTo>
                  <a:close/>
                  <a:moveTo>
                    <a:pt x="127000" y="1287748"/>
                  </a:moveTo>
                  <a:cubicBezTo>
                    <a:pt x="127000" y="1278108"/>
                    <a:pt x="134823" y="1270285"/>
                    <a:pt x="144462" y="1270285"/>
                  </a:cubicBezTo>
                  <a:cubicBezTo>
                    <a:pt x="154101" y="1270285"/>
                    <a:pt x="161925" y="1278108"/>
                    <a:pt x="161925" y="1287748"/>
                  </a:cubicBezTo>
                  <a:cubicBezTo>
                    <a:pt x="161925" y="1297387"/>
                    <a:pt x="154101" y="1305210"/>
                    <a:pt x="144462" y="1305210"/>
                  </a:cubicBezTo>
                  <a:cubicBezTo>
                    <a:pt x="134823" y="1305210"/>
                    <a:pt x="127000" y="1297387"/>
                    <a:pt x="127000" y="1287748"/>
                  </a:cubicBezTo>
                  <a:close/>
                  <a:moveTo>
                    <a:pt x="190500" y="1287748"/>
                  </a:moveTo>
                  <a:cubicBezTo>
                    <a:pt x="190500" y="1278108"/>
                    <a:pt x="198323" y="1270285"/>
                    <a:pt x="207962" y="1270285"/>
                  </a:cubicBezTo>
                  <a:cubicBezTo>
                    <a:pt x="217601" y="1270285"/>
                    <a:pt x="225425" y="1278108"/>
                    <a:pt x="225425" y="1287748"/>
                  </a:cubicBezTo>
                  <a:cubicBezTo>
                    <a:pt x="225425" y="1297387"/>
                    <a:pt x="217601" y="1305210"/>
                    <a:pt x="207962" y="1305210"/>
                  </a:cubicBezTo>
                  <a:cubicBezTo>
                    <a:pt x="198323" y="1305210"/>
                    <a:pt x="190500" y="1297387"/>
                    <a:pt x="190500" y="1287748"/>
                  </a:cubicBezTo>
                  <a:close/>
                  <a:moveTo>
                    <a:pt x="253714" y="1287748"/>
                  </a:moveTo>
                  <a:cubicBezTo>
                    <a:pt x="253714" y="1277951"/>
                    <a:pt x="261665" y="1270000"/>
                    <a:pt x="271462" y="1270000"/>
                  </a:cubicBezTo>
                  <a:cubicBezTo>
                    <a:pt x="281259" y="1270000"/>
                    <a:pt x="289210" y="1277951"/>
                    <a:pt x="289210" y="1287748"/>
                  </a:cubicBezTo>
                  <a:cubicBezTo>
                    <a:pt x="289210" y="1297545"/>
                    <a:pt x="281259" y="1305496"/>
                    <a:pt x="271462" y="1305496"/>
                  </a:cubicBezTo>
                  <a:cubicBezTo>
                    <a:pt x="261665" y="1305496"/>
                    <a:pt x="253714" y="1297545"/>
                    <a:pt x="253714" y="1287748"/>
                  </a:cubicBezTo>
                  <a:close/>
                  <a:moveTo>
                    <a:pt x="317214" y="1287748"/>
                  </a:moveTo>
                  <a:cubicBezTo>
                    <a:pt x="317214" y="1277951"/>
                    <a:pt x="325165" y="1270000"/>
                    <a:pt x="334962" y="1270000"/>
                  </a:cubicBezTo>
                  <a:cubicBezTo>
                    <a:pt x="344759" y="1270000"/>
                    <a:pt x="352710" y="1277951"/>
                    <a:pt x="352710" y="1287748"/>
                  </a:cubicBezTo>
                  <a:cubicBezTo>
                    <a:pt x="352710" y="1297545"/>
                    <a:pt x="344759" y="1305496"/>
                    <a:pt x="334962" y="1305496"/>
                  </a:cubicBezTo>
                  <a:cubicBezTo>
                    <a:pt x="325165" y="1305496"/>
                    <a:pt x="317214" y="1297545"/>
                    <a:pt x="317214" y="1287748"/>
                  </a:cubicBezTo>
                  <a:close/>
                  <a:moveTo>
                    <a:pt x="380714" y="1287748"/>
                  </a:moveTo>
                  <a:cubicBezTo>
                    <a:pt x="380714" y="1277951"/>
                    <a:pt x="388665" y="1270000"/>
                    <a:pt x="398462" y="1270000"/>
                  </a:cubicBezTo>
                  <a:cubicBezTo>
                    <a:pt x="408259" y="1270000"/>
                    <a:pt x="416210" y="1277951"/>
                    <a:pt x="416210" y="1287748"/>
                  </a:cubicBezTo>
                  <a:cubicBezTo>
                    <a:pt x="416210" y="1297545"/>
                    <a:pt x="408259" y="1305496"/>
                    <a:pt x="398462" y="1305496"/>
                  </a:cubicBezTo>
                  <a:cubicBezTo>
                    <a:pt x="388665" y="1305496"/>
                    <a:pt x="380714" y="1297545"/>
                    <a:pt x="380714" y="1287748"/>
                  </a:cubicBezTo>
                  <a:close/>
                  <a:moveTo>
                    <a:pt x="444214" y="1287748"/>
                  </a:moveTo>
                  <a:cubicBezTo>
                    <a:pt x="444214" y="1277951"/>
                    <a:pt x="452165" y="1270000"/>
                    <a:pt x="461962" y="1270000"/>
                  </a:cubicBezTo>
                  <a:cubicBezTo>
                    <a:pt x="471759" y="1270000"/>
                    <a:pt x="479710" y="1277951"/>
                    <a:pt x="479710" y="1287748"/>
                  </a:cubicBezTo>
                  <a:cubicBezTo>
                    <a:pt x="479710" y="1297545"/>
                    <a:pt x="471759" y="1305496"/>
                    <a:pt x="461962" y="1305496"/>
                  </a:cubicBezTo>
                  <a:cubicBezTo>
                    <a:pt x="452165" y="1305496"/>
                    <a:pt x="444214" y="1297545"/>
                    <a:pt x="444214" y="1287748"/>
                  </a:cubicBezTo>
                  <a:close/>
                  <a:moveTo>
                    <a:pt x="507714" y="1287748"/>
                  </a:moveTo>
                  <a:cubicBezTo>
                    <a:pt x="507714" y="1277951"/>
                    <a:pt x="515665" y="1270000"/>
                    <a:pt x="525462" y="1270000"/>
                  </a:cubicBezTo>
                  <a:cubicBezTo>
                    <a:pt x="535259" y="1270000"/>
                    <a:pt x="543210" y="1277951"/>
                    <a:pt x="543210" y="1287748"/>
                  </a:cubicBezTo>
                  <a:cubicBezTo>
                    <a:pt x="543210" y="1297545"/>
                    <a:pt x="535259" y="1305496"/>
                    <a:pt x="525462" y="1305496"/>
                  </a:cubicBezTo>
                  <a:cubicBezTo>
                    <a:pt x="515665" y="1305496"/>
                    <a:pt x="507714" y="1297545"/>
                    <a:pt x="507714" y="1287748"/>
                  </a:cubicBezTo>
                  <a:close/>
                  <a:moveTo>
                    <a:pt x="571214" y="1287748"/>
                  </a:moveTo>
                  <a:cubicBezTo>
                    <a:pt x="571214" y="1277951"/>
                    <a:pt x="579165" y="1270000"/>
                    <a:pt x="588962" y="1270000"/>
                  </a:cubicBezTo>
                  <a:cubicBezTo>
                    <a:pt x="598759" y="1270000"/>
                    <a:pt x="606710" y="1277951"/>
                    <a:pt x="606710" y="1287748"/>
                  </a:cubicBezTo>
                  <a:cubicBezTo>
                    <a:pt x="606710" y="1297545"/>
                    <a:pt x="598759" y="1305496"/>
                    <a:pt x="588962" y="1305496"/>
                  </a:cubicBezTo>
                  <a:cubicBezTo>
                    <a:pt x="579165" y="1305496"/>
                    <a:pt x="571214" y="1297545"/>
                    <a:pt x="571214" y="1287748"/>
                  </a:cubicBezTo>
                  <a:close/>
                  <a:moveTo>
                    <a:pt x="634714" y="1287748"/>
                  </a:moveTo>
                  <a:cubicBezTo>
                    <a:pt x="634714" y="1277951"/>
                    <a:pt x="642665" y="1270000"/>
                    <a:pt x="652462" y="1270000"/>
                  </a:cubicBezTo>
                  <a:cubicBezTo>
                    <a:pt x="662259" y="1270000"/>
                    <a:pt x="670210" y="1277951"/>
                    <a:pt x="670210" y="1287748"/>
                  </a:cubicBezTo>
                  <a:cubicBezTo>
                    <a:pt x="670210" y="1297545"/>
                    <a:pt x="662259" y="1305496"/>
                    <a:pt x="652462" y="1305496"/>
                  </a:cubicBezTo>
                  <a:cubicBezTo>
                    <a:pt x="642665" y="1305496"/>
                    <a:pt x="634714" y="1297545"/>
                    <a:pt x="634714" y="1287748"/>
                  </a:cubicBezTo>
                  <a:close/>
                  <a:moveTo>
                    <a:pt x="698214" y="1287748"/>
                  </a:moveTo>
                  <a:cubicBezTo>
                    <a:pt x="698214" y="1277951"/>
                    <a:pt x="706165" y="1270000"/>
                    <a:pt x="715962" y="1270000"/>
                  </a:cubicBezTo>
                  <a:cubicBezTo>
                    <a:pt x="725759" y="1270000"/>
                    <a:pt x="733710" y="1277951"/>
                    <a:pt x="733710" y="1287748"/>
                  </a:cubicBezTo>
                  <a:cubicBezTo>
                    <a:pt x="733710" y="1297545"/>
                    <a:pt x="725759" y="1305496"/>
                    <a:pt x="715962" y="1305496"/>
                  </a:cubicBezTo>
                  <a:cubicBezTo>
                    <a:pt x="706165" y="1305496"/>
                    <a:pt x="698214" y="1297545"/>
                    <a:pt x="698214" y="1287748"/>
                  </a:cubicBezTo>
                  <a:close/>
                  <a:moveTo>
                    <a:pt x="761714" y="1287748"/>
                  </a:moveTo>
                  <a:cubicBezTo>
                    <a:pt x="761714" y="1277951"/>
                    <a:pt x="769665" y="1270000"/>
                    <a:pt x="779462" y="1270000"/>
                  </a:cubicBezTo>
                  <a:cubicBezTo>
                    <a:pt x="789259" y="1270000"/>
                    <a:pt x="797210" y="1277951"/>
                    <a:pt x="797210" y="1287748"/>
                  </a:cubicBezTo>
                  <a:cubicBezTo>
                    <a:pt x="797210" y="1297545"/>
                    <a:pt x="789259" y="1305496"/>
                    <a:pt x="779462" y="1305496"/>
                  </a:cubicBezTo>
                  <a:cubicBezTo>
                    <a:pt x="769665" y="1305496"/>
                    <a:pt x="761714" y="1297545"/>
                    <a:pt x="761714" y="1287748"/>
                  </a:cubicBezTo>
                  <a:close/>
                  <a:moveTo>
                    <a:pt x="825214" y="1287748"/>
                  </a:moveTo>
                  <a:cubicBezTo>
                    <a:pt x="825214" y="1277951"/>
                    <a:pt x="833165" y="1270000"/>
                    <a:pt x="842962" y="1270000"/>
                  </a:cubicBezTo>
                  <a:cubicBezTo>
                    <a:pt x="852759" y="1270000"/>
                    <a:pt x="860710" y="1277951"/>
                    <a:pt x="860710" y="1287748"/>
                  </a:cubicBezTo>
                  <a:cubicBezTo>
                    <a:pt x="860710" y="1297545"/>
                    <a:pt x="852759" y="1305496"/>
                    <a:pt x="842962" y="1305496"/>
                  </a:cubicBezTo>
                  <a:cubicBezTo>
                    <a:pt x="833165" y="1305496"/>
                    <a:pt x="825214" y="1297545"/>
                    <a:pt x="825214" y="1287748"/>
                  </a:cubicBezTo>
                  <a:close/>
                  <a:moveTo>
                    <a:pt x="888714" y="1287748"/>
                  </a:moveTo>
                  <a:cubicBezTo>
                    <a:pt x="888714" y="1277951"/>
                    <a:pt x="896665" y="1270000"/>
                    <a:pt x="906462" y="1270000"/>
                  </a:cubicBezTo>
                  <a:cubicBezTo>
                    <a:pt x="916259" y="1270000"/>
                    <a:pt x="924210" y="1277951"/>
                    <a:pt x="924210" y="1287748"/>
                  </a:cubicBezTo>
                  <a:cubicBezTo>
                    <a:pt x="924210" y="1297545"/>
                    <a:pt x="916259" y="1305496"/>
                    <a:pt x="906462" y="1305496"/>
                  </a:cubicBezTo>
                  <a:cubicBezTo>
                    <a:pt x="896665" y="1305496"/>
                    <a:pt x="888714" y="1297545"/>
                    <a:pt x="888714" y="1287748"/>
                  </a:cubicBezTo>
                  <a:close/>
                  <a:moveTo>
                    <a:pt x="952214" y="1287748"/>
                  </a:moveTo>
                  <a:cubicBezTo>
                    <a:pt x="952214" y="1277951"/>
                    <a:pt x="960165" y="1270000"/>
                    <a:pt x="969962" y="1270000"/>
                  </a:cubicBezTo>
                  <a:cubicBezTo>
                    <a:pt x="979759" y="1270000"/>
                    <a:pt x="987710" y="1277951"/>
                    <a:pt x="987710" y="1287748"/>
                  </a:cubicBezTo>
                  <a:cubicBezTo>
                    <a:pt x="987710" y="1297545"/>
                    <a:pt x="979759" y="1305496"/>
                    <a:pt x="969962" y="1305496"/>
                  </a:cubicBezTo>
                  <a:cubicBezTo>
                    <a:pt x="960165" y="1305496"/>
                    <a:pt x="952214" y="1297545"/>
                    <a:pt x="952214" y="1287748"/>
                  </a:cubicBezTo>
                  <a:close/>
                  <a:moveTo>
                    <a:pt x="1015714" y="1287748"/>
                  </a:moveTo>
                  <a:cubicBezTo>
                    <a:pt x="1015714" y="1277951"/>
                    <a:pt x="1023665" y="1270000"/>
                    <a:pt x="1033462" y="1270000"/>
                  </a:cubicBezTo>
                  <a:cubicBezTo>
                    <a:pt x="1043259" y="1270000"/>
                    <a:pt x="1051210" y="1277951"/>
                    <a:pt x="1051210" y="1287748"/>
                  </a:cubicBezTo>
                  <a:cubicBezTo>
                    <a:pt x="1051210" y="1297545"/>
                    <a:pt x="1043259" y="1305496"/>
                    <a:pt x="1033462" y="1305496"/>
                  </a:cubicBezTo>
                  <a:cubicBezTo>
                    <a:pt x="1023665" y="1305496"/>
                    <a:pt x="1015714" y="1297545"/>
                    <a:pt x="1015714" y="1287748"/>
                  </a:cubicBezTo>
                  <a:close/>
                  <a:moveTo>
                    <a:pt x="1078928" y="1287748"/>
                  </a:moveTo>
                  <a:cubicBezTo>
                    <a:pt x="1078928" y="1277793"/>
                    <a:pt x="1087007" y="1269714"/>
                    <a:pt x="1096962" y="1269714"/>
                  </a:cubicBezTo>
                  <a:cubicBezTo>
                    <a:pt x="1106917" y="1269714"/>
                    <a:pt x="1114996" y="1277793"/>
                    <a:pt x="1114996" y="1287748"/>
                  </a:cubicBezTo>
                  <a:cubicBezTo>
                    <a:pt x="1114996" y="1297703"/>
                    <a:pt x="1106917" y="1305782"/>
                    <a:pt x="1096962" y="1305782"/>
                  </a:cubicBezTo>
                  <a:cubicBezTo>
                    <a:pt x="1087007" y="1305782"/>
                    <a:pt x="1078928" y="1297703"/>
                    <a:pt x="1078928" y="1287748"/>
                  </a:cubicBezTo>
                  <a:close/>
                  <a:moveTo>
                    <a:pt x="1142428" y="1287748"/>
                  </a:moveTo>
                  <a:cubicBezTo>
                    <a:pt x="1142428" y="1277793"/>
                    <a:pt x="1150507" y="1269714"/>
                    <a:pt x="1160462" y="1269714"/>
                  </a:cubicBezTo>
                  <a:cubicBezTo>
                    <a:pt x="1170417" y="1269714"/>
                    <a:pt x="1178496" y="1277793"/>
                    <a:pt x="1178496" y="1287748"/>
                  </a:cubicBezTo>
                  <a:cubicBezTo>
                    <a:pt x="1178496" y="1297703"/>
                    <a:pt x="1170417" y="1305782"/>
                    <a:pt x="1160462" y="1305782"/>
                  </a:cubicBezTo>
                  <a:cubicBezTo>
                    <a:pt x="1150507" y="1305782"/>
                    <a:pt x="1142428" y="1297703"/>
                    <a:pt x="1142428" y="1287748"/>
                  </a:cubicBezTo>
                  <a:close/>
                  <a:moveTo>
                    <a:pt x="1205928" y="1287748"/>
                  </a:moveTo>
                  <a:cubicBezTo>
                    <a:pt x="1205928" y="1277793"/>
                    <a:pt x="1214007" y="1269714"/>
                    <a:pt x="1223962" y="1269714"/>
                  </a:cubicBezTo>
                  <a:cubicBezTo>
                    <a:pt x="1233917" y="1269714"/>
                    <a:pt x="1241996" y="1277793"/>
                    <a:pt x="1241996" y="1287748"/>
                  </a:cubicBezTo>
                  <a:cubicBezTo>
                    <a:pt x="1241996" y="1297703"/>
                    <a:pt x="1233917" y="1305782"/>
                    <a:pt x="1223962" y="1305782"/>
                  </a:cubicBezTo>
                  <a:cubicBezTo>
                    <a:pt x="1214007" y="1305782"/>
                    <a:pt x="1205928" y="1297703"/>
                    <a:pt x="1205928" y="1287748"/>
                  </a:cubicBezTo>
                  <a:close/>
                  <a:moveTo>
                    <a:pt x="1269428" y="1287748"/>
                  </a:moveTo>
                  <a:cubicBezTo>
                    <a:pt x="1269428" y="1277793"/>
                    <a:pt x="1277507" y="1269714"/>
                    <a:pt x="1287462" y="1269714"/>
                  </a:cubicBezTo>
                  <a:cubicBezTo>
                    <a:pt x="1297417" y="1269714"/>
                    <a:pt x="1305496" y="1277793"/>
                    <a:pt x="1305496" y="1287748"/>
                  </a:cubicBezTo>
                  <a:cubicBezTo>
                    <a:pt x="1305496" y="1297703"/>
                    <a:pt x="1297417" y="1305782"/>
                    <a:pt x="1287462" y="1305782"/>
                  </a:cubicBezTo>
                  <a:cubicBezTo>
                    <a:pt x="1277507" y="1305782"/>
                    <a:pt x="1269428" y="1297703"/>
                    <a:pt x="1269428" y="1287748"/>
                  </a:cubicBezTo>
                  <a:close/>
                  <a:moveTo>
                    <a:pt x="1332928" y="1287748"/>
                  </a:moveTo>
                  <a:cubicBezTo>
                    <a:pt x="1332928" y="1277793"/>
                    <a:pt x="1341007" y="1269714"/>
                    <a:pt x="1350962" y="1269714"/>
                  </a:cubicBezTo>
                  <a:cubicBezTo>
                    <a:pt x="1360917" y="1269714"/>
                    <a:pt x="1368996" y="1277793"/>
                    <a:pt x="1368996" y="1287748"/>
                  </a:cubicBezTo>
                  <a:cubicBezTo>
                    <a:pt x="1368996" y="1297703"/>
                    <a:pt x="1360917" y="1305782"/>
                    <a:pt x="1350962" y="1305782"/>
                  </a:cubicBezTo>
                  <a:cubicBezTo>
                    <a:pt x="1341007" y="1305782"/>
                    <a:pt x="1332928" y="1297703"/>
                    <a:pt x="1332928" y="1287748"/>
                  </a:cubicBezTo>
                  <a:close/>
                  <a:moveTo>
                    <a:pt x="1396428" y="1287748"/>
                  </a:moveTo>
                  <a:cubicBezTo>
                    <a:pt x="1396428" y="1277793"/>
                    <a:pt x="1404507" y="1269714"/>
                    <a:pt x="1414462" y="1269714"/>
                  </a:cubicBezTo>
                  <a:cubicBezTo>
                    <a:pt x="1424417" y="1269714"/>
                    <a:pt x="1432496" y="1277793"/>
                    <a:pt x="1432496" y="1287748"/>
                  </a:cubicBezTo>
                  <a:cubicBezTo>
                    <a:pt x="1432496" y="1297703"/>
                    <a:pt x="1424417" y="1305782"/>
                    <a:pt x="1414462" y="1305782"/>
                  </a:cubicBezTo>
                  <a:cubicBezTo>
                    <a:pt x="1404507" y="1305782"/>
                    <a:pt x="1396428" y="1297703"/>
                    <a:pt x="1396428" y="1287748"/>
                  </a:cubicBezTo>
                  <a:close/>
                  <a:moveTo>
                    <a:pt x="1459928" y="1287748"/>
                  </a:moveTo>
                  <a:cubicBezTo>
                    <a:pt x="1459928" y="1277793"/>
                    <a:pt x="1468007" y="1269714"/>
                    <a:pt x="1477962" y="1269714"/>
                  </a:cubicBezTo>
                  <a:cubicBezTo>
                    <a:pt x="1487917" y="1269714"/>
                    <a:pt x="1495996" y="1277793"/>
                    <a:pt x="1495996" y="1287748"/>
                  </a:cubicBezTo>
                  <a:cubicBezTo>
                    <a:pt x="1495996" y="1297703"/>
                    <a:pt x="1487917" y="1305782"/>
                    <a:pt x="1477962" y="1305782"/>
                  </a:cubicBezTo>
                  <a:cubicBezTo>
                    <a:pt x="1468007" y="1305782"/>
                    <a:pt x="1459928" y="1297703"/>
                    <a:pt x="1459928" y="1287748"/>
                  </a:cubicBezTo>
                  <a:close/>
                  <a:moveTo>
                    <a:pt x="1523142" y="1287748"/>
                  </a:moveTo>
                  <a:cubicBezTo>
                    <a:pt x="1523142" y="1277635"/>
                    <a:pt x="1531350" y="1269428"/>
                    <a:pt x="1541462" y="1269428"/>
                  </a:cubicBezTo>
                  <a:cubicBezTo>
                    <a:pt x="1551575" y="1269428"/>
                    <a:pt x="1559782" y="1277635"/>
                    <a:pt x="1559782" y="1287748"/>
                  </a:cubicBezTo>
                  <a:cubicBezTo>
                    <a:pt x="1559782" y="1297860"/>
                    <a:pt x="1551575" y="1306068"/>
                    <a:pt x="1541462" y="1306068"/>
                  </a:cubicBezTo>
                  <a:cubicBezTo>
                    <a:pt x="1531350" y="1306068"/>
                    <a:pt x="1523142" y="1297860"/>
                    <a:pt x="1523142" y="1287748"/>
                  </a:cubicBezTo>
                  <a:close/>
                  <a:moveTo>
                    <a:pt x="1586642" y="1287748"/>
                  </a:moveTo>
                  <a:cubicBezTo>
                    <a:pt x="1586642" y="1277635"/>
                    <a:pt x="1594850" y="1269428"/>
                    <a:pt x="1604962" y="1269428"/>
                  </a:cubicBezTo>
                  <a:cubicBezTo>
                    <a:pt x="1615075" y="1269428"/>
                    <a:pt x="1623282" y="1277635"/>
                    <a:pt x="1623282" y="1287748"/>
                  </a:cubicBezTo>
                  <a:cubicBezTo>
                    <a:pt x="1623282" y="1297860"/>
                    <a:pt x="1615075" y="1306068"/>
                    <a:pt x="1604962" y="1306068"/>
                  </a:cubicBezTo>
                  <a:cubicBezTo>
                    <a:pt x="1594850" y="1306068"/>
                    <a:pt x="1586642" y="1297860"/>
                    <a:pt x="1586642" y="1287748"/>
                  </a:cubicBezTo>
                  <a:close/>
                  <a:moveTo>
                    <a:pt x="1650142" y="1287748"/>
                  </a:moveTo>
                  <a:cubicBezTo>
                    <a:pt x="1650142" y="1277635"/>
                    <a:pt x="1658350" y="1269428"/>
                    <a:pt x="1668462" y="1269428"/>
                  </a:cubicBezTo>
                  <a:cubicBezTo>
                    <a:pt x="1678575" y="1269428"/>
                    <a:pt x="1686782" y="1277635"/>
                    <a:pt x="1686782" y="1287748"/>
                  </a:cubicBezTo>
                  <a:cubicBezTo>
                    <a:pt x="1686782" y="1297860"/>
                    <a:pt x="1678575" y="1306068"/>
                    <a:pt x="1668462" y="1306068"/>
                  </a:cubicBezTo>
                  <a:cubicBezTo>
                    <a:pt x="1658350" y="1306068"/>
                    <a:pt x="1650142" y="1297860"/>
                    <a:pt x="1650142" y="1287748"/>
                  </a:cubicBezTo>
                  <a:close/>
                  <a:moveTo>
                    <a:pt x="1713642" y="1287748"/>
                  </a:moveTo>
                  <a:cubicBezTo>
                    <a:pt x="1713642" y="1277635"/>
                    <a:pt x="1721850" y="1269428"/>
                    <a:pt x="1731962" y="1269428"/>
                  </a:cubicBezTo>
                  <a:cubicBezTo>
                    <a:pt x="1742075" y="1269428"/>
                    <a:pt x="1750282" y="1277635"/>
                    <a:pt x="1750282" y="1287748"/>
                  </a:cubicBezTo>
                  <a:cubicBezTo>
                    <a:pt x="1750282" y="1297860"/>
                    <a:pt x="1742075" y="1306068"/>
                    <a:pt x="1731962" y="1306068"/>
                  </a:cubicBezTo>
                  <a:cubicBezTo>
                    <a:pt x="1721850" y="1306068"/>
                    <a:pt x="1713642" y="1297860"/>
                    <a:pt x="1713642" y="1287748"/>
                  </a:cubicBezTo>
                  <a:close/>
                  <a:moveTo>
                    <a:pt x="1777142" y="1287748"/>
                  </a:moveTo>
                  <a:cubicBezTo>
                    <a:pt x="1777142" y="1277635"/>
                    <a:pt x="1785350" y="1269428"/>
                    <a:pt x="1795462" y="1269428"/>
                  </a:cubicBezTo>
                  <a:cubicBezTo>
                    <a:pt x="1805575" y="1269428"/>
                    <a:pt x="1813782" y="1277635"/>
                    <a:pt x="1813782" y="1287748"/>
                  </a:cubicBezTo>
                  <a:cubicBezTo>
                    <a:pt x="1813782" y="1297860"/>
                    <a:pt x="1805575" y="1306068"/>
                    <a:pt x="1795462" y="1306068"/>
                  </a:cubicBezTo>
                  <a:cubicBezTo>
                    <a:pt x="1785350" y="1306068"/>
                    <a:pt x="1777142" y="1297860"/>
                    <a:pt x="1777142" y="1287748"/>
                  </a:cubicBezTo>
                  <a:close/>
                  <a:moveTo>
                    <a:pt x="1840357" y="1287748"/>
                  </a:moveTo>
                  <a:cubicBezTo>
                    <a:pt x="1840357" y="1277478"/>
                    <a:pt x="1848692" y="1269142"/>
                    <a:pt x="1858962" y="1269142"/>
                  </a:cubicBezTo>
                  <a:cubicBezTo>
                    <a:pt x="1869232" y="1269142"/>
                    <a:pt x="1877568" y="1277478"/>
                    <a:pt x="1877568" y="1287748"/>
                  </a:cubicBezTo>
                  <a:cubicBezTo>
                    <a:pt x="1877568" y="1298018"/>
                    <a:pt x="1869232" y="1306353"/>
                    <a:pt x="1858962" y="1306353"/>
                  </a:cubicBezTo>
                  <a:cubicBezTo>
                    <a:pt x="1848692" y="1306353"/>
                    <a:pt x="1840357" y="1298018"/>
                    <a:pt x="1840357" y="1287748"/>
                  </a:cubicBezTo>
                  <a:close/>
                  <a:moveTo>
                    <a:pt x="1903857" y="1287748"/>
                  </a:moveTo>
                  <a:cubicBezTo>
                    <a:pt x="1903857" y="1277478"/>
                    <a:pt x="1912192" y="1269142"/>
                    <a:pt x="1922462" y="1269142"/>
                  </a:cubicBezTo>
                  <a:cubicBezTo>
                    <a:pt x="1932732" y="1269142"/>
                    <a:pt x="1941068" y="1277478"/>
                    <a:pt x="1941068" y="1287748"/>
                  </a:cubicBezTo>
                  <a:cubicBezTo>
                    <a:pt x="1941068" y="1298018"/>
                    <a:pt x="1932732" y="1306353"/>
                    <a:pt x="1922462" y="1306353"/>
                  </a:cubicBezTo>
                  <a:cubicBezTo>
                    <a:pt x="1912192" y="1306353"/>
                    <a:pt x="1903857" y="1298018"/>
                    <a:pt x="1903857" y="1287748"/>
                  </a:cubicBezTo>
                  <a:close/>
                  <a:moveTo>
                    <a:pt x="1967357" y="1287748"/>
                  </a:moveTo>
                  <a:cubicBezTo>
                    <a:pt x="1967357" y="1277478"/>
                    <a:pt x="1975692" y="1269142"/>
                    <a:pt x="1985962" y="1269142"/>
                  </a:cubicBezTo>
                  <a:cubicBezTo>
                    <a:pt x="1996232" y="1269142"/>
                    <a:pt x="2004568" y="1277478"/>
                    <a:pt x="2004568" y="1287748"/>
                  </a:cubicBezTo>
                  <a:cubicBezTo>
                    <a:pt x="2004568" y="1298018"/>
                    <a:pt x="1996232" y="1306353"/>
                    <a:pt x="1985962" y="1306353"/>
                  </a:cubicBezTo>
                  <a:cubicBezTo>
                    <a:pt x="1975692" y="1306353"/>
                    <a:pt x="1967357" y="1298018"/>
                    <a:pt x="1967357" y="1287748"/>
                  </a:cubicBezTo>
                  <a:close/>
                  <a:moveTo>
                    <a:pt x="2030857" y="1287748"/>
                  </a:moveTo>
                  <a:cubicBezTo>
                    <a:pt x="2030857" y="1277478"/>
                    <a:pt x="2039192" y="1269142"/>
                    <a:pt x="2049462" y="1269142"/>
                  </a:cubicBezTo>
                  <a:cubicBezTo>
                    <a:pt x="2059732" y="1269142"/>
                    <a:pt x="2068068" y="1277478"/>
                    <a:pt x="2068068" y="1287748"/>
                  </a:cubicBezTo>
                  <a:cubicBezTo>
                    <a:pt x="2068068" y="1298018"/>
                    <a:pt x="2059732" y="1306353"/>
                    <a:pt x="2049462" y="1306353"/>
                  </a:cubicBezTo>
                  <a:cubicBezTo>
                    <a:pt x="2039192" y="1306353"/>
                    <a:pt x="2030857" y="1298018"/>
                    <a:pt x="2030857" y="1287748"/>
                  </a:cubicBezTo>
                  <a:close/>
                  <a:moveTo>
                    <a:pt x="2094357" y="1287748"/>
                  </a:moveTo>
                  <a:cubicBezTo>
                    <a:pt x="2094357" y="1277478"/>
                    <a:pt x="2102692" y="1269142"/>
                    <a:pt x="2112962" y="1269142"/>
                  </a:cubicBezTo>
                  <a:cubicBezTo>
                    <a:pt x="2123232" y="1269142"/>
                    <a:pt x="2131568" y="1277478"/>
                    <a:pt x="2131568" y="1287748"/>
                  </a:cubicBezTo>
                  <a:cubicBezTo>
                    <a:pt x="2131568" y="1298018"/>
                    <a:pt x="2123232" y="1306353"/>
                    <a:pt x="2112962" y="1306353"/>
                  </a:cubicBezTo>
                  <a:cubicBezTo>
                    <a:pt x="2102692" y="1306353"/>
                    <a:pt x="2094357" y="1298018"/>
                    <a:pt x="2094357" y="1287748"/>
                  </a:cubicBezTo>
                  <a:close/>
                  <a:moveTo>
                    <a:pt x="2157571" y="1287748"/>
                  </a:moveTo>
                  <a:cubicBezTo>
                    <a:pt x="2157571" y="1277320"/>
                    <a:pt x="2166034" y="1268857"/>
                    <a:pt x="2176462" y="1268857"/>
                  </a:cubicBezTo>
                  <a:cubicBezTo>
                    <a:pt x="2186890" y="1268857"/>
                    <a:pt x="2195353" y="1277320"/>
                    <a:pt x="2195353" y="1287748"/>
                  </a:cubicBezTo>
                  <a:cubicBezTo>
                    <a:pt x="2195353" y="1298176"/>
                    <a:pt x="2186890" y="1306639"/>
                    <a:pt x="2176462" y="1306639"/>
                  </a:cubicBezTo>
                  <a:cubicBezTo>
                    <a:pt x="2166034" y="1306639"/>
                    <a:pt x="2157571" y="1298176"/>
                    <a:pt x="2157571" y="1287748"/>
                  </a:cubicBezTo>
                  <a:close/>
                  <a:moveTo>
                    <a:pt x="2222785" y="1287748"/>
                  </a:moveTo>
                  <a:cubicBezTo>
                    <a:pt x="2222785" y="1278266"/>
                    <a:pt x="2230481" y="1270571"/>
                    <a:pt x="2239962" y="1270571"/>
                  </a:cubicBezTo>
                  <a:cubicBezTo>
                    <a:pt x="2249444" y="1270571"/>
                    <a:pt x="2257139" y="1278266"/>
                    <a:pt x="2257139" y="1287748"/>
                  </a:cubicBezTo>
                  <a:cubicBezTo>
                    <a:pt x="2257139" y="1297229"/>
                    <a:pt x="2249444" y="1304925"/>
                    <a:pt x="2239962" y="1304925"/>
                  </a:cubicBezTo>
                  <a:cubicBezTo>
                    <a:pt x="2230481" y="1304925"/>
                    <a:pt x="2222785" y="1297229"/>
                    <a:pt x="2222785" y="1287748"/>
                  </a:cubicBezTo>
                  <a:close/>
                  <a:moveTo>
                    <a:pt x="2286285" y="1287748"/>
                  </a:moveTo>
                  <a:cubicBezTo>
                    <a:pt x="2286285" y="1278266"/>
                    <a:pt x="2293981" y="1270571"/>
                    <a:pt x="2303462" y="1270571"/>
                  </a:cubicBezTo>
                  <a:cubicBezTo>
                    <a:pt x="2312944" y="1270571"/>
                    <a:pt x="2320639" y="1278266"/>
                    <a:pt x="2320639" y="1287748"/>
                  </a:cubicBezTo>
                  <a:cubicBezTo>
                    <a:pt x="2320639" y="1297229"/>
                    <a:pt x="2312944" y="1304925"/>
                    <a:pt x="2303462" y="1304925"/>
                  </a:cubicBezTo>
                  <a:cubicBezTo>
                    <a:pt x="2293981" y="1304925"/>
                    <a:pt x="2286285" y="1297229"/>
                    <a:pt x="2286285" y="1287748"/>
                  </a:cubicBezTo>
                  <a:close/>
                  <a:moveTo>
                    <a:pt x="2349500" y="1287748"/>
                  </a:moveTo>
                  <a:cubicBezTo>
                    <a:pt x="2349500" y="1278108"/>
                    <a:pt x="2357323" y="1270285"/>
                    <a:pt x="2366962" y="1270285"/>
                  </a:cubicBezTo>
                  <a:cubicBezTo>
                    <a:pt x="2376601" y="1270285"/>
                    <a:pt x="2384425" y="1278108"/>
                    <a:pt x="2384425" y="1287748"/>
                  </a:cubicBezTo>
                  <a:cubicBezTo>
                    <a:pt x="2384425" y="1297387"/>
                    <a:pt x="2376601" y="1305210"/>
                    <a:pt x="2366962" y="1305210"/>
                  </a:cubicBezTo>
                  <a:cubicBezTo>
                    <a:pt x="2357323" y="1305210"/>
                    <a:pt x="2349500" y="1297387"/>
                    <a:pt x="2349500" y="1287748"/>
                  </a:cubicBezTo>
                  <a:close/>
                  <a:moveTo>
                    <a:pt x="2413000" y="1287748"/>
                  </a:moveTo>
                  <a:cubicBezTo>
                    <a:pt x="2413000" y="1278108"/>
                    <a:pt x="2420823" y="1270285"/>
                    <a:pt x="2430462" y="1270285"/>
                  </a:cubicBezTo>
                  <a:cubicBezTo>
                    <a:pt x="2440101" y="1270285"/>
                    <a:pt x="2447925" y="1278108"/>
                    <a:pt x="2447925" y="1287748"/>
                  </a:cubicBezTo>
                  <a:cubicBezTo>
                    <a:pt x="2447925" y="1297387"/>
                    <a:pt x="2440101" y="1305210"/>
                    <a:pt x="2430462" y="1305210"/>
                  </a:cubicBezTo>
                  <a:cubicBezTo>
                    <a:pt x="2420823" y="1305210"/>
                    <a:pt x="2413000" y="1297387"/>
                    <a:pt x="2413000" y="1287748"/>
                  </a:cubicBezTo>
                  <a:close/>
                  <a:moveTo>
                    <a:pt x="0" y="1351248"/>
                  </a:moveTo>
                  <a:cubicBezTo>
                    <a:pt x="0" y="1341608"/>
                    <a:pt x="7823" y="1333785"/>
                    <a:pt x="17462" y="1333785"/>
                  </a:cubicBezTo>
                  <a:cubicBezTo>
                    <a:pt x="27101" y="1333785"/>
                    <a:pt x="34925" y="1341608"/>
                    <a:pt x="34925" y="1351248"/>
                  </a:cubicBezTo>
                  <a:cubicBezTo>
                    <a:pt x="34925" y="1360887"/>
                    <a:pt x="27101" y="1368710"/>
                    <a:pt x="17462" y="1368710"/>
                  </a:cubicBezTo>
                  <a:cubicBezTo>
                    <a:pt x="7823" y="1368710"/>
                    <a:pt x="0" y="1360887"/>
                    <a:pt x="0" y="1351248"/>
                  </a:cubicBezTo>
                  <a:close/>
                  <a:moveTo>
                    <a:pt x="63214" y="1351248"/>
                  </a:moveTo>
                  <a:cubicBezTo>
                    <a:pt x="63214" y="1341451"/>
                    <a:pt x="71165" y="1333500"/>
                    <a:pt x="80962" y="1333500"/>
                  </a:cubicBezTo>
                  <a:cubicBezTo>
                    <a:pt x="90759" y="1333500"/>
                    <a:pt x="98710" y="1341451"/>
                    <a:pt x="98710" y="1351248"/>
                  </a:cubicBezTo>
                  <a:cubicBezTo>
                    <a:pt x="98710" y="1361045"/>
                    <a:pt x="90759" y="1368996"/>
                    <a:pt x="80962" y="1368996"/>
                  </a:cubicBezTo>
                  <a:cubicBezTo>
                    <a:pt x="71165" y="1368996"/>
                    <a:pt x="63214" y="1361045"/>
                    <a:pt x="63214" y="1351248"/>
                  </a:cubicBezTo>
                  <a:close/>
                  <a:moveTo>
                    <a:pt x="126714" y="1351248"/>
                  </a:moveTo>
                  <a:cubicBezTo>
                    <a:pt x="126714" y="1341451"/>
                    <a:pt x="134665" y="1333500"/>
                    <a:pt x="144462" y="1333500"/>
                  </a:cubicBezTo>
                  <a:cubicBezTo>
                    <a:pt x="154259" y="1333500"/>
                    <a:pt x="162210" y="1341451"/>
                    <a:pt x="162210" y="1351248"/>
                  </a:cubicBezTo>
                  <a:cubicBezTo>
                    <a:pt x="162210" y="1361045"/>
                    <a:pt x="154259" y="1368996"/>
                    <a:pt x="144462" y="1368996"/>
                  </a:cubicBezTo>
                  <a:cubicBezTo>
                    <a:pt x="134665" y="1368996"/>
                    <a:pt x="126714" y="1361045"/>
                    <a:pt x="126714" y="1351248"/>
                  </a:cubicBezTo>
                  <a:close/>
                  <a:moveTo>
                    <a:pt x="190214" y="1351248"/>
                  </a:moveTo>
                  <a:cubicBezTo>
                    <a:pt x="190214" y="1341451"/>
                    <a:pt x="198165" y="1333500"/>
                    <a:pt x="207962" y="1333500"/>
                  </a:cubicBezTo>
                  <a:cubicBezTo>
                    <a:pt x="217759" y="1333500"/>
                    <a:pt x="225710" y="1341451"/>
                    <a:pt x="225710" y="1351248"/>
                  </a:cubicBezTo>
                  <a:cubicBezTo>
                    <a:pt x="225710" y="1361045"/>
                    <a:pt x="217759" y="1368996"/>
                    <a:pt x="207962" y="1368996"/>
                  </a:cubicBezTo>
                  <a:cubicBezTo>
                    <a:pt x="198165" y="1368996"/>
                    <a:pt x="190214" y="1361045"/>
                    <a:pt x="190214" y="1351248"/>
                  </a:cubicBezTo>
                  <a:close/>
                  <a:moveTo>
                    <a:pt x="253714" y="1351248"/>
                  </a:moveTo>
                  <a:cubicBezTo>
                    <a:pt x="253714" y="1341451"/>
                    <a:pt x="261665" y="1333500"/>
                    <a:pt x="271462" y="1333500"/>
                  </a:cubicBezTo>
                  <a:cubicBezTo>
                    <a:pt x="281259" y="1333500"/>
                    <a:pt x="289210" y="1341451"/>
                    <a:pt x="289210" y="1351248"/>
                  </a:cubicBezTo>
                  <a:cubicBezTo>
                    <a:pt x="289210" y="1361045"/>
                    <a:pt x="281259" y="1368996"/>
                    <a:pt x="271462" y="1368996"/>
                  </a:cubicBezTo>
                  <a:cubicBezTo>
                    <a:pt x="261665" y="1368996"/>
                    <a:pt x="253714" y="1361045"/>
                    <a:pt x="253714" y="1351248"/>
                  </a:cubicBezTo>
                  <a:close/>
                  <a:moveTo>
                    <a:pt x="317214" y="1351248"/>
                  </a:moveTo>
                  <a:cubicBezTo>
                    <a:pt x="317214" y="1341451"/>
                    <a:pt x="325165" y="1333500"/>
                    <a:pt x="334962" y="1333500"/>
                  </a:cubicBezTo>
                  <a:cubicBezTo>
                    <a:pt x="344759" y="1333500"/>
                    <a:pt x="352710" y="1341451"/>
                    <a:pt x="352710" y="1351248"/>
                  </a:cubicBezTo>
                  <a:cubicBezTo>
                    <a:pt x="352710" y="1361045"/>
                    <a:pt x="344759" y="1368996"/>
                    <a:pt x="334962" y="1368996"/>
                  </a:cubicBezTo>
                  <a:cubicBezTo>
                    <a:pt x="325165" y="1368996"/>
                    <a:pt x="317214" y="1361045"/>
                    <a:pt x="317214" y="1351248"/>
                  </a:cubicBezTo>
                  <a:close/>
                  <a:moveTo>
                    <a:pt x="380714" y="1351248"/>
                  </a:moveTo>
                  <a:cubicBezTo>
                    <a:pt x="380714" y="1341451"/>
                    <a:pt x="388665" y="1333500"/>
                    <a:pt x="398462" y="1333500"/>
                  </a:cubicBezTo>
                  <a:cubicBezTo>
                    <a:pt x="408259" y="1333500"/>
                    <a:pt x="416210" y="1341451"/>
                    <a:pt x="416210" y="1351248"/>
                  </a:cubicBezTo>
                  <a:cubicBezTo>
                    <a:pt x="416210" y="1361045"/>
                    <a:pt x="408259" y="1368996"/>
                    <a:pt x="398462" y="1368996"/>
                  </a:cubicBezTo>
                  <a:cubicBezTo>
                    <a:pt x="388665" y="1368996"/>
                    <a:pt x="380714" y="1361045"/>
                    <a:pt x="380714" y="1351248"/>
                  </a:cubicBezTo>
                  <a:close/>
                  <a:moveTo>
                    <a:pt x="444214" y="1351248"/>
                  </a:moveTo>
                  <a:cubicBezTo>
                    <a:pt x="444214" y="1341451"/>
                    <a:pt x="452165" y="1333500"/>
                    <a:pt x="461962" y="1333500"/>
                  </a:cubicBezTo>
                  <a:cubicBezTo>
                    <a:pt x="471759" y="1333500"/>
                    <a:pt x="479710" y="1341451"/>
                    <a:pt x="479710" y="1351248"/>
                  </a:cubicBezTo>
                  <a:cubicBezTo>
                    <a:pt x="479710" y="1361045"/>
                    <a:pt x="471759" y="1368996"/>
                    <a:pt x="461962" y="1368996"/>
                  </a:cubicBezTo>
                  <a:cubicBezTo>
                    <a:pt x="452165" y="1368996"/>
                    <a:pt x="444214" y="1361045"/>
                    <a:pt x="444214" y="1351248"/>
                  </a:cubicBezTo>
                  <a:close/>
                  <a:moveTo>
                    <a:pt x="507714" y="1351248"/>
                  </a:moveTo>
                  <a:cubicBezTo>
                    <a:pt x="507714" y="1341451"/>
                    <a:pt x="515665" y="1333500"/>
                    <a:pt x="525462" y="1333500"/>
                  </a:cubicBezTo>
                  <a:cubicBezTo>
                    <a:pt x="535259" y="1333500"/>
                    <a:pt x="543210" y="1341451"/>
                    <a:pt x="543210" y="1351248"/>
                  </a:cubicBezTo>
                  <a:cubicBezTo>
                    <a:pt x="543210" y="1361045"/>
                    <a:pt x="535259" y="1368996"/>
                    <a:pt x="525462" y="1368996"/>
                  </a:cubicBezTo>
                  <a:cubicBezTo>
                    <a:pt x="515665" y="1368996"/>
                    <a:pt x="507714" y="1361045"/>
                    <a:pt x="507714" y="1351248"/>
                  </a:cubicBezTo>
                  <a:close/>
                  <a:moveTo>
                    <a:pt x="571214" y="1351248"/>
                  </a:moveTo>
                  <a:cubicBezTo>
                    <a:pt x="571214" y="1341451"/>
                    <a:pt x="579165" y="1333500"/>
                    <a:pt x="588962" y="1333500"/>
                  </a:cubicBezTo>
                  <a:cubicBezTo>
                    <a:pt x="598759" y="1333500"/>
                    <a:pt x="606710" y="1341451"/>
                    <a:pt x="606710" y="1351248"/>
                  </a:cubicBezTo>
                  <a:cubicBezTo>
                    <a:pt x="606710" y="1361045"/>
                    <a:pt x="598759" y="1368996"/>
                    <a:pt x="588962" y="1368996"/>
                  </a:cubicBezTo>
                  <a:cubicBezTo>
                    <a:pt x="579165" y="1368996"/>
                    <a:pt x="571214" y="1361045"/>
                    <a:pt x="571214" y="1351248"/>
                  </a:cubicBezTo>
                  <a:close/>
                  <a:moveTo>
                    <a:pt x="634714" y="1351248"/>
                  </a:moveTo>
                  <a:cubicBezTo>
                    <a:pt x="634714" y="1341451"/>
                    <a:pt x="642665" y="1333500"/>
                    <a:pt x="652462" y="1333500"/>
                  </a:cubicBezTo>
                  <a:cubicBezTo>
                    <a:pt x="662259" y="1333500"/>
                    <a:pt x="670210" y="1341451"/>
                    <a:pt x="670210" y="1351248"/>
                  </a:cubicBezTo>
                  <a:cubicBezTo>
                    <a:pt x="670210" y="1361045"/>
                    <a:pt x="662259" y="1368996"/>
                    <a:pt x="652462" y="1368996"/>
                  </a:cubicBezTo>
                  <a:cubicBezTo>
                    <a:pt x="642665" y="1368996"/>
                    <a:pt x="634714" y="1361045"/>
                    <a:pt x="634714" y="1351248"/>
                  </a:cubicBezTo>
                  <a:close/>
                  <a:moveTo>
                    <a:pt x="698214" y="1351248"/>
                  </a:moveTo>
                  <a:cubicBezTo>
                    <a:pt x="698214" y="1341451"/>
                    <a:pt x="706165" y="1333500"/>
                    <a:pt x="715962" y="1333500"/>
                  </a:cubicBezTo>
                  <a:cubicBezTo>
                    <a:pt x="725759" y="1333500"/>
                    <a:pt x="733710" y="1341451"/>
                    <a:pt x="733710" y="1351248"/>
                  </a:cubicBezTo>
                  <a:cubicBezTo>
                    <a:pt x="733710" y="1361045"/>
                    <a:pt x="725759" y="1368996"/>
                    <a:pt x="715962" y="1368996"/>
                  </a:cubicBezTo>
                  <a:cubicBezTo>
                    <a:pt x="706165" y="1368996"/>
                    <a:pt x="698214" y="1361045"/>
                    <a:pt x="698214" y="1351248"/>
                  </a:cubicBezTo>
                  <a:close/>
                  <a:moveTo>
                    <a:pt x="761714" y="1351248"/>
                  </a:moveTo>
                  <a:cubicBezTo>
                    <a:pt x="761714" y="1341451"/>
                    <a:pt x="769665" y="1333500"/>
                    <a:pt x="779462" y="1333500"/>
                  </a:cubicBezTo>
                  <a:cubicBezTo>
                    <a:pt x="789259" y="1333500"/>
                    <a:pt x="797210" y="1341451"/>
                    <a:pt x="797210" y="1351248"/>
                  </a:cubicBezTo>
                  <a:cubicBezTo>
                    <a:pt x="797210" y="1361045"/>
                    <a:pt x="789259" y="1368996"/>
                    <a:pt x="779462" y="1368996"/>
                  </a:cubicBezTo>
                  <a:cubicBezTo>
                    <a:pt x="769665" y="1368996"/>
                    <a:pt x="761714" y="1361045"/>
                    <a:pt x="761714" y="1351248"/>
                  </a:cubicBezTo>
                  <a:close/>
                  <a:moveTo>
                    <a:pt x="825214" y="1351248"/>
                  </a:moveTo>
                  <a:cubicBezTo>
                    <a:pt x="825214" y="1341451"/>
                    <a:pt x="833165" y="1333500"/>
                    <a:pt x="842962" y="1333500"/>
                  </a:cubicBezTo>
                  <a:cubicBezTo>
                    <a:pt x="852759" y="1333500"/>
                    <a:pt x="860710" y="1341451"/>
                    <a:pt x="860710" y="1351248"/>
                  </a:cubicBezTo>
                  <a:cubicBezTo>
                    <a:pt x="860710" y="1361045"/>
                    <a:pt x="852759" y="1368996"/>
                    <a:pt x="842962" y="1368996"/>
                  </a:cubicBezTo>
                  <a:cubicBezTo>
                    <a:pt x="833165" y="1368996"/>
                    <a:pt x="825214" y="1361045"/>
                    <a:pt x="825214" y="1351248"/>
                  </a:cubicBezTo>
                  <a:close/>
                  <a:moveTo>
                    <a:pt x="888714" y="1351248"/>
                  </a:moveTo>
                  <a:cubicBezTo>
                    <a:pt x="888714" y="1341451"/>
                    <a:pt x="896665" y="1333500"/>
                    <a:pt x="906462" y="1333500"/>
                  </a:cubicBezTo>
                  <a:cubicBezTo>
                    <a:pt x="916259" y="1333500"/>
                    <a:pt x="924210" y="1341451"/>
                    <a:pt x="924210" y="1351248"/>
                  </a:cubicBezTo>
                  <a:cubicBezTo>
                    <a:pt x="924210" y="1361045"/>
                    <a:pt x="916259" y="1368996"/>
                    <a:pt x="906462" y="1368996"/>
                  </a:cubicBezTo>
                  <a:cubicBezTo>
                    <a:pt x="896665" y="1368996"/>
                    <a:pt x="888714" y="1361045"/>
                    <a:pt x="888714" y="1351248"/>
                  </a:cubicBezTo>
                  <a:close/>
                  <a:moveTo>
                    <a:pt x="952214" y="1351248"/>
                  </a:moveTo>
                  <a:cubicBezTo>
                    <a:pt x="952214" y="1341451"/>
                    <a:pt x="960165" y="1333500"/>
                    <a:pt x="969962" y="1333500"/>
                  </a:cubicBezTo>
                  <a:cubicBezTo>
                    <a:pt x="979759" y="1333500"/>
                    <a:pt x="987710" y="1341451"/>
                    <a:pt x="987710" y="1351248"/>
                  </a:cubicBezTo>
                  <a:cubicBezTo>
                    <a:pt x="987710" y="1361045"/>
                    <a:pt x="979759" y="1368996"/>
                    <a:pt x="969962" y="1368996"/>
                  </a:cubicBezTo>
                  <a:cubicBezTo>
                    <a:pt x="960165" y="1368996"/>
                    <a:pt x="952214" y="1361045"/>
                    <a:pt x="952214" y="1351248"/>
                  </a:cubicBezTo>
                  <a:close/>
                  <a:moveTo>
                    <a:pt x="1015428" y="1351248"/>
                  </a:moveTo>
                  <a:cubicBezTo>
                    <a:pt x="1015428" y="1341293"/>
                    <a:pt x="1023507" y="1333214"/>
                    <a:pt x="1033462" y="1333214"/>
                  </a:cubicBezTo>
                  <a:cubicBezTo>
                    <a:pt x="1043417" y="1333214"/>
                    <a:pt x="1051496" y="1341293"/>
                    <a:pt x="1051496" y="1351248"/>
                  </a:cubicBezTo>
                  <a:cubicBezTo>
                    <a:pt x="1051496" y="1361203"/>
                    <a:pt x="1043417" y="1369282"/>
                    <a:pt x="1033462" y="1369282"/>
                  </a:cubicBezTo>
                  <a:cubicBezTo>
                    <a:pt x="1023507" y="1369282"/>
                    <a:pt x="1015428" y="1361203"/>
                    <a:pt x="1015428" y="1351248"/>
                  </a:cubicBezTo>
                  <a:close/>
                  <a:moveTo>
                    <a:pt x="1078928" y="1351248"/>
                  </a:moveTo>
                  <a:cubicBezTo>
                    <a:pt x="1078928" y="1341293"/>
                    <a:pt x="1087007" y="1333214"/>
                    <a:pt x="1096962" y="1333214"/>
                  </a:cubicBezTo>
                  <a:cubicBezTo>
                    <a:pt x="1106917" y="1333214"/>
                    <a:pt x="1114996" y="1341293"/>
                    <a:pt x="1114996" y="1351248"/>
                  </a:cubicBezTo>
                  <a:cubicBezTo>
                    <a:pt x="1114996" y="1361203"/>
                    <a:pt x="1106917" y="1369282"/>
                    <a:pt x="1096962" y="1369282"/>
                  </a:cubicBezTo>
                  <a:cubicBezTo>
                    <a:pt x="1087007" y="1369282"/>
                    <a:pt x="1078928" y="1361203"/>
                    <a:pt x="1078928" y="1351248"/>
                  </a:cubicBezTo>
                  <a:close/>
                  <a:moveTo>
                    <a:pt x="1142428" y="1351248"/>
                  </a:moveTo>
                  <a:cubicBezTo>
                    <a:pt x="1142428" y="1341293"/>
                    <a:pt x="1150507" y="1333214"/>
                    <a:pt x="1160462" y="1333214"/>
                  </a:cubicBezTo>
                  <a:cubicBezTo>
                    <a:pt x="1170417" y="1333214"/>
                    <a:pt x="1178496" y="1341293"/>
                    <a:pt x="1178496" y="1351248"/>
                  </a:cubicBezTo>
                  <a:cubicBezTo>
                    <a:pt x="1178496" y="1361203"/>
                    <a:pt x="1170417" y="1369282"/>
                    <a:pt x="1160462" y="1369282"/>
                  </a:cubicBezTo>
                  <a:cubicBezTo>
                    <a:pt x="1150507" y="1369282"/>
                    <a:pt x="1142428" y="1361203"/>
                    <a:pt x="1142428" y="1351248"/>
                  </a:cubicBezTo>
                  <a:close/>
                  <a:moveTo>
                    <a:pt x="1205928" y="1351248"/>
                  </a:moveTo>
                  <a:cubicBezTo>
                    <a:pt x="1205928" y="1341293"/>
                    <a:pt x="1214007" y="1333214"/>
                    <a:pt x="1223962" y="1333214"/>
                  </a:cubicBezTo>
                  <a:cubicBezTo>
                    <a:pt x="1233917" y="1333214"/>
                    <a:pt x="1241996" y="1341293"/>
                    <a:pt x="1241996" y="1351248"/>
                  </a:cubicBezTo>
                  <a:cubicBezTo>
                    <a:pt x="1241996" y="1361203"/>
                    <a:pt x="1233917" y="1369282"/>
                    <a:pt x="1223962" y="1369282"/>
                  </a:cubicBezTo>
                  <a:cubicBezTo>
                    <a:pt x="1214007" y="1369282"/>
                    <a:pt x="1205928" y="1361203"/>
                    <a:pt x="1205928" y="1351248"/>
                  </a:cubicBezTo>
                  <a:close/>
                  <a:moveTo>
                    <a:pt x="1269428" y="1351248"/>
                  </a:moveTo>
                  <a:cubicBezTo>
                    <a:pt x="1269428" y="1341293"/>
                    <a:pt x="1277507" y="1333214"/>
                    <a:pt x="1287462" y="1333214"/>
                  </a:cubicBezTo>
                  <a:cubicBezTo>
                    <a:pt x="1297417" y="1333214"/>
                    <a:pt x="1305496" y="1341293"/>
                    <a:pt x="1305496" y="1351248"/>
                  </a:cubicBezTo>
                  <a:cubicBezTo>
                    <a:pt x="1305496" y="1361203"/>
                    <a:pt x="1297417" y="1369282"/>
                    <a:pt x="1287462" y="1369282"/>
                  </a:cubicBezTo>
                  <a:cubicBezTo>
                    <a:pt x="1277507" y="1369282"/>
                    <a:pt x="1269428" y="1361203"/>
                    <a:pt x="1269428" y="1351248"/>
                  </a:cubicBezTo>
                  <a:close/>
                  <a:moveTo>
                    <a:pt x="1332928" y="1351248"/>
                  </a:moveTo>
                  <a:cubicBezTo>
                    <a:pt x="1332928" y="1341293"/>
                    <a:pt x="1341007" y="1333214"/>
                    <a:pt x="1350962" y="1333214"/>
                  </a:cubicBezTo>
                  <a:cubicBezTo>
                    <a:pt x="1360917" y="1333214"/>
                    <a:pt x="1368996" y="1341293"/>
                    <a:pt x="1368996" y="1351248"/>
                  </a:cubicBezTo>
                  <a:cubicBezTo>
                    <a:pt x="1368996" y="1361203"/>
                    <a:pt x="1360917" y="1369282"/>
                    <a:pt x="1350962" y="1369282"/>
                  </a:cubicBezTo>
                  <a:cubicBezTo>
                    <a:pt x="1341007" y="1369282"/>
                    <a:pt x="1332928" y="1361203"/>
                    <a:pt x="1332928" y="1351248"/>
                  </a:cubicBezTo>
                  <a:close/>
                  <a:moveTo>
                    <a:pt x="1396428" y="1351248"/>
                  </a:moveTo>
                  <a:cubicBezTo>
                    <a:pt x="1396428" y="1341293"/>
                    <a:pt x="1404507" y="1333214"/>
                    <a:pt x="1414462" y="1333214"/>
                  </a:cubicBezTo>
                  <a:cubicBezTo>
                    <a:pt x="1424417" y="1333214"/>
                    <a:pt x="1432496" y="1341293"/>
                    <a:pt x="1432496" y="1351248"/>
                  </a:cubicBezTo>
                  <a:cubicBezTo>
                    <a:pt x="1432496" y="1361203"/>
                    <a:pt x="1424417" y="1369282"/>
                    <a:pt x="1414462" y="1369282"/>
                  </a:cubicBezTo>
                  <a:cubicBezTo>
                    <a:pt x="1404507" y="1369282"/>
                    <a:pt x="1396428" y="1361203"/>
                    <a:pt x="1396428" y="1351248"/>
                  </a:cubicBezTo>
                  <a:close/>
                  <a:moveTo>
                    <a:pt x="1459642" y="1351248"/>
                  </a:moveTo>
                  <a:cubicBezTo>
                    <a:pt x="1459642" y="1341135"/>
                    <a:pt x="1467850" y="1332928"/>
                    <a:pt x="1477962" y="1332928"/>
                  </a:cubicBezTo>
                  <a:cubicBezTo>
                    <a:pt x="1488075" y="1332928"/>
                    <a:pt x="1496282" y="1341135"/>
                    <a:pt x="1496282" y="1351248"/>
                  </a:cubicBezTo>
                  <a:cubicBezTo>
                    <a:pt x="1496282" y="1361360"/>
                    <a:pt x="1488075" y="1369568"/>
                    <a:pt x="1477962" y="1369568"/>
                  </a:cubicBezTo>
                  <a:cubicBezTo>
                    <a:pt x="1467850" y="1369568"/>
                    <a:pt x="1459642" y="1361360"/>
                    <a:pt x="1459642" y="1351248"/>
                  </a:cubicBezTo>
                  <a:close/>
                  <a:moveTo>
                    <a:pt x="1523142" y="1351248"/>
                  </a:moveTo>
                  <a:cubicBezTo>
                    <a:pt x="1523142" y="1341135"/>
                    <a:pt x="1531350" y="1332928"/>
                    <a:pt x="1541462" y="1332928"/>
                  </a:cubicBezTo>
                  <a:cubicBezTo>
                    <a:pt x="1551575" y="1332928"/>
                    <a:pt x="1559782" y="1341135"/>
                    <a:pt x="1559782" y="1351248"/>
                  </a:cubicBezTo>
                  <a:cubicBezTo>
                    <a:pt x="1559782" y="1361360"/>
                    <a:pt x="1551575" y="1369568"/>
                    <a:pt x="1541462" y="1369568"/>
                  </a:cubicBezTo>
                  <a:cubicBezTo>
                    <a:pt x="1531350" y="1369568"/>
                    <a:pt x="1523142" y="1361360"/>
                    <a:pt x="1523142" y="1351248"/>
                  </a:cubicBezTo>
                  <a:close/>
                  <a:moveTo>
                    <a:pt x="1586642" y="1351248"/>
                  </a:moveTo>
                  <a:cubicBezTo>
                    <a:pt x="1586642" y="1341135"/>
                    <a:pt x="1594850" y="1332928"/>
                    <a:pt x="1604962" y="1332928"/>
                  </a:cubicBezTo>
                  <a:cubicBezTo>
                    <a:pt x="1615075" y="1332928"/>
                    <a:pt x="1623282" y="1341135"/>
                    <a:pt x="1623282" y="1351248"/>
                  </a:cubicBezTo>
                  <a:cubicBezTo>
                    <a:pt x="1623282" y="1361360"/>
                    <a:pt x="1615075" y="1369568"/>
                    <a:pt x="1604962" y="1369568"/>
                  </a:cubicBezTo>
                  <a:cubicBezTo>
                    <a:pt x="1594850" y="1369568"/>
                    <a:pt x="1586642" y="1361360"/>
                    <a:pt x="1586642" y="1351248"/>
                  </a:cubicBezTo>
                  <a:close/>
                  <a:moveTo>
                    <a:pt x="1650142" y="1351248"/>
                  </a:moveTo>
                  <a:cubicBezTo>
                    <a:pt x="1650142" y="1341135"/>
                    <a:pt x="1658350" y="1332928"/>
                    <a:pt x="1668462" y="1332928"/>
                  </a:cubicBezTo>
                  <a:cubicBezTo>
                    <a:pt x="1678575" y="1332928"/>
                    <a:pt x="1686782" y="1341135"/>
                    <a:pt x="1686782" y="1351248"/>
                  </a:cubicBezTo>
                  <a:cubicBezTo>
                    <a:pt x="1686782" y="1361360"/>
                    <a:pt x="1678575" y="1369568"/>
                    <a:pt x="1668462" y="1369568"/>
                  </a:cubicBezTo>
                  <a:cubicBezTo>
                    <a:pt x="1658350" y="1369568"/>
                    <a:pt x="1650142" y="1361360"/>
                    <a:pt x="1650142" y="1351248"/>
                  </a:cubicBezTo>
                  <a:close/>
                  <a:moveTo>
                    <a:pt x="1713642" y="1351248"/>
                  </a:moveTo>
                  <a:cubicBezTo>
                    <a:pt x="1713642" y="1341135"/>
                    <a:pt x="1721850" y="1332928"/>
                    <a:pt x="1731962" y="1332928"/>
                  </a:cubicBezTo>
                  <a:cubicBezTo>
                    <a:pt x="1742075" y="1332928"/>
                    <a:pt x="1750282" y="1341135"/>
                    <a:pt x="1750282" y="1351248"/>
                  </a:cubicBezTo>
                  <a:cubicBezTo>
                    <a:pt x="1750282" y="1361360"/>
                    <a:pt x="1742075" y="1369568"/>
                    <a:pt x="1731962" y="1369568"/>
                  </a:cubicBezTo>
                  <a:cubicBezTo>
                    <a:pt x="1721850" y="1369568"/>
                    <a:pt x="1713642" y="1361360"/>
                    <a:pt x="1713642" y="1351248"/>
                  </a:cubicBezTo>
                  <a:close/>
                  <a:moveTo>
                    <a:pt x="1777142" y="1351248"/>
                  </a:moveTo>
                  <a:cubicBezTo>
                    <a:pt x="1777142" y="1341135"/>
                    <a:pt x="1785350" y="1332928"/>
                    <a:pt x="1795462" y="1332928"/>
                  </a:cubicBezTo>
                  <a:cubicBezTo>
                    <a:pt x="1805575" y="1332928"/>
                    <a:pt x="1813782" y="1341135"/>
                    <a:pt x="1813782" y="1351248"/>
                  </a:cubicBezTo>
                  <a:cubicBezTo>
                    <a:pt x="1813782" y="1361360"/>
                    <a:pt x="1805575" y="1369568"/>
                    <a:pt x="1795462" y="1369568"/>
                  </a:cubicBezTo>
                  <a:cubicBezTo>
                    <a:pt x="1785350" y="1369568"/>
                    <a:pt x="1777142" y="1361360"/>
                    <a:pt x="1777142" y="1351248"/>
                  </a:cubicBezTo>
                  <a:close/>
                  <a:moveTo>
                    <a:pt x="1840357" y="1351248"/>
                  </a:moveTo>
                  <a:cubicBezTo>
                    <a:pt x="1840357" y="1340978"/>
                    <a:pt x="1848692" y="1332642"/>
                    <a:pt x="1858962" y="1332642"/>
                  </a:cubicBezTo>
                  <a:cubicBezTo>
                    <a:pt x="1869232" y="1332642"/>
                    <a:pt x="1877568" y="1340978"/>
                    <a:pt x="1877568" y="1351248"/>
                  </a:cubicBezTo>
                  <a:cubicBezTo>
                    <a:pt x="1877568" y="1361518"/>
                    <a:pt x="1869232" y="1369853"/>
                    <a:pt x="1858962" y="1369853"/>
                  </a:cubicBezTo>
                  <a:cubicBezTo>
                    <a:pt x="1848692" y="1369853"/>
                    <a:pt x="1840357" y="1361518"/>
                    <a:pt x="1840357" y="1351248"/>
                  </a:cubicBezTo>
                  <a:close/>
                  <a:moveTo>
                    <a:pt x="1903857" y="1351248"/>
                  </a:moveTo>
                  <a:cubicBezTo>
                    <a:pt x="1903857" y="1340978"/>
                    <a:pt x="1912192" y="1332642"/>
                    <a:pt x="1922462" y="1332642"/>
                  </a:cubicBezTo>
                  <a:cubicBezTo>
                    <a:pt x="1932732" y="1332642"/>
                    <a:pt x="1941068" y="1340978"/>
                    <a:pt x="1941068" y="1351248"/>
                  </a:cubicBezTo>
                  <a:cubicBezTo>
                    <a:pt x="1941068" y="1361518"/>
                    <a:pt x="1932732" y="1369853"/>
                    <a:pt x="1922462" y="1369853"/>
                  </a:cubicBezTo>
                  <a:cubicBezTo>
                    <a:pt x="1912192" y="1369853"/>
                    <a:pt x="1903857" y="1361518"/>
                    <a:pt x="1903857" y="1351248"/>
                  </a:cubicBezTo>
                  <a:close/>
                  <a:moveTo>
                    <a:pt x="1967357" y="1351248"/>
                  </a:moveTo>
                  <a:cubicBezTo>
                    <a:pt x="1967357" y="1340978"/>
                    <a:pt x="1975692" y="1332642"/>
                    <a:pt x="1985962" y="1332642"/>
                  </a:cubicBezTo>
                  <a:cubicBezTo>
                    <a:pt x="1996232" y="1332642"/>
                    <a:pt x="2004568" y="1340978"/>
                    <a:pt x="2004568" y="1351248"/>
                  </a:cubicBezTo>
                  <a:cubicBezTo>
                    <a:pt x="2004568" y="1361518"/>
                    <a:pt x="1996232" y="1369853"/>
                    <a:pt x="1985962" y="1369853"/>
                  </a:cubicBezTo>
                  <a:cubicBezTo>
                    <a:pt x="1975692" y="1369853"/>
                    <a:pt x="1967357" y="1361518"/>
                    <a:pt x="1967357" y="1351248"/>
                  </a:cubicBezTo>
                  <a:close/>
                  <a:moveTo>
                    <a:pt x="2030857" y="1351248"/>
                  </a:moveTo>
                  <a:cubicBezTo>
                    <a:pt x="2030857" y="1340978"/>
                    <a:pt x="2039192" y="1332642"/>
                    <a:pt x="2049462" y="1332642"/>
                  </a:cubicBezTo>
                  <a:cubicBezTo>
                    <a:pt x="2059732" y="1332642"/>
                    <a:pt x="2068068" y="1340978"/>
                    <a:pt x="2068068" y="1351248"/>
                  </a:cubicBezTo>
                  <a:cubicBezTo>
                    <a:pt x="2068068" y="1361518"/>
                    <a:pt x="2059732" y="1369853"/>
                    <a:pt x="2049462" y="1369853"/>
                  </a:cubicBezTo>
                  <a:cubicBezTo>
                    <a:pt x="2039192" y="1369853"/>
                    <a:pt x="2030857" y="1361518"/>
                    <a:pt x="2030857" y="1351248"/>
                  </a:cubicBezTo>
                  <a:close/>
                  <a:moveTo>
                    <a:pt x="2094071" y="1351248"/>
                  </a:moveTo>
                  <a:cubicBezTo>
                    <a:pt x="2094071" y="1340820"/>
                    <a:pt x="2102534" y="1332357"/>
                    <a:pt x="2112962" y="1332357"/>
                  </a:cubicBezTo>
                  <a:cubicBezTo>
                    <a:pt x="2123390" y="1332357"/>
                    <a:pt x="2131853" y="1340820"/>
                    <a:pt x="2131853" y="1351248"/>
                  </a:cubicBezTo>
                  <a:cubicBezTo>
                    <a:pt x="2131853" y="1361676"/>
                    <a:pt x="2123390" y="1370139"/>
                    <a:pt x="2112962" y="1370139"/>
                  </a:cubicBezTo>
                  <a:cubicBezTo>
                    <a:pt x="2102534" y="1370139"/>
                    <a:pt x="2094071" y="1361676"/>
                    <a:pt x="2094071" y="1351248"/>
                  </a:cubicBezTo>
                  <a:close/>
                  <a:moveTo>
                    <a:pt x="2158142" y="1351248"/>
                  </a:moveTo>
                  <a:cubicBezTo>
                    <a:pt x="2158142" y="1341135"/>
                    <a:pt x="2166350" y="1332928"/>
                    <a:pt x="2176462" y="1332928"/>
                  </a:cubicBezTo>
                  <a:cubicBezTo>
                    <a:pt x="2186575" y="1332928"/>
                    <a:pt x="2194782" y="1341135"/>
                    <a:pt x="2194782" y="1351248"/>
                  </a:cubicBezTo>
                  <a:cubicBezTo>
                    <a:pt x="2194782" y="1361360"/>
                    <a:pt x="2186575" y="1369568"/>
                    <a:pt x="2176462" y="1369568"/>
                  </a:cubicBezTo>
                  <a:cubicBezTo>
                    <a:pt x="2166350" y="1369568"/>
                    <a:pt x="2158142" y="1361360"/>
                    <a:pt x="2158142" y="1351248"/>
                  </a:cubicBezTo>
                  <a:close/>
                  <a:moveTo>
                    <a:pt x="2222785" y="1351248"/>
                  </a:moveTo>
                  <a:cubicBezTo>
                    <a:pt x="2222785" y="1341766"/>
                    <a:pt x="2230481" y="1334071"/>
                    <a:pt x="2239962" y="1334071"/>
                  </a:cubicBezTo>
                  <a:cubicBezTo>
                    <a:pt x="2249444" y="1334071"/>
                    <a:pt x="2257139" y="1341766"/>
                    <a:pt x="2257139" y="1351248"/>
                  </a:cubicBezTo>
                  <a:cubicBezTo>
                    <a:pt x="2257139" y="1360729"/>
                    <a:pt x="2249444" y="1368425"/>
                    <a:pt x="2239962" y="1368425"/>
                  </a:cubicBezTo>
                  <a:cubicBezTo>
                    <a:pt x="2230481" y="1368425"/>
                    <a:pt x="2222785" y="1360729"/>
                    <a:pt x="2222785" y="1351248"/>
                  </a:cubicBezTo>
                  <a:close/>
                  <a:moveTo>
                    <a:pt x="2286285" y="1351248"/>
                  </a:moveTo>
                  <a:cubicBezTo>
                    <a:pt x="2286285" y="1341766"/>
                    <a:pt x="2293981" y="1334071"/>
                    <a:pt x="2303462" y="1334071"/>
                  </a:cubicBezTo>
                  <a:cubicBezTo>
                    <a:pt x="2312944" y="1334071"/>
                    <a:pt x="2320639" y="1341766"/>
                    <a:pt x="2320639" y="1351248"/>
                  </a:cubicBezTo>
                  <a:cubicBezTo>
                    <a:pt x="2320639" y="1360729"/>
                    <a:pt x="2312944" y="1368425"/>
                    <a:pt x="2303462" y="1368425"/>
                  </a:cubicBezTo>
                  <a:cubicBezTo>
                    <a:pt x="2293981" y="1368425"/>
                    <a:pt x="2286285" y="1360729"/>
                    <a:pt x="2286285" y="1351248"/>
                  </a:cubicBezTo>
                  <a:close/>
                  <a:moveTo>
                    <a:pt x="2349500" y="1351248"/>
                  </a:moveTo>
                  <a:cubicBezTo>
                    <a:pt x="2349500" y="1341608"/>
                    <a:pt x="2357323" y="1333785"/>
                    <a:pt x="2366962" y="1333785"/>
                  </a:cubicBezTo>
                  <a:cubicBezTo>
                    <a:pt x="2376601" y="1333785"/>
                    <a:pt x="2384425" y="1341608"/>
                    <a:pt x="2384425" y="1351248"/>
                  </a:cubicBezTo>
                  <a:cubicBezTo>
                    <a:pt x="2384425" y="1360887"/>
                    <a:pt x="2376601" y="1368710"/>
                    <a:pt x="2366962" y="1368710"/>
                  </a:cubicBezTo>
                  <a:cubicBezTo>
                    <a:pt x="2357323" y="1368710"/>
                    <a:pt x="2349500" y="1360887"/>
                    <a:pt x="2349500" y="1351248"/>
                  </a:cubicBezTo>
                  <a:close/>
                  <a:moveTo>
                    <a:pt x="2413000" y="1351248"/>
                  </a:moveTo>
                  <a:cubicBezTo>
                    <a:pt x="2413000" y="1341608"/>
                    <a:pt x="2420823" y="1333785"/>
                    <a:pt x="2430462" y="1333785"/>
                  </a:cubicBezTo>
                  <a:cubicBezTo>
                    <a:pt x="2440101" y="1333785"/>
                    <a:pt x="2447925" y="1341608"/>
                    <a:pt x="2447925" y="1351248"/>
                  </a:cubicBezTo>
                  <a:cubicBezTo>
                    <a:pt x="2447925" y="1360887"/>
                    <a:pt x="2440101" y="1368710"/>
                    <a:pt x="2430462" y="1368710"/>
                  </a:cubicBezTo>
                  <a:cubicBezTo>
                    <a:pt x="2420823" y="1368710"/>
                    <a:pt x="2413000" y="1360887"/>
                    <a:pt x="2413000" y="1351248"/>
                  </a:cubicBezTo>
                  <a:close/>
                  <a:moveTo>
                    <a:pt x="0" y="1414748"/>
                  </a:moveTo>
                  <a:cubicBezTo>
                    <a:pt x="0" y="1405108"/>
                    <a:pt x="7823" y="1397285"/>
                    <a:pt x="17462" y="1397285"/>
                  </a:cubicBezTo>
                  <a:cubicBezTo>
                    <a:pt x="27101" y="1397285"/>
                    <a:pt x="34925" y="1405108"/>
                    <a:pt x="34925" y="1414748"/>
                  </a:cubicBezTo>
                  <a:cubicBezTo>
                    <a:pt x="34925" y="1424387"/>
                    <a:pt x="27101" y="1432210"/>
                    <a:pt x="17462" y="1432210"/>
                  </a:cubicBezTo>
                  <a:cubicBezTo>
                    <a:pt x="7823" y="1432210"/>
                    <a:pt x="0" y="1424387"/>
                    <a:pt x="0" y="1414748"/>
                  </a:cubicBezTo>
                  <a:close/>
                  <a:moveTo>
                    <a:pt x="63214" y="1414748"/>
                  </a:moveTo>
                  <a:cubicBezTo>
                    <a:pt x="63214" y="1404951"/>
                    <a:pt x="71165" y="1397000"/>
                    <a:pt x="80962" y="1397000"/>
                  </a:cubicBezTo>
                  <a:cubicBezTo>
                    <a:pt x="90759" y="1397000"/>
                    <a:pt x="98710" y="1404951"/>
                    <a:pt x="98710" y="1414748"/>
                  </a:cubicBezTo>
                  <a:cubicBezTo>
                    <a:pt x="98710" y="1424545"/>
                    <a:pt x="90759" y="1432496"/>
                    <a:pt x="80962" y="1432496"/>
                  </a:cubicBezTo>
                  <a:cubicBezTo>
                    <a:pt x="71165" y="1432496"/>
                    <a:pt x="63214" y="1424545"/>
                    <a:pt x="63214" y="1414748"/>
                  </a:cubicBezTo>
                  <a:close/>
                  <a:moveTo>
                    <a:pt x="126714" y="1414748"/>
                  </a:moveTo>
                  <a:cubicBezTo>
                    <a:pt x="126714" y="1404951"/>
                    <a:pt x="134665" y="1397000"/>
                    <a:pt x="144462" y="1397000"/>
                  </a:cubicBezTo>
                  <a:cubicBezTo>
                    <a:pt x="154259" y="1397000"/>
                    <a:pt x="162210" y="1404951"/>
                    <a:pt x="162210" y="1414748"/>
                  </a:cubicBezTo>
                  <a:cubicBezTo>
                    <a:pt x="162210" y="1424545"/>
                    <a:pt x="154259" y="1432496"/>
                    <a:pt x="144462" y="1432496"/>
                  </a:cubicBezTo>
                  <a:cubicBezTo>
                    <a:pt x="134665" y="1432496"/>
                    <a:pt x="126714" y="1424545"/>
                    <a:pt x="126714" y="1414748"/>
                  </a:cubicBezTo>
                  <a:close/>
                  <a:moveTo>
                    <a:pt x="190214" y="1414748"/>
                  </a:moveTo>
                  <a:cubicBezTo>
                    <a:pt x="190214" y="1404951"/>
                    <a:pt x="198165" y="1397000"/>
                    <a:pt x="207962" y="1397000"/>
                  </a:cubicBezTo>
                  <a:cubicBezTo>
                    <a:pt x="217759" y="1397000"/>
                    <a:pt x="225710" y="1404951"/>
                    <a:pt x="225710" y="1414748"/>
                  </a:cubicBezTo>
                  <a:cubicBezTo>
                    <a:pt x="225710" y="1424545"/>
                    <a:pt x="217759" y="1432496"/>
                    <a:pt x="207962" y="1432496"/>
                  </a:cubicBezTo>
                  <a:cubicBezTo>
                    <a:pt x="198165" y="1432496"/>
                    <a:pt x="190214" y="1424545"/>
                    <a:pt x="190214" y="1414748"/>
                  </a:cubicBezTo>
                  <a:close/>
                  <a:moveTo>
                    <a:pt x="253714" y="1414748"/>
                  </a:moveTo>
                  <a:cubicBezTo>
                    <a:pt x="253714" y="1404951"/>
                    <a:pt x="261665" y="1397000"/>
                    <a:pt x="271462" y="1397000"/>
                  </a:cubicBezTo>
                  <a:cubicBezTo>
                    <a:pt x="281259" y="1397000"/>
                    <a:pt x="289210" y="1404951"/>
                    <a:pt x="289210" y="1414748"/>
                  </a:cubicBezTo>
                  <a:cubicBezTo>
                    <a:pt x="289210" y="1424545"/>
                    <a:pt x="281259" y="1432496"/>
                    <a:pt x="271462" y="1432496"/>
                  </a:cubicBezTo>
                  <a:cubicBezTo>
                    <a:pt x="261665" y="1432496"/>
                    <a:pt x="253714" y="1424545"/>
                    <a:pt x="253714" y="1414748"/>
                  </a:cubicBezTo>
                  <a:close/>
                  <a:moveTo>
                    <a:pt x="317214" y="1414748"/>
                  </a:moveTo>
                  <a:cubicBezTo>
                    <a:pt x="317214" y="1404951"/>
                    <a:pt x="325165" y="1397000"/>
                    <a:pt x="334962" y="1397000"/>
                  </a:cubicBezTo>
                  <a:cubicBezTo>
                    <a:pt x="344759" y="1397000"/>
                    <a:pt x="352710" y="1404951"/>
                    <a:pt x="352710" y="1414748"/>
                  </a:cubicBezTo>
                  <a:cubicBezTo>
                    <a:pt x="352710" y="1424545"/>
                    <a:pt x="344759" y="1432496"/>
                    <a:pt x="334962" y="1432496"/>
                  </a:cubicBezTo>
                  <a:cubicBezTo>
                    <a:pt x="325165" y="1432496"/>
                    <a:pt x="317214" y="1424545"/>
                    <a:pt x="317214" y="1414748"/>
                  </a:cubicBezTo>
                  <a:close/>
                  <a:moveTo>
                    <a:pt x="380714" y="1414748"/>
                  </a:moveTo>
                  <a:cubicBezTo>
                    <a:pt x="380714" y="1404951"/>
                    <a:pt x="388665" y="1397000"/>
                    <a:pt x="398462" y="1397000"/>
                  </a:cubicBezTo>
                  <a:cubicBezTo>
                    <a:pt x="408259" y="1397000"/>
                    <a:pt x="416210" y="1404951"/>
                    <a:pt x="416210" y="1414748"/>
                  </a:cubicBezTo>
                  <a:cubicBezTo>
                    <a:pt x="416210" y="1424545"/>
                    <a:pt x="408259" y="1432496"/>
                    <a:pt x="398462" y="1432496"/>
                  </a:cubicBezTo>
                  <a:cubicBezTo>
                    <a:pt x="388665" y="1432496"/>
                    <a:pt x="380714" y="1424545"/>
                    <a:pt x="380714" y="1414748"/>
                  </a:cubicBezTo>
                  <a:close/>
                  <a:moveTo>
                    <a:pt x="444214" y="1414748"/>
                  </a:moveTo>
                  <a:cubicBezTo>
                    <a:pt x="444214" y="1404951"/>
                    <a:pt x="452165" y="1397000"/>
                    <a:pt x="461962" y="1397000"/>
                  </a:cubicBezTo>
                  <a:cubicBezTo>
                    <a:pt x="471759" y="1397000"/>
                    <a:pt x="479710" y="1404951"/>
                    <a:pt x="479710" y="1414748"/>
                  </a:cubicBezTo>
                  <a:cubicBezTo>
                    <a:pt x="479710" y="1424545"/>
                    <a:pt x="471759" y="1432496"/>
                    <a:pt x="461962" y="1432496"/>
                  </a:cubicBezTo>
                  <a:cubicBezTo>
                    <a:pt x="452165" y="1432496"/>
                    <a:pt x="444214" y="1424545"/>
                    <a:pt x="444214" y="1414748"/>
                  </a:cubicBezTo>
                  <a:close/>
                  <a:moveTo>
                    <a:pt x="507714" y="1414748"/>
                  </a:moveTo>
                  <a:cubicBezTo>
                    <a:pt x="507714" y="1404951"/>
                    <a:pt x="515665" y="1397000"/>
                    <a:pt x="525462" y="1397000"/>
                  </a:cubicBezTo>
                  <a:cubicBezTo>
                    <a:pt x="535259" y="1397000"/>
                    <a:pt x="543210" y="1404951"/>
                    <a:pt x="543210" y="1414748"/>
                  </a:cubicBezTo>
                  <a:cubicBezTo>
                    <a:pt x="543210" y="1424545"/>
                    <a:pt x="535259" y="1432496"/>
                    <a:pt x="525462" y="1432496"/>
                  </a:cubicBezTo>
                  <a:cubicBezTo>
                    <a:pt x="515665" y="1432496"/>
                    <a:pt x="507714" y="1424545"/>
                    <a:pt x="507714" y="1414748"/>
                  </a:cubicBezTo>
                  <a:close/>
                  <a:moveTo>
                    <a:pt x="571214" y="1414748"/>
                  </a:moveTo>
                  <a:cubicBezTo>
                    <a:pt x="571214" y="1404951"/>
                    <a:pt x="579165" y="1397000"/>
                    <a:pt x="588962" y="1397000"/>
                  </a:cubicBezTo>
                  <a:cubicBezTo>
                    <a:pt x="598759" y="1397000"/>
                    <a:pt x="606710" y="1404951"/>
                    <a:pt x="606710" y="1414748"/>
                  </a:cubicBezTo>
                  <a:cubicBezTo>
                    <a:pt x="606710" y="1424545"/>
                    <a:pt x="598759" y="1432496"/>
                    <a:pt x="588962" y="1432496"/>
                  </a:cubicBezTo>
                  <a:cubicBezTo>
                    <a:pt x="579165" y="1432496"/>
                    <a:pt x="571214" y="1424545"/>
                    <a:pt x="571214" y="1414748"/>
                  </a:cubicBezTo>
                  <a:close/>
                  <a:moveTo>
                    <a:pt x="634714" y="1414748"/>
                  </a:moveTo>
                  <a:cubicBezTo>
                    <a:pt x="634714" y="1404951"/>
                    <a:pt x="642665" y="1397000"/>
                    <a:pt x="652462" y="1397000"/>
                  </a:cubicBezTo>
                  <a:cubicBezTo>
                    <a:pt x="662259" y="1397000"/>
                    <a:pt x="670210" y="1404951"/>
                    <a:pt x="670210" y="1414748"/>
                  </a:cubicBezTo>
                  <a:cubicBezTo>
                    <a:pt x="670210" y="1424545"/>
                    <a:pt x="662259" y="1432496"/>
                    <a:pt x="652462" y="1432496"/>
                  </a:cubicBezTo>
                  <a:cubicBezTo>
                    <a:pt x="642665" y="1432496"/>
                    <a:pt x="634714" y="1424545"/>
                    <a:pt x="634714" y="1414748"/>
                  </a:cubicBezTo>
                  <a:close/>
                  <a:moveTo>
                    <a:pt x="698214" y="1414748"/>
                  </a:moveTo>
                  <a:cubicBezTo>
                    <a:pt x="698214" y="1404951"/>
                    <a:pt x="706165" y="1397000"/>
                    <a:pt x="715962" y="1397000"/>
                  </a:cubicBezTo>
                  <a:cubicBezTo>
                    <a:pt x="725759" y="1397000"/>
                    <a:pt x="733710" y="1404951"/>
                    <a:pt x="733710" y="1414748"/>
                  </a:cubicBezTo>
                  <a:cubicBezTo>
                    <a:pt x="733710" y="1424545"/>
                    <a:pt x="725759" y="1432496"/>
                    <a:pt x="715962" y="1432496"/>
                  </a:cubicBezTo>
                  <a:cubicBezTo>
                    <a:pt x="706165" y="1432496"/>
                    <a:pt x="698214" y="1424545"/>
                    <a:pt x="698214" y="1414748"/>
                  </a:cubicBezTo>
                  <a:close/>
                  <a:moveTo>
                    <a:pt x="761714" y="1414748"/>
                  </a:moveTo>
                  <a:cubicBezTo>
                    <a:pt x="761714" y="1404951"/>
                    <a:pt x="769665" y="1397000"/>
                    <a:pt x="779462" y="1397000"/>
                  </a:cubicBezTo>
                  <a:cubicBezTo>
                    <a:pt x="789259" y="1397000"/>
                    <a:pt x="797210" y="1404951"/>
                    <a:pt x="797210" y="1414748"/>
                  </a:cubicBezTo>
                  <a:cubicBezTo>
                    <a:pt x="797210" y="1424545"/>
                    <a:pt x="789259" y="1432496"/>
                    <a:pt x="779462" y="1432496"/>
                  </a:cubicBezTo>
                  <a:cubicBezTo>
                    <a:pt x="769665" y="1432496"/>
                    <a:pt x="761714" y="1424545"/>
                    <a:pt x="761714" y="1414748"/>
                  </a:cubicBezTo>
                  <a:close/>
                  <a:moveTo>
                    <a:pt x="825214" y="1414748"/>
                  </a:moveTo>
                  <a:cubicBezTo>
                    <a:pt x="825214" y="1404951"/>
                    <a:pt x="833165" y="1397000"/>
                    <a:pt x="842962" y="1397000"/>
                  </a:cubicBezTo>
                  <a:cubicBezTo>
                    <a:pt x="852759" y="1397000"/>
                    <a:pt x="860710" y="1404951"/>
                    <a:pt x="860710" y="1414748"/>
                  </a:cubicBezTo>
                  <a:cubicBezTo>
                    <a:pt x="860710" y="1424545"/>
                    <a:pt x="852759" y="1432496"/>
                    <a:pt x="842962" y="1432496"/>
                  </a:cubicBezTo>
                  <a:cubicBezTo>
                    <a:pt x="833165" y="1432496"/>
                    <a:pt x="825214" y="1424545"/>
                    <a:pt x="825214" y="1414748"/>
                  </a:cubicBezTo>
                  <a:close/>
                  <a:moveTo>
                    <a:pt x="888428" y="1414748"/>
                  </a:moveTo>
                  <a:cubicBezTo>
                    <a:pt x="888428" y="1404793"/>
                    <a:pt x="896507" y="1396714"/>
                    <a:pt x="906462" y="1396714"/>
                  </a:cubicBezTo>
                  <a:cubicBezTo>
                    <a:pt x="916417" y="1396714"/>
                    <a:pt x="924496" y="1404793"/>
                    <a:pt x="924496" y="1414748"/>
                  </a:cubicBezTo>
                  <a:cubicBezTo>
                    <a:pt x="924496" y="1424703"/>
                    <a:pt x="916417" y="1432782"/>
                    <a:pt x="906462" y="1432782"/>
                  </a:cubicBezTo>
                  <a:cubicBezTo>
                    <a:pt x="896507" y="1432782"/>
                    <a:pt x="888428" y="1424703"/>
                    <a:pt x="888428" y="1414748"/>
                  </a:cubicBezTo>
                  <a:close/>
                  <a:moveTo>
                    <a:pt x="951928" y="1414748"/>
                  </a:moveTo>
                  <a:cubicBezTo>
                    <a:pt x="951928" y="1404793"/>
                    <a:pt x="960007" y="1396714"/>
                    <a:pt x="969962" y="1396714"/>
                  </a:cubicBezTo>
                  <a:cubicBezTo>
                    <a:pt x="979917" y="1396714"/>
                    <a:pt x="987996" y="1404793"/>
                    <a:pt x="987996" y="1414748"/>
                  </a:cubicBezTo>
                  <a:cubicBezTo>
                    <a:pt x="987996" y="1424703"/>
                    <a:pt x="979917" y="1432782"/>
                    <a:pt x="969962" y="1432782"/>
                  </a:cubicBezTo>
                  <a:cubicBezTo>
                    <a:pt x="960007" y="1432782"/>
                    <a:pt x="951928" y="1424703"/>
                    <a:pt x="951928" y="1414748"/>
                  </a:cubicBezTo>
                  <a:close/>
                  <a:moveTo>
                    <a:pt x="1015428" y="1414748"/>
                  </a:moveTo>
                  <a:cubicBezTo>
                    <a:pt x="1015428" y="1404793"/>
                    <a:pt x="1023507" y="1396714"/>
                    <a:pt x="1033462" y="1396714"/>
                  </a:cubicBezTo>
                  <a:cubicBezTo>
                    <a:pt x="1043417" y="1396714"/>
                    <a:pt x="1051496" y="1404793"/>
                    <a:pt x="1051496" y="1414748"/>
                  </a:cubicBezTo>
                  <a:cubicBezTo>
                    <a:pt x="1051496" y="1424703"/>
                    <a:pt x="1043417" y="1432782"/>
                    <a:pt x="1033462" y="1432782"/>
                  </a:cubicBezTo>
                  <a:cubicBezTo>
                    <a:pt x="1023507" y="1432782"/>
                    <a:pt x="1015428" y="1424703"/>
                    <a:pt x="1015428" y="1414748"/>
                  </a:cubicBezTo>
                  <a:close/>
                  <a:moveTo>
                    <a:pt x="1078928" y="1414748"/>
                  </a:moveTo>
                  <a:cubicBezTo>
                    <a:pt x="1078928" y="1404793"/>
                    <a:pt x="1087007" y="1396714"/>
                    <a:pt x="1096962" y="1396714"/>
                  </a:cubicBezTo>
                  <a:cubicBezTo>
                    <a:pt x="1106917" y="1396714"/>
                    <a:pt x="1114996" y="1404793"/>
                    <a:pt x="1114996" y="1414748"/>
                  </a:cubicBezTo>
                  <a:cubicBezTo>
                    <a:pt x="1114996" y="1424703"/>
                    <a:pt x="1106917" y="1432782"/>
                    <a:pt x="1096962" y="1432782"/>
                  </a:cubicBezTo>
                  <a:cubicBezTo>
                    <a:pt x="1087007" y="1432782"/>
                    <a:pt x="1078928" y="1424703"/>
                    <a:pt x="1078928" y="1414748"/>
                  </a:cubicBezTo>
                  <a:close/>
                  <a:moveTo>
                    <a:pt x="1142428" y="1414748"/>
                  </a:moveTo>
                  <a:cubicBezTo>
                    <a:pt x="1142428" y="1404793"/>
                    <a:pt x="1150507" y="1396714"/>
                    <a:pt x="1160462" y="1396714"/>
                  </a:cubicBezTo>
                  <a:cubicBezTo>
                    <a:pt x="1170417" y="1396714"/>
                    <a:pt x="1178496" y="1404793"/>
                    <a:pt x="1178496" y="1414748"/>
                  </a:cubicBezTo>
                  <a:cubicBezTo>
                    <a:pt x="1178496" y="1424703"/>
                    <a:pt x="1170417" y="1432782"/>
                    <a:pt x="1160462" y="1432782"/>
                  </a:cubicBezTo>
                  <a:cubicBezTo>
                    <a:pt x="1150507" y="1432782"/>
                    <a:pt x="1142428" y="1424703"/>
                    <a:pt x="1142428" y="1414748"/>
                  </a:cubicBezTo>
                  <a:close/>
                  <a:moveTo>
                    <a:pt x="1205928" y="1414748"/>
                  </a:moveTo>
                  <a:cubicBezTo>
                    <a:pt x="1205928" y="1404793"/>
                    <a:pt x="1214007" y="1396714"/>
                    <a:pt x="1223962" y="1396714"/>
                  </a:cubicBezTo>
                  <a:cubicBezTo>
                    <a:pt x="1233917" y="1396714"/>
                    <a:pt x="1241996" y="1404793"/>
                    <a:pt x="1241996" y="1414748"/>
                  </a:cubicBezTo>
                  <a:cubicBezTo>
                    <a:pt x="1241996" y="1424703"/>
                    <a:pt x="1233917" y="1432782"/>
                    <a:pt x="1223962" y="1432782"/>
                  </a:cubicBezTo>
                  <a:cubicBezTo>
                    <a:pt x="1214007" y="1432782"/>
                    <a:pt x="1205928" y="1424703"/>
                    <a:pt x="1205928" y="1414748"/>
                  </a:cubicBezTo>
                  <a:close/>
                  <a:moveTo>
                    <a:pt x="1269428" y="1414748"/>
                  </a:moveTo>
                  <a:cubicBezTo>
                    <a:pt x="1269428" y="1404793"/>
                    <a:pt x="1277507" y="1396714"/>
                    <a:pt x="1287462" y="1396714"/>
                  </a:cubicBezTo>
                  <a:cubicBezTo>
                    <a:pt x="1297417" y="1396714"/>
                    <a:pt x="1305496" y="1404793"/>
                    <a:pt x="1305496" y="1414748"/>
                  </a:cubicBezTo>
                  <a:cubicBezTo>
                    <a:pt x="1305496" y="1424703"/>
                    <a:pt x="1297417" y="1432782"/>
                    <a:pt x="1287462" y="1432782"/>
                  </a:cubicBezTo>
                  <a:cubicBezTo>
                    <a:pt x="1277507" y="1432782"/>
                    <a:pt x="1269428" y="1424703"/>
                    <a:pt x="1269428" y="1414748"/>
                  </a:cubicBezTo>
                  <a:close/>
                  <a:moveTo>
                    <a:pt x="1332928" y="1414748"/>
                  </a:moveTo>
                  <a:cubicBezTo>
                    <a:pt x="1332928" y="1404793"/>
                    <a:pt x="1341007" y="1396714"/>
                    <a:pt x="1350962" y="1396714"/>
                  </a:cubicBezTo>
                  <a:cubicBezTo>
                    <a:pt x="1360917" y="1396714"/>
                    <a:pt x="1368996" y="1404793"/>
                    <a:pt x="1368996" y="1414748"/>
                  </a:cubicBezTo>
                  <a:cubicBezTo>
                    <a:pt x="1368996" y="1424703"/>
                    <a:pt x="1360917" y="1432782"/>
                    <a:pt x="1350962" y="1432782"/>
                  </a:cubicBezTo>
                  <a:cubicBezTo>
                    <a:pt x="1341007" y="1432782"/>
                    <a:pt x="1332928" y="1424703"/>
                    <a:pt x="1332928" y="1414748"/>
                  </a:cubicBezTo>
                  <a:close/>
                  <a:moveTo>
                    <a:pt x="1396142" y="1414748"/>
                  </a:moveTo>
                  <a:cubicBezTo>
                    <a:pt x="1396142" y="1404635"/>
                    <a:pt x="1404350" y="1396428"/>
                    <a:pt x="1414462" y="1396428"/>
                  </a:cubicBezTo>
                  <a:cubicBezTo>
                    <a:pt x="1424575" y="1396428"/>
                    <a:pt x="1432782" y="1404635"/>
                    <a:pt x="1432782" y="1414748"/>
                  </a:cubicBezTo>
                  <a:cubicBezTo>
                    <a:pt x="1432782" y="1424860"/>
                    <a:pt x="1424575" y="1433068"/>
                    <a:pt x="1414462" y="1433068"/>
                  </a:cubicBezTo>
                  <a:cubicBezTo>
                    <a:pt x="1404350" y="1433068"/>
                    <a:pt x="1396142" y="1424860"/>
                    <a:pt x="1396142" y="1414748"/>
                  </a:cubicBezTo>
                  <a:close/>
                  <a:moveTo>
                    <a:pt x="1459642" y="1414748"/>
                  </a:moveTo>
                  <a:cubicBezTo>
                    <a:pt x="1459642" y="1404635"/>
                    <a:pt x="1467850" y="1396428"/>
                    <a:pt x="1477962" y="1396428"/>
                  </a:cubicBezTo>
                  <a:cubicBezTo>
                    <a:pt x="1488075" y="1396428"/>
                    <a:pt x="1496282" y="1404635"/>
                    <a:pt x="1496282" y="1414748"/>
                  </a:cubicBezTo>
                  <a:cubicBezTo>
                    <a:pt x="1496282" y="1424860"/>
                    <a:pt x="1488075" y="1433068"/>
                    <a:pt x="1477962" y="1433068"/>
                  </a:cubicBezTo>
                  <a:cubicBezTo>
                    <a:pt x="1467850" y="1433068"/>
                    <a:pt x="1459642" y="1424860"/>
                    <a:pt x="1459642" y="1414748"/>
                  </a:cubicBezTo>
                  <a:close/>
                  <a:moveTo>
                    <a:pt x="1523142" y="1414748"/>
                  </a:moveTo>
                  <a:cubicBezTo>
                    <a:pt x="1523142" y="1404635"/>
                    <a:pt x="1531350" y="1396428"/>
                    <a:pt x="1541462" y="1396428"/>
                  </a:cubicBezTo>
                  <a:cubicBezTo>
                    <a:pt x="1551575" y="1396428"/>
                    <a:pt x="1559782" y="1404635"/>
                    <a:pt x="1559782" y="1414748"/>
                  </a:cubicBezTo>
                  <a:cubicBezTo>
                    <a:pt x="1559782" y="1424860"/>
                    <a:pt x="1551575" y="1433068"/>
                    <a:pt x="1541462" y="1433068"/>
                  </a:cubicBezTo>
                  <a:cubicBezTo>
                    <a:pt x="1531350" y="1433068"/>
                    <a:pt x="1523142" y="1424860"/>
                    <a:pt x="1523142" y="1414748"/>
                  </a:cubicBezTo>
                  <a:close/>
                  <a:moveTo>
                    <a:pt x="1586642" y="1414748"/>
                  </a:moveTo>
                  <a:cubicBezTo>
                    <a:pt x="1586642" y="1404635"/>
                    <a:pt x="1594850" y="1396428"/>
                    <a:pt x="1604962" y="1396428"/>
                  </a:cubicBezTo>
                  <a:cubicBezTo>
                    <a:pt x="1615075" y="1396428"/>
                    <a:pt x="1623282" y="1404635"/>
                    <a:pt x="1623282" y="1414748"/>
                  </a:cubicBezTo>
                  <a:cubicBezTo>
                    <a:pt x="1623282" y="1424860"/>
                    <a:pt x="1615075" y="1433068"/>
                    <a:pt x="1604962" y="1433068"/>
                  </a:cubicBezTo>
                  <a:cubicBezTo>
                    <a:pt x="1594850" y="1433068"/>
                    <a:pt x="1586642" y="1424860"/>
                    <a:pt x="1586642" y="1414748"/>
                  </a:cubicBezTo>
                  <a:close/>
                  <a:moveTo>
                    <a:pt x="1650142" y="1414748"/>
                  </a:moveTo>
                  <a:cubicBezTo>
                    <a:pt x="1650142" y="1404635"/>
                    <a:pt x="1658350" y="1396428"/>
                    <a:pt x="1668462" y="1396428"/>
                  </a:cubicBezTo>
                  <a:cubicBezTo>
                    <a:pt x="1678575" y="1396428"/>
                    <a:pt x="1686782" y="1404635"/>
                    <a:pt x="1686782" y="1414748"/>
                  </a:cubicBezTo>
                  <a:cubicBezTo>
                    <a:pt x="1686782" y="1424860"/>
                    <a:pt x="1678575" y="1433068"/>
                    <a:pt x="1668462" y="1433068"/>
                  </a:cubicBezTo>
                  <a:cubicBezTo>
                    <a:pt x="1658350" y="1433068"/>
                    <a:pt x="1650142" y="1424860"/>
                    <a:pt x="1650142" y="1414748"/>
                  </a:cubicBezTo>
                  <a:close/>
                  <a:moveTo>
                    <a:pt x="1713642" y="1414748"/>
                  </a:moveTo>
                  <a:cubicBezTo>
                    <a:pt x="1713642" y="1404635"/>
                    <a:pt x="1721850" y="1396428"/>
                    <a:pt x="1731962" y="1396428"/>
                  </a:cubicBezTo>
                  <a:cubicBezTo>
                    <a:pt x="1742075" y="1396428"/>
                    <a:pt x="1750282" y="1404635"/>
                    <a:pt x="1750282" y="1414748"/>
                  </a:cubicBezTo>
                  <a:cubicBezTo>
                    <a:pt x="1750282" y="1424860"/>
                    <a:pt x="1742075" y="1433068"/>
                    <a:pt x="1731962" y="1433068"/>
                  </a:cubicBezTo>
                  <a:cubicBezTo>
                    <a:pt x="1721850" y="1433068"/>
                    <a:pt x="1713642" y="1424860"/>
                    <a:pt x="1713642" y="1414748"/>
                  </a:cubicBezTo>
                  <a:close/>
                  <a:moveTo>
                    <a:pt x="1776857" y="1414748"/>
                  </a:moveTo>
                  <a:cubicBezTo>
                    <a:pt x="1776857" y="1404478"/>
                    <a:pt x="1785192" y="1396142"/>
                    <a:pt x="1795462" y="1396142"/>
                  </a:cubicBezTo>
                  <a:cubicBezTo>
                    <a:pt x="1805732" y="1396142"/>
                    <a:pt x="1814068" y="1404478"/>
                    <a:pt x="1814068" y="1414748"/>
                  </a:cubicBezTo>
                  <a:cubicBezTo>
                    <a:pt x="1814068" y="1425018"/>
                    <a:pt x="1805732" y="1433353"/>
                    <a:pt x="1795462" y="1433353"/>
                  </a:cubicBezTo>
                  <a:cubicBezTo>
                    <a:pt x="1785192" y="1433353"/>
                    <a:pt x="1776857" y="1425018"/>
                    <a:pt x="1776857" y="1414748"/>
                  </a:cubicBezTo>
                  <a:close/>
                  <a:moveTo>
                    <a:pt x="1840357" y="1414748"/>
                  </a:moveTo>
                  <a:cubicBezTo>
                    <a:pt x="1840357" y="1404478"/>
                    <a:pt x="1848692" y="1396142"/>
                    <a:pt x="1858962" y="1396142"/>
                  </a:cubicBezTo>
                  <a:cubicBezTo>
                    <a:pt x="1869232" y="1396142"/>
                    <a:pt x="1877568" y="1404478"/>
                    <a:pt x="1877568" y="1414748"/>
                  </a:cubicBezTo>
                  <a:cubicBezTo>
                    <a:pt x="1877568" y="1425018"/>
                    <a:pt x="1869232" y="1433353"/>
                    <a:pt x="1858962" y="1433353"/>
                  </a:cubicBezTo>
                  <a:cubicBezTo>
                    <a:pt x="1848692" y="1433353"/>
                    <a:pt x="1840357" y="1425018"/>
                    <a:pt x="1840357" y="1414748"/>
                  </a:cubicBezTo>
                  <a:close/>
                  <a:moveTo>
                    <a:pt x="1903857" y="1414748"/>
                  </a:moveTo>
                  <a:cubicBezTo>
                    <a:pt x="1903857" y="1404478"/>
                    <a:pt x="1912192" y="1396142"/>
                    <a:pt x="1922462" y="1396142"/>
                  </a:cubicBezTo>
                  <a:cubicBezTo>
                    <a:pt x="1932732" y="1396142"/>
                    <a:pt x="1941068" y="1404478"/>
                    <a:pt x="1941068" y="1414748"/>
                  </a:cubicBezTo>
                  <a:cubicBezTo>
                    <a:pt x="1941068" y="1425018"/>
                    <a:pt x="1932732" y="1433353"/>
                    <a:pt x="1922462" y="1433353"/>
                  </a:cubicBezTo>
                  <a:cubicBezTo>
                    <a:pt x="1912192" y="1433353"/>
                    <a:pt x="1903857" y="1425018"/>
                    <a:pt x="1903857" y="1414748"/>
                  </a:cubicBezTo>
                  <a:close/>
                  <a:moveTo>
                    <a:pt x="1967357" y="1414748"/>
                  </a:moveTo>
                  <a:cubicBezTo>
                    <a:pt x="1967357" y="1404478"/>
                    <a:pt x="1975692" y="1396142"/>
                    <a:pt x="1985962" y="1396142"/>
                  </a:cubicBezTo>
                  <a:cubicBezTo>
                    <a:pt x="1996232" y="1396142"/>
                    <a:pt x="2004568" y="1404478"/>
                    <a:pt x="2004568" y="1414748"/>
                  </a:cubicBezTo>
                  <a:cubicBezTo>
                    <a:pt x="2004568" y="1425018"/>
                    <a:pt x="1996232" y="1433353"/>
                    <a:pt x="1985962" y="1433353"/>
                  </a:cubicBezTo>
                  <a:cubicBezTo>
                    <a:pt x="1975692" y="1433353"/>
                    <a:pt x="1967357" y="1425018"/>
                    <a:pt x="1967357" y="1414748"/>
                  </a:cubicBezTo>
                  <a:close/>
                  <a:moveTo>
                    <a:pt x="2030857" y="1414748"/>
                  </a:moveTo>
                  <a:cubicBezTo>
                    <a:pt x="2030857" y="1404478"/>
                    <a:pt x="2039192" y="1396142"/>
                    <a:pt x="2049462" y="1396142"/>
                  </a:cubicBezTo>
                  <a:cubicBezTo>
                    <a:pt x="2059732" y="1396142"/>
                    <a:pt x="2068068" y="1404478"/>
                    <a:pt x="2068068" y="1414748"/>
                  </a:cubicBezTo>
                  <a:cubicBezTo>
                    <a:pt x="2068068" y="1425018"/>
                    <a:pt x="2059732" y="1433353"/>
                    <a:pt x="2049462" y="1433353"/>
                  </a:cubicBezTo>
                  <a:cubicBezTo>
                    <a:pt x="2039192" y="1433353"/>
                    <a:pt x="2030857" y="1425018"/>
                    <a:pt x="2030857" y="1414748"/>
                  </a:cubicBezTo>
                  <a:close/>
                  <a:moveTo>
                    <a:pt x="2094071" y="1414748"/>
                  </a:moveTo>
                  <a:cubicBezTo>
                    <a:pt x="2094071" y="1404320"/>
                    <a:pt x="2102534" y="1395857"/>
                    <a:pt x="2112962" y="1395857"/>
                  </a:cubicBezTo>
                  <a:cubicBezTo>
                    <a:pt x="2123390" y="1395857"/>
                    <a:pt x="2131853" y="1404320"/>
                    <a:pt x="2131853" y="1414748"/>
                  </a:cubicBezTo>
                  <a:cubicBezTo>
                    <a:pt x="2131853" y="1425176"/>
                    <a:pt x="2123390" y="1433639"/>
                    <a:pt x="2112962" y="1433639"/>
                  </a:cubicBezTo>
                  <a:cubicBezTo>
                    <a:pt x="2102534" y="1433639"/>
                    <a:pt x="2094071" y="1425176"/>
                    <a:pt x="2094071" y="1414748"/>
                  </a:cubicBezTo>
                  <a:close/>
                  <a:moveTo>
                    <a:pt x="2159285" y="1414748"/>
                  </a:moveTo>
                  <a:cubicBezTo>
                    <a:pt x="2159285" y="1405266"/>
                    <a:pt x="2166981" y="1397571"/>
                    <a:pt x="2176462" y="1397571"/>
                  </a:cubicBezTo>
                  <a:cubicBezTo>
                    <a:pt x="2185944" y="1397571"/>
                    <a:pt x="2193639" y="1405266"/>
                    <a:pt x="2193639" y="1414748"/>
                  </a:cubicBezTo>
                  <a:cubicBezTo>
                    <a:pt x="2193639" y="1424229"/>
                    <a:pt x="2185944" y="1431924"/>
                    <a:pt x="2176462" y="1431924"/>
                  </a:cubicBezTo>
                  <a:cubicBezTo>
                    <a:pt x="2166981" y="1431924"/>
                    <a:pt x="2159285" y="1424229"/>
                    <a:pt x="2159285" y="1414748"/>
                  </a:cubicBezTo>
                  <a:close/>
                  <a:moveTo>
                    <a:pt x="2222785" y="1414748"/>
                  </a:moveTo>
                  <a:cubicBezTo>
                    <a:pt x="2222785" y="1405266"/>
                    <a:pt x="2230481" y="1397571"/>
                    <a:pt x="2239962" y="1397571"/>
                  </a:cubicBezTo>
                  <a:cubicBezTo>
                    <a:pt x="2249444" y="1397571"/>
                    <a:pt x="2257139" y="1405266"/>
                    <a:pt x="2257139" y="1414748"/>
                  </a:cubicBezTo>
                  <a:cubicBezTo>
                    <a:pt x="2257139" y="1424229"/>
                    <a:pt x="2249444" y="1431924"/>
                    <a:pt x="2239962" y="1431924"/>
                  </a:cubicBezTo>
                  <a:cubicBezTo>
                    <a:pt x="2230481" y="1431924"/>
                    <a:pt x="2222785" y="1424229"/>
                    <a:pt x="2222785" y="1414748"/>
                  </a:cubicBezTo>
                  <a:close/>
                  <a:moveTo>
                    <a:pt x="2286285" y="1414748"/>
                  </a:moveTo>
                  <a:cubicBezTo>
                    <a:pt x="2286285" y="1405266"/>
                    <a:pt x="2293981" y="1397571"/>
                    <a:pt x="2303462" y="1397571"/>
                  </a:cubicBezTo>
                  <a:cubicBezTo>
                    <a:pt x="2312944" y="1397571"/>
                    <a:pt x="2320639" y="1405266"/>
                    <a:pt x="2320639" y="1414748"/>
                  </a:cubicBezTo>
                  <a:cubicBezTo>
                    <a:pt x="2320639" y="1424229"/>
                    <a:pt x="2312944" y="1431924"/>
                    <a:pt x="2303462" y="1431924"/>
                  </a:cubicBezTo>
                  <a:cubicBezTo>
                    <a:pt x="2293981" y="1431924"/>
                    <a:pt x="2286285" y="1424229"/>
                    <a:pt x="2286285" y="1414748"/>
                  </a:cubicBezTo>
                  <a:close/>
                  <a:moveTo>
                    <a:pt x="2349500" y="1414748"/>
                  </a:moveTo>
                  <a:cubicBezTo>
                    <a:pt x="2349500" y="1405108"/>
                    <a:pt x="2357323" y="1397285"/>
                    <a:pt x="2366962" y="1397285"/>
                  </a:cubicBezTo>
                  <a:cubicBezTo>
                    <a:pt x="2376601" y="1397285"/>
                    <a:pt x="2384425" y="1405108"/>
                    <a:pt x="2384425" y="1414748"/>
                  </a:cubicBezTo>
                  <a:cubicBezTo>
                    <a:pt x="2384425" y="1424387"/>
                    <a:pt x="2376601" y="1432210"/>
                    <a:pt x="2366962" y="1432210"/>
                  </a:cubicBezTo>
                  <a:cubicBezTo>
                    <a:pt x="2357323" y="1432210"/>
                    <a:pt x="2349500" y="1424387"/>
                    <a:pt x="2349500" y="1414748"/>
                  </a:cubicBezTo>
                  <a:close/>
                  <a:moveTo>
                    <a:pt x="2413000" y="1414748"/>
                  </a:moveTo>
                  <a:cubicBezTo>
                    <a:pt x="2413000" y="1405108"/>
                    <a:pt x="2420823" y="1397285"/>
                    <a:pt x="2430462" y="1397285"/>
                  </a:cubicBezTo>
                  <a:cubicBezTo>
                    <a:pt x="2440101" y="1397285"/>
                    <a:pt x="2447925" y="1405108"/>
                    <a:pt x="2447925" y="1414748"/>
                  </a:cubicBezTo>
                  <a:cubicBezTo>
                    <a:pt x="2447925" y="1424387"/>
                    <a:pt x="2440101" y="1432210"/>
                    <a:pt x="2430462" y="1432210"/>
                  </a:cubicBezTo>
                  <a:cubicBezTo>
                    <a:pt x="2420823" y="1432210"/>
                    <a:pt x="2413000" y="1424387"/>
                    <a:pt x="2413000" y="1414748"/>
                  </a:cubicBezTo>
                  <a:close/>
                  <a:moveTo>
                    <a:pt x="0" y="1478248"/>
                  </a:moveTo>
                  <a:cubicBezTo>
                    <a:pt x="0" y="1468608"/>
                    <a:pt x="7823" y="1460785"/>
                    <a:pt x="17462" y="1460785"/>
                  </a:cubicBezTo>
                  <a:cubicBezTo>
                    <a:pt x="27101" y="1460785"/>
                    <a:pt x="34925" y="1468608"/>
                    <a:pt x="34925" y="1478248"/>
                  </a:cubicBezTo>
                  <a:cubicBezTo>
                    <a:pt x="34925" y="1487887"/>
                    <a:pt x="27101" y="1495710"/>
                    <a:pt x="17462" y="1495710"/>
                  </a:cubicBezTo>
                  <a:cubicBezTo>
                    <a:pt x="7823" y="1495710"/>
                    <a:pt x="0" y="1487887"/>
                    <a:pt x="0" y="1478248"/>
                  </a:cubicBezTo>
                  <a:close/>
                  <a:moveTo>
                    <a:pt x="63214" y="1478248"/>
                  </a:moveTo>
                  <a:cubicBezTo>
                    <a:pt x="63214" y="1468451"/>
                    <a:pt x="71165" y="1460499"/>
                    <a:pt x="80962" y="1460499"/>
                  </a:cubicBezTo>
                  <a:cubicBezTo>
                    <a:pt x="90759" y="1460499"/>
                    <a:pt x="98710" y="1468451"/>
                    <a:pt x="98710" y="1478248"/>
                  </a:cubicBezTo>
                  <a:cubicBezTo>
                    <a:pt x="98710" y="1488045"/>
                    <a:pt x="90759" y="1495996"/>
                    <a:pt x="80962" y="1495996"/>
                  </a:cubicBezTo>
                  <a:cubicBezTo>
                    <a:pt x="71165" y="1495996"/>
                    <a:pt x="63214" y="1488045"/>
                    <a:pt x="63214" y="1478248"/>
                  </a:cubicBezTo>
                  <a:close/>
                  <a:moveTo>
                    <a:pt x="126714" y="1478248"/>
                  </a:moveTo>
                  <a:cubicBezTo>
                    <a:pt x="126714" y="1468451"/>
                    <a:pt x="134665" y="1460499"/>
                    <a:pt x="144462" y="1460499"/>
                  </a:cubicBezTo>
                  <a:cubicBezTo>
                    <a:pt x="154259" y="1460499"/>
                    <a:pt x="162210" y="1468451"/>
                    <a:pt x="162210" y="1478248"/>
                  </a:cubicBezTo>
                  <a:cubicBezTo>
                    <a:pt x="162210" y="1488045"/>
                    <a:pt x="154259" y="1495996"/>
                    <a:pt x="144462" y="1495996"/>
                  </a:cubicBezTo>
                  <a:cubicBezTo>
                    <a:pt x="134665" y="1495996"/>
                    <a:pt x="126714" y="1488045"/>
                    <a:pt x="126714" y="1478248"/>
                  </a:cubicBezTo>
                  <a:close/>
                  <a:moveTo>
                    <a:pt x="190214" y="1478248"/>
                  </a:moveTo>
                  <a:cubicBezTo>
                    <a:pt x="190214" y="1468451"/>
                    <a:pt x="198165" y="1460499"/>
                    <a:pt x="207962" y="1460499"/>
                  </a:cubicBezTo>
                  <a:cubicBezTo>
                    <a:pt x="217759" y="1460499"/>
                    <a:pt x="225710" y="1468451"/>
                    <a:pt x="225710" y="1478248"/>
                  </a:cubicBezTo>
                  <a:cubicBezTo>
                    <a:pt x="225710" y="1488045"/>
                    <a:pt x="217759" y="1495996"/>
                    <a:pt x="207962" y="1495996"/>
                  </a:cubicBezTo>
                  <a:cubicBezTo>
                    <a:pt x="198165" y="1495996"/>
                    <a:pt x="190214" y="1488045"/>
                    <a:pt x="190214" y="1478248"/>
                  </a:cubicBezTo>
                  <a:close/>
                  <a:moveTo>
                    <a:pt x="253714" y="1478248"/>
                  </a:moveTo>
                  <a:cubicBezTo>
                    <a:pt x="253714" y="1468451"/>
                    <a:pt x="261665" y="1460499"/>
                    <a:pt x="271462" y="1460499"/>
                  </a:cubicBezTo>
                  <a:cubicBezTo>
                    <a:pt x="281259" y="1460499"/>
                    <a:pt x="289210" y="1468451"/>
                    <a:pt x="289210" y="1478248"/>
                  </a:cubicBezTo>
                  <a:cubicBezTo>
                    <a:pt x="289210" y="1488045"/>
                    <a:pt x="281259" y="1495996"/>
                    <a:pt x="271462" y="1495996"/>
                  </a:cubicBezTo>
                  <a:cubicBezTo>
                    <a:pt x="261665" y="1495996"/>
                    <a:pt x="253714" y="1488045"/>
                    <a:pt x="253714" y="1478248"/>
                  </a:cubicBezTo>
                  <a:close/>
                  <a:moveTo>
                    <a:pt x="317214" y="1478248"/>
                  </a:moveTo>
                  <a:cubicBezTo>
                    <a:pt x="317214" y="1468451"/>
                    <a:pt x="325165" y="1460499"/>
                    <a:pt x="334962" y="1460499"/>
                  </a:cubicBezTo>
                  <a:cubicBezTo>
                    <a:pt x="344759" y="1460499"/>
                    <a:pt x="352710" y="1468451"/>
                    <a:pt x="352710" y="1478248"/>
                  </a:cubicBezTo>
                  <a:cubicBezTo>
                    <a:pt x="352710" y="1488045"/>
                    <a:pt x="344759" y="1495996"/>
                    <a:pt x="334962" y="1495996"/>
                  </a:cubicBezTo>
                  <a:cubicBezTo>
                    <a:pt x="325165" y="1495996"/>
                    <a:pt x="317214" y="1488045"/>
                    <a:pt x="317214" y="1478248"/>
                  </a:cubicBezTo>
                  <a:close/>
                  <a:moveTo>
                    <a:pt x="380714" y="1478248"/>
                  </a:moveTo>
                  <a:cubicBezTo>
                    <a:pt x="380714" y="1468451"/>
                    <a:pt x="388665" y="1460499"/>
                    <a:pt x="398462" y="1460499"/>
                  </a:cubicBezTo>
                  <a:cubicBezTo>
                    <a:pt x="408259" y="1460499"/>
                    <a:pt x="416210" y="1468451"/>
                    <a:pt x="416210" y="1478248"/>
                  </a:cubicBezTo>
                  <a:cubicBezTo>
                    <a:pt x="416210" y="1488045"/>
                    <a:pt x="408259" y="1495996"/>
                    <a:pt x="398462" y="1495996"/>
                  </a:cubicBezTo>
                  <a:cubicBezTo>
                    <a:pt x="388665" y="1495996"/>
                    <a:pt x="380714" y="1488045"/>
                    <a:pt x="380714" y="1478248"/>
                  </a:cubicBezTo>
                  <a:close/>
                  <a:moveTo>
                    <a:pt x="444214" y="1478248"/>
                  </a:moveTo>
                  <a:cubicBezTo>
                    <a:pt x="444214" y="1468451"/>
                    <a:pt x="452165" y="1460499"/>
                    <a:pt x="461962" y="1460499"/>
                  </a:cubicBezTo>
                  <a:cubicBezTo>
                    <a:pt x="471759" y="1460499"/>
                    <a:pt x="479710" y="1468451"/>
                    <a:pt x="479710" y="1478248"/>
                  </a:cubicBezTo>
                  <a:cubicBezTo>
                    <a:pt x="479710" y="1488045"/>
                    <a:pt x="471759" y="1495996"/>
                    <a:pt x="461962" y="1495996"/>
                  </a:cubicBezTo>
                  <a:cubicBezTo>
                    <a:pt x="452165" y="1495996"/>
                    <a:pt x="444214" y="1488045"/>
                    <a:pt x="444214" y="1478248"/>
                  </a:cubicBezTo>
                  <a:close/>
                  <a:moveTo>
                    <a:pt x="507714" y="1478248"/>
                  </a:moveTo>
                  <a:cubicBezTo>
                    <a:pt x="507714" y="1468451"/>
                    <a:pt x="515665" y="1460499"/>
                    <a:pt x="525462" y="1460499"/>
                  </a:cubicBezTo>
                  <a:cubicBezTo>
                    <a:pt x="535259" y="1460499"/>
                    <a:pt x="543210" y="1468451"/>
                    <a:pt x="543210" y="1478248"/>
                  </a:cubicBezTo>
                  <a:cubicBezTo>
                    <a:pt x="543210" y="1488045"/>
                    <a:pt x="535259" y="1495996"/>
                    <a:pt x="525462" y="1495996"/>
                  </a:cubicBezTo>
                  <a:cubicBezTo>
                    <a:pt x="515665" y="1495996"/>
                    <a:pt x="507714" y="1488045"/>
                    <a:pt x="507714" y="1478248"/>
                  </a:cubicBezTo>
                  <a:close/>
                  <a:moveTo>
                    <a:pt x="571214" y="1478248"/>
                  </a:moveTo>
                  <a:cubicBezTo>
                    <a:pt x="571214" y="1468451"/>
                    <a:pt x="579165" y="1460499"/>
                    <a:pt x="588962" y="1460499"/>
                  </a:cubicBezTo>
                  <a:cubicBezTo>
                    <a:pt x="598759" y="1460499"/>
                    <a:pt x="606710" y="1468451"/>
                    <a:pt x="606710" y="1478248"/>
                  </a:cubicBezTo>
                  <a:cubicBezTo>
                    <a:pt x="606710" y="1488045"/>
                    <a:pt x="598759" y="1495996"/>
                    <a:pt x="588962" y="1495996"/>
                  </a:cubicBezTo>
                  <a:cubicBezTo>
                    <a:pt x="579165" y="1495996"/>
                    <a:pt x="571214" y="1488045"/>
                    <a:pt x="571214" y="1478248"/>
                  </a:cubicBezTo>
                  <a:close/>
                  <a:moveTo>
                    <a:pt x="634714" y="1478248"/>
                  </a:moveTo>
                  <a:cubicBezTo>
                    <a:pt x="634714" y="1468451"/>
                    <a:pt x="642665" y="1460499"/>
                    <a:pt x="652462" y="1460499"/>
                  </a:cubicBezTo>
                  <a:cubicBezTo>
                    <a:pt x="662259" y="1460499"/>
                    <a:pt x="670210" y="1468451"/>
                    <a:pt x="670210" y="1478248"/>
                  </a:cubicBezTo>
                  <a:cubicBezTo>
                    <a:pt x="670210" y="1488045"/>
                    <a:pt x="662259" y="1495996"/>
                    <a:pt x="652462" y="1495996"/>
                  </a:cubicBezTo>
                  <a:cubicBezTo>
                    <a:pt x="642665" y="1495996"/>
                    <a:pt x="634714" y="1488045"/>
                    <a:pt x="634714" y="1478248"/>
                  </a:cubicBezTo>
                  <a:close/>
                  <a:moveTo>
                    <a:pt x="698214" y="1478248"/>
                  </a:moveTo>
                  <a:cubicBezTo>
                    <a:pt x="698214" y="1468451"/>
                    <a:pt x="706165" y="1460499"/>
                    <a:pt x="715962" y="1460499"/>
                  </a:cubicBezTo>
                  <a:cubicBezTo>
                    <a:pt x="725759" y="1460499"/>
                    <a:pt x="733710" y="1468451"/>
                    <a:pt x="733710" y="1478248"/>
                  </a:cubicBezTo>
                  <a:cubicBezTo>
                    <a:pt x="733710" y="1488045"/>
                    <a:pt x="725759" y="1495996"/>
                    <a:pt x="715962" y="1495996"/>
                  </a:cubicBezTo>
                  <a:cubicBezTo>
                    <a:pt x="706165" y="1495996"/>
                    <a:pt x="698214" y="1488045"/>
                    <a:pt x="698214" y="1478248"/>
                  </a:cubicBezTo>
                  <a:close/>
                  <a:moveTo>
                    <a:pt x="761714" y="1478248"/>
                  </a:moveTo>
                  <a:cubicBezTo>
                    <a:pt x="761714" y="1468451"/>
                    <a:pt x="769665" y="1460499"/>
                    <a:pt x="779462" y="1460499"/>
                  </a:cubicBezTo>
                  <a:cubicBezTo>
                    <a:pt x="789259" y="1460499"/>
                    <a:pt x="797210" y="1468451"/>
                    <a:pt x="797210" y="1478248"/>
                  </a:cubicBezTo>
                  <a:cubicBezTo>
                    <a:pt x="797210" y="1488045"/>
                    <a:pt x="789259" y="1495996"/>
                    <a:pt x="779462" y="1495996"/>
                  </a:cubicBezTo>
                  <a:cubicBezTo>
                    <a:pt x="769665" y="1495996"/>
                    <a:pt x="761714" y="1488045"/>
                    <a:pt x="761714" y="1478248"/>
                  </a:cubicBezTo>
                  <a:close/>
                  <a:moveTo>
                    <a:pt x="824928" y="1478248"/>
                  </a:moveTo>
                  <a:cubicBezTo>
                    <a:pt x="824928" y="1468293"/>
                    <a:pt x="833007" y="1460214"/>
                    <a:pt x="842962" y="1460214"/>
                  </a:cubicBezTo>
                  <a:cubicBezTo>
                    <a:pt x="852917" y="1460214"/>
                    <a:pt x="860996" y="1468293"/>
                    <a:pt x="860996" y="1478248"/>
                  </a:cubicBezTo>
                  <a:cubicBezTo>
                    <a:pt x="860996" y="1488203"/>
                    <a:pt x="852917" y="1496282"/>
                    <a:pt x="842962" y="1496282"/>
                  </a:cubicBezTo>
                  <a:cubicBezTo>
                    <a:pt x="833007" y="1496282"/>
                    <a:pt x="824928" y="1488203"/>
                    <a:pt x="824928" y="1478248"/>
                  </a:cubicBezTo>
                  <a:close/>
                  <a:moveTo>
                    <a:pt x="888428" y="1478248"/>
                  </a:moveTo>
                  <a:cubicBezTo>
                    <a:pt x="888428" y="1468293"/>
                    <a:pt x="896507" y="1460214"/>
                    <a:pt x="906462" y="1460214"/>
                  </a:cubicBezTo>
                  <a:cubicBezTo>
                    <a:pt x="916417" y="1460214"/>
                    <a:pt x="924496" y="1468293"/>
                    <a:pt x="924496" y="1478248"/>
                  </a:cubicBezTo>
                  <a:cubicBezTo>
                    <a:pt x="924496" y="1488203"/>
                    <a:pt x="916417" y="1496282"/>
                    <a:pt x="906462" y="1496282"/>
                  </a:cubicBezTo>
                  <a:cubicBezTo>
                    <a:pt x="896507" y="1496282"/>
                    <a:pt x="888428" y="1488203"/>
                    <a:pt x="888428" y="1478248"/>
                  </a:cubicBezTo>
                  <a:close/>
                  <a:moveTo>
                    <a:pt x="951928" y="1478248"/>
                  </a:moveTo>
                  <a:cubicBezTo>
                    <a:pt x="951928" y="1468293"/>
                    <a:pt x="960007" y="1460214"/>
                    <a:pt x="969962" y="1460214"/>
                  </a:cubicBezTo>
                  <a:cubicBezTo>
                    <a:pt x="979917" y="1460214"/>
                    <a:pt x="987996" y="1468293"/>
                    <a:pt x="987996" y="1478248"/>
                  </a:cubicBezTo>
                  <a:cubicBezTo>
                    <a:pt x="987996" y="1488203"/>
                    <a:pt x="979917" y="1496282"/>
                    <a:pt x="969962" y="1496282"/>
                  </a:cubicBezTo>
                  <a:cubicBezTo>
                    <a:pt x="960007" y="1496282"/>
                    <a:pt x="951928" y="1488203"/>
                    <a:pt x="951928" y="1478248"/>
                  </a:cubicBezTo>
                  <a:close/>
                  <a:moveTo>
                    <a:pt x="1015428" y="1478248"/>
                  </a:moveTo>
                  <a:cubicBezTo>
                    <a:pt x="1015428" y="1468293"/>
                    <a:pt x="1023507" y="1460214"/>
                    <a:pt x="1033462" y="1460214"/>
                  </a:cubicBezTo>
                  <a:cubicBezTo>
                    <a:pt x="1043417" y="1460214"/>
                    <a:pt x="1051496" y="1468293"/>
                    <a:pt x="1051496" y="1478248"/>
                  </a:cubicBezTo>
                  <a:cubicBezTo>
                    <a:pt x="1051496" y="1488203"/>
                    <a:pt x="1043417" y="1496282"/>
                    <a:pt x="1033462" y="1496282"/>
                  </a:cubicBezTo>
                  <a:cubicBezTo>
                    <a:pt x="1023507" y="1496282"/>
                    <a:pt x="1015428" y="1488203"/>
                    <a:pt x="1015428" y="1478248"/>
                  </a:cubicBezTo>
                  <a:close/>
                  <a:moveTo>
                    <a:pt x="1078928" y="1478248"/>
                  </a:moveTo>
                  <a:cubicBezTo>
                    <a:pt x="1078928" y="1468293"/>
                    <a:pt x="1087007" y="1460214"/>
                    <a:pt x="1096962" y="1460214"/>
                  </a:cubicBezTo>
                  <a:cubicBezTo>
                    <a:pt x="1106917" y="1460214"/>
                    <a:pt x="1114996" y="1468293"/>
                    <a:pt x="1114996" y="1478248"/>
                  </a:cubicBezTo>
                  <a:cubicBezTo>
                    <a:pt x="1114996" y="1488203"/>
                    <a:pt x="1106917" y="1496282"/>
                    <a:pt x="1096962" y="1496282"/>
                  </a:cubicBezTo>
                  <a:cubicBezTo>
                    <a:pt x="1087007" y="1496282"/>
                    <a:pt x="1078928" y="1488203"/>
                    <a:pt x="1078928" y="1478248"/>
                  </a:cubicBezTo>
                  <a:close/>
                  <a:moveTo>
                    <a:pt x="1142428" y="1478248"/>
                  </a:moveTo>
                  <a:cubicBezTo>
                    <a:pt x="1142428" y="1468293"/>
                    <a:pt x="1150507" y="1460214"/>
                    <a:pt x="1160462" y="1460214"/>
                  </a:cubicBezTo>
                  <a:cubicBezTo>
                    <a:pt x="1170417" y="1460214"/>
                    <a:pt x="1178496" y="1468293"/>
                    <a:pt x="1178496" y="1478248"/>
                  </a:cubicBezTo>
                  <a:cubicBezTo>
                    <a:pt x="1178496" y="1488203"/>
                    <a:pt x="1170417" y="1496282"/>
                    <a:pt x="1160462" y="1496282"/>
                  </a:cubicBezTo>
                  <a:cubicBezTo>
                    <a:pt x="1150507" y="1496282"/>
                    <a:pt x="1142428" y="1488203"/>
                    <a:pt x="1142428" y="1478248"/>
                  </a:cubicBezTo>
                  <a:close/>
                  <a:moveTo>
                    <a:pt x="1205928" y="1478248"/>
                  </a:moveTo>
                  <a:cubicBezTo>
                    <a:pt x="1205928" y="1468293"/>
                    <a:pt x="1214007" y="1460214"/>
                    <a:pt x="1223962" y="1460214"/>
                  </a:cubicBezTo>
                  <a:cubicBezTo>
                    <a:pt x="1233917" y="1460214"/>
                    <a:pt x="1241996" y="1468293"/>
                    <a:pt x="1241996" y="1478248"/>
                  </a:cubicBezTo>
                  <a:cubicBezTo>
                    <a:pt x="1241996" y="1488203"/>
                    <a:pt x="1233917" y="1496282"/>
                    <a:pt x="1223962" y="1496282"/>
                  </a:cubicBezTo>
                  <a:cubicBezTo>
                    <a:pt x="1214007" y="1496282"/>
                    <a:pt x="1205928" y="1488203"/>
                    <a:pt x="1205928" y="1478248"/>
                  </a:cubicBezTo>
                  <a:close/>
                  <a:moveTo>
                    <a:pt x="1269428" y="1478248"/>
                  </a:moveTo>
                  <a:cubicBezTo>
                    <a:pt x="1269428" y="1468293"/>
                    <a:pt x="1277507" y="1460214"/>
                    <a:pt x="1287462" y="1460214"/>
                  </a:cubicBezTo>
                  <a:cubicBezTo>
                    <a:pt x="1297417" y="1460214"/>
                    <a:pt x="1305496" y="1468293"/>
                    <a:pt x="1305496" y="1478248"/>
                  </a:cubicBezTo>
                  <a:cubicBezTo>
                    <a:pt x="1305496" y="1488203"/>
                    <a:pt x="1297417" y="1496282"/>
                    <a:pt x="1287462" y="1496282"/>
                  </a:cubicBezTo>
                  <a:cubicBezTo>
                    <a:pt x="1277507" y="1496282"/>
                    <a:pt x="1269428" y="1488203"/>
                    <a:pt x="1269428" y="1478248"/>
                  </a:cubicBezTo>
                  <a:close/>
                  <a:moveTo>
                    <a:pt x="1332642" y="1478248"/>
                  </a:moveTo>
                  <a:cubicBezTo>
                    <a:pt x="1332642" y="1468135"/>
                    <a:pt x="1340850" y="1459928"/>
                    <a:pt x="1350962" y="1459928"/>
                  </a:cubicBezTo>
                  <a:cubicBezTo>
                    <a:pt x="1361075" y="1459928"/>
                    <a:pt x="1369282" y="1468135"/>
                    <a:pt x="1369282" y="1478248"/>
                  </a:cubicBezTo>
                  <a:cubicBezTo>
                    <a:pt x="1369282" y="1488360"/>
                    <a:pt x="1361075" y="1496568"/>
                    <a:pt x="1350962" y="1496568"/>
                  </a:cubicBezTo>
                  <a:cubicBezTo>
                    <a:pt x="1340850" y="1496568"/>
                    <a:pt x="1332642" y="1488360"/>
                    <a:pt x="1332642" y="1478248"/>
                  </a:cubicBezTo>
                  <a:close/>
                  <a:moveTo>
                    <a:pt x="1396142" y="1478248"/>
                  </a:moveTo>
                  <a:cubicBezTo>
                    <a:pt x="1396142" y="1468135"/>
                    <a:pt x="1404350" y="1459928"/>
                    <a:pt x="1414462" y="1459928"/>
                  </a:cubicBezTo>
                  <a:cubicBezTo>
                    <a:pt x="1424575" y="1459928"/>
                    <a:pt x="1432782" y="1468135"/>
                    <a:pt x="1432782" y="1478248"/>
                  </a:cubicBezTo>
                  <a:cubicBezTo>
                    <a:pt x="1432782" y="1488360"/>
                    <a:pt x="1424575" y="1496568"/>
                    <a:pt x="1414462" y="1496568"/>
                  </a:cubicBezTo>
                  <a:cubicBezTo>
                    <a:pt x="1404350" y="1496568"/>
                    <a:pt x="1396142" y="1488360"/>
                    <a:pt x="1396142" y="1478248"/>
                  </a:cubicBezTo>
                  <a:close/>
                  <a:moveTo>
                    <a:pt x="1459642" y="1478248"/>
                  </a:moveTo>
                  <a:cubicBezTo>
                    <a:pt x="1459642" y="1468135"/>
                    <a:pt x="1467850" y="1459928"/>
                    <a:pt x="1477962" y="1459928"/>
                  </a:cubicBezTo>
                  <a:cubicBezTo>
                    <a:pt x="1488075" y="1459928"/>
                    <a:pt x="1496282" y="1468135"/>
                    <a:pt x="1496282" y="1478248"/>
                  </a:cubicBezTo>
                  <a:cubicBezTo>
                    <a:pt x="1496282" y="1488360"/>
                    <a:pt x="1488075" y="1496568"/>
                    <a:pt x="1477962" y="1496568"/>
                  </a:cubicBezTo>
                  <a:cubicBezTo>
                    <a:pt x="1467850" y="1496568"/>
                    <a:pt x="1459642" y="1488360"/>
                    <a:pt x="1459642" y="1478248"/>
                  </a:cubicBezTo>
                  <a:close/>
                  <a:moveTo>
                    <a:pt x="1523142" y="1478248"/>
                  </a:moveTo>
                  <a:cubicBezTo>
                    <a:pt x="1523142" y="1468135"/>
                    <a:pt x="1531350" y="1459928"/>
                    <a:pt x="1541462" y="1459928"/>
                  </a:cubicBezTo>
                  <a:cubicBezTo>
                    <a:pt x="1551575" y="1459928"/>
                    <a:pt x="1559782" y="1468135"/>
                    <a:pt x="1559782" y="1478248"/>
                  </a:cubicBezTo>
                  <a:cubicBezTo>
                    <a:pt x="1559782" y="1488360"/>
                    <a:pt x="1551575" y="1496568"/>
                    <a:pt x="1541462" y="1496568"/>
                  </a:cubicBezTo>
                  <a:cubicBezTo>
                    <a:pt x="1531350" y="1496568"/>
                    <a:pt x="1523142" y="1488360"/>
                    <a:pt x="1523142" y="1478248"/>
                  </a:cubicBezTo>
                  <a:close/>
                  <a:moveTo>
                    <a:pt x="1586642" y="1478248"/>
                  </a:moveTo>
                  <a:cubicBezTo>
                    <a:pt x="1586642" y="1468135"/>
                    <a:pt x="1594850" y="1459928"/>
                    <a:pt x="1604962" y="1459928"/>
                  </a:cubicBezTo>
                  <a:cubicBezTo>
                    <a:pt x="1615075" y="1459928"/>
                    <a:pt x="1623282" y="1468135"/>
                    <a:pt x="1623282" y="1478248"/>
                  </a:cubicBezTo>
                  <a:cubicBezTo>
                    <a:pt x="1623282" y="1488360"/>
                    <a:pt x="1615075" y="1496568"/>
                    <a:pt x="1604962" y="1496568"/>
                  </a:cubicBezTo>
                  <a:cubicBezTo>
                    <a:pt x="1594850" y="1496568"/>
                    <a:pt x="1586642" y="1488360"/>
                    <a:pt x="1586642" y="1478248"/>
                  </a:cubicBezTo>
                  <a:close/>
                  <a:moveTo>
                    <a:pt x="1650142" y="1478248"/>
                  </a:moveTo>
                  <a:cubicBezTo>
                    <a:pt x="1650142" y="1468135"/>
                    <a:pt x="1658350" y="1459928"/>
                    <a:pt x="1668462" y="1459928"/>
                  </a:cubicBezTo>
                  <a:cubicBezTo>
                    <a:pt x="1678575" y="1459928"/>
                    <a:pt x="1686782" y="1468135"/>
                    <a:pt x="1686782" y="1478248"/>
                  </a:cubicBezTo>
                  <a:cubicBezTo>
                    <a:pt x="1686782" y="1488360"/>
                    <a:pt x="1678575" y="1496568"/>
                    <a:pt x="1668462" y="1496568"/>
                  </a:cubicBezTo>
                  <a:cubicBezTo>
                    <a:pt x="1658350" y="1496568"/>
                    <a:pt x="1650142" y="1488360"/>
                    <a:pt x="1650142" y="1478248"/>
                  </a:cubicBezTo>
                  <a:close/>
                  <a:moveTo>
                    <a:pt x="1713357" y="1478248"/>
                  </a:moveTo>
                  <a:cubicBezTo>
                    <a:pt x="1713357" y="1467977"/>
                    <a:pt x="1721692" y="1459642"/>
                    <a:pt x="1731962" y="1459642"/>
                  </a:cubicBezTo>
                  <a:cubicBezTo>
                    <a:pt x="1742232" y="1459642"/>
                    <a:pt x="1750568" y="1467977"/>
                    <a:pt x="1750568" y="1478248"/>
                  </a:cubicBezTo>
                  <a:cubicBezTo>
                    <a:pt x="1750568" y="1488518"/>
                    <a:pt x="1742232" y="1496853"/>
                    <a:pt x="1731962" y="1496853"/>
                  </a:cubicBezTo>
                  <a:cubicBezTo>
                    <a:pt x="1721692" y="1496853"/>
                    <a:pt x="1713357" y="1488518"/>
                    <a:pt x="1713357" y="1478248"/>
                  </a:cubicBezTo>
                  <a:close/>
                  <a:moveTo>
                    <a:pt x="1776857" y="1478248"/>
                  </a:moveTo>
                  <a:cubicBezTo>
                    <a:pt x="1776857" y="1467977"/>
                    <a:pt x="1785192" y="1459642"/>
                    <a:pt x="1795462" y="1459642"/>
                  </a:cubicBezTo>
                  <a:cubicBezTo>
                    <a:pt x="1805732" y="1459642"/>
                    <a:pt x="1814068" y="1467977"/>
                    <a:pt x="1814068" y="1478248"/>
                  </a:cubicBezTo>
                  <a:cubicBezTo>
                    <a:pt x="1814068" y="1488518"/>
                    <a:pt x="1805732" y="1496853"/>
                    <a:pt x="1795462" y="1496853"/>
                  </a:cubicBezTo>
                  <a:cubicBezTo>
                    <a:pt x="1785192" y="1496853"/>
                    <a:pt x="1776857" y="1488518"/>
                    <a:pt x="1776857" y="1478248"/>
                  </a:cubicBezTo>
                  <a:close/>
                  <a:moveTo>
                    <a:pt x="1840357" y="1478248"/>
                  </a:moveTo>
                  <a:cubicBezTo>
                    <a:pt x="1840357" y="1467977"/>
                    <a:pt x="1848692" y="1459642"/>
                    <a:pt x="1858962" y="1459642"/>
                  </a:cubicBezTo>
                  <a:cubicBezTo>
                    <a:pt x="1869232" y="1459642"/>
                    <a:pt x="1877568" y="1467977"/>
                    <a:pt x="1877568" y="1478248"/>
                  </a:cubicBezTo>
                  <a:cubicBezTo>
                    <a:pt x="1877568" y="1488518"/>
                    <a:pt x="1869232" y="1496853"/>
                    <a:pt x="1858962" y="1496853"/>
                  </a:cubicBezTo>
                  <a:cubicBezTo>
                    <a:pt x="1848692" y="1496853"/>
                    <a:pt x="1840357" y="1488518"/>
                    <a:pt x="1840357" y="1478248"/>
                  </a:cubicBezTo>
                  <a:close/>
                  <a:moveTo>
                    <a:pt x="1903857" y="1478248"/>
                  </a:moveTo>
                  <a:cubicBezTo>
                    <a:pt x="1903857" y="1467977"/>
                    <a:pt x="1912192" y="1459642"/>
                    <a:pt x="1922462" y="1459642"/>
                  </a:cubicBezTo>
                  <a:cubicBezTo>
                    <a:pt x="1932732" y="1459642"/>
                    <a:pt x="1941068" y="1467977"/>
                    <a:pt x="1941068" y="1478248"/>
                  </a:cubicBezTo>
                  <a:cubicBezTo>
                    <a:pt x="1941068" y="1488518"/>
                    <a:pt x="1932732" y="1496853"/>
                    <a:pt x="1922462" y="1496853"/>
                  </a:cubicBezTo>
                  <a:cubicBezTo>
                    <a:pt x="1912192" y="1496853"/>
                    <a:pt x="1903857" y="1488518"/>
                    <a:pt x="1903857" y="1478248"/>
                  </a:cubicBezTo>
                  <a:close/>
                  <a:moveTo>
                    <a:pt x="1967357" y="1478248"/>
                  </a:moveTo>
                  <a:cubicBezTo>
                    <a:pt x="1967357" y="1467977"/>
                    <a:pt x="1975692" y="1459642"/>
                    <a:pt x="1985962" y="1459642"/>
                  </a:cubicBezTo>
                  <a:cubicBezTo>
                    <a:pt x="1996232" y="1459642"/>
                    <a:pt x="2004568" y="1467977"/>
                    <a:pt x="2004568" y="1478248"/>
                  </a:cubicBezTo>
                  <a:cubicBezTo>
                    <a:pt x="2004568" y="1488518"/>
                    <a:pt x="1996232" y="1496853"/>
                    <a:pt x="1985962" y="1496853"/>
                  </a:cubicBezTo>
                  <a:cubicBezTo>
                    <a:pt x="1975692" y="1496853"/>
                    <a:pt x="1967357" y="1488518"/>
                    <a:pt x="1967357" y="1478248"/>
                  </a:cubicBezTo>
                  <a:close/>
                  <a:moveTo>
                    <a:pt x="2030571" y="1478248"/>
                  </a:moveTo>
                  <a:cubicBezTo>
                    <a:pt x="2030571" y="1467820"/>
                    <a:pt x="2039034" y="1459357"/>
                    <a:pt x="2049462" y="1459357"/>
                  </a:cubicBezTo>
                  <a:cubicBezTo>
                    <a:pt x="2059890" y="1459357"/>
                    <a:pt x="2068353" y="1467820"/>
                    <a:pt x="2068353" y="1478248"/>
                  </a:cubicBezTo>
                  <a:cubicBezTo>
                    <a:pt x="2068353" y="1488676"/>
                    <a:pt x="2059890" y="1497139"/>
                    <a:pt x="2049462" y="1497139"/>
                  </a:cubicBezTo>
                  <a:cubicBezTo>
                    <a:pt x="2039034" y="1497139"/>
                    <a:pt x="2030571" y="1488676"/>
                    <a:pt x="2030571" y="1478248"/>
                  </a:cubicBezTo>
                  <a:close/>
                  <a:moveTo>
                    <a:pt x="2094071" y="1478248"/>
                  </a:moveTo>
                  <a:cubicBezTo>
                    <a:pt x="2094071" y="1467820"/>
                    <a:pt x="2102534" y="1459357"/>
                    <a:pt x="2112962" y="1459357"/>
                  </a:cubicBezTo>
                  <a:cubicBezTo>
                    <a:pt x="2123390" y="1459357"/>
                    <a:pt x="2131853" y="1467820"/>
                    <a:pt x="2131853" y="1478248"/>
                  </a:cubicBezTo>
                  <a:cubicBezTo>
                    <a:pt x="2131853" y="1488676"/>
                    <a:pt x="2123390" y="1497139"/>
                    <a:pt x="2112962" y="1497139"/>
                  </a:cubicBezTo>
                  <a:cubicBezTo>
                    <a:pt x="2102534" y="1497139"/>
                    <a:pt x="2094071" y="1488676"/>
                    <a:pt x="2094071" y="1478248"/>
                  </a:cubicBezTo>
                  <a:close/>
                  <a:moveTo>
                    <a:pt x="2159285" y="1478248"/>
                  </a:moveTo>
                  <a:cubicBezTo>
                    <a:pt x="2159285" y="1468766"/>
                    <a:pt x="2166981" y="1461071"/>
                    <a:pt x="2176462" y="1461071"/>
                  </a:cubicBezTo>
                  <a:cubicBezTo>
                    <a:pt x="2185944" y="1461071"/>
                    <a:pt x="2193639" y="1468766"/>
                    <a:pt x="2193639" y="1478248"/>
                  </a:cubicBezTo>
                  <a:cubicBezTo>
                    <a:pt x="2193639" y="1487729"/>
                    <a:pt x="2185944" y="1495424"/>
                    <a:pt x="2176462" y="1495424"/>
                  </a:cubicBezTo>
                  <a:cubicBezTo>
                    <a:pt x="2166981" y="1495424"/>
                    <a:pt x="2159285" y="1487729"/>
                    <a:pt x="2159285" y="1478248"/>
                  </a:cubicBezTo>
                  <a:close/>
                  <a:moveTo>
                    <a:pt x="2222785" y="1478248"/>
                  </a:moveTo>
                  <a:cubicBezTo>
                    <a:pt x="2222785" y="1468766"/>
                    <a:pt x="2230481" y="1461071"/>
                    <a:pt x="2239962" y="1461071"/>
                  </a:cubicBezTo>
                  <a:cubicBezTo>
                    <a:pt x="2249444" y="1461071"/>
                    <a:pt x="2257139" y="1468766"/>
                    <a:pt x="2257139" y="1478248"/>
                  </a:cubicBezTo>
                  <a:cubicBezTo>
                    <a:pt x="2257139" y="1487729"/>
                    <a:pt x="2249444" y="1495424"/>
                    <a:pt x="2239962" y="1495424"/>
                  </a:cubicBezTo>
                  <a:cubicBezTo>
                    <a:pt x="2230481" y="1495424"/>
                    <a:pt x="2222785" y="1487729"/>
                    <a:pt x="2222785" y="1478248"/>
                  </a:cubicBezTo>
                  <a:close/>
                  <a:moveTo>
                    <a:pt x="2286285" y="1478248"/>
                  </a:moveTo>
                  <a:cubicBezTo>
                    <a:pt x="2286285" y="1468766"/>
                    <a:pt x="2293981" y="1461071"/>
                    <a:pt x="2303462" y="1461071"/>
                  </a:cubicBezTo>
                  <a:cubicBezTo>
                    <a:pt x="2312944" y="1461071"/>
                    <a:pt x="2320639" y="1468766"/>
                    <a:pt x="2320639" y="1478248"/>
                  </a:cubicBezTo>
                  <a:cubicBezTo>
                    <a:pt x="2320639" y="1487729"/>
                    <a:pt x="2312944" y="1495424"/>
                    <a:pt x="2303462" y="1495424"/>
                  </a:cubicBezTo>
                  <a:cubicBezTo>
                    <a:pt x="2293981" y="1495424"/>
                    <a:pt x="2286285" y="1487729"/>
                    <a:pt x="2286285" y="1478248"/>
                  </a:cubicBezTo>
                  <a:close/>
                  <a:moveTo>
                    <a:pt x="2349500" y="1478248"/>
                  </a:moveTo>
                  <a:cubicBezTo>
                    <a:pt x="2349500" y="1468608"/>
                    <a:pt x="2357323" y="1460785"/>
                    <a:pt x="2366962" y="1460785"/>
                  </a:cubicBezTo>
                  <a:cubicBezTo>
                    <a:pt x="2376601" y="1460785"/>
                    <a:pt x="2384425" y="1468608"/>
                    <a:pt x="2384425" y="1478248"/>
                  </a:cubicBezTo>
                  <a:cubicBezTo>
                    <a:pt x="2384425" y="1487887"/>
                    <a:pt x="2376601" y="1495710"/>
                    <a:pt x="2366962" y="1495710"/>
                  </a:cubicBezTo>
                  <a:cubicBezTo>
                    <a:pt x="2357323" y="1495710"/>
                    <a:pt x="2349500" y="1487887"/>
                    <a:pt x="2349500" y="1478248"/>
                  </a:cubicBezTo>
                  <a:close/>
                  <a:moveTo>
                    <a:pt x="2413000" y="1478248"/>
                  </a:moveTo>
                  <a:cubicBezTo>
                    <a:pt x="2413000" y="1468608"/>
                    <a:pt x="2420823" y="1460785"/>
                    <a:pt x="2430462" y="1460785"/>
                  </a:cubicBezTo>
                  <a:cubicBezTo>
                    <a:pt x="2440101" y="1460785"/>
                    <a:pt x="2447925" y="1468608"/>
                    <a:pt x="2447925" y="1478248"/>
                  </a:cubicBezTo>
                  <a:cubicBezTo>
                    <a:pt x="2447925" y="1487887"/>
                    <a:pt x="2440101" y="1495710"/>
                    <a:pt x="2430462" y="1495710"/>
                  </a:cubicBezTo>
                  <a:cubicBezTo>
                    <a:pt x="2420823" y="1495710"/>
                    <a:pt x="2413000" y="1487887"/>
                    <a:pt x="2413000" y="1478248"/>
                  </a:cubicBezTo>
                  <a:close/>
                  <a:moveTo>
                    <a:pt x="0" y="1541748"/>
                  </a:moveTo>
                  <a:cubicBezTo>
                    <a:pt x="0" y="1532108"/>
                    <a:pt x="7823" y="1524285"/>
                    <a:pt x="17462" y="1524285"/>
                  </a:cubicBezTo>
                  <a:cubicBezTo>
                    <a:pt x="27101" y="1524285"/>
                    <a:pt x="34925" y="1532108"/>
                    <a:pt x="34925" y="1541748"/>
                  </a:cubicBezTo>
                  <a:cubicBezTo>
                    <a:pt x="34925" y="1551387"/>
                    <a:pt x="27101" y="1559210"/>
                    <a:pt x="17462" y="1559210"/>
                  </a:cubicBezTo>
                  <a:cubicBezTo>
                    <a:pt x="7823" y="1559210"/>
                    <a:pt x="0" y="1551387"/>
                    <a:pt x="0" y="1541748"/>
                  </a:cubicBezTo>
                  <a:close/>
                  <a:moveTo>
                    <a:pt x="63500" y="1541748"/>
                  </a:moveTo>
                  <a:cubicBezTo>
                    <a:pt x="63500" y="1532108"/>
                    <a:pt x="71323" y="1524285"/>
                    <a:pt x="80962" y="1524285"/>
                  </a:cubicBezTo>
                  <a:cubicBezTo>
                    <a:pt x="90601" y="1524285"/>
                    <a:pt x="98425" y="1532108"/>
                    <a:pt x="98425" y="1541748"/>
                  </a:cubicBezTo>
                  <a:cubicBezTo>
                    <a:pt x="98425" y="1551387"/>
                    <a:pt x="90601" y="1559210"/>
                    <a:pt x="80962" y="1559210"/>
                  </a:cubicBezTo>
                  <a:cubicBezTo>
                    <a:pt x="71323" y="1559210"/>
                    <a:pt x="63500" y="1551387"/>
                    <a:pt x="63500" y="1541748"/>
                  </a:cubicBezTo>
                  <a:close/>
                  <a:moveTo>
                    <a:pt x="126714" y="1541748"/>
                  </a:moveTo>
                  <a:cubicBezTo>
                    <a:pt x="126714" y="1531951"/>
                    <a:pt x="134665" y="1523999"/>
                    <a:pt x="144462" y="1523999"/>
                  </a:cubicBezTo>
                  <a:cubicBezTo>
                    <a:pt x="154259" y="1523999"/>
                    <a:pt x="162210" y="1531951"/>
                    <a:pt x="162210" y="1541748"/>
                  </a:cubicBezTo>
                  <a:cubicBezTo>
                    <a:pt x="162210" y="1551545"/>
                    <a:pt x="154259" y="1559496"/>
                    <a:pt x="144462" y="1559496"/>
                  </a:cubicBezTo>
                  <a:cubicBezTo>
                    <a:pt x="134665" y="1559496"/>
                    <a:pt x="126714" y="1551545"/>
                    <a:pt x="126714" y="1541748"/>
                  </a:cubicBezTo>
                  <a:close/>
                  <a:moveTo>
                    <a:pt x="190214" y="1541748"/>
                  </a:moveTo>
                  <a:cubicBezTo>
                    <a:pt x="190214" y="1531951"/>
                    <a:pt x="198165" y="1523999"/>
                    <a:pt x="207962" y="1523999"/>
                  </a:cubicBezTo>
                  <a:cubicBezTo>
                    <a:pt x="217759" y="1523999"/>
                    <a:pt x="225710" y="1531951"/>
                    <a:pt x="225710" y="1541748"/>
                  </a:cubicBezTo>
                  <a:cubicBezTo>
                    <a:pt x="225710" y="1551545"/>
                    <a:pt x="217759" y="1559496"/>
                    <a:pt x="207962" y="1559496"/>
                  </a:cubicBezTo>
                  <a:cubicBezTo>
                    <a:pt x="198165" y="1559496"/>
                    <a:pt x="190214" y="1551545"/>
                    <a:pt x="190214" y="1541748"/>
                  </a:cubicBezTo>
                  <a:close/>
                  <a:moveTo>
                    <a:pt x="253714" y="1541748"/>
                  </a:moveTo>
                  <a:cubicBezTo>
                    <a:pt x="253714" y="1531951"/>
                    <a:pt x="261665" y="1523999"/>
                    <a:pt x="271462" y="1523999"/>
                  </a:cubicBezTo>
                  <a:cubicBezTo>
                    <a:pt x="281259" y="1523999"/>
                    <a:pt x="289210" y="1531951"/>
                    <a:pt x="289210" y="1541748"/>
                  </a:cubicBezTo>
                  <a:cubicBezTo>
                    <a:pt x="289210" y="1551545"/>
                    <a:pt x="281259" y="1559496"/>
                    <a:pt x="271462" y="1559496"/>
                  </a:cubicBezTo>
                  <a:cubicBezTo>
                    <a:pt x="261665" y="1559496"/>
                    <a:pt x="253714" y="1551545"/>
                    <a:pt x="253714" y="1541748"/>
                  </a:cubicBezTo>
                  <a:close/>
                  <a:moveTo>
                    <a:pt x="317214" y="1541748"/>
                  </a:moveTo>
                  <a:cubicBezTo>
                    <a:pt x="317214" y="1531951"/>
                    <a:pt x="325165" y="1523999"/>
                    <a:pt x="334962" y="1523999"/>
                  </a:cubicBezTo>
                  <a:cubicBezTo>
                    <a:pt x="344759" y="1523999"/>
                    <a:pt x="352710" y="1531951"/>
                    <a:pt x="352710" y="1541748"/>
                  </a:cubicBezTo>
                  <a:cubicBezTo>
                    <a:pt x="352710" y="1551545"/>
                    <a:pt x="344759" y="1559496"/>
                    <a:pt x="334962" y="1559496"/>
                  </a:cubicBezTo>
                  <a:cubicBezTo>
                    <a:pt x="325165" y="1559496"/>
                    <a:pt x="317214" y="1551545"/>
                    <a:pt x="317214" y="1541748"/>
                  </a:cubicBezTo>
                  <a:close/>
                  <a:moveTo>
                    <a:pt x="380714" y="1541748"/>
                  </a:moveTo>
                  <a:cubicBezTo>
                    <a:pt x="380714" y="1531951"/>
                    <a:pt x="388665" y="1523999"/>
                    <a:pt x="398462" y="1523999"/>
                  </a:cubicBezTo>
                  <a:cubicBezTo>
                    <a:pt x="408259" y="1523999"/>
                    <a:pt x="416210" y="1531951"/>
                    <a:pt x="416210" y="1541748"/>
                  </a:cubicBezTo>
                  <a:cubicBezTo>
                    <a:pt x="416210" y="1551545"/>
                    <a:pt x="408259" y="1559496"/>
                    <a:pt x="398462" y="1559496"/>
                  </a:cubicBezTo>
                  <a:cubicBezTo>
                    <a:pt x="388665" y="1559496"/>
                    <a:pt x="380714" y="1551545"/>
                    <a:pt x="380714" y="1541748"/>
                  </a:cubicBezTo>
                  <a:close/>
                  <a:moveTo>
                    <a:pt x="444214" y="1541748"/>
                  </a:moveTo>
                  <a:cubicBezTo>
                    <a:pt x="444214" y="1531951"/>
                    <a:pt x="452165" y="1523999"/>
                    <a:pt x="461962" y="1523999"/>
                  </a:cubicBezTo>
                  <a:cubicBezTo>
                    <a:pt x="471759" y="1523999"/>
                    <a:pt x="479710" y="1531951"/>
                    <a:pt x="479710" y="1541748"/>
                  </a:cubicBezTo>
                  <a:cubicBezTo>
                    <a:pt x="479710" y="1551545"/>
                    <a:pt x="471759" y="1559496"/>
                    <a:pt x="461962" y="1559496"/>
                  </a:cubicBezTo>
                  <a:cubicBezTo>
                    <a:pt x="452165" y="1559496"/>
                    <a:pt x="444214" y="1551545"/>
                    <a:pt x="444214" y="1541748"/>
                  </a:cubicBezTo>
                  <a:close/>
                  <a:moveTo>
                    <a:pt x="507714" y="1541748"/>
                  </a:moveTo>
                  <a:cubicBezTo>
                    <a:pt x="507714" y="1531951"/>
                    <a:pt x="515665" y="1523999"/>
                    <a:pt x="525462" y="1523999"/>
                  </a:cubicBezTo>
                  <a:cubicBezTo>
                    <a:pt x="535259" y="1523999"/>
                    <a:pt x="543210" y="1531951"/>
                    <a:pt x="543210" y="1541748"/>
                  </a:cubicBezTo>
                  <a:cubicBezTo>
                    <a:pt x="543210" y="1551545"/>
                    <a:pt x="535259" y="1559496"/>
                    <a:pt x="525462" y="1559496"/>
                  </a:cubicBezTo>
                  <a:cubicBezTo>
                    <a:pt x="515665" y="1559496"/>
                    <a:pt x="507714" y="1551545"/>
                    <a:pt x="507714" y="1541748"/>
                  </a:cubicBezTo>
                  <a:close/>
                  <a:moveTo>
                    <a:pt x="571214" y="1541748"/>
                  </a:moveTo>
                  <a:cubicBezTo>
                    <a:pt x="571214" y="1531951"/>
                    <a:pt x="579165" y="1523999"/>
                    <a:pt x="588962" y="1523999"/>
                  </a:cubicBezTo>
                  <a:cubicBezTo>
                    <a:pt x="598759" y="1523999"/>
                    <a:pt x="606710" y="1531951"/>
                    <a:pt x="606710" y="1541748"/>
                  </a:cubicBezTo>
                  <a:cubicBezTo>
                    <a:pt x="606710" y="1551545"/>
                    <a:pt x="598759" y="1559496"/>
                    <a:pt x="588962" y="1559496"/>
                  </a:cubicBezTo>
                  <a:cubicBezTo>
                    <a:pt x="579165" y="1559496"/>
                    <a:pt x="571214" y="1551545"/>
                    <a:pt x="571214" y="1541748"/>
                  </a:cubicBezTo>
                  <a:close/>
                  <a:moveTo>
                    <a:pt x="634714" y="1541748"/>
                  </a:moveTo>
                  <a:cubicBezTo>
                    <a:pt x="634714" y="1531951"/>
                    <a:pt x="642665" y="1523999"/>
                    <a:pt x="652462" y="1523999"/>
                  </a:cubicBezTo>
                  <a:cubicBezTo>
                    <a:pt x="662259" y="1523999"/>
                    <a:pt x="670210" y="1531951"/>
                    <a:pt x="670210" y="1541748"/>
                  </a:cubicBezTo>
                  <a:cubicBezTo>
                    <a:pt x="670210" y="1551545"/>
                    <a:pt x="662259" y="1559496"/>
                    <a:pt x="652462" y="1559496"/>
                  </a:cubicBezTo>
                  <a:cubicBezTo>
                    <a:pt x="642665" y="1559496"/>
                    <a:pt x="634714" y="1551545"/>
                    <a:pt x="634714" y="1541748"/>
                  </a:cubicBezTo>
                  <a:close/>
                  <a:moveTo>
                    <a:pt x="697928" y="1541748"/>
                  </a:moveTo>
                  <a:cubicBezTo>
                    <a:pt x="697928" y="1531793"/>
                    <a:pt x="706007" y="1523714"/>
                    <a:pt x="715962" y="1523714"/>
                  </a:cubicBezTo>
                  <a:cubicBezTo>
                    <a:pt x="725917" y="1523714"/>
                    <a:pt x="733996" y="1531793"/>
                    <a:pt x="733996" y="1541748"/>
                  </a:cubicBezTo>
                  <a:cubicBezTo>
                    <a:pt x="733996" y="1551703"/>
                    <a:pt x="725917" y="1559782"/>
                    <a:pt x="715962" y="1559782"/>
                  </a:cubicBezTo>
                  <a:cubicBezTo>
                    <a:pt x="706007" y="1559782"/>
                    <a:pt x="697928" y="1551703"/>
                    <a:pt x="697928" y="1541748"/>
                  </a:cubicBezTo>
                  <a:close/>
                  <a:moveTo>
                    <a:pt x="761428" y="1541748"/>
                  </a:moveTo>
                  <a:cubicBezTo>
                    <a:pt x="761428" y="1531793"/>
                    <a:pt x="769507" y="1523714"/>
                    <a:pt x="779462" y="1523714"/>
                  </a:cubicBezTo>
                  <a:cubicBezTo>
                    <a:pt x="789417" y="1523714"/>
                    <a:pt x="797496" y="1531793"/>
                    <a:pt x="797496" y="1541748"/>
                  </a:cubicBezTo>
                  <a:cubicBezTo>
                    <a:pt x="797496" y="1551703"/>
                    <a:pt x="789417" y="1559782"/>
                    <a:pt x="779462" y="1559782"/>
                  </a:cubicBezTo>
                  <a:cubicBezTo>
                    <a:pt x="769507" y="1559782"/>
                    <a:pt x="761428" y="1551703"/>
                    <a:pt x="761428" y="1541748"/>
                  </a:cubicBezTo>
                  <a:close/>
                  <a:moveTo>
                    <a:pt x="824928" y="1541748"/>
                  </a:moveTo>
                  <a:cubicBezTo>
                    <a:pt x="824928" y="1531793"/>
                    <a:pt x="833007" y="1523714"/>
                    <a:pt x="842962" y="1523714"/>
                  </a:cubicBezTo>
                  <a:cubicBezTo>
                    <a:pt x="852917" y="1523714"/>
                    <a:pt x="860996" y="1531793"/>
                    <a:pt x="860996" y="1541748"/>
                  </a:cubicBezTo>
                  <a:cubicBezTo>
                    <a:pt x="860996" y="1551703"/>
                    <a:pt x="852917" y="1559782"/>
                    <a:pt x="842962" y="1559782"/>
                  </a:cubicBezTo>
                  <a:cubicBezTo>
                    <a:pt x="833007" y="1559782"/>
                    <a:pt x="824928" y="1551703"/>
                    <a:pt x="824928" y="1541748"/>
                  </a:cubicBezTo>
                  <a:close/>
                  <a:moveTo>
                    <a:pt x="888428" y="1541748"/>
                  </a:moveTo>
                  <a:cubicBezTo>
                    <a:pt x="888428" y="1531793"/>
                    <a:pt x="896507" y="1523714"/>
                    <a:pt x="906462" y="1523714"/>
                  </a:cubicBezTo>
                  <a:cubicBezTo>
                    <a:pt x="916417" y="1523714"/>
                    <a:pt x="924496" y="1531793"/>
                    <a:pt x="924496" y="1541748"/>
                  </a:cubicBezTo>
                  <a:cubicBezTo>
                    <a:pt x="924496" y="1551703"/>
                    <a:pt x="916417" y="1559782"/>
                    <a:pt x="906462" y="1559782"/>
                  </a:cubicBezTo>
                  <a:cubicBezTo>
                    <a:pt x="896507" y="1559782"/>
                    <a:pt x="888428" y="1551703"/>
                    <a:pt x="888428" y="1541748"/>
                  </a:cubicBezTo>
                  <a:close/>
                  <a:moveTo>
                    <a:pt x="951928" y="1541748"/>
                  </a:moveTo>
                  <a:cubicBezTo>
                    <a:pt x="951928" y="1531793"/>
                    <a:pt x="960007" y="1523714"/>
                    <a:pt x="969962" y="1523714"/>
                  </a:cubicBezTo>
                  <a:cubicBezTo>
                    <a:pt x="979917" y="1523714"/>
                    <a:pt x="987996" y="1531793"/>
                    <a:pt x="987996" y="1541748"/>
                  </a:cubicBezTo>
                  <a:cubicBezTo>
                    <a:pt x="987996" y="1551703"/>
                    <a:pt x="979917" y="1559782"/>
                    <a:pt x="969962" y="1559782"/>
                  </a:cubicBezTo>
                  <a:cubicBezTo>
                    <a:pt x="960007" y="1559782"/>
                    <a:pt x="951928" y="1551703"/>
                    <a:pt x="951928" y="1541748"/>
                  </a:cubicBezTo>
                  <a:close/>
                  <a:moveTo>
                    <a:pt x="1015428" y="1541748"/>
                  </a:moveTo>
                  <a:cubicBezTo>
                    <a:pt x="1015428" y="1531793"/>
                    <a:pt x="1023507" y="1523714"/>
                    <a:pt x="1033462" y="1523714"/>
                  </a:cubicBezTo>
                  <a:cubicBezTo>
                    <a:pt x="1043417" y="1523714"/>
                    <a:pt x="1051496" y="1531793"/>
                    <a:pt x="1051496" y="1541748"/>
                  </a:cubicBezTo>
                  <a:cubicBezTo>
                    <a:pt x="1051496" y="1551703"/>
                    <a:pt x="1043417" y="1559782"/>
                    <a:pt x="1033462" y="1559782"/>
                  </a:cubicBezTo>
                  <a:cubicBezTo>
                    <a:pt x="1023507" y="1559782"/>
                    <a:pt x="1015428" y="1551703"/>
                    <a:pt x="1015428" y="1541748"/>
                  </a:cubicBezTo>
                  <a:close/>
                  <a:moveTo>
                    <a:pt x="1078928" y="1541748"/>
                  </a:moveTo>
                  <a:cubicBezTo>
                    <a:pt x="1078928" y="1531793"/>
                    <a:pt x="1087007" y="1523714"/>
                    <a:pt x="1096962" y="1523714"/>
                  </a:cubicBezTo>
                  <a:cubicBezTo>
                    <a:pt x="1106917" y="1523714"/>
                    <a:pt x="1114996" y="1531793"/>
                    <a:pt x="1114996" y="1541748"/>
                  </a:cubicBezTo>
                  <a:cubicBezTo>
                    <a:pt x="1114996" y="1551703"/>
                    <a:pt x="1106917" y="1559782"/>
                    <a:pt x="1096962" y="1559782"/>
                  </a:cubicBezTo>
                  <a:cubicBezTo>
                    <a:pt x="1087007" y="1559782"/>
                    <a:pt x="1078928" y="1551703"/>
                    <a:pt x="1078928" y="1541748"/>
                  </a:cubicBezTo>
                  <a:close/>
                  <a:moveTo>
                    <a:pt x="1142428" y="1541748"/>
                  </a:moveTo>
                  <a:cubicBezTo>
                    <a:pt x="1142428" y="1531793"/>
                    <a:pt x="1150507" y="1523714"/>
                    <a:pt x="1160462" y="1523714"/>
                  </a:cubicBezTo>
                  <a:cubicBezTo>
                    <a:pt x="1170417" y="1523714"/>
                    <a:pt x="1178496" y="1531793"/>
                    <a:pt x="1178496" y="1541748"/>
                  </a:cubicBezTo>
                  <a:cubicBezTo>
                    <a:pt x="1178496" y="1551703"/>
                    <a:pt x="1170417" y="1559782"/>
                    <a:pt x="1160462" y="1559782"/>
                  </a:cubicBezTo>
                  <a:cubicBezTo>
                    <a:pt x="1150507" y="1559782"/>
                    <a:pt x="1142428" y="1551703"/>
                    <a:pt x="1142428" y="1541748"/>
                  </a:cubicBezTo>
                  <a:close/>
                  <a:moveTo>
                    <a:pt x="1205928" y="1541748"/>
                  </a:moveTo>
                  <a:cubicBezTo>
                    <a:pt x="1205928" y="1531793"/>
                    <a:pt x="1214007" y="1523714"/>
                    <a:pt x="1223962" y="1523714"/>
                  </a:cubicBezTo>
                  <a:cubicBezTo>
                    <a:pt x="1233917" y="1523714"/>
                    <a:pt x="1241996" y="1531793"/>
                    <a:pt x="1241996" y="1541748"/>
                  </a:cubicBezTo>
                  <a:cubicBezTo>
                    <a:pt x="1241996" y="1551703"/>
                    <a:pt x="1233917" y="1559782"/>
                    <a:pt x="1223962" y="1559782"/>
                  </a:cubicBezTo>
                  <a:cubicBezTo>
                    <a:pt x="1214007" y="1559782"/>
                    <a:pt x="1205928" y="1551703"/>
                    <a:pt x="1205928" y="1541748"/>
                  </a:cubicBezTo>
                  <a:close/>
                  <a:moveTo>
                    <a:pt x="1269142" y="1541748"/>
                  </a:moveTo>
                  <a:cubicBezTo>
                    <a:pt x="1269142" y="1531635"/>
                    <a:pt x="1277350" y="1523428"/>
                    <a:pt x="1287462" y="1523428"/>
                  </a:cubicBezTo>
                  <a:cubicBezTo>
                    <a:pt x="1297575" y="1523428"/>
                    <a:pt x="1305782" y="1531635"/>
                    <a:pt x="1305782" y="1541748"/>
                  </a:cubicBezTo>
                  <a:cubicBezTo>
                    <a:pt x="1305782" y="1551860"/>
                    <a:pt x="1297575" y="1560068"/>
                    <a:pt x="1287462" y="1560068"/>
                  </a:cubicBezTo>
                  <a:cubicBezTo>
                    <a:pt x="1277350" y="1560068"/>
                    <a:pt x="1269142" y="1551860"/>
                    <a:pt x="1269142" y="1541748"/>
                  </a:cubicBezTo>
                  <a:close/>
                  <a:moveTo>
                    <a:pt x="1332642" y="1541748"/>
                  </a:moveTo>
                  <a:cubicBezTo>
                    <a:pt x="1332642" y="1531635"/>
                    <a:pt x="1340850" y="1523428"/>
                    <a:pt x="1350962" y="1523428"/>
                  </a:cubicBezTo>
                  <a:cubicBezTo>
                    <a:pt x="1361075" y="1523428"/>
                    <a:pt x="1369282" y="1531635"/>
                    <a:pt x="1369282" y="1541748"/>
                  </a:cubicBezTo>
                  <a:cubicBezTo>
                    <a:pt x="1369282" y="1551860"/>
                    <a:pt x="1361075" y="1560068"/>
                    <a:pt x="1350962" y="1560068"/>
                  </a:cubicBezTo>
                  <a:cubicBezTo>
                    <a:pt x="1340850" y="1560068"/>
                    <a:pt x="1332642" y="1551860"/>
                    <a:pt x="1332642" y="1541748"/>
                  </a:cubicBezTo>
                  <a:close/>
                  <a:moveTo>
                    <a:pt x="1396142" y="1541748"/>
                  </a:moveTo>
                  <a:cubicBezTo>
                    <a:pt x="1396142" y="1531635"/>
                    <a:pt x="1404350" y="1523428"/>
                    <a:pt x="1414462" y="1523428"/>
                  </a:cubicBezTo>
                  <a:cubicBezTo>
                    <a:pt x="1424575" y="1523428"/>
                    <a:pt x="1432782" y="1531635"/>
                    <a:pt x="1432782" y="1541748"/>
                  </a:cubicBezTo>
                  <a:cubicBezTo>
                    <a:pt x="1432782" y="1551860"/>
                    <a:pt x="1424575" y="1560068"/>
                    <a:pt x="1414462" y="1560068"/>
                  </a:cubicBezTo>
                  <a:cubicBezTo>
                    <a:pt x="1404350" y="1560068"/>
                    <a:pt x="1396142" y="1551860"/>
                    <a:pt x="1396142" y="1541748"/>
                  </a:cubicBezTo>
                  <a:close/>
                  <a:moveTo>
                    <a:pt x="1459642" y="1541748"/>
                  </a:moveTo>
                  <a:cubicBezTo>
                    <a:pt x="1459642" y="1531635"/>
                    <a:pt x="1467850" y="1523428"/>
                    <a:pt x="1477962" y="1523428"/>
                  </a:cubicBezTo>
                  <a:cubicBezTo>
                    <a:pt x="1488075" y="1523428"/>
                    <a:pt x="1496282" y="1531635"/>
                    <a:pt x="1496282" y="1541748"/>
                  </a:cubicBezTo>
                  <a:cubicBezTo>
                    <a:pt x="1496282" y="1551860"/>
                    <a:pt x="1488075" y="1560068"/>
                    <a:pt x="1477962" y="1560068"/>
                  </a:cubicBezTo>
                  <a:cubicBezTo>
                    <a:pt x="1467850" y="1560068"/>
                    <a:pt x="1459642" y="1551860"/>
                    <a:pt x="1459642" y="1541748"/>
                  </a:cubicBezTo>
                  <a:close/>
                  <a:moveTo>
                    <a:pt x="1523142" y="1541748"/>
                  </a:moveTo>
                  <a:cubicBezTo>
                    <a:pt x="1523142" y="1531635"/>
                    <a:pt x="1531350" y="1523428"/>
                    <a:pt x="1541462" y="1523428"/>
                  </a:cubicBezTo>
                  <a:cubicBezTo>
                    <a:pt x="1551575" y="1523428"/>
                    <a:pt x="1559782" y="1531635"/>
                    <a:pt x="1559782" y="1541748"/>
                  </a:cubicBezTo>
                  <a:cubicBezTo>
                    <a:pt x="1559782" y="1551860"/>
                    <a:pt x="1551575" y="1560068"/>
                    <a:pt x="1541462" y="1560068"/>
                  </a:cubicBezTo>
                  <a:cubicBezTo>
                    <a:pt x="1531350" y="1560068"/>
                    <a:pt x="1523142" y="1551860"/>
                    <a:pt x="1523142" y="1541748"/>
                  </a:cubicBezTo>
                  <a:close/>
                  <a:moveTo>
                    <a:pt x="1586642" y="1541748"/>
                  </a:moveTo>
                  <a:cubicBezTo>
                    <a:pt x="1586642" y="1531635"/>
                    <a:pt x="1594850" y="1523428"/>
                    <a:pt x="1604962" y="1523428"/>
                  </a:cubicBezTo>
                  <a:cubicBezTo>
                    <a:pt x="1615075" y="1523428"/>
                    <a:pt x="1623282" y="1531635"/>
                    <a:pt x="1623282" y="1541748"/>
                  </a:cubicBezTo>
                  <a:cubicBezTo>
                    <a:pt x="1623282" y="1551860"/>
                    <a:pt x="1615075" y="1560068"/>
                    <a:pt x="1604962" y="1560068"/>
                  </a:cubicBezTo>
                  <a:cubicBezTo>
                    <a:pt x="1594850" y="1560068"/>
                    <a:pt x="1586642" y="1551860"/>
                    <a:pt x="1586642" y="1541748"/>
                  </a:cubicBezTo>
                  <a:close/>
                  <a:moveTo>
                    <a:pt x="1649857" y="1541748"/>
                  </a:moveTo>
                  <a:cubicBezTo>
                    <a:pt x="1649857" y="1531477"/>
                    <a:pt x="1658192" y="1523142"/>
                    <a:pt x="1668462" y="1523142"/>
                  </a:cubicBezTo>
                  <a:cubicBezTo>
                    <a:pt x="1678732" y="1523142"/>
                    <a:pt x="1687068" y="1531477"/>
                    <a:pt x="1687068" y="1541748"/>
                  </a:cubicBezTo>
                  <a:cubicBezTo>
                    <a:pt x="1687068" y="1552018"/>
                    <a:pt x="1678732" y="1560353"/>
                    <a:pt x="1668462" y="1560353"/>
                  </a:cubicBezTo>
                  <a:cubicBezTo>
                    <a:pt x="1658192" y="1560353"/>
                    <a:pt x="1649857" y="1552018"/>
                    <a:pt x="1649857" y="1541748"/>
                  </a:cubicBezTo>
                  <a:close/>
                  <a:moveTo>
                    <a:pt x="1713357" y="1541748"/>
                  </a:moveTo>
                  <a:cubicBezTo>
                    <a:pt x="1713357" y="1531477"/>
                    <a:pt x="1721692" y="1523142"/>
                    <a:pt x="1731962" y="1523142"/>
                  </a:cubicBezTo>
                  <a:cubicBezTo>
                    <a:pt x="1742232" y="1523142"/>
                    <a:pt x="1750568" y="1531477"/>
                    <a:pt x="1750568" y="1541748"/>
                  </a:cubicBezTo>
                  <a:cubicBezTo>
                    <a:pt x="1750568" y="1552018"/>
                    <a:pt x="1742232" y="1560353"/>
                    <a:pt x="1731962" y="1560353"/>
                  </a:cubicBezTo>
                  <a:cubicBezTo>
                    <a:pt x="1721692" y="1560353"/>
                    <a:pt x="1713357" y="1552018"/>
                    <a:pt x="1713357" y="1541748"/>
                  </a:cubicBezTo>
                  <a:close/>
                  <a:moveTo>
                    <a:pt x="1776857" y="1541748"/>
                  </a:moveTo>
                  <a:cubicBezTo>
                    <a:pt x="1776857" y="1531477"/>
                    <a:pt x="1785192" y="1523142"/>
                    <a:pt x="1795462" y="1523142"/>
                  </a:cubicBezTo>
                  <a:cubicBezTo>
                    <a:pt x="1805732" y="1523142"/>
                    <a:pt x="1814068" y="1531477"/>
                    <a:pt x="1814068" y="1541748"/>
                  </a:cubicBezTo>
                  <a:cubicBezTo>
                    <a:pt x="1814068" y="1552018"/>
                    <a:pt x="1805732" y="1560353"/>
                    <a:pt x="1795462" y="1560353"/>
                  </a:cubicBezTo>
                  <a:cubicBezTo>
                    <a:pt x="1785192" y="1560353"/>
                    <a:pt x="1776857" y="1552018"/>
                    <a:pt x="1776857" y="1541748"/>
                  </a:cubicBezTo>
                  <a:close/>
                  <a:moveTo>
                    <a:pt x="1840357" y="1541748"/>
                  </a:moveTo>
                  <a:cubicBezTo>
                    <a:pt x="1840357" y="1531477"/>
                    <a:pt x="1848692" y="1523142"/>
                    <a:pt x="1858962" y="1523142"/>
                  </a:cubicBezTo>
                  <a:cubicBezTo>
                    <a:pt x="1869232" y="1523142"/>
                    <a:pt x="1877568" y="1531477"/>
                    <a:pt x="1877568" y="1541748"/>
                  </a:cubicBezTo>
                  <a:cubicBezTo>
                    <a:pt x="1877568" y="1552018"/>
                    <a:pt x="1869232" y="1560353"/>
                    <a:pt x="1858962" y="1560353"/>
                  </a:cubicBezTo>
                  <a:cubicBezTo>
                    <a:pt x="1848692" y="1560353"/>
                    <a:pt x="1840357" y="1552018"/>
                    <a:pt x="1840357" y="1541748"/>
                  </a:cubicBezTo>
                  <a:close/>
                  <a:moveTo>
                    <a:pt x="1903857" y="1541748"/>
                  </a:moveTo>
                  <a:cubicBezTo>
                    <a:pt x="1903857" y="1531477"/>
                    <a:pt x="1912192" y="1523142"/>
                    <a:pt x="1922462" y="1523142"/>
                  </a:cubicBezTo>
                  <a:cubicBezTo>
                    <a:pt x="1932732" y="1523142"/>
                    <a:pt x="1941068" y="1531477"/>
                    <a:pt x="1941068" y="1541748"/>
                  </a:cubicBezTo>
                  <a:cubicBezTo>
                    <a:pt x="1941068" y="1552018"/>
                    <a:pt x="1932732" y="1560353"/>
                    <a:pt x="1922462" y="1560353"/>
                  </a:cubicBezTo>
                  <a:cubicBezTo>
                    <a:pt x="1912192" y="1560353"/>
                    <a:pt x="1903857" y="1552018"/>
                    <a:pt x="1903857" y="1541748"/>
                  </a:cubicBezTo>
                  <a:close/>
                  <a:moveTo>
                    <a:pt x="1967071" y="1541748"/>
                  </a:moveTo>
                  <a:cubicBezTo>
                    <a:pt x="1967071" y="1531320"/>
                    <a:pt x="1975534" y="1522857"/>
                    <a:pt x="1985962" y="1522857"/>
                  </a:cubicBezTo>
                  <a:cubicBezTo>
                    <a:pt x="1996390" y="1522857"/>
                    <a:pt x="2004853" y="1531320"/>
                    <a:pt x="2004853" y="1541748"/>
                  </a:cubicBezTo>
                  <a:cubicBezTo>
                    <a:pt x="2004853" y="1552176"/>
                    <a:pt x="1996390" y="1560639"/>
                    <a:pt x="1985962" y="1560639"/>
                  </a:cubicBezTo>
                  <a:cubicBezTo>
                    <a:pt x="1975534" y="1560639"/>
                    <a:pt x="1967071" y="1552176"/>
                    <a:pt x="1967071" y="1541748"/>
                  </a:cubicBezTo>
                  <a:close/>
                  <a:moveTo>
                    <a:pt x="2030571" y="1541748"/>
                  </a:moveTo>
                  <a:cubicBezTo>
                    <a:pt x="2030571" y="1531320"/>
                    <a:pt x="2039034" y="1522857"/>
                    <a:pt x="2049462" y="1522857"/>
                  </a:cubicBezTo>
                  <a:cubicBezTo>
                    <a:pt x="2059890" y="1522857"/>
                    <a:pt x="2068353" y="1531320"/>
                    <a:pt x="2068353" y="1541748"/>
                  </a:cubicBezTo>
                  <a:cubicBezTo>
                    <a:pt x="2068353" y="1552176"/>
                    <a:pt x="2059890" y="1560639"/>
                    <a:pt x="2049462" y="1560639"/>
                  </a:cubicBezTo>
                  <a:cubicBezTo>
                    <a:pt x="2039034" y="1560639"/>
                    <a:pt x="2030571" y="1552176"/>
                    <a:pt x="2030571" y="1541748"/>
                  </a:cubicBezTo>
                  <a:close/>
                  <a:moveTo>
                    <a:pt x="2094357" y="1541748"/>
                  </a:moveTo>
                  <a:cubicBezTo>
                    <a:pt x="2094357" y="1531477"/>
                    <a:pt x="2102692" y="1523142"/>
                    <a:pt x="2112962" y="1523142"/>
                  </a:cubicBezTo>
                  <a:cubicBezTo>
                    <a:pt x="2123232" y="1523142"/>
                    <a:pt x="2131568" y="1531477"/>
                    <a:pt x="2131568" y="1541748"/>
                  </a:cubicBezTo>
                  <a:cubicBezTo>
                    <a:pt x="2131568" y="1552018"/>
                    <a:pt x="2123232" y="1560353"/>
                    <a:pt x="2112962" y="1560353"/>
                  </a:cubicBezTo>
                  <a:cubicBezTo>
                    <a:pt x="2102692" y="1560353"/>
                    <a:pt x="2094357" y="1552018"/>
                    <a:pt x="2094357" y="1541748"/>
                  </a:cubicBezTo>
                  <a:close/>
                  <a:moveTo>
                    <a:pt x="2159285" y="1541748"/>
                  </a:moveTo>
                  <a:cubicBezTo>
                    <a:pt x="2159285" y="1532266"/>
                    <a:pt x="2166981" y="1524571"/>
                    <a:pt x="2176462" y="1524571"/>
                  </a:cubicBezTo>
                  <a:cubicBezTo>
                    <a:pt x="2185944" y="1524571"/>
                    <a:pt x="2193639" y="1532266"/>
                    <a:pt x="2193639" y="1541748"/>
                  </a:cubicBezTo>
                  <a:cubicBezTo>
                    <a:pt x="2193639" y="1551229"/>
                    <a:pt x="2185944" y="1558924"/>
                    <a:pt x="2176462" y="1558924"/>
                  </a:cubicBezTo>
                  <a:cubicBezTo>
                    <a:pt x="2166981" y="1558924"/>
                    <a:pt x="2159285" y="1551229"/>
                    <a:pt x="2159285" y="1541748"/>
                  </a:cubicBezTo>
                  <a:close/>
                  <a:moveTo>
                    <a:pt x="2222785" y="1541748"/>
                  </a:moveTo>
                  <a:cubicBezTo>
                    <a:pt x="2222785" y="1532266"/>
                    <a:pt x="2230481" y="1524571"/>
                    <a:pt x="2239962" y="1524571"/>
                  </a:cubicBezTo>
                  <a:cubicBezTo>
                    <a:pt x="2249444" y="1524571"/>
                    <a:pt x="2257139" y="1532266"/>
                    <a:pt x="2257139" y="1541748"/>
                  </a:cubicBezTo>
                  <a:cubicBezTo>
                    <a:pt x="2257139" y="1551229"/>
                    <a:pt x="2249444" y="1558924"/>
                    <a:pt x="2239962" y="1558924"/>
                  </a:cubicBezTo>
                  <a:cubicBezTo>
                    <a:pt x="2230481" y="1558924"/>
                    <a:pt x="2222785" y="1551229"/>
                    <a:pt x="2222785" y="1541748"/>
                  </a:cubicBezTo>
                  <a:close/>
                  <a:moveTo>
                    <a:pt x="2286000" y="1541748"/>
                  </a:moveTo>
                  <a:cubicBezTo>
                    <a:pt x="2286000" y="1532108"/>
                    <a:pt x="2293823" y="1524285"/>
                    <a:pt x="2303462" y="1524285"/>
                  </a:cubicBezTo>
                  <a:cubicBezTo>
                    <a:pt x="2313101" y="1524285"/>
                    <a:pt x="2320925" y="1532108"/>
                    <a:pt x="2320925" y="1541748"/>
                  </a:cubicBezTo>
                  <a:cubicBezTo>
                    <a:pt x="2320925" y="1551387"/>
                    <a:pt x="2313101" y="1559210"/>
                    <a:pt x="2303462" y="1559210"/>
                  </a:cubicBezTo>
                  <a:cubicBezTo>
                    <a:pt x="2293823" y="1559210"/>
                    <a:pt x="2286000" y="1551387"/>
                    <a:pt x="2286000" y="1541748"/>
                  </a:cubicBezTo>
                  <a:close/>
                  <a:moveTo>
                    <a:pt x="2349500" y="1541748"/>
                  </a:moveTo>
                  <a:cubicBezTo>
                    <a:pt x="2349500" y="1532108"/>
                    <a:pt x="2357323" y="1524285"/>
                    <a:pt x="2366962" y="1524285"/>
                  </a:cubicBezTo>
                  <a:cubicBezTo>
                    <a:pt x="2376601" y="1524285"/>
                    <a:pt x="2384425" y="1532108"/>
                    <a:pt x="2384425" y="1541748"/>
                  </a:cubicBezTo>
                  <a:cubicBezTo>
                    <a:pt x="2384425" y="1551387"/>
                    <a:pt x="2376601" y="1559210"/>
                    <a:pt x="2366962" y="1559210"/>
                  </a:cubicBezTo>
                  <a:cubicBezTo>
                    <a:pt x="2357323" y="1559210"/>
                    <a:pt x="2349500" y="1551387"/>
                    <a:pt x="2349500" y="1541748"/>
                  </a:cubicBezTo>
                  <a:close/>
                  <a:moveTo>
                    <a:pt x="63500" y="1605248"/>
                  </a:moveTo>
                  <a:cubicBezTo>
                    <a:pt x="63500" y="1595608"/>
                    <a:pt x="71323" y="1587785"/>
                    <a:pt x="80962" y="1587785"/>
                  </a:cubicBezTo>
                  <a:cubicBezTo>
                    <a:pt x="90601" y="1587785"/>
                    <a:pt x="98425" y="1595608"/>
                    <a:pt x="98425" y="1605248"/>
                  </a:cubicBezTo>
                  <a:cubicBezTo>
                    <a:pt x="98425" y="1614887"/>
                    <a:pt x="90601" y="1622710"/>
                    <a:pt x="80962" y="1622710"/>
                  </a:cubicBezTo>
                  <a:cubicBezTo>
                    <a:pt x="71323" y="1622710"/>
                    <a:pt x="63500" y="1614887"/>
                    <a:pt x="63500" y="1605248"/>
                  </a:cubicBezTo>
                  <a:close/>
                  <a:moveTo>
                    <a:pt x="126714" y="1605248"/>
                  </a:moveTo>
                  <a:cubicBezTo>
                    <a:pt x="126714" y="1595451"/>
                    <a:pt x="134665" y="1587499"/>
                    <a:pt x="144462" y="1587499"/>
                  </a:cubicBezTo>
                  <a:cubicBezTo>
                    <a:pt x="154259" y="1587499"/>
                    <a:pt x="162210" y="1595451"/>
                    <a:pt x="162210" y="1605248"/>
                  </a:cubicBezTo>
                  <a:cubicBezTo>
                    <a:pt x="162210" y="1615045"/>
                    <a:pt x="154259" y="1622996"/>
                    <a:pt x="144462" y="1622996"/>
                  </a:cubicBezTo>
                  <a:cubicBezTo>
                    <a:pt x="134665" y="1622996"/>
                    <a:pt x="126714" y="1615045"/>
                    <a:pt x="126714" y="1605248"/>
                  </a:cubicBezTo>
                  <a:close/>
                  <a:moveTo>
                    <a:pt x="190214" y="1605248"/>
                  </a:moveTo>
                  <a:cubicBezTo>
                    <a:pt x="190214" y="1595451"/>
                    <a:pt x="198165" y="1587499"/>
                    <a:pt x="207962" y="1587499"/>
                  </a:cubicBezTo>
                  <a:cubicBezTo>
                    <a:pt x="217759" y="1587499"/>
                    <a:pt x="225710" y="1595451"/>
                    <a:pt x="225710" y="1605248"/>
                  </a:cubicBezTo>
                  <a:cubicBezTo>
                    <a:pt x="225710" y="1615045"/>
                    <a:pt x="217759" y="1622996"/>
                    <a:pt x="207962" y="1622996"/>
                  </a:cubicBezTo>
                  <a:cubicBezTo>
                    <a:pt x="198165" y="1622996"/>
                    <a:pt x="190214" y="1615045"/>
                    <a:pt x="190214" y="1605248"/>
                  </a:cubicBezTo>
                  <a:close/>
                  <a:moveTo>
                    <a:pt x="253714" y="1605248"/>
                  </a:moveTo>
                  <a:cubicBezTo>
                    <a:pt x="253714" y="1595451"/>
                    <a:pt x="261665" y="1587499"/>
                    <a:pt x="271462" y="1587499"/>
                  </a:cubicBezTo>
                  <a:cubicBezTo>
                    <a:pt x="281259" y="1587499"/>
                    <a:pt x="289210" y="1595451"/>
                    <a:pt x="289210" y="1605248"/>
                  </a:cubicBezTo>
                  <a:cubicBezTo>
                    <a:pt x="289210" y="1615045"/>
                    <a:pt x="281259" y="1622996"/>
                    <a:pt x="271462" y="1622996"/>
                  </a:cubicBezTo>
                  <a:cubicBezTo>
                    <a:pt x="261665" y="1622996"/>
                    <a:pt x="253714" y="1615045"/>
                    <a:pt x="253714" y="1605248"/>
                  </a:cubicBezTo>
                  <a:close/>
                  <a:moveTo>
                    <a:pt x="317214" y="1605248"/>
                  </a:moveTo>
                  <a:cubicBezTo>
                    <a:pt x="317214" y="1595451"/>
                    <a:pt x="325165" y="1587499"/>
                    <a:pt x="334962" y="1587499"/>
                  </a:cubicBezTo>
                  <a:cubicBezTo>
                    <a:pt x="344759" y="1587499"/>
                    <a:pt x="352710" y="1595451"/>
                    <a:pt x="352710" y="1605248"/>
                  </a:cubicBezTo>
                  <a:cubicBezTo>
                    <a:pt x="352710" y="1615045"/>
                    <a:pt x="344759" y="1622996"/>
                    <a:pt x="334962" y="1622996"/>
                  </a:cubicBezTo>
                  <a:cubicBezTo>
                    <a:pt x="325165" y="1622996"/>
                    <a:pt x="317214" y="1615045"/>
                    <a:pt x="317214" y="1605248"/>
                  </a:cubicBezTo>
                  <a:close/>
                  <a:moveTo>
                    <a:pt x="380714" y="1605248"/>
                  </a:moveTo>
                  <a:cubicBezTo>
                    <a:pt x="380714" y="1595451"/>
                    <a:pt x="388665" y="1587499"/>
                    <a:pt x="398462" y="1587499"/>
                  </a:cubicBezTo>
                  <a:cubicBezTo>
                    <a:pt x="408259" y="1587499"/>
                    <a:pt x="416210" y="1595451"/>
                    <a:pt x="416210" y="1605248"/>
                  </a:cubicBezTo>
                  <a:cubicBezTo>
                    <a:pt x="416210" y="1615045"/>
                    <a:pt x="408259" y="1622996"/>
                    <a:pt x="398462" y="1622996"/>
                  </a:cubicBezTo>
                  <a:cubicBezTo>
                    <a:pt x="388665" y="1622996"/>
                    <a:pt x="380714" y="1615045"/>
                    <a:pt x="380714" y="1605248"/>
                  </a:cubicBezTo>
                  <a:close/>
                  <a:moveTo>
                    <a:pt x="444214" y="1605248"/>
                  </a:moveTo>
                  <a:cubicBezTo>
                    <a:pt x="444214" y="1595451"/>
                    <a:pt x="452165" y="1587499"/>
                    <a:pt x="461962" y="1587499"/>
                  </a:cubicBezTo>
                  <a:cubicBezTo>
                    <a:pt x="471759" y="1587499"/>
                    <a:pt x="479710" y="1595451"/>
                    <a:pt x="479710" y="1605248"/>
                  </a:cubicBezTo>
                  <a:cubicBezTo>
                    <a:pt x="479710" y="1615045"/>
                    <a:pt x="471759" y="1622996"/>
                    <a:pt x="461962" y="1622996"/>
                  </a:cubicBezTo>
                  <a:cubicBezTo>
                    <a:pt x="452165" y="1622996"/>
                    <a:pt x="444214" y="1615045"/>
                    <a:pt x="444214" y="1605248"/>
                  </a:cubicBezTo>
                  <a:close/>
                  <a:moveTo>
                    <a:pt x="507428" y="1605248"/>
                  </a:moveTo>
                  <a:cubicBezTo>
                    <a:pt x="507428" y="1595293"/>
                    <a:pt x="515507" y="1587214"/>
                    <a:pt x="525462" y="1587214"/>
                  </a:cubicBezTo>
                  <a:cubicBezTo>
                    <a:pt x="535417" y="1587214"/>
                    <a:pt x="543496" y="1595293"/>
                    <a:pt x="543496" y="1605248"/>
                  </a:cubicBezTo>
                  <a:cubicBezTo>
                    <a:pt x="543496" y="1615203"/>
                    <a:pt x="535417" y="1623282"/>
                    <a:pt x="525462" y="1623282"/>
                  </a:cubicBezTo>
                  <a:cubicBezTo>
                    <a:pt x="515507" y="1623282"/>
                    <a:pt x="507428" y="1615203"/>
                    <a:pt x="507428" y="1605248"/>
                  </a:cubicBezTo>
                  <a:close/>
                  <a:moveTo>
                    <a:pt x="570928" y="1605248"/>
                  </a:moveTo>
                  <a:cubicBezTo>
                    <a:pt x="570928" y="1595293"/>
                    <a:pt x="579007" y="1587214"/>
                    <a:pt x="588962" y="1587214"/>
                  </a:cubicBezTo>
                  <a:cubicBezTo>
                    <a:pt x="598917" y="1587214"/>
                    <a:pt x="606996" y="1595293"/>
                    <a:pt x="606996" y="1605248"/>
                  </a:cubicBezTo>
                  <a:cubicBezTo>
                    <a:pt x="606996" y="1615203"/>
                    <a:pt x="598917" y="1623282"/>
                    <a:pt x="588962" y="1623282"/>
                  </a:cubicBezTo>
                  <a:cubicBezTo>
                    <a:pt x="579007" y="1623282"/>
                    <a:pt x="570928" y="1615203"/>
                    <a:pt x="570928" y="1605248"/>
                  </a:cubicBezTo>
                  <a:close/>
                  <a:moveTo>
                    <a:pt x="634428" y="1605248"/>
                  </a:moveTo>
                  <a:cubicBezTo>
                    <a:pt x="634428" y="1595293"/>
                    <a:pt x="642507" y="1587214"/>
                    <a:pt x="652462" y="1587214"/>
                  </a:cubicBezTo>
                  <a:cubicBezTo>
                    <a:pt x="662417" y="1587214"/>
                    <a:pt x="670496" y="1595293"/>
                    <a:pt x="670496" y="1605248"/>
                  </a:cubicBezTo>
                  <a:cubicBezTo>
                    <a:pt x="670496" y="1615203"/>
                    <a:pt x="662417" y="1623282"/>
                    <a:pt x="652462" y="1623282"/>
                  </a:cubicBezTo>
                  <a:cubicBezTo>
                    <a:pt x="642507" y="1623282"/>
                    <a:pt x="634428" y="1615203"/>
                    <a:pt x="634428" y="1605248"/>
                  </a:cubicBezTo>
                  <a:close/>
                  <a:moveTo>
                    <a:pt x="697928" y="1605248"/>
                  </a:moveTo>
                  <a:cubicBezTo>
                    <a:pt x="697928" y="1595293"/>
                    <a:pt x="706007" y="1587214"/>
                    <a:pt x="715962" y="1587214"/>
                  </a:cubicBezTo>
                  <a:cubicBezTo>
                    <a:pt x="725917" y="1587214"/>
                    <a:pt x="733996" y="1595293"/>
                    <a:pt x="733996" y="1605248"/>
                  </a:cubicBezTo>
                  <a:cubicBezTo>
                    <a:pt x="733996" y="1615203"/>
                    <a:pt x="725917" y="1623282"/>
                    <a:pt x="715962" y="1623282"/>
                  </a:cubicBezTo>
                  <a:cubicBezTo>
                    <a:pt x="706007" y="1623282"/>
                    <a:pt x="697928" y="1615203"/>
                    <a:pt x="697928" y="1605248"/>
                  </a:cubicBezTo>
                  <a:close/>
                  <a:moveTo>
                    <a:pt x="761428" y="1605248"/>
                  </a:moveTo>
                  <a:cubicBezTo>
                    <a:pt x="761428" y="1595293"/>
                    <a:pt x="769507" y="1587214"/>
                    <a:pt x="779462" y="1587214"/>
                  </a:cubicBezTo>
                  <a:cubicBezTo>
                    <a:pt x="789417" y="1587214"/>
                    <a:pt x="797496" y="1595293"/>
                    <a:pt x="797496" y="1605248"/>
                  </a:cubicBezTo>
                  <a:cubicBezTo>
                    <a:pt x="797496" y="1615203"/>
                    <a:pt x="789417" y="1623282"/>
                    <a:pt x="779462" y="1623282"/>
                  </a:cubicBezTo>
                  <a:cubicBezTo>
                    <a:pt x="769507" y="1623282"/>
                    <a:pt x="761428" y="1615203"/>
                    <a:pt x="761428" y="1605248"/>
                  </a:cubicBezTo>
                  <a:close/>
                  <a:moveTo>
                    <a:pt x="824928" y="1605248"/>
                  </a:moveTo>
                  <a:cubicBezTo>
                    <a:pt x="824928" y="1595293"/>
                    <a:pt x="833007" y="1587214"/>
                    <a:pt x="842962" y="1587214"/>
                  </a:cubicBezTo>
                  <a:cubicBezTo>
                    <a:pt x="852917" y="1587214"/>
                    <a:pt x="860996" y="1595293"/>
                    <a:pt x="860996" y="1605248"/>
                  </a:cubicBezTo>
                  <a:cubicBezTo>
                    <a:pt x="860996" y="1615203"/>
                    <a:pt x="852917" y="1623282"/>
                    <a:pt x="842962" y="1623282"/>
                  </a:cubicBezTo>
                  <a:cubicBezTo>
                    <a:pt x="833007" y="1623282"/>
                    <a:pt x="824928" y="1615203"/>
                    <a:pt x="824928" y="1605248"/>
                  </a:cubicBezTo>
                  <a:close/>
                  <a:moveTo>
                    <a:pt x="888428" y="1605248"/>
                  </a:moveTo>
                  <a:cubicBezTo>
                    <a:pt x="888428" y="1595293"/>
                    <a:pt x="896507" y="1587214"/>
                    <a:pt x="906462" y="1587214"/>
                  </a:cubicBezTo>
                  <a:cubicBezTo>
                    <a:pt x="916417" y="1587214"/>
                    <a:pt x="924496" y="1595293"/>
                    <a:pt x="924496" y="1605248"/>
                  </a:cubicBezTo>
                  <a:cubicBezTo>
                    <a:pt x="924496" y="1615203"/>
                    <a:pt x="916417" y="1623282"/>
                    <a:pt x="906462" y="1623282"/>
                  </a:cubicBezTo>
                  <a:cubicBezTo>
                    <a:pt x="896507" y="1623282"/>
                    <a:pt x="888428" y="1615203"/>
                    <a:pt x="888428" y="1605248"/>
                  </a:cubicBezTo>
                  <a:close/>
                  <a:moveTo>
                    <a:pt x="951928" y="1605248"/>
                  </a:moveTo>
                  <a:cubicBezTo>
                    <a:pt x="951928" y="1595293"/>
                    <a:pt x="960007" y="1587214"/>
                    <a:pt x="969962" y="1587214"/>
                  </a:cubicBezTo>
                  <a:cubicBezTo>
                    <a:pt x="979917" y="1587214"/>
                    <a:pt x="987996" y="1595293"/>
                    <a:pt x="987996" y="1605248"/>
                  </a:cubicBezTo>
                  <a:cubicBezTo>
                    <a:pt x="987996" y="1615203"/>
                    <a:pt x="979917" y="1623282"/>
                    <a:pt x="969962" y="1623282"/>
                  </a:cubicBezTo>
                  <a:cubicBezTo>
                    <a:pt x="960007" y="1623282"/>
                    <a:pt x="951928" y="1615203"/>
                    <a:pt x="951928" y="1605248"/>
                  </a:cubicBezTo>
                  <a:close/>
                  <a:moveTo>
                    <a:pt x="1015428" y="1605248"/>
                  </a:moveTo>
                  <a:cubicBezTo>
                    <a:pt x="1015428" y="1595293"/>
                    <a:pt x="1023507" y="1587214"/>
                    <a:pt x="1033462" y="1587214"/>
                  </a:cubicBezTo>
                  <a:cubicBezTo>
                    <a:pt x="1043417" y="1587214"/>
                    <a:pt x="1051496" y="1595293"/>
                    <a:pt x="1051496" y="1605248"/>
                  </a:cubicBezTo>
                  <a:cubicBezTo>
                    <a:pt x="1051496" y="1615203"/>
                    <a:pt x="1043417" y="1623282"/>
                    <a:pt x="1033462" y="1623282"/>
                  </a:cubicBezTo>
                  <a:cubicBezTo>
                    <a:pt x="1023507" y="1623282"/>
                    <a:pt x="1015428" y="1615203"/>
                    <a:pt x="1015428" y="1605248"/>
                  </a:cubicBezTo>
                  <a:close/>
                  <a:moveTo>
                    <a:pt x="1078928" y="1605248"/>
                  </a:moveTo>
                  <a:cubicBezTo>
                    <a:pt x="1078928" y="1595293"/>
                    <a:pt x="1087007" y="1587214"/>
                    <a:pt x="1096962" y="1587214"/>
                  </a:cubicBezTo>
                  <a:cubicBezTo>
                    <a:pt x="1106917" y="1587214"/>
                    <a:pt x="1114996" y="1595293"/>
                    <a:pt x="1114996" y="1605248"/>
                  </a:cubicBezTo>
                  <a:cubicBezTo>
                    <a:pt x="1114996" y="1615203"/>
                    <a:pt x="1106917" y="1623282"/>
                    <a:pt x="1096962" y="1623282"/>
                  </a:cubicBezTo>
                  <a:cubicBezTo>
                    <a:pt x="1087007" y="1623282"/>
                    <a:pt x="1078928" y="1615203"/>
                    <a:pt x="1078928" y="1605248"/>
                  </a:cubicBezTo>
                  <a:close/>
                  <a:moveTo>
                    <a:pt x="1142428" y="1605248"/>
                  </a:moveTo>
                  <a:cubicBezTo>
                    <a:pt x="1142428" y="1595293"/>
                    <a:pt x="1150507" y="1587214"/>
                    <a:pt x="1160462" y="1587214"/>
                  </a:cubicBezTo>
                  <a:cubicBezTo>
                    <a:pt x="1170417" y="1587214"/>
                    <a:pt x="1178496" y="1595293"/>
                    <a:pt x="1178496" y="1605248"/>
                  </a:cubicBezTo>
                  <a:cubicBezTo>
                    <a:pt x="1178496" y="1615203"/>
                    <a:pt x="1170417" y="1623282"/>
                    <a:pt x="1160462" y="1623282"/>
                  </a:cubicBezTo>
                  <a:cubicBezTo>
                    <a:pt x="1150507" y="1623282"/>
                    <a:pt x="1142428" y="1615203"/>
                    <a:pt x="1142428" y="1605248"/>
                  </a:cubicBezTo>
                  <a:close/>
                  <a:moveTo>
                    <a:pt x="1205642" y="1605248"/>
                  </a:moveTo>
                  <a:cubicBezTo>
                    <a:pt x="1205642" y="1595135"/>
                    <a:pt x="1213850" y="1586928"/>
                    <a:pt x="1223962" y="1586928"/>
                  </a:cubicBezTo>
                  <a:cubicBezTo>
                    <a:pt x="1234075" y="1586928"/>
                    <a:pt x="1242282" y="1595135"/>
                    <a:pt x="1242282" y="1605248"/>
                  </a:cubicBezTo>
                  <a:cubicBezTo>
                    <a:pt x="1242282" y="1615360"/>
                    <a:pt x="1234075" y="1623568"/>
                    <a:pt x="1223962" y="1623568"/>
                  </a:cubicBezTo>
                  <a:cubicBezTo>
                    <a:pt x="1213850" y="1623568"/>
                    <a:pt x="1205642" y="1615360"/>
                    <a:pt x="1205642" y="1605248"/>
                  </a:cubicBezTo>
                  <a:close/>
                  <a:moveTo>
                    <a:pt x="1269142" y="1605248"/>
                  </a:moveTo>
                  <a:cubicBezTo>
                    <a:pt x="1269142" y="1595135"/>
                    <a:pt x="1277350" y="1586928"/>
                    <a:pt x="1287462" y="1586928"/>
                  </a:cubicBezTo>
                  <a:cubicBezTo>
                    <a:pt x="1297575" y="1586928"/>
                    <a:pt x="1305782" y="1595135"/>
                    <a:pt x="1305782" y="1605248"/>
                  </a:cubicBezTo>
                  <a:cubicBezTo>
                    <a:pt x="1305782" y="1615360"/>
                    <a:pt x="1297575" y="1623568"/>
                    <a:pt x="1287462" y="1623568"/>
                  </a:cubicBezTo>
                  <a:cubicBezTo>
                    <a:pt x="1277350" y="1623568"/>
                    <a:pt x="1269142" y="1615360"/>
                    <a:pt x="1269142" y="1605248"/>
                  </a:cubicBezTo>
                  <a:close/>
                  <a:moveTo>
                    <a:pt x="1332642" y="1605248"/>
                  </a:moveTo>
                  <a:cubicBezTo>
                    <a:pt x="1332642" y="1595135"/>
                    <a:pt x="1340850" y="1586928"/>
                    <a:pt x="1350962" y="1586928"/>
                  </a:cubicBezTo>
                  <a:cubicBezTo>
                    <a:pt x="1361075" y="1586928"/>
                    <a:pt x="1369282" y="1595135"/>
                    <a:pt x="1369282" y="1605248"/>
                  </a:cubicBezTo>
                  <a:cubicBezTo>
                    <a:pt x="1369282" y="1615360"/>
                    <a:pt x="1361075" y="1623568"/>
                    <a:pt x="1350962" y="1623568"/>
                  </a:cubicBezTo>
                  <a:cubicBezTo>
                    <a:pt x="1340850" y="1623568"/>
                    <a:pt x="1332642" y="1615360"/>
                    <a:pt x="1332642" y="1605248"/>
                  </a:cubicBezTo>
                  <a:close/>
                  <a:moveTo>
                    <a:pt x="1396142" y="1605248"/>
                  </a:moveTo>
                  <a:cubicBezTo>
                    <a:pt x="1396142" y="1595135"/>
                    <a:pt x="1404350" y="1586928"/>
                    <a:pt x="1414462" y="1586928"/>
                  </a:cubicBezTo>
                  <a:cubicBezTo>
                    <a:pt x="1424575" y="1586928"/>
                    <a:pt x="1432782" y="1595135"/>
                    <a:pt x="1432782" y="1605248"/>
                  </a:cubicBezTo>
                  <a:cubicBezTo>
                    <a:pt x="1432782" y="1615360"/>
                    <a:pt x="1424575" y="1623568"/>
                    <a:pt x="1414462" y="1623568"/>
                  </a:cubicBezTo>
                  <a:cubicBezTo>
                    <a:pt x="1404350" y="1623568"/>
                    <a:pt x="1396142" y="1615360"/>
                    <a:pt x="1396142" y="1605248"/>
                  </a:cubicBezTo>
                  <a:close/>
                  <a:moveTo>
                    <a:pt x="1459642" y="1605248"/>
                  </a:moveTo>
                  <a:cubicBezTo>
                    <a:pt x="1459642" y="1595135"/>
                    <a:pt x="1467850" y="1586928"/>
                    <a:pt x="1477962" y="1586928"/>
                  </a:cubicBezTo>
                  <a:cubicBezTo>
                    <a:pt x="1488075" y="1586928"/>
                    <a:pt x="1496282" y="1595135"/>
                    <a:pt x="1496282" y="1605248"/>
                  </a:cubicBezTo>
                  <a:cubicBezTo>
                    <a:pt x="1496282" y="1615360"/>
                    <a:pt x="1488075" y="1623568"/>
                    <a:pt x="1477962" y="1623568"/>
                  </a:cubicBezTo>
                  <a:cubicBezTo>
                    <a:pt x="1467850" y="1623568"/>
                    <a:pt x="1459642" y="1615360"/>
                    <a:pt x="1459642" y="1605248"/>
                  </a:cubicBezTo>
                  <a:close/>
                  <a:moveTo>
                    <a:pt x="1523142" y="1605248"/>
                  </a:moveTo>
                  <a:cubicBezTo>
                    <a:pt x="1523142" y="1595135"/>
                    <a:pt x="1531350" y="1586928"/>
                    <a:pt x="1541462" y="1586928"/>
                  </a:cubicBezTo>
                  <a:cubicBezTo>
                    <a:pt x="1551575" y="1586928"/>
                    <a:pt x="1559782" y="1595135"/>
                    <a:pt x="1559782" y="1605248"/>
                  </a:cubicBezTo>
                  <a:cubicBezTo>
                    <a:pt x="1559782" y="1615360"/>
                    <a:pt x="1551575" y="1623568"/>
                    <a:pt x="1541462" y="1623568"/>
                  </a:cubicBezTo>
                  <a:cubicBezTo>
                    <a:pt x="1531350" y="1623568"/>
                    <a:pt x="1523142" y="1615360"/>
                    <a:pt x="1523142" y="1605248"/>
                  </a:cubicBezTo>
                  <a:close/>
                  <a:moveTo>
                    <a:pt x="1586357" y="1605248"/>
                  </a:moveTo>
                  <a:cubicBezTo>
                    <a:pt x="1586357" y="1594977"/>
                    <a:pt x="1594692" y="1586642"/>
                    <a:pt x="1604962" y="1586642"/>
                  </a:cubicBezTo>
                  <a:cubicBezTo>
                    <a:pt x="1615232" y="1586642"/>
                    <a:pt x="1623568" y="1594977"/>
                    <a:pt x="1623568" y="1605248"/>
                  </a:cubicBezTo>
                  <a:cubicBezTo>
                    <a:pt x="1623568" y="1615518"/>
                    <a:pt x="1615232" y="1623853"/>
                    <a:pt x="1604962" y="1623853"/>
                  </a:cubicBezTo>
                  <a:cubicBezTo>
                    <a:pt x="1594692" y="1623853"/>
                    <a:pt x="1586357" y="1615518"/>
                    <a:pt x="1586357" y="1605248"/>
                  </a:cubicBezTo>
                  <a:close/>
                  <a:moveTo>
                    <a:pt x="1649857" y="1605248"/>
                  </a:moveTo>
                  <a:cubicBezTo>
                    <a:pt x="1649857" y="1594977"/>
                    <a:pt x="1658192" y="1586642"/>
                    <a:pt x="1668462" y="1586642"/>
                  </a:cubicBezTo>
                  <a:cubicBezTo>
                    <a:pt x="1678732" y="1586642"/>
                    <a:pt x="1687068" y="1594977"/>
                    <a:pt x="1687068" y="1605248"/>
                  </a:cubicBezTo>
                  <a:cubicBezTo>
                    <a:pt x="1687068" y="1615518"/>
                    <a:pt x="1678732" y="1623853"/>
                    <a:pt x="1668462" y="1623853"/>
                  </a:cubicBezTo>
                  <a:cubicBezTo>
                    <a:pt x="1658192" y="1623853"/>
                    <a:pt x="1649857" y="1615518"/>
                    <a:pt x="1649857" y="1605248"/>
                  </a:cubicBezTo>
                  <a:close/>
                  <a:moveTo>
                    <a:pt x="1713357" y="1605248"/>
                  </a:moveTo>
                  <a:cubicBezTo>
                    <a:pt x="1713357" y="1594977"/>
                    <a:pt x="1721692" y="1586642"/>
                    <a:pt x="1731962" y="1586642"/>
                  </a:cubicBezTo>
                  <a:cubicBezTo>
                    <a:pt x="1742232" y="1586642"/>
                    <a:pt x="1750568" y="1594977"/>
                    <a:pt x="1750568" y="1605248"/>
                  </a:cubicBezTo>
                  <a:cubicBezTo>
                    <a:pt x="1750568" y="1615518"/>
                    <a:pt x="1742232" y="1623853"/>
                    <a:pt x="1731962" y="1623853"/>
                  </a:cubicBezTo>
                  <a:cubicBezTo>
                    <a:pt x="1721692" y="1623853"/>
                    <a:pt x="1713357" y="1615518"/>
                    <a:pt x="1713357" y="1605248"/>
                  </a:cubicBezTo>
                  <a:close/>
                  <a:moveTo>
                    <a:pt x="1776857" y="1605248"/>
                  </a:moveTo>
                  <a:cubicBezTo>
                    <a:pt x="1776857" y="1594977"/>
                    <a:pt x="1785192" y="1586642"/>
                    <a:pt x="1795462" y="1586642"/>
                  </a:cubicBezTo>
                  <a:cubicBezTo>
                    <a:pt x="1805732" y="1586642"/>
                    <a:pt x="1814068" y="1594977"/>
                    <a:pt x="1814068" y="1605248"/>
                  </a:cubicBezTo>
                  <a:cubicBezTo>
                    <a:pt x="1814068" y="1615518"/>
                    <a:pt x="1805732" y="1623853"/>
                    <a:pt x="1795462" y="1623853"/>
                  </a:cubicBezTo>
                  <a:cubicBezTo>
                    <a:pt x="1785192" y="1623853"/>
                    <a:pt x="1776857" y="1615518"/>
                    <a:pt x="1776857" y="1605248"/>
                  </a:cubicBezTo>
                  <a:close/>
                  <a:moveTo>
                    <a:pt x="1840357" y="1605248"/>
                  </a:moveTo>
                  <a:cubicBezTo>
                    <a:pt x="1840357" y="1594977"/>
                    <a:pt x="1848692" y="1586642"/>
                    <a:pt x="1858962" y="1586642"/>
                  </a:cubicBezTo>
                  <a:cubicBezTo>
                    <a:pt x="1869232" y="1586642"/>
                    <a:pt x="1877568" y="1594977"/>
                    <a:pt x="1877568" y="1605248"/>
                  </a:cubicBezTo>
                  <a:cubicBezTo>
                    <a:pt x="1877568" y="1615518"/>
                    <a:pt x="1869232" y="1623853"/>
                    <a:pt x="1858962" y="1623853"/>
                  </a:cubicBezTo>
                  <a:cubicBezTo>
                    <a:pt x="1848692" y="1623853"/>
                    <a:pt x="1840357" y="1615518"/>
                    <a:pt x="1840357" y="1605248"/>
                  </a:cubicBezTo>
                  <a:close/>
                  <a:moveTo>
                    <a:pt x="1903571" y="1605248"/>
                  </a:moveTo>
                  <a:cubicBezTo>
                    <a:pt x="1903571" y="1594820"/>
                    <a:pt x="1912034" y="1586357"/>
                    <a:pt x="1922462" y="1586357"/>
                  </a:cubicBezTo>
                  <a:cubicBezTo>
                    <a:pt x="1932890" y="1586357"/>
                    <a:pt x="1941353" y="1594820"/>
                    <a:pt x="1941353" y="1605248"/>
                  </a:cubicBezTo>
                  <a:cubicBezTo>
                    <a:pt x="1941353" y="1615676"/>
                    <a:pt x="1932890" y="1624139"/>
                    <a:pt x="1922462" y="1624139"/>
                  </a:cubicBezTo>
                  <a:cubicBezTo>
                    <a:pt x="1912034" y="1624139"/>
                    <a:pt x="1903571" y="1615676"/>
                    <a:pt x="1903571" y="1605248"/>
                  </a:cubicBezTo>
                  <a:close/>
                  <a:moveTo>
                    <a:pt x="1967071" y="1605248"/>
                  </a:moveTo>
                  <a:cubicBezTo>
                    <a:pt x="1967071" y="1594820"/>
                    <a:pt x="1975534" y="1586357"/>
                    <a:pt x="1985962" y="1586357"/>
                  </a:cubicBezTo>
                  <a:cubicBezTo>
                    <a:pt x="1996390" y="1586357"/>
                    <a:pt x="2004853" y="1594820"/>
                    <a:pt x="2004853" y="1605248"/>
                  </a:cubicBezTo>
                  <a:cubicBezTo>
                    <a:pt x="2004853" y="1615676"/>
                    <a:pt x="1996390" y="1624139"/>
                    <a:pt x="1985962" y="1624139"/>
                  </a:cubicBezTo>
                  <a:cubicBezTo>
                    <a:pt x="1975534" y="1624139"/>
                    <a:pt x="1967071" y="1615676"/>
                    <a:pt x="1967071" y="1605248"/>
                  </a:cubicBezTo>
                  <a:close/>
                  <a:moveTo>
                    <a:pt x="2030571" y="1605248"/>
                  </a:moveTo>
                  <a:cubicBezTo>
                    <a:pt x="2030571" y="1594820"/>
                    <a:pt x="2039034" y="1586357"/>
                    <a:pt x="2049462" y="1586357"/>
                  </a:cubicBezTo>
                  <a:cubicBezTo>
                    <a:pt x="2059890" y="1586357"/>
                    <a:pt x="2068353" y="1594820"/>
                    <a:pt x="2068353" y="1605248"/>
                  </a:cubicBezTo>
                  <a:cubicBezTo>
                    <a:pt x="2068353" y="1615676"/>
                    <a:pt x="2059890" y="1624139"/>
                    <a:pt x="2049462" y="1624139"/>
                  </a:cubicBezTo>
                  <a:cubicBezTo>
                    <a:pt x="2039034" y="1624139"/>
                    <a:pt x="2030571" y="1615676"/>
                    <a:pt x="2030571" y="1605248"/>
                  </a:cubicBezTo>
                  <a:close/>
                  <a:moveTo>
                    <a:pt x="2095785" y="1605248"/>
                  </a:moveTo>
                  <a:cubicBezTo>
                    <a:pt x="2095785" y="1595766"/>
                    <a:pt x="2103481" y="1588071"/>
                    <a:pt x="2112962" y="1588071"/>
                  </a:cubicBezTo>
                  <a:cubicBezTo>
                    <a:pt x="2122444" y="1588071"/>
                    <a:pt x="2130139" y="1595766"/>
                    <a:pt x="2130139" y="1605248"/>
                  </a:cubicBezTo>
                  <a:cubicBezTo>
                    <a:pt x="2130139" y="1614729"/>
                    <a:pt x="2122444" y="1622424"/>
                    <a:pt x="2112962" y="1622424"/>
                  </a:cubicBezTo>
                  <a:cubicBezTo>
                    <a:pt x="2103481" y="1622424"/>
                    <a:pt x="2095785" y="1614729"/>
                    <a:pt x="2095785" y="1605248"/>
                  </a:cubicBezTo>
                  <a:close/>
                  <a:moveTo>
                    <a:pt x="2159285" y="1605248"/>
                  </a:moveTo>
                  <a:cubicBezTo>
                    <a:pt x="2159285" y="1595766"/>
                    <a:pt x="2166981" y="1588071"/>
                    <a:pt x="2176462" y="1588071"/>
                  </a:cubicBezTo>
                  <a:cubicBezTo>
                    <a:pt x="2185944" y="1588071"/>
                    <a:pt x="2193639" y="1595766"/>
                    <a:pt x="2193639" y="1605248"/>
                  </a:cubicBezTo>
                  <a:cubicBezTo>
                    <a:pt x="2193639" y="1614729"/>
                    <a:pt x="2185944" y="1622424"/>
                    <a:pt x="2176462" y="1622424"/>
                  </a:cubicBezTo>
                  <a:cubicBezTo>
                    <a:pt x="2166981" y="1622424"/>
                    <a:pt x="2159285" y="1614729"/>
                    <a:pt x="2159285" y="1605248"/>
                  </a:cubicBezTo>
                  <a:close/>
                  <a:moveTo>
                    <a:pt x="2222785" y="1605248"/>
                  </a:moveTo>
                  <a:cubicBezTo>
                    <a:pt x="2222785" y="1595766"/>
                    <a:pt x="2230481" y="1588071"/>
                    <a:pt x="2239962" y="1588071"/>
                  </a:cubicBezTo>
                  <a:cubicBezTo>
                    <a:pt x="2249444" y="1588071"/>
                    <a:pt x="2257139" y="1595766"/>
                    <a:pt x="2257139" y="1605248"/>
                  </a:cubicBezTo>
                  <a:cubicBezTo>
                    <a:pt x="2257139" y="1614729"/>
                    <a:pt x="2249444" y="1622424"/>
                    <a:pt x="2239962" y="1622424"/>
                  </a:cubicBezTo>
                  <a:cubicBezTo>
                    <a:pt x="2230481" y="1622424"/>
                    <a:pt x="2222785" y="1614729"/>
                    <a:pt x="2222785" y="1605248"/>
                  </a:cubicBezTo>
                  <a:close/>
                  <a:moveTo>
                    <a:pt x="2286000" y="1605248"/>
                  </a:moveTo>
                  <a:cubicBezTo>
                    <a:pt x="2286000" y="1595608"/>
                    <a:pt x="2293823" y="1587785"/>
                    <a:pt x="2303462" y="1587785"/>
                  </a:cubicBezTo>
                  <a:cubicBezTo>
                    <a:pt x="2313101" y="1587785"/>
                    <a:pt x="2320925" y="1595608"/>
                    <a:pt x="2320925" y="1605248"/>
                  </a:cubicBezTo>
                  <a:cubicBezTo>
                    <a:pt x="2320925" y="1614887"/>
                    <a:pt x="2313101" y="1622710"/>
                    <a:pt x="2303462" y="1622710"/>
                  </a:cubicBezTo>
                  <a:cubicBezTo>
                    <a:pt x="2293823" y="1622710"/>
                    <a:pt x="2286000" y="1614887"/>
                    <a:pt x="2286000" y="1605248"/>
                  </a:cubicBezTo>
                  <a:close/>
                  <a:moveTo>
                    <a:pt x="2349500" y="1605248"/>
                  </a:moveTo>
                  <a:cubicBezTo>
                    <a:pt x="2349500" y="1595608"/>
                    <a:pt x="2357323" y="1587785"/>
                    <a:pt x="2366962" y="1587785"/>
                  </a:cubicBezTo>
                  <a:cubicBezTo>
                    <a:pt x="2376601" y="1587785"/>
                    <a:pt x="2384425" y="1595608"/>
                    <a:pt x="2384425" y="1605248"/>
                  </a:cubicBezTo>
                  <a:cubicBezTo>
                    <a:pt x="2384425" y="1614887"/>
                    <a:pt x="2376601" y="1622710"/>
                    <a:pt x="2366962" y="1622710"/>
                  </a:cubicBezTo>
                  <a:cubicBezTo>
                    <a:pt x="2357323" y="1622710"/>
                    <a:pt x="2349500" y="1614887"/>
                    <a:pt x="2349500" y="1605248"/>
                  </a:cubicBezTo>
                  <a:close/>
                  <a:moveTo>
                    <a:pt x="63500" y="1668748"/>
                  </a:moveTo>
                  <a:cubicBezTo>
                    <a:pt x="63500" y="1659108"/>
                    <a:pt x="71323" y="1651285"/>
                    <a:pt x="80962" y="1651285"/>
                  </a:cubicBezTo>
                  <a:cubicBezTo>
                    <a:pt x="90601" y="1651285"/>
                    <a:pt x="98425" y="1659108"/>
                    <a:pt x="98425" y="1668748"/>
                  </a:cubicBezTo>
                  <a:cubicBezTo>
                    <a:pt x="98425" y="1678387"/>
                    <a:pt x="90601" y="1686210"/>
                    <a:pt x="80962" y="1686210"/>
                  </a:cubicBezTo>
                  <a:cubicBezTo>
                    <a:pt x="71323" y="1686210"/>
                    <a:pt x="63500" y="1678387"/>
                    <a:pt x="63500" y="1668748"/>
                  </a:cubicBezTo>
                  <a:close/>
                  <a:moveTo>
                    <a:pt x="127000" y="1668748"/>
                  </a:moveTo>
                  <a:cubicBezTo>
                    <a:pt x="127000" y="1659108"/>
                    <a:pt x="134823" y="1651285"/>
                    <a:pt x="144462" y="1651285"/>
                  </a:cubicBezTo>
                  <a:cubicBezTo>
                    <a:pt x="154101" y="1651285"/>
                    <a:pt x="161925" y="1659108"/>
                    <a:pt x="161925" y="1668748"/>
                  </a:cubicBezTo>
                  <a:cubicBezTo>
                    <a:pt x="161925" y="1678387"/>
                    <a:pt x="154101" y="1686210"/>
                    <a:pt x="144462" y="1686210"/>
                  </a:cubicBezTo>
                  <a:cubicBezTo>
                    <a:pt x="134823" y="1686210"/>
                    <a:pt x="127000" y="1678387"/>
                    <a:pt x="127000" y="1668748"/>
                  </a:cubicBezTo>
                  <a:close/>
                  <a:moveTo>
                    <a:pt x="189928" y="1668748"/>
                  </a:moveTo>
                  <a:cubicBezTo>
                    <a:pt x="189928" y="1658793"/>
                    <a:pt x="198007" y="1650714"/>
                    <a:pt x="207962" y="1650714"/>
                  </a:cubicBezTo>
                  <a:cubicBezTo>
                    <a:pt x="217917" y="1650714"/>
                    <a:pt x="225996" y="1658793"/>
                    <a:pt x="225996" y="1668748"/>
                  </a:cubicBezTo>
                  <a:cubicBezTo>
                    <a:pt x="225996" y="1678703"/>
                    <a:pt x="217917" y="1686782"/>
                    <a:pt x="207962" y="1686782"/>
                  </a:cubicBezTo>
                  <a:cubicBezTo>
                    <a:pt x="198007" y="1686782"/>
                    <a:pt x="189928" y="1678703"/>
                    <a:pt x="189928" y="1668748"/>
                  </a:cubicBezTo>
                  <a:close/>
                  <a:moveTo>
                    <a:pt x="253428" y="1668748"/>
                  </a:moveTo>
                  <a:cubicBezTo>
                    <a:pt x="253428" y="1658793"/>
                    <a:pt x="261507" y="1650714"/>
                    <a:pt x="271462" y="1650714"/>
                  </a:cubicBezTo>
                  <a:cubicBezTo>
                    <a:pt x="281417" y="1650714"/>
                    <a:pt x="289496" y="1658793"/>
                    <a:pt x="289496" y="1668748"/>
                  </a:cubicBezTo>
                  <a:cubicBezTo>
                    <a:pt x="289496" y="1678703"/>
                    <a:pt x="281417" y="1686782"/>
                    <a:pt x="271462" y="1686782"/>
                  </a:cubicBezTo>
                  <a:cubicBezTo>
                    <a:pt x="261507" y="1686782"/>
                    <a:pt x="253428" y="1678703"/>
                    <a:pt x="253428" y="1668748"/>
                  </a:cubicBezTo>
                  <a:close/>
                  <a:moveTo>
                    <a:pt x="316928" y="1668748"/>
                  </a:moveTo>
                  <a:cubicBezTo>
                    <a:pt x="316928" y="1658793"/>
                    <a:pt x="325007" y="1650714"/>
                    <a:pt x="334962" y="1650714"/>
                  </a:cubicBezTo>
                  <a:cubicBezTo>
                    <a:pt x="344917" y="1650714"/>
                    <a:pt x="352996" y="1658793"/>
                    <a:pt x="352996" y="1668748"/>
                  </a:cubicBezTo>
                  <a:cubicBezTo>
                    <a:pt x="352996" y="1678703"/>
                    <a:pt x="344917" y="1686782"/>
                    <a:pt x="334962" y="1686782"/>
                  </a:cubicBezTo>
                  <a:cubicBezTo>
                    <a:pt x="325007" y="1686782"/>
                    <a:pt x="316928" y="1678703"/>
                    <a:pt x="316928" y="1668748"/>
                  </a:cubicBezTo>
                  <a:close/>
                  <a:moveTo>
                    <a:pt x="380428" y="1668748"/>
                  </a:moveTo>
                  <a:cubicBezTo>
                    <a:pt x="380428" y="1658793"/>
                    <a:pt x="388507" y="1650714"/>
                    <a:pt x="398462" y="1650714"/>
                  </a:cubicBezTo>
                  <a:cubicBezTo>
                    <a:pt x="408417" y="1650714"/>
                    <a:pt x="416496" y="1658793"/>
                    <a:pt x="416496" y="1668748"/>
                  </a:cubicBezTo>
                  <a:cubicBezTo>
                    <a:pt x="416496" y="1678703"/>
                    <a:pt x="408417" y="1686782"/>
                    <a:pt x="398462" y="1686782"/>
                  </a:cubicBezTo>
                  <a:cubicBezTo>
                    <a:pt x="388507" y="1686782"/>
                    <a:pt x="380428" y="1678703"/>
                    <a:pt x="380428" y="1668748"/>
                  </a:cubicBezTo>
                  <a:close/>
                  <a:moveTo>
                    <a:pt x="443928" y="1668748"/>
                  </a:moveTo>
                  <a:cubicBezTo>
                    <a:pt x="443928" y="1658793"/>
                    <a:pt x="452007" y="1650714"/>
                    <a:pt x="461962" y="1650714"/>
                  </a:cubicBezTo>
                  <a:cubicBezTo>
                    <a:pt x="471917" y="1650714"/>
                    <a:pt x="479996" y="1658793"/>
                    <a:pt x="479996" y="1668748"/>
                  </a:cubicBezTo>
                  <a:cubicBezTo>
                    <a:pt x="479996" y="1678703"/>
                    <a:pt x="471917" y="1686782"/>
                    <a:pt x="461962" y="1686782"/>
                  </a:cubicBezTo>
                  <a:cubicBezTo>
                    <a:pt x="452007" y="1686782"/>
                    <a:pt x="443928" y="1678703"/>
                    <a:pt x="443928" y="1668748"/>
                  </a:cubicBezTo>
                  <a:close/>
                  <a:moveTo>
                    <a:pt x="507428" y="1668748"/>
                  </a:moveTo>
                  <a:cubicBezTo>
                    <a:pt x="507428" y="1658793"/>
                    <a:pt x="515507" y="1650714"/>
                    <a:pt x="525462" y="1650714"/>
                  </a:cubicBezTo>
                  <a:cubicBezTo>
                    <a:pt x="535417" y="1650714"/>
                    <a:pt x="543496" y="1658793"/>
                    <a:pt x="543496" y="1668748"/>
                  </a:cubicBezTo>
                  <a:cubicBezTo>
                    <a:pt x="543496" y="1678703"/>
                    <a:pt x="535417" y="1686782"/>
                    <a:pt x="525462" y="1686782"/>
                  </a:cubicBezTo>
                  <a:cubicBezTo>
                    <a:pt x="515507" y="1686782"/>
                    <a:pt x="507428" y="1678703"/>
                    <a:pt x="507428" y="1668748"/>
                  </a:cubicBezTo>
                  <a:close/>
                  <a:moveTo>
                    <a:pt x="570928" y="1668748"/>
                  </a:moveTo>
                  <a:cubicBezTo>
                    <a:pt x="570928" y="1658793"/>
                    <a:pt x="579007" y="1650714"/>
                    <a:pt x="588962" y="1650714"/>
                  </a:cubicBezTo>
                  <a:cubicBezTo>
                    <a:pt x="598917" y="1650714"/>
                    <a:pt x="606996" y="1658793"/>
                    <a:pt x="606996" y="1668748"/>
                  </a:cubicBezTo>
                  <a:cubicBezTo>
                    <a:pt x="606996" y="1678703"/>
                    <a:pt x="598917" y="1686782"/>
                    <a:pt x="588962" y="1686782"/>
                  </a:cubicBezTo>
                  <a:cubicBezTo>
                    <a:pt x="579007" y="1686782"/>
                    <a:pt x="570928" y="1678703"/>
                    <a:pt x="570928" y="1668748"/>
                  </a:cubicBezTo>
                  <a:close/>
                  <a:moveTo>
                    <a:pt x="634428" y="1668748"/>
                  </a:moveTo>
                  <a:cubicBezTo>
                    <a:pt x="634428" y="1658793"/>
                    <a:pt x="642507" y="1650714"/>
                    <a:pt x="652462" y="1650714"/>
                  </a:cubicBezTo>
                  <a:cubicBezTo>
                    <a:pt x="662417" y="1650714"/>
                    <a:pt x="670496" y="1658793"/>
                    <a:pt x="670496" y="1668748"/>
                  </a:cubicBezTo>
                  <a:cubicBezTo>
                    <a:pt x="670496" y="1678703"/>
                    <a:pt x="662417" y="1686782"/>
                    <a:pt x="652462" y="1686782"/>
                  </a:cubicBezTo>
                  <a:cubicBezTo>
                    <a:pt x="642507" y="1686782"/>
                    <a:pt x="634428" y="1678703"/>
                    <a:pt x="634428" y="1668748"/>
                  </a:cubicBezTo>
                  <a:close/>
                  <a:moveTo>
                    <a:pt x="697928" y="1668748"/>
                  </a:moveTo>
                  <a:cubicBezTo>
                    <a:pt x="697928" y="1658793"/>
                    <a:pt x="706007" y="1650714"/>
                    <a:pt x="715962" y="1650714"/>
                  </a:cubicBezTo>
                  <a:cubicBezTo>
                    <a:pt x="725917" y="1650714"/>
                    <a:pt x="733996" y="1658793"/>
                    <a:pt x="733996" y="1668748"/>
                  </a:cubicBezTo>
                  <a:cubicBezTo>
                    <a:pt x="733996" y="1678703"/>
                    <a:pt x="725917" y="1686782"/>
                    <a:pt x="715962" y="1686782"/>
                  </a:cubicBezTo>
                  <a:cubicBezTo>
                    <a:pt x="706007" y="1686782"/>
                    <a:pt x="697928" y="1678703"/>
                    <a:pt x="697928" y="1668748"/>
                  </a:cubicBezTo>
                  <a:close/>
                  <a:moveTo>
                    <a:pt x="761428" y="1668748"/>
                  </a:moveTo>
                  <a:cubicBezTo>
                    <a:pt x="761428" y="1658793"/>
                    <a:pt x="769507" y="1650714"/>
                    <a:pt x="779462" y="1650714"/>
                  </a:cubicBezTo>
                  <a:cubicBezTo>
                    <a:pt x="789417" y="1650714"/>
                    <a:pt x="797496" y="1658793"/>
                    <a:pt x="797496" y="1668748"/>
                  </a:cubicBezTo>
                  <a:cubicBezTo>
                    <a:pt x="797496" y="1678703"/>
                    <a:pt x="789417" y="1686782"/>
                    <a:pt x="779462" y="1686782"/>
                  </a:cubicBezTo>
                  <a:cubicBezTo>
                    <a:pt x="769507" y="1686782"/>
                    <a:pt x="761428" y="1678703"/>
                    <a:pt x="761428" y="1668748"/>
                  </a:cubicBezTo>
                  <a:close/>
                  <a:moveTo>
                    <a:pt x="824928" y="1668748"/>
                  </a:moveTo>
                  <a:cubicBezTo>
                    <a:pt x="824928" y="1658793"/>
                    <a:pt x="833007" y="1650714"/>
                    <a:pt x="842962" y="1650714"/>
                  </a:cubicBezTo>
                  <a:cubicBezTo>
                    <a:pt x="852917" y="1650714"/>
                    <a:pt x="860996" y="1658793"/>
                    <a:pt x="860996" y="1668748"/>
                  </a:cubicBezTo>
                  <a:cubicBezTo>
                    <a:pt x="860996" y="1678703"/>
                    <a:pt x="852917" y="1686782"/>
                    <a:pt x="842962" y="1686782"/>
                  </a:cubicBezTo>
                  <a:cubicBezTo>
                    <a:pt x="833007" y="1686782"/>
                    <a:pt x="824928" y="1678703"/>
                    <a:pt x="824928" y="1668748"/>
                  </a:cubicBezTo>
                  <a:close/>
                  <a:moveTo>
                    <a:pt x="888428" y="1668748"/>
                  </a:moveTo>
                  <a:cubicBezTo>
                    <a:pt x="888428" y="1658793"/>
                    <a:pt x="896507" y="1650714"/>
                    <a:pt x="906462" y="1650714"/>
                  </a:cubicBezTo>
                  <a:cubicBezTo>
                    <a:pt x="916417" y="1650714"/>
                    <a:pt x="924496" y="1658793"/>
                    <a:pt x="924496" y="1668748"/>
                  </a:cubicBezTo>
                  <a:cubicBezTo>
                    <a:pt x="924496" y="1678703"/>
                    <a:pt x="916417" y="1686782"/>
                    <a:pt x="906462" y="1686782"/>
                  </a:cubicBezTo>
                  <a:cubicBezTo>
                    <a:pt x="896507" y="1686782"/>
                    <a:pt x="888428" y="1678703"/>
                    <a:pt x="888428" y="1668748"/>
                  </a:cubicBezTo>
                  <a:close/>
                  <a:moveTo>
                    <a:pt x="951928" y="1668748"/>
                  </a:moveTo>
                  <a:cubicBezTo>
                    <a:pt x="951928" y="1658793"/>
                    <a:pt x="960007" y="1650714"/>
                    <a:pt x="969962" y="1650714"/>
                  </a:cubicBezTo>
                  <a:cubicBezTo>
                    <a:pt x="979917" y="1650714"/>
                    <a:pt x="987996" y="1658793"/>
                    <a:pt x="987996" y="1668748"/>
                  </a:cubicBezTo>
                  <a:cubicBezTo>
                    <a:pt x="987996" y="1678703"/>
                    <a:pt x="979917" y="1686782"/>
                    <a:pt x="969962" y="1686782"/>
                  </a:cubicBezTo>
                  <a:cubicBezTo>
                    <a:pt x="960007" y="1686782"/>
                    <a:pt x="951928" y="1678703"/>
                    <a:pt x="951928" y="1668748"/>
                  </a:cubicBezTo>
                  <a:close/>
                  <a:moveTo>
                    <a:pt x="1015428" y="1668748"/>
                  </a:moveTo>
                  <a:cubicBezTo>
                    <a:pt x="1015428" y="1658793"/>
                    <a:pt x="1023507" y="1650714"/>
                    <a:pt x="1033462" y="1650714"/>
                  </a:cubicBezTo>
                  <a:cubicBezTo>
                    <a:pt x="1043417" y="1650714"/>
                    <a:pt x="1051496" y="1658793"/>
                    <a:pt x="1051496" y="1668748"/>
                  </a:cubicBezTo>
                  <a:cubicBezTo>
                    <a:pt x="1051496" y="1678703"/>
                    <a:pt x="1043417" y="1686782"/>
                    <a:pt x="1033462" y="1686782"/>
                  </a:cubicBezTo>
                  <a:cubicBezTo>
                    <a:pt x="1023507" y="1686782"/>
                    <a:pt x="1015428" y="1678703"/>
                    <a:pt x="1015428" y="1668748"/>
                  </a:cubicBezTo>
                  <a:close/>
                  <a:moveTo>
                    <a:pt x="1078642" y="1668748"/>
                  </a:moveTo>
                  <a:cubicBezTo>
                    <a:pt x="1078642" y="1658635"/>
                    <a:pt x="1086850" y="1650428"/>
                    <a:pt x="1096962" y="1650428"/>
                  </a:cubicBezTo>
                  <a:cubicBezTo>
                    <a:pt x="1107075" y="1650428"/>
                    <a:pt x="1115282" y="1658635"/>
                    <a:pt x="1115282" y="1668748"/>
                  </a:cubicBezTo>
                  <a:cubicBezTo>
                    <a:pt x="1115282" y="1678860"/>
                    <a:pt x="1107075" y="1687068"/>
                    <a:pt x="1096962" y="1687068"/>
                  </a:cubicBezTo>
                  <a:cubicBezTo>
                    <a:pt x="1086850" y="1687068"/>
                    <a:pt x="1078642" y="1678860"/>
                    <a:pt x="1078642" y="1668748"/>
                  </a:cubicBezTo>
                  <a:close/>
                  <a:moveTo>
                    <a:pt x="1142142" y="1668748"/>
                  </a:moveTo>
                  <a:cubicBezTo>
                    <a:pt x="1142142" y="1658635"/>
                    <a:pt x="1150350" y="1650428"/>
                    <a:pt x="1160462" y="1650428"/>
                  </a:cubicBezTo>
                  <a:cubicBezTo>
                    <a:pt x="1170575" y="1650428"/>
                    <a:pt x="1178782" y="1658635"/>
                    <a:pt x="1178782" y="1668748"/>
                  </a:cubicBezTo>
                  <a:cubicBezTo>
                    <a:pt x="1178782" y="1678860"/>
                    <a:pt x="1170575" y="1687068"/>
                    <a:pt x="1160462" y="1687068"/>
                  </a:cubicBezTo>
                  <a:cubicBezTo>
                    <a:pt x="1150350" y="1687068"/>
                    <a:pt x="1142142" y="1678860"/>
                    <a:pt x="1142142" y="1668748"/>
                  </a:cubicBezTo>
                  <a:close/>
                  <a:moveTo>
                    <a:pt x="1205642" y="1668748"/>
                  </a:moveTo>
                  <a:cubicBezTo>
                    <a:pt x="1205642" y="1658635"/>
                    <a:pt x="1213850" y="1650428"/>
                    <a:pt x="1223962" y="1650428"/>
                  </a:cubicBezTo>
                  <a:cubicBezTo>
                    <a:pt x="1234075" y="1650428"/>
                    <a:pt x="1242282" y="1658635"/>
                    <a:pt x="1242282" y="1668748"/>
                  </a:cubicBezTo>
                  <a:cubicBezTo>
                    <a:pt x="1242282" y="1678860"/>
                    <a:pt x="1234075" y="1687068"/>
                    <a:pt x="1223962" y="1687068"/>
                  </a:cubicBezTo>
                  <a:cubicBezTo>
                    <a:pt x="1213850" y="1687068"/>
                    <a:pt x="1205642" y="1678860"/>
                    <a:pt x="1205642" y="1668748"/>
                  </a:cubicBezTo>
                  <a:close/>
                  <a:moveTo>
                    <a:pt x="1269142" y="1668748"/>
                  </a:moveTo>
                  <a:cubicBezTo>
                    <a:pt x="1269142" y="1658635"/>
                    <a:pt x="1277350" y="1650428"/>
                    <a:pt x="1287462" y="1650428"/>
                  </a:cubicBezTo>
                  <a:cubicBezTo>
                    <a:pt x="1297575" y="1650428"/>
                    <a:pt x="1305782" y="1658635"/>
                    <a:pt x="1305782" y="1668748"/>
                  </a:cubicBezTo>
                  <a:cubicBezTo>
                    <a:pt x="1305782" y="1678860"/>
                    <a:pt x="1297575" y="1687068"/>
                    <a:pt x="1287462" y="1687068"/>
                  </a:cubicBezTo>
                  <a:cubicBezTo>
                    <a:pt x="1277350" y="1687068"/>
                    <a:pt x="1269142" y="1678860"/>
                    <a:pt x="1269142" y="1668748"/>
                  </a:cubicBezTo>
                  <a:close/>
                  <a:moveTo>
                    <a:pt x="1332642" y="1668748"/>
                  </a:moveTo>
                  <a:cubicBezTo>
                    <a:pt x="1332642" y="1658635"/>
                    <a:pt x="1340850" y="1650428"/>
                    <a:pt x="1350962" y="1650428"/>
                  </a:cubicBezTo>
                  <a:cubicBezTo>
                    <a:pt x="1361075" y="1650428"/>
                    <a:pt x="1369282" y="1658635"/>
                    <a:pt x="1369282" y="1668748"/>
                  </a:cubicBezTo>
                  <a:cubicBezTo>
                    <a:pt x="1369282" y="1678860"/>
                    <a:pt x="1361075" y="1687068"/>
                    <a:pt x="1350962" y="1687068"/>
                  </a:cubicBezTo>
                  <a:cubicBezTo>
                    <a:pt x="1340850" y="1687068"/>
                    <a:pt x="1332642" y="1678860"/>
                    <a:pt x="1332642" y="1668748"/>
                  </a:cubicBezTo>
                  <a:close/>
                  <a:moveTo>
                    <a:pt x="1396142" y="1668748"/>
                  </a:moveTo>
                  <a:cubicBezTo>
                    <a:pt x="1396142" y="1658635"/>
                    <a:pt x="1404350" y="1650428"/>
                    <a:pt x="1414462" y="1650428"/>
                  </a:cubicBezTo>
                  <a:cubicBezTo>
                    <a:pt x="1424575" y="1650428"/>
                    <a:pt x="1432782" y="1658635"/>
                    <a:pt x="1432782" y="1668748"/>
                  </a:cubicBezTo>
                  <a:cubicBezTo>
                    <a:pt x="1432782" y="1678860"/>
                    <a:pt x="1424575" y="1687068"/>
                    <a:pt x="1414462" y="1687068"/>
                  </a:cubicBezTo>
                  <a:cubicBezTo>
                    <a:pt x="1404350" y="1687068"/>
                    <a:pt x="1396142" y="1678860"/>
                    <a:pt x="1396142" y="1668748"/>
                  </a:cubicBezTo>
                  <a:close/>
                  <a:moveTo>
                    <a:pt x="1459642" y="1668748"/>
                  </a:moveTo>
                  <a:cubicBezTo>
                    <a:pt x="1459642" y="1658635"/>
                    <a:pt x="1467850" y="1650428"/>
                    <a:pt x="1477962" y="1650428"/>
                  </a:cubicBezTo>
                  <a:cubicBezTo>
                    <a:pt x="1488075" y="1650428"/>
                    <a:pt x="1496282" y="1658635"/>
                    <a:pt x="1496282" y="1668748"/>
                  </a:cubicBezTo>
                  <a:cubicBezTo>
                    <a:pt x="1496282" y="1678860"/>
                    <a:pt x="1488075" y="1687068"/>
                    <a:pt x="1477962" y="1687068"/>
                  </a:cubicBezTo>
                  <a:cubicBezTo>
                    <a:pt x="1467850" y="1687068"/>
                    <a:pt x="1459642" y="1678860"/>
                    <a:pt x="1459642" y="1668748"/>
                  </a:cubicBezTo>
                  <a:close/>
                  <a:moveTo>
                    <a:pt x="1522857" y="1668748"/>
                  </a:moveTo>
                  <a:cubicBezTo>
                    <a:pt x="1522857" y="1658477"/>
                    <a:pt x="1531192" y="1650142"/>
                    <a:pt x="1541462" y="1650142"/>
                  </a:cubicBezTo>
                  <a:cubicBezTo>
                    <a:pt x="1551732" y="1650142"/>
                    <a:pt x="1560068" y="1658477"/>
                    <a:pt x="1560068" y="1668748"/>
                  </a:cubicBezTo>
                  <a:cubicBezTo>
                    <a:pt x="1560068" y="1679018"/>
                    <a:pt x="1551732" y="1687353"/>
                    <a:pt x="1541462" y="1687353"/>
                  </a:cubicBezTo>
                  <a:cubicBezTo>
                    <a:pt x="1531192" y="1687353"/>
                    <a:pt x="1522857" y="1679018"/>
                    <a:pt x="1522857" y="1668748"/>
                  </a:cubicBezTo>
                  <a:close/>
                  <a:moveTo>
                    <a:pt x="1586357" y="1668748"/>
                  </a:moveTo>
                  <a:cubicBezTo>
                    <a:pt x="1586357" y="1658477"/>
                    <a:pt x="1594692" y="1650142"/>
                    <a:pt x="1604962" y="1650142"/>
                  </a:cubicBezTo>
                  <a:cubicBezTo>
                    <a:pt x="1615232" y="1650142"/>
                    <a:pt x="1623568" y="1658477"/>
                    <a:pt x="1623568" y="1668748"/>
                  </a:cubicBezTo>
                  <a:cubicBezTo>
                    <a:pt x="1623568" y="1679018"/>
                    <a:pt x="1615232" y="1687353"/>
                    <a:pt x="1604962" y="1687353"/>
                  </a:cubicBezTo>
                  <a:cubicBezTo>
                    <a:pt x="1594692" y="1687353"/>
                    <a:pt x="1586357" y="1679018"/>
                    <a:pt x="1586357" y="1668748"/>
                  </a:cubicBezTo>
                  <a:close/>
                  <a:moveTo>
                    <a:pt x="1649857" y="1668748"/>
                  </a:moveTo>
                  <a:cubicBezTo>
                    <a:pt x="1649857" y="1658477"/>
                    <a:pt x="1658192" y="1650142"/>
                    <a:pt x="1668462" y="1650142"/>
                  </a:cubicBezTo>
                  <a:cubicBezTo>
                    <a:pt x="1678732" y="1650142"/>
                    <a:pt x="1687068" y="1658477"/>
                    <a:pt x="1687068" y="1668748"/>
                  </a:cubicBezTo>
                  <a:cubicBezTo>
                    <a:pt x="1687068" y="1679018"/>
                    <a:pt x="1678732" y="1687353"/>
                    <a:pt x="1668462" y="1687353"/>
                  </a:cubicBezTo>
                  <a:cubicBezTo>
                    <a:pt x="1658192" y="1687353"/>
                    <a:pt x="1649857" y="1679018"/>
                    <a:pt x="1649857" y="1668748"/>
                  </a:cubicBezTo>
                  <a:close/>
                  <a:moveTo>
                    <a:pt x="1713357" y="1668748"/>
                  </a:moveTo>
                  <a:cubicBezTo>
                    <a:pt x="1713357" y="1658477"/>
                    <a:pt x="1721692" y="1650142"/>
                    <a:pt x="1731962" y="1650142"/>
                  </a:cubicBezTo>
                  <a:cubicBezTo>
                    <a:pt x="1742232" y="1650142"/>
                    <a:pt x="1750568" y="1658477"/>
                    <a:pt x="1750568" y="1668748"/>
                  </a:cubicBezTo>
                  <a:cubicBezTo>
                    <a:pt x="1750568" y="1679018"/>
                    <a:pt x="1742232" y="1687353"/>
                    <a:pt x="1731962" y="1687353"/>
                  </a:cubicBezTo>
                  <a:cubicBezTo>
                    <a:pt x="1721692" y="1687353"/>
                    <a:pt x="1713357" y="1679018"/>
                    <a:pt x="1713357" y="1668748"/>
                  </a:cubicBezTo>
                  <a:close/>
                  <a:moveTo>
                    <a:pt x="1776857" y="1668748"/>
                  </a:moveTo>
                  <a:cubicBezTo>
                    <a:pt x="1776857" y="1658477"/>
                    <a:pt x="1785192" y="1650142"/>
                    <a:pt x="1795462" y="1650142"/>
                  </a:cubicBezTo>
                  <a:cubicBezTo>
                    <a:pt x="1805732" y="1650142"/>
                    <a:pt x="1814068" y="1658477"/>
                    <a:pt x="1814068" y="1668748"/>
                  </a:cubicBezTo>
                  <a:cubicBezTo>
                    <a:pt x="1814068" y="1679018"/>
                    <a:pt x="1805732" y="1687353"/>
                    <a:pt x="1795462" y="1687353"/>
                  </a:cubicBezTo>
                  <a:cubicBezTo>
                    <a:pt x="1785192" y="1687353"/>
                    <a:pt x="1776857" y="1679018"/>
                    <a:pt x="1776857" y="1668748"/>
                  </a:cubicBezTo>
                  <a:close/>
                  <a:moveTo>
                    <a:pt x="1840357" y="1668748"/>
                  </a:moveTo>
                  <a:cubicBezTo>
                    <a:pt x="1840357" y="1658477"/>
                    <a:pt x="1848692" y="1650142"/>
                    <a:pt x="1858962" y="1650142"/>
                  </a:cubicBezTo>
                  <a:cubicBezTo>
                    <a:pt x="1869232" y="1650142"/>
                    <a:pt x="1877568" y="1658477"/>
                    <a:pt x="1877568" y="1668748"/>
                  </a:cubicBezTo>
                  <a:cubicBezTo>
                    <a:pt x="1877568" y="1679018"/>
                    <a:pt x="1869232" y="1687353"/>
                    <a:pt x="1858962" y="1687353"/>
                  </a:cubicBezTo>
                  <a:cubicBezTo>
                    <a:pt x="1848692" y="1687353"/>
                    <a:pt x="1840357" y="1679018"/>
                    <a:pt x="1840357" y="1668748"/>
                  </a:cubicBezTo>
                  <a:close/>
                  <a:moveTo>
                    <a:pt x="1903571" y="1668748"/>
                  </a:moveTo>
                  <a:cubicBezTo>
                    <a:pt x="1903571" y="1658320"/>
                    <a:pt x="1912034" y="1649857"/>
                    <a:pt x="1922462" y="1649857"/>
                  </a:cubicBezTo>
                  <a:cubicBezTo>
                    <a:pt x="1932890" y="1649857"/>
                    <a:pt x="1941353" y="1658320"/>
                    <a:pt x="1941353" y="1668748"/>
                  </a:cubicBezTo>
                  <a:cubicBezTo>
                    <a:pt x="1941353" y="1679176"/>
                    <a:pt x="1932890" y="1687639"/>
                    <a:pt x="1922462" y="1687639"/>
                  </a:cubicBezTo>
                  <a:cubicBezTo>
                    <a:pt x="1912034" y="1687639"/>
                    <a:pt x="1903571" y="1679176"/>
                    <a:pt x="1903571" y="1668748"/>
                  </a:cubicBezTo>
                  <a:close/>
                  <a:moveTo>
                    <a:pt x="1967071" y="1668748"/>
                  </a:moveTo>
                  <a:cubicBezTo>
                    <a:pt x="1967071" y="1658320"/>
                    <a:pt x="1975534" y="1649857"/>
                    <a:pt x="1985962" y="1649857"/>
                  </a:cubicBezTo>
                  <a:cubicBezTo>
                    <a:pt x="1996390" y="1649857"/>
                    <a:pt x="2004853" y="1658320"/>
                    <a:pt x="2004853" y="1668748"/>
                  </a:cubicBezTo>
                  <a:cubicBezTo>
                    <a:pt x="2004853" y="1679176"/>
                    <a:pt x="1996390" y="1687639"/>
                    <a:pt x="1985962" y="1687639"/>
                  </a:cubicBezTo>
                  <a:cubicBezTo>
                    <a:pt x="1975534" y="1687639"/>
                    <a:pt x="1967071" y="1679176"/>
                    <a:pt x="1967071" y="1668748"/>
                  </a:cubicBezTo>
                  <a:close/>
                  <a:moveTo>
                    <a:pt x="2031428" y="1668748"/>
                  </a:moveTo>
                  <a:cubicBezTo>
                    <a:pt x="2031428" y="1658793"/>
                    <a:pt x="2039507" y="1650714"/>
                    <a:pt x="2049462" y="1650714"/>
                  </a:cubicBezTo>
                  <a:cubicBezTo>
                    <a:pt x="2059417" y="1650714"/>
                    <a:pt x="2067496" y="1658793"/>
                    <a:pt x="2067496" y="1668748"/>
                  </a:cubicBezTo>
                  <a:cubicBezTo>
                    <a:pt x="2067496" y="1678703"/>
                    <a:pt x="2059417" y="1686782"/>
                    <a:pt x="2049462" y="1686782"/>
                  </a:cubicBezTo>
                  <a:cubicBezTo>
                    <a:pt x="2039507" y="1686782"/>
                    <a:pt x="2031428" y="1678703"/>
                    <a:pt x="2031428" y="1668748"/>
                  </a:cubicBezTo>
                  <a:close/>
                  <a:moveTo>
                    <a:pt x="2095785" y="1668748"/>
                  </a:moveTo>
                  <a:cubicBezTo>
                    <a:pt x="2095785" y="1659266"/>
                    <a:pt x="2103481" y="1651571"/>
                    <a:pt x="2112962" y="1651571"/>
                  </a:cubicBezTo>
                  <a:cubicBezTo>
                    <a:pt x="2122444" y="1651571"/>
                    <a:pt x="2130139" y="1659266"/>
                    <a:pt x="2130139" y="1668748"/>
                  </a:cubicBezTo>
                  <a:cubicBezTo>
                    <a:pt x="2130139" y="1678229"/>
                    <a:pt x="2122444" y="1685925"/>
                    <a:pt x="2112962" y="1685925"/>
                  </a:cubicBezTo>
                  <a:cubicBezTo>
                    <a:pt x="2103481" y="1685925"/>
                    <a:pt x="2095785" y="1678229"/>
                    <a:pt x="2095785" y="1668748"/>
                  </a:cubicBezTo>
                  <a:close/>
                  <a:moveTo>
                    <a:pt x="2159285" y="1668748"/>
                  </a:moveTo>
                  <a:cubicBezTo>
                    <a:pt x="2159285" y="1659266"/>
                    <a:pt x="2166981" y="1651571"/>
                    <a:pt x="2176462" y="1651571"/>
                  </a:cubicBezTo>
                  <a:cubicBezTo>
                    <a:pt x="2185944" y="1651571"/>
                    <a:pt x="2193639" y="1659266"/>
                    <a:pt x="2193639" y="1668748"/>
                  </a:cubicBezTo>
                  <a:cubicBezTo>
                    <a:pt x="2193639" y="1678229"/>
                    <a:pt x="2185944" y="1685925"/>
                    <a:pt x="2176462" y="1685925"/>
                  </a:cubicBezTo>
                  <a:cubicBezTo>
                    <a:pt x="2166981" y="1685925"/>
                    <a:pt x="2159285" y="1678229"/>
                    <a:pt x="2159285" y="1668748"/>
                  </a:cubicBezTo>
                  <a:close/>
                  <a:moveTo>
                    <a:pt x="2222785" y="1668748"/>
                  </a:moveTo>
                  <a:cubicBezTo>
                    <a:pt x="2222785" y="1659266"/>
                    <a:pt x="2230481" y="1651571"/>
                    <a:pt x="2239962" y="1651571"/>
                  </a:cubicBezTo>
                  <a:cubicBezTo>
                    <a:pt x="2249444" y="1651571"/>
                    <a:pt x="2257139" y="1659266"/>
                    <a:pt x="2257139" y="1668748"/>
                  </a:cubicBezTo>
                  <a:cubicBezTo>
                    <a:pt x="2257139" y="1678229"/>
                    <a:pt x="2249444" y="1685925"/>
                    <a:pt x="2239962" y="1685925"/>
                  </a:cubicBezTo>
                  <a:cubicBezTo>
                    <a:pt x="2230481" y="1685925"/>
                    <a:pt x="2222785" y="1678229"/>
                    <a:pt x="2222785" y="1668748"/>
                  </a:cubicBezTo>
                  <a:close/>
                  <a:moveTo>
                    <a:pt x="2286000" y="1668748"/>
                  </a:moveTo>
                  <a:cubicBezTo>
                    <a:pt x="2286000" y="1659108"/>
                    <a:pt x="2293823" y="1651285"/>
                    <a:pt x="2303462" y="1651285"/>
                  </a:cubicBezTo>
                  <a:cubicBezTo>
                    <a:pt x="2313101" y="1651285"/>
                    <a:pt x="2320925" y="1659108"/>
                    <a:pt x="2320925" y="1668748"/>
                  </a:cubicBezTo>
                  <a:cubicBezTo>
                    <a:pt x="2320925" y="1678387"/>
                    <a:pt x="2313101" y="1686210"/>
                    <a:pt x="2303462" y="1686210"/>
                  </a:cubicBezTo>
                  <a:cubicBezTo>
                    <a:pt x="2293823" y="1686210"/>
                    <a:pt x="2286000" y="1678387"/>
                    <a:pt x="2286000" y="1668748"/>
                  </a:cubicBezTo>
                  <a:close/>
                  <a:moveTo>
                    <a:pt x="2349500" y="1668748"/>
                  </a:moveTo>
                  <a:cubicBezTo>
                    <a:pt x="2349500" y="1659108"/>
                    <a:pt x="2357323" y="1651285"/>
                    <a:pt x="2366962" y="1651285"/>
                  </a:cubicBezTo>
                  <a:cubicBezTo>
                    <a:pt x="2376601" y="1651285"/>
                    <a:pt x="2384425" y="1659108"/>
                    <a:pt x="2384425" y="1668748"/>
                  </a:cubicBezTo>
                  <a:cubicBezTo>
                    <a:pt x="2384425" y="1678387"/>
                    <a:pt x="2376601" y="1686210"/>
                    <a:pt x="2366962" y="1686210"/>
                  </a:cubicBezTo>
                  <a:cubicBezTo>
                    <a:pt x="2357323" y="1686210"/>
                    <a:pt x="2349500" y="1678387"/>
                    <a:pt x="2349500" y="1668748"/>
                  </a:cubicBezTo>
                  <a:close/>
                  <a:moveTo>
                    <a:pt x="127000" y="1732248"/>
                  </a:moveTo>
                  <a:cubicBezTo>
                    <a:pt x="127000" y="1722608"/>
                    <a:pt x="134823" y="1714785"/>
                    <a:pt x="144462" y="1714785"/>
                  </a:cubicBezTo>
                  <a:cubicBezTo>
                    <a:pt x="154101" y="1714785"/>
                    <a:pt x="161925" y="1722608"/>
                    <a:pt x="161925" y="1732248"/>
                  </a:cubicBezTo>
                  <a:cubicBezTo>
                    <a:pt x="161925" y="1741887"/>
                    <a:pt x="154101" y="1749710"/>
                    <a:pt x="144462" y="1749710"/>
                  </a:cubicBezTo>
                  <a:cubicBezTo>
                    <a:pt x="134823" y="1749710"/>
                    <a:pt x="127000" y="1741887"/>
                    <a:pt x="127000" y="1732248"/>
                  </a:cubicBezTo>
                  <a:close/>
                  <a:moveTo>
                    <a:pt x="189928" y="1732248"/>
                  </a:moveTo>
                  <a:cubicBezTo>
                    <a:pt x="189928" y="1722293"/>
                    <a:pt x="198007" y="1714214"/>
                    <a:pt x="207962" y="1714214"/>
                  </a:cubicBezTo>
                  <a:cubicBezTo>
                    <a:pt x="217917" y="1714214"/>
                    <a:pt x="225996" y="1722293"/>
                    <a:pt x="225996" y="1732248"/>
                  </a:cubicBezTo>
                  <a:cubicBezTo>
                    <a:pt x="225996" y="1742203"/>
                    <a:pt x="217917" y="1750282"/>
                    <a:pt x="207962" y="1750282"/>
                  </a:cubicBezTo>
                  <a:cubicBezTo>
                    <a:pt x="198007" y="1750282"/>
                    <a:pt x="189928" y="1742203"/>
                    <a:pt x="189928" y="1732248"/>
                  </a:cubicBezTo>
                  <a:close/>
                  <a:moveTo>
                    <a:pt x="253428" y="1732248"/>
                  </a:moveTo>
                  <a:cubicBezTo>
                    <a:pt x="253428" y="1722293"/>
                    <a:pt x="261507" y="1714214"/>
                    <a:pt x="271462" y="1714214"/>
                  </a:cubicBezTo>
                  <a:cubicBezTo>
                    <a:pt x="281417" y="1714214"/>
                    <a:pt x="289496" y="1722293"/>
                    <a:pt x="289496" y="1732248"/>
                  </a:cubicBezTo>
                  <a:cubicBezTo>
                    <a:pt x="289496" y="1742203"/>
                    <a:pt x="281417" y="1750282"/>
                    <a:pt x="271462" y="1750282"/>
                  </a:cubicBezTo>
                  <a:cubicBezTo>
                    <a:pt x="261507" y="1750282"/>
                    <a:pt x="253428" y="1742203"/>
                    <a:pt x="253428" y="1732248"/>
                  </a:cubicBezTo>
                  <a:close/>
                  <a:moveTo>
                    <a:pt x="316928" y="1732248"/>
                  </a:moveTo>
                  <a:cubicBezTo>
                    <a:pt x="316928" y="1722293"/>
                    <a:pt x="325007" y="1714214"/>
                    <a:pt x="334962" y="1714214"/>
                  </a:cubicBezTo>
                  <a:cubicBezTo>
                    <a:pt x="344917" y="1714214"/>
                    <a:pt x="352996" y="1722293"/>
                    <a:pt x="352996" y="1732248"/>
                  </a:cubicBezTo>
                  <a:cubicBezTo>
                    <a:pt x="352996" y="1742203"/>
                    <a:pt x="344917" y="1750282"/>
                    <a:pt x="334962" y="1750282"/>
                  </a:cubicBezTo>
                  <a:cubicBezTo>
                    <a:pt x="325007" y="1750282"/>
                    <a:pt x="316928" y="1742203"/>
                    <a:pt x="316928" y="1732248"/>
                  </a:cubicBezTo>
                  <a:close/>
                  <a:moveTo>
                    <a:pt x="380428" y="1732248"/>
                  </a:moveTo>
                  <a:cubicBezTo>
                    <a:pt x="380428" y="1722293"/>
                    <a:pt x="388507" y="1714214"/>
                    <a:pt x="398462" y="1714214"/>
                  </a:cubicBezTo>
                  <a:cubicBezTo>
                    <a:pt x="408417" y="1714214"/>
                    <a:pt x="416496" y="1722293"/>
                    <a:pt x="416496" y="1732248"/>
                  </a:cubicBezTo>
                  <a:cubicBezTo>
                    <a:pt x="416496" y="1742203"/>
                    <a:pt x="408417" y="1750282"/>
                    <a:pt x="398462" y="1750282"/>
                  </a:cubicBezTo>
                  <a:cubicBezTo>
                    <a:pt x="388507" y="1750282"/>
                    <a:pt x="380428" y="1742203"/>
                    <a:pt x="380428" y="1732248"/>
                  </a:cubicBezTo>
                  <a:close/>
                  <a:moveTo>
                    <a:pt x="443928" y="1732248"/>
                  </a:moveTo>
                  <a:cubicBezTo>
                    <a:pt x="443928" y="1722293"/>
                    <a:pt x="452007" y="1714214"/>
                    <a:pt x="461962" y="1714214"/>
                  </a:cubicBezTo>
                  <a:cubicBezTo>
                    <a:pt x="471917" y="1714214"/>
                    <a:pt x="479996" y="1722293"/>
                    <a:pt x="479996" y="1732248"/>
                  </a:cubicBezTo>
                  <a:cubicBezTo>
                    <a:pt x="479996" y="1742203"/>
                    <a:pt x="471917" y="1750282"/>
                    <a:pt x="461962" y="1750282"/>
                  </a:cubicBezTo>
                  <a:cubicBezTo>
                    <a:pt x="452007" y="1750282"/>
                    <a:pt x="443928" y="1742203"/>
                    <a:pt x="443928" y="1732248"/>
                  </a:cubicBezTo>
                  <a:close/>
                  <a:moveTo>
                    <a:pt x="507428" y="1732248"/>
                  </a:moveTo>
                  <a:cubicBezTo>
                    <a:pt x="507428" y="1722293"/>
                    <a:pt x="515507" y="1714214"/>
                    <a:pt x="525462" y="1714214"/>
                  </a:cubicBezTo>
                  <a:cubicBezTo>
                    <a:pt x="535417" y="1714214"/>
                    <a:pt x="543496" y="1722293"/>
                    <a:pt x="543496" y="1732248"/>
                  </a:cubicBezTo>
                  <a:cubicBezTo>
                    <a:pt x="543496" y="1742203"/>
                    <a:pt x="535417" y="1750282"/>
                    <a:pt x="525462" y="1750282"/>
                  </a:cubicBezTo>
                  <a:cubicBezTo>
                    <a:pt x="515507" y="1750282"/>
                    <a:pt x="507428" y="1742203"/>
                    <a:pt x="507428" y="1732248"/>
                  </a:cubicBezTo>
                  <a:close/>
                  <a:moveTo>
                    <a:pt x="570928" y="1732248"/>
                  </a:moveTo>
                  <a:cubicBezTo>
                    <a:pt x="570928" y="1722293"/>
                    <a:pt x="579007" y="1714214"/>
                    <a:pt x="588962" y="1714214"/>
                  </a:cubicBezTo>
                  <a:cubicBezTo>
                    <a:pt x="598917" y="1714214"/>
                    <a:pt x="606996" y="1722293"/>
                    <a:pt x="606996" y="1732248"/>
                  </a:cubicBezTo>
                  <a:cubicBezTo>
                    <a:pt x="606996" y="1742203"/>
                    <a:pt x="598917" y="1750282"/>
                    <a:pt x="588962" y="1750282"/>
                  </a:cubicBezTo>
                  <a:cubicBezTo>
                    <a:pt x="579007" y="1750282"/>
                    <a:pt x="570928" y="1742203"/>
                    <a:pt x="570928" y="1732248"/>
                  </a:cubicBezTo>
                  <a:close/>
                  <a:moveTo>
                    <a:pt x="634428" y="1732248"/>
                  </a:moveTo>
                  <a:cubicBezTo>
                    <a:pt x="634428" y="1722293"/>
                    <a:pt x="642507" y="1714214"/>
                    <a:pt x="652462" y="1714214"/>
                  </a:cubicBezTo>
                  <a:cubicBezTo>
                    <a:pt x="662417" y="1714214"/>
                    <a:pt x="670496" y="1722293"/>
                    <a:pt x="670496" y="1732248"/>
                  </a:cubicBezTo>
                  <a:cubicBezTo>
                    <a:pt x="670496" y="1742203"/>
                    <a:pt x="662417" y="1750282"/>
                    <a:pt x="652462" y="1750282"/>
                  </a:cubicBezTo>
                  <a:cubicBezTo>
                    <a:pt x="642507" y="1750282"/>
                    <a:pt x="634428" y="1742203"/>
                    <a:pt x="634428" y="1732248"/>
                  </a:cubicBezTo>
                  <a:close/>
                  <a:moveTo>
                    <a:pt x="697928" y="1732248"/>
                  </a:moveTo>
                  <a:cubicBezTo>
                    <a:pt x="697928" y="1722293"/>
                    <a:pt x="706007" y="1714214"/>
                    <a:pt x="715962" y="1714214"/>
                  </a:cubicBezTo>
                  <a:cubicBezTo>
                    <a:pt x="725917" y="1714214"/>
                    <a:pt x="733996" y="1722293"/>
                    <a:pt x="733996" y="1732248"/>
                  </a:cubicBezTo>
                  <a:cubicBezTo>
                    <a:pt x="733996" y="1742203"/>
                    <a:pt x="725917" y="1750282"/>
                    <a:pt x="715962" y="1750282"/>
                  </a:cubicBezTo>
                  <a:cubicBezTo>
                    <a:pt x="706007" y="1750282"/>
                    <a:pt x="697928" y="1742203"/>
                    <a:pt x="697928" y="1732248"/>
                  </a:cubicBezTo>
                  <a:close/>
                  <a:moveTo>
                    <a:pt x="761428" y="1732248"/>
                  </a:moveTo>
                  <a:cubicBezTo>
                    <a:pt x="761428" y="1722293"/>
                    <a:pt x="769507" y="1714214"/>
                    <a:pt x="779462" y="1714214"/>
                  </a:cubicBezTo>
                  <a:cubicBezTo>
                    <a:pt x="789417" y="1714214"/>
                    <a:pt x="797496" y="1722293"/>
                    <a:pt x="797496" y="1732248"/>
                  </a:cubicBezTo>
                  <a:cubicBezTo>
                    <a:pt x="797496" y="1742203"/>
                    <a:pt x="789417" y="1750282"/>
                    <a:pt x="779462" y="1750282"/>
                  </a:cubicBezTo>
                  <a:cubicBezTo>
                    <a:pt x="769507" y="1750282"/>
                    <a:pt x="761428" y="1742203"/>
                    <a:pt x="761428" y="1732248"/>
                  </a:cubicBezTo>
                  <a:close/>
                  <a:moveTo>
                    <a:pt x="824928" y="1732248"/>
                  </a:moveTo>
                  <a:cubicBezTo>
                    <a:pt x="824928" y="1722293"/>
                    <a:pt x="833007" y="1714214"/>
                    <a:pt x="842962" y="1714214"/>
                  </a:cubicBezTo>
                  <a:cubicBezTo>
                    <a:pt x="852917" y="1714214"/>
                    <a:pt x="860996" y="1722293"/>
                    <a:pt x="860996" y="1732248"/>
                  </a:cubicBezTo>
                  <a:cubicBezTo>
                    <a:pt x="860996" y="1742203"/>
                    <a:pt x="852917" y="1750282"/>
                    <a:pt x="842962" y="1750282"/>
                  </a:cubicBezTo>
                  <a:cubicBezTo>
                    <a:pt x="833007" y="1750282"/>
                    <a:pt x="824928" y="1742203"/>
                    <a:pt x="824928" y="1732248"/>
                  </a:cubicBezTo>
                  <a:close/>
                  <a:moveTo>
                    <a:pt x="888428" y="1732248"/>
                  </a:moveTo>
                  <a:cubicBezTo>
                    <a:pt x="888428" y="1722293"/>
                    <a:pt x="896507" y="1714214"/>
                    <a:pt x="906462" y="1714214"/>
                  </a:cubicBezTo>
                  <a:cubicBezTo>
                    <a:pt x="916417" y="1714214"/>
                    <a:pt x="924496" y="1722293"/>
                    <a:pt x="924496" y="1732248"/>
                  </a:cubicBezTo>
                  <a:cubicBezTo>
                    <a:pt x="924496" y="1742203"/>
                    <a:pt x="916417" y="1750282"/>
                    <a:pt x="906462" y="1750282"/>
                  </a:cubicBezTo>
                  <a:cubicBezTo>
                    <a:pt x="896507" y="1750282"/>
                    <a:pt x="888428" y="1742203"/>
                    <a:pt x="888428" y="1732248"/>
                  </a:cubicBezTo>
                  <a:close/>
                  <a:moveTo>
                    <a:pt x="951928" y="1732248"/>
                  </a:moveTo>
                  <a:cubicBezTo>
                    <a:pt x="951928" y="1722293"/>
                    <a:pt x="960007" y="1714214"/>
                    <a:pt x="969962" y="1714214"/>
                  </a:cubicBezTo>
                  <a:cubicBezTo>
                    <a:pt x="979917" y="1714214"/>
                    <a:pt x="987996" y="1722293"/>
                    <a:pt x="987996" y="1732248"/>
                  </a:cubicBezTo>
                  <a:cubicBezTo>
                    <a:pt x="987996" y="1742203"/>
                    <a:pt x="979917" y="1750282"/>
                    <a:pt x="969962" y="1750282"/>
                  </a:cubicBezTo>
                  <a:cubicBezTo>
                    <a:pt x="960007" y="1750282"/>
                    <a:pt x="951928" y="1742203"/>
                    <a:pt x="951928" y="1732248"/>
                  </a:cubicBezTo>
                  <a:close/>
                  <a:moveTo>
                    <a:pt x="1015142" y="1732248"/>
                  </a:moveTo>
                  <a:cubicBezTo>
                    <a:pt x="1015142" y="1722135"/>
                    <a:pt x="1023350" y="1713928"/>
                    <a:pt x="1033462" y="1713928"/>
                  </a:cubicBezTo>
                  <a:cubicBezTo>
                    <a:pt x="1043574" y="1713928"/>
                    <a:pt x="1051782" y="1722135"/>
                    <a:pt x="1051782" y="1732248"/>
                  </a:cubicBezTo>
                  <a:cubicBezTo>
                    <a:pt x="1051782" y="1742360"/>
                    <a:pt x="1043574" y="1750568"/>
                    <a:pt x="1033462" y="1750568"/>
                  </a:cubicBezTo>
                  <a:cubicBezTo>
                    <a:pt x="1023350" y="1750568"/>
                    <a:pt x="1015142" y="1742360"/>
                    <a:pt x="1015142" y="1732248"/>
                  </a:cubicBezTo>
                  <a:close/>
                  <a:moveTo>
                    <a:pt x="1078642" y="1732248"/>
                  </a:moveTo>
                  <a:cubicBezTo>
                    <a:pt x="1078642" y="1722135"/>
                    <a:pt x="1086850" y="1713928"/>
                    <a:pt x="1096962" y="1713928"/>
                  </a:cubicBezTo>
                  <a:cubicBezTo>
                    <a:pt x="1107075" y="1713928"/>
                    <a:pt x="1115282" y="1722135"/>
                    <a:pt x="1115282" y="1732248"/>
                  </a:cubicBezTo>
                  <a:cubicBezTo>
                    <a:pt x="1115282" y="1742360"/>
                    <a:pt x="1107075" y="1750568"/>
                    <a:pt x="1096962" y="1750568"/>
                  </a:cubicBezTo>
                  <a:cubicBezTo>
                    <a:pt x="1086850" y="1750568"/>
                    <a:pt x="1078642" y="1742360"/>
                    <a:pt x="1078642" y="1732248"/>
                  </a:cubicBezTo>
                  <a:close/>
                  <a:moveTo>
                    <a:pt x="1142142" y="1732248"/>
                  </a:moveTo>
                  <a:cubicBezTo>
                    <a:pt x="1142142" y="1722135"/>
                    <a:pt x="1150350" y="1713928"/>
                    <a:pt x="1160462" y="1713928"/>
                  </a:cubicBezTo>
                  <a:cubicBezTo>
                    <a:pt x="1170575" y="1713928"/>
                    <a:pt x="1178782" y="1722135"/>
                    <a:pt x="1178782" y="1732248"/>
                  </a:cubicBezTo>
                  <a:cubicBezTo>
                    <a:pt x="1178782" y="1742360"/>
                    <a:pt x="1170575" y="1750568"/>
                    <a:pt x="1160462" y="1750568"/>
                  </a:cubicBezTo>
                  <a:cubicBezTo>
                    <a:pt x="1150350" y="1750568"/>
                    <a:pt x="1142142" y="1742360"/>
                    <a:pt x="1142142" y="1732248"/>
                  </a:cubicBezTo>
                  <a:close/>
                  <a:moveTo>
                    <a:pt x="1205642" y="1732248"/>
                  </a:moveTo>
                  <a:cubicBezTo>
                    <a:pt x="1205642" y="1722135"/>
                    <a:pt x="1213850" y="1713928"/>
                    <a:pt x="1223962" y="1713928"/>
                  </a:cubicBezTo>
                  <a:cubicBezTo>
                    <a:pt x="1234075" y="1713928"/>
                    <a:pt x="1242282" y="1722135"/>
                    <a:pt x="1242282" y="1732248"/>
                  </a:cubicBezTo>
                  <a:cubicBezTo>
                    <a:pt x="1242282" y="1742360"/>
                    <a:pt x="1234075" y="1750568"/>
                    <a:pt x="1223962" y="1750568"/>
                  </a:cubicBezTo>
                  <a:cubicBezTo>
                    <a:pt x="1213850" y="1750568"/>
                    <a:pt x="1205642" y="1742360"/>
                    <a:pt x="1205642" y="1732248"/>
                  </a:cubicBezTo>
                  <a:close/>
                  <a:moveTo>
                    <a:pt x="1269142" y="1732248"/>
                  </a:moveTo>
                  <a:cubicBezTo>
                    <a:pt x="1269142" y="1722135"/>
                    <a:pt x="1277350" y="1713928"/>
                    <a:pt x="1287462" y="1713928"/>
                  </a:cubicBezTo>
                  <a:cubicBezTo>
                    <a:pt x="1297575" y="1713928"/>
                    <a:pt x="1305782" y="1722135"/>
                    <a:pt x="1305782" y="1732248"/>
                  </a:cubicBezTo>
                  <a:cubicBezTo>
                    <a:pt x="1305782" y="1742360"/>
                    <a:pt x="1297575" y="1750568"/>
                    <a:pt x="1287462" y="1750568"/>
                  </a:cubicBezTo>
                  <a:cubicBezTo>
                    <a:pt x="1277350" y="1750568"/>
                    <a:pt x="1269142" y="1742360"/>
                    <a:pt x="1269142" y="1732248"/>
                  </a:cubicBezTo>
                  <a:close/>
                  <a:moveTo>
                    <a:pt x="1332642" y="1732248"/>
                  </a:moveTo>
                  <a:cubicBezTo>
                    <a:pt x="1332642" y="1722135"/>
                    <a:pt x="1340850" y="1713928"/>
                    <a:pt x="1350962" y="1713928"/>
                  </a:cubicBezTo>
                  <a:cubicBezTo>
                    <a:pt x="1361075" y="1713928"/>
                    <a:pt x="1369282" y="1722135"/>
                    <a:pt x="1369282" y="1732248"/>
                  </a:cubicBezTo>
                  <a:cubicBezTo>
                    <a:pt x="1369282" y="1742360"/>
                    <a:pt x="1361075" y="1750568"/>
                    <a:pt x="1350962" y="1750568"/>
                  </a:cubicBezTo>
                  <a:cubicBezTo>
                    <a:pt x="1340850" y="1750568"/>
                    <a:pt x="1332642" y="1742360"/>
                    <a:pt x="1332642" y="1732248"/>
                  </a:cubicBezTo>
                  <a:close/>
                  <a:moveTo>
                    <a:pt x="1396142" y="1732248"/>
                  </a:moveTo>
                  <a:cubicBezTo>
                    <a:pt x="1396142" y="1722135"/>
                    <a:pt x="1404350" y="1713928"/>
                    <a:pt x="1414462" y="1713928"/>
                  </a:cubicBezTo>
                  <a:cubicBezTo>
                    <a:pt x="1424575" y="1713928"/>
                    <a:pt x="1432782" y="1722135"/>
                    <a:pt x="1432782" y="1732248"/>
                  </a:cubicBezTo>
                  <a:cubicBezTo>
                    <a:pt x="1432782" y="1742360"/>
                    <a:pt x="1424575" y="1750568"/>
                    <a:pt x="1414462" y="1750568"/>
                  </a:cubicBezTo>
                  <a:cubicBezTo>
                    <a:pt x="1404350" y="1750568"/>
                    <a:pt x="1396142" y="1742360"/>
                    <a:pt x="1396142" y="1732248"/>
                  </a:cubicBezTo>
                  <a:close/>
                  <a:moveTo>
                    <a:pt x="1459357" y="1732248"/>
                  </a:moveTo>
                  <a:cubicBezTo>
                    <a:pt x="1459357" y="1721977"/>
                    <a:pt x="1467692" y="1713642"/>
                    <a:pt x="1477962" y="1713642"/>
                  </a:cubicBezTo>
                  <a:cubicBezTo>
                    <a:pt x="1488232" y="1713642"/>
                    <a:pt x="1496568" y="1721977"/>
                    <a:pt x="1496568" y="1732248"/>
                  </a:cubicBezTo>
                  <a:cubicBezTo>
                    <a:pt x="1496568" y="1742518"/>
                    <a:pt x="1488232" y="1750853"/>
                    <a:pt x="1477962" y="1750853"/>
                  </a:cubicBezTo>
                  <a:cubicBezTo>
                    <a:pt x="1467692" y="1750853"/>
                    <a:pt x="1459357" y="1742518"/>
                    <a:pt x="1459357" y="1732248"/>
                  </a:cubicBezTo>
                  <a:close/>
                  <a:moveTo>
                    <a:pt x="1522857" y="1732248"/>
                  </a:moveTo>
                  <a:cubicBezTo>
                    <a:pt x="1522857" y="1721977"/>
                    <a:pt x="1531192" y="1713642"/>
                    <a:pt x="1541462" y="1713642"/>
                  </a:cubicBezTo>
                  <a:cubicBezTo>
                    <a:pt x="1551732" y="1713642"/>
                    <a:pt x="1560068" y="1721977"/>
                    <a:pt x="1560068" y="1732248"/>
                  </a:cubicBezTo>
                  <a:cubicBezTo>
                    <a:pt x="1560068" y="1742518"/>
                    <a:pt x="1551732" y="1750853"/>
                    <a:pt x="1541462" y="1750853"/>
                  </a:cubicBezTo>
                  <a:cubicBezTo>
                    <a:pt x="1531192" y="1750853"/>
                    <a:pt x="1522857" y="1742518"/>
                    <a:pt x="1522857" y="1732248"/>
                  </a:cubicBezTo>
                  <a:close/>
                  <a:moveTo>
                    <a:pt x="1586357" y="1732248"/>
                  </a:moveTo>
                  <a:cubicBezTo>
                    <a:pt x="1586357" y="1721977"/>
                    <a:pt x="1594692" y="1713642"/>
                    <a:pt x="1604962" y="1713642"/>
                  </a:cubicBezTo>
                  <a:cubicBezTo>
                    <a:pt x="1615232" y="1713642"/>
                    <a:pt x="1623568" y="1721977"/>
                    <a:pt x="1623568" y="1732248"/>
                  </a:cubicBezTo>
                  <a:cubicBezTo>
                    <a:pt x="1623568" y="1742518"/>
                    <a:pt x="1615232" y="1750853"/>
                    <a:pt x="1604962" y="1750853"/>
                  </a:cubicBezTo>
                  <a:cubicBezTo>
                    <a:pt x="1594692" y="1750853"/>
                    <a:pt x="1586357" y="1742518"/>
                    <a:pt x="1586357" y="1732248"/>
                  </a:cubicBezTo>
                  <a:close/>
                  <a:moveTo>
                    <a:pt x="1649857" y="1732248"/>
                  </a:moveTo>
                  <a:cubicBezTo>
                    <a:pt x="1649857" y="1721977"/>
                    <a:pt x="1658192" y="1713642"/>
                    <a:pt x="1668462" y="1713642"/>
                  </a:cubicBezTo>
                  <a:cubicBezTo>
                    <a:pt x="1678732" y="1713642"/>
                    <a:pt x="1687068" y="1721977"/>
                    <a:pt x="1687068" y="1732248"/>
                  </a:cubicBezTo>
                  <a:cubicBezTo>
                    <a:pt x="1687068" y="1742518"/>
                    <a:pt x="1678732" y="1750853"/>
                    <a:pt x="1668462" y="1750853"/>
                  </a:cubicBezTo>
                  <a:cubicBezTo>
                    <a:pt x="1658192" y="1750853"/>
                    <a:pt x="1649857" y="1742518"/>
                    <a:pt x="1649857" y="1732248"/>
                  </a:cubicBezTo>
                  <a:close/>
                  <a:moveTo>
                    <a:pt x="1713357" y="1732248"/>
                  </a:moveTo>
                  <a:cubicBezTo>
                    <a:pt x="1713357" y="1721977"/>
                    <a:pt x="1721692" y="1713642"/>
                    <a:pt x="1731962" y="1713642"/>
                  </a:cubicBezTo>
                  <a:cubicBezTo>
                    <a:pt x="1742232" y="1713642"/>
                    <a:pt x="1750568" y="1721977"/>
                    <a:pt x="1750568" y="1732248"/>
                  </a:cubicBezTo>
                  <a:cubicBezTo>
                    <a:pt x="1750568" y="1742518"/>
                    <a:pt x="1742232" y="1750853"/>
                    <a:pt x="1731962" y="1750853"/>
                  </a:cubicBezTo>
                  <a:cubicBezTo>
                    <a:pt x="1721692" y="1750853"/>
                    <a:pt x="1713357" y="1742518"/>
                    <a:pt x="1713357" y="1732248"/>
                  </a:cubicBezTo>
                  <a:close/>
                  <a:moveTo>
                    <a:pt x="1776857" y="1732248"/>
                  </a:moveTo>
                  <a:cubicBezTo>
                    <a:pt x="1776857" y="1721977"/>
                    <a:pt x="1785192" y="1713642"/>
                    <a:pt x="1795462" y="1713642"/>
                  </a:cubicBezTo>
                  <a:cubicBezTo>
                    <a:pt x="1805732" y="1713642"/>
                    <a:pt x="1814068" y="1721977"/>
                    <a:pt x="1814068" y="1732248"/>
                  </a:cubicBezTo>
                  <a:cubicBezTo>
                    <a:pt x="1814068" y="1742518"/>
                    <a:pt x="1805732" y="1750853"/>
                    <a:pt x="1795462" y="1750853"/>
                  </a:cubicBezTo>
                  <a:cubicBezTo>
                    <a:pt x="1785192" y="1750853"/>
                    <a:pt x="1776857" y="1742518"/>
                    <a:pt x="1776857" y="1732248"/>
                  </a:cubicBezTo>
                  <a:close/>
                  <a:moveTo>
                    <a:pt x="1840071" y="1732248"/>
                  </a:moveTo>
                  <a:cubicBezTo>
                    <a:pt x="1840071" y="1721820"/>
                    <a:pt x="1848534" y="1713357"/>
                    <a:pt x="1858962" y="1713357"/>
                  </a:cubicBezTo>
                  <a:cubicBezTo>
                    <a:pt x="1869390" y="1713357"/>
                    <a:pt x="1877853" y="1721820"/>
                    <a:pt x="1877853" y="1732248"/>
                  </a:cubicBezTo>
                  <a:cubicBezTo>
                    <a:pt x="1877853" y="1742676"/>
                    <a:pt x="1869390" y="1751139"/>
                    <a:pt x="1858962" y="1751139"/>
                  </a:cubicBezTo>
                  <a:cubicBezTo>
                    <a:pt x="1848534" y="1751139"/>
                    <a:pt x="1840071" y="1742676"/>
                    <a:pt x="1840071" y="1732248"/>
                  </a:cubicBezTo>
                  <a:close/>
                  <a:moveTo>
                    <a:pt x="1903571" y="1732248"/>
                  </a:moveTo>
                  <a:cubicBezTo>
                    <a:pt x="1903571" y="1721820"/>
                    <a:pt x="1912034" y="1713357"/>
                    <a:pt x="1922462" y="1713357"/>
                  </a:cubicBezTo>
                  <a:cubicBezTo>
                    <a:pt x="1932890" y="1713357"/>
                    <a:pt x="1941353" y="1721820"/>
                    <a:pt x="1941353" y="1732248"/>
                  </a:cubicBezTo>
                  <a:cubicBezTo>
                    <a:pt x="1941353" y="1742676"/>
                    <a:pt x="1932890" y="1751139"/>
                    <a:pt x="1922462" y="1751139"/>
                  </a:cubicBezTo>
                  <a:cubicBezTo>
                    <a:pt x="1912034" y="1751139"/>
                    <a:pt x="1903571" y="1742676"/>
                    <a:pt x="1903571" y="1732248"/>
                  </a:cubicBezTo>
                  <a:close/>
                  <a:moveTo>
                    <a:pt x="1967071" y="1732248"/>
                  </a:moveTo>
                  <a:cubicBezTo>
                    <a:pt x="1967071" y="1721820"/>
                    <a:pt x="1975534" y="1713357"/>
                    <a:pt x="1985962" y="1713357"/>
                  </a:cubicBezTo>
                  <a:cubicBezTo>
                    <a:pt x="1996390" y="1713357"/>
                    <a:pt x="2004853" y="1721820"/>
                    <a:pt x="2004853" y="1732248"/>
                  </a:cubicBezTo>
                  <a:cubicBezTo>
                    <a:pt x="2004853" y="1742676"/>
                    <a:pt x="1996390" y="1751139"/>
                    <a:pt x="1985962" y="1751139"/>
                  </a:cubicBezTo>
                  <a:cubicBezTo>
                    <a:pt x="1975534" y="1751139"/>
                    <a:pt x="1967071" y="1742676"/>
                    <a:pt x="1967071" y="1732248"/>
                  </a:cubicBezTo>
                  <a:close/>
                  <a:moveTo>
                    <a:pt x="2032285" y="1732248"/>
                  </a:moveTo>
                  <a:cubicBezTo>
                    <a:pt x="2032285" y="1722766"/>
                    <a:pt x="2039980" y="1715071"/>
                    <a:pt x="2049462" y="1715071"/>
                  </a:cubicBezTo>
                  <a:cubicBezTo>
                    <a:pt x="2058944" y="1715071"/>
                    <a:pt x="2066639" y="1722766"/>
                    <a:pt x="2066639" y="1732248"/>
                  </a:cubicBezTo>
                  <a:cubicBezTo>
                    <a:pt x="2066639" y="1741729"/>
                    <a:pt x="2058944" y="1749425"/>
                    <a:pt x="2049462" y="1749425"/>
                  </a:cubicBezTo>
                  <a:cubicBezTo>
                    <a:pt x="2039980" y="1749425"/>
                    <a:pt x="2032285" y="1741729"/>
                    <a:pt x="2032285" y="1732248"/>
                  </a:cubicBezTo>
                  <a:close/>
                  <a:moveTo>
                    <a:pt x="2095785" y="1732248"/>
                  </a:moveTo>
                  <a:cubicBezTo>
                    <a:pt x="2095785" y="1722766"/>
                    <a:pt x="2103481" y="1715071"/>
                    <a:pt x="2112962" y="1715071"/>
                  </a:cubicBezTo>
                  <a:cubicBezTo>
                    <a:pt x="2122444" y="1715071"/>
                    <a:pt x="2130139" y="1722766"/>
                    <a:pt x="2130139" y="1732248"/>
                  </a:cubicBezTo>
                  <a:cubicBezTo>
                    <a:pt x="2130139" y="1741729"/>
                    <a:pt x="2122444" y="1749425"/>
                    <a:pt x="2112962" y="1749425"/>
                  </a:cubicBezTo>
                  <a:cubicBezTo>
                    <a:pt x="2103481" y="1749425"/>
                    <a:pt x="2095785" y="1741729"/>
                    <a:pt x="2095785" y="1732248"/>
                  </a:cubicBezTo>
                  <a:close/>
                  <a:moveTo>
                    <a:pt x="2159285" y="1732248"/>
                  </a:moveTo>
                  <a:cubicBezTo>
                    <a:pt x="2159285" y="1722766"/>
                    <a:pt x="2166981" y="1715071"/>
                    <a:pt x="2176462" y="1715071"/>
                  </a:cubicBezTo>
                  <a:cubicBezTo>
                    <a:pt x="2185944" y="1715071"/>
                    <a:pt x="2193639" y="1722766"/>
                    <a:pt x="2193639" y="1732248"/>
                  </a:cubicBezTo>
                  <a:cubicBezTo>
                    <a:pt x="2193639" y="1741729"/>
                    <a:pt x="2185944" y="1749425"/>
                    <a:pt x="2176462" y="1749425"/>
                  </a:cubicBezTo>
                  <a:cubicBezTo>
                    <a:pt x="2166981" y="1749425"/>
                    <a:pt x="2159285" y="1741729"/>
                    <a:pt x="2159285" y="1732248"/>
                  </a:cubicBezTo>
                  <a:close/>
                  <a:moveTo>
                    <a:pt x="2222500" y="1732248"/>
                  </a:moveTo>
                  <a:cubicBezTo>
                    <a:pt x="2222500" y="1722608"/>
                    <a:pt x="2230323" y="1714785"/>
                    <a:pt x="2239962" y="1714785"/>
                  </a:cubicBezTo>
                  <a:cubicBezTo>
                    <a:pt x="2249601" y="1714785"/>
                    <a:pt x="2257425" y="1722608"/>
                    <a:pt x="2257425" y="1732248"/>
                  </a:cubicBezTo>
                  <a:cubicBezTo>
                    <a:pt x="2257425" y="1741887"/>
                    <a:pt x="2249601" y="1749710"/>
                    <a:pt x="2239962" y="1749710"/>
                  </a:cubicBezTo>
                  <a:cubicBezTo>
                    <a:pt x="2230323" y="1749710"/>
                    <a:pt x="2222500" y="1741887"/>
                    <a:pt x="2222500" y="1732248"/>
                  </a:cubicBezTo>
                  <a:close/>
                  <a:moveTo>
                    <a:pt x="2286000" y="1732248"/>
                  </a:moveTo>
                  <a:cubicBezTo>
                    <a:pt x="2286000" y="1722608"/>
                    <a:pt x="2293823" y="1714785"/>
                    <a:pt x="2303462" y="1714785"/>
                  </a:cubicBezTo>
                  <a:cubicBezTo>
                    <a:pt x="2313101" y="1714785"/>
                    <a:pt x="2320925" y="1722608"/>
                    <a:pt x="2320925" y="1732248"/>
                  </a:cubicBezTo>
                  <a:cubicBezTo>
                    <a:pt x="2320925" y="1741887"/>
                    <a:pt x="2313101" y="1749710"/>
                    <a:pt x="2303462" y="1749710"/>
                  </a:cubicBezTo>
                  <a:cubicBezTo>
                    <a:pt x="2293823" y="1749710"/>
                    <a:pt x="2286000" y="1741887"/>
                    <a:pt x="2286000" y="1732248"/>
                  </a:cubicBezTo>
                  <a:close/>
                  <a:moveTo>
                    <a:pt x="127000" y="1795748"/>
                  </a:moveTo>
                  <a:cubicBezTo>
                    <a:pt x="127000" y="1786108"/>
                    <a:pt x="134823" y="1778285"/>
                    <a:pt x="144462" y="1778285"/>
                  </a:cubicBezTo>
                  <a:cubicBezTo>
                    <a:pt x="154101" y="1778285"/>
                    <a:pt x="161925" y="1786108"/>
                    <a:pt x="161925" y="1795748"/>
                  </a:cubicBezTo>
                  <a:cubicBezTo>
                    <a:pt x="161925" y="1805387"/>
                    <a:pt x="154101" y="1813210"/>
                    <a:pt x="144462" y="1813210"/>
                  </a:cubicBezTo>
                  <a:cubicBezTo>
                    <a:pt x="134823" y="1813210"/>
                    <a:pt x="127000" y="1805387"/>
                    <a:pt x="127000" y="1795748"/>
                  </a:cubicBezTo>
                  <a:close/>
                  <a:moveTo>
                    <a:pt x="190500" y="1795748"/>
                  </a:moveTo>
                  <a:cubicBezTo>
                    <a:pt x="190500" y="1786108"/>
                    <a:pt x="198323" y="1778285"/>
                    <a:pt x="207962" y="1778285"/>
                  </a:cubicBezTo>
                  <a:cubicBezTo>
                    <a:pt x="217601" y="1778285"/>
                    <a:pt x="225425" y="1786108"/>
                    <a:pt x="225425" y="1795748"/>
                  </a:cubicBezTo>
                  <a:cubicBezTo>
                    <a:pt x="225425" y="1805387"/>
                    <a:pt x="217601" y="1813210"/>
                    <a:pt x="207962" y="1813210"/>
                  </a:cubicBezTo>
                  <a:cubicBezTo>
                    <a:pt x="198323" y="1813210"/>
                    <a:pt x="190500" y="1805387"/>
                    <a:pt x="190500" y="1795748"/>
                  </a:cubicBezTo>
                  <a:close/>
                  <a:moveTo>
                    <a:pt x="253428" y="1795748"/>
                  </a:moveTo>
                  <a:cubicBezTo>
                    <a:pt x="253428" y="1785793"/>
                    <a:pt x="261507" y="1777714"/>
                    <a:pt x="271462" y="1777714"/>
                  </a:cubicBezTo>
                  <a:cubicBezTo>
                    <a:pt x="281417" y="1777714"/>
                    <a:pt x="289496" y="1785793"/>
                    <a:pt x="289496" y="1795748"/>
                  </a:cubicBezTo>
                  <a:cubicBezTo>
                    <a:pt x="289496" y="1805703"/>
                    <a:pt x="281417" y="1813782"/>
                    <a:pt x="271462" y="1813782"/>
                  </a:cubicBezTo>
                  <a:cubicBezTo>
                    <a:pt x="261507" y="1813782"/>
                    <a:pt x="253428" y="1805703"/>
                    <a:pt x="253428" y="1795748"/>
                  </a:cubicBezTo>
                  <a:close/>
                  <a:moveTo>
                    <a:pt x="316928" y="1795748"/>
                  </a:moveTo>
                  <a:cubicBezTo>
                    <a:pt x="316928" y="1785793"/>
                    <a:pt x="325007" y="1777714"/>
                    <a:pt x="334962" y="1777714"/>
                  </a:cubicBezTo>
                  <a:cubicBezTo>
                    <a:pt x="344917" y="1777714"/>
                    <a:pt x="352996" y="1785793"/>
                    <a:pt x="352996" y="1795748"/>
                  </a:cubicBezTo>
                  <a:cubicBezTo>
                    <a:pt x="352996" y="1805703"/>
                    <a:pt x="344917" y="1813782"/>
                    <a:pt x="334962" y="1813782"/>
                  </a:cubicBezTo>
                  <a:cubicBezTo>
                    <a:pt x="325007" y="1813782"/>
                    <a:pt x="316928" y="1805703"/>
                    <a:pt x="316928" y="1795748"/>
                  </a:cubicBezTo>
                  <a:close/>
                  <a:moveTo>
                    <a:pt x="380428" y="1795748"/>
                  </a:moveTo>
                  <a:cubicBezTo>
                    <a:pt x="380428" y="1785793"/>
                    <a:pt x="388507" y="1777714"/>
                    <a:pt x="398462" y="1777714"/>
                  </a:cubicBezTo>
                  <a:cubicBezTo>
                    <a:pt x="408417" y="1777714"/>
                    <a:pt x="416496" y="1785793"/>
                    <a:pt x="416496" y="1795748"/>
                  </a:cubicBezTo>
                  <a:cubicBezTo>
                    <a:pt x="416496" y="1805703"/>
                    <a:pt x="408417" y="1813782"/>
                    <a:pt x="398462" y="1813782"/>
                  </a:cubicBezTo>
                  <a:cubicBezTo>
                    <a:pt x="388507" y="1813782"/>
                    <a:pt x="380428" y="1805703"/>
                    <a:pt x="380428" y="1795748"/>
                  </a:cubicBezTo>
                  <a:close/>
                  <a:moveTo>
                    <a:pt x="443928" y="1795748"/>
                  </a:moveTo>
                  <a:cubicBezTo>
                    <a:pt x="443928" y="1785793"/>
                    <a:pt x="452007" y="1777714"/>
                    <a:pt x="461962" y="1777714"/>
                  </a:cubicBezTo>
                  <a:cubicBezTo>
                    <a:pt x="471917" y="1777714"/>
                    <a:pt x="479996" y="1785793"/>
                    <a:pt x="479996" y="1795748"/>
                  </a:cubicBezTo>
                  <a:cubicBezTo>
                    <a:pt x="479996" y="1805703"/>
                    <a:pt x="471917" y="1813782"/>
                    <a:pt x="461962" y="1813782"/>
                  </a:cubicBezTo>
                  <a:cubicBezTo>
                    <a:pt x="452007" y="1813782"/>
                    <a:pt x="443928" y="1805703"/>
                    <a:pt x="443928" y="1795748"/>
                  </a:cubicBezTo>
                  <a:close/>
                  <a:moveTo>
                    <a:pt x="507428" y="1795748"/>
                  </a:moveTo>
                  <a:cubicBezTo>
                    <a:pt x="507428" y="1785793"/>
                    <a:pt x="515507" y="1777714"/>
                    <a:pt x="525462" y="1777714"/>
                  </a:cubicBezTo>
                  <a:cubicBezTo>
                    <a:pt x="535417" y="1777714"/>
                    <a:pt x="543496" y="1785793"/>
                    <a:pt x="543496" y="1795748"/>
                  </a:cubicBezTo>
                  <a:cubicBezTo>
                    <a:pt x="543496" y="1805703"/>
                    <a:pt x="535417" y="1813782"/>
                    <a:pt x="525462" y="1813782"/>
                  </a:cubicBezTo>
                  <a:cubicBezTo>
                    <a:pt x="515507" y="1813782"/>
                    <a:pt x="507428" y="1805703"/>
                    <a:pt x="507428" y="1795748"/>
                  </a:cubicBezTo>
                  <a:close/>
                  <a:moveTo>
                    <a:pt x="570928" y="1795748"/>
                  </a:moveTo>
                  <a:cubicBezTo>
                    <a:pt x="570928" y="1785793"/>
                    <a:pt x="579007" y="1777714"/>
                    <a:pt x="588962" y="1777714"/>
                  </a:cubicBezTo>
                  <a:cubicBezTo>
                    <a:pt x="598917" y="1777714"/>
                    <a:pt x="606996" y="1785793"/>
                    <a:pt x="606996" y="1795748"/>
                  </a:cubicBezTo>
                  <a:cubicBezTo>
                    <a:pt x="606996" y="1805703"/>
                    <a:pt x="598917" y="1813782"/>
                    <a:pt x="588962" y="1813782"/>
                  </a:cubicBezTo>
                  <a:cubicBezTo>
                    <a:pt x="579007" y="1813782"/>
                    <a:pt x="570928" y="1805703"/>
                    <a:pt x="570928" y="1795748"/>
                  </a:cubicBezTo>
                  <a:close/>
                  <a:moveTo>
                    <a:pt x="634428" y="1795748"/>
                  </a:moveTo>
                  <a:cubicBezTo>
                    <a:pt x="634428" y="1785793"/>
                    <a:pt x="642507" y="1777714"/>
                    <a:pt x="652462" y="1777714"/>
                  </a:cubicBezTo>
                  <a:cubicBezTo>
                    <a:pt x="662417" y="1777714"/>
                    <a:pt x="670496" y="1785793"/>
                    <a:pt x="670496" y="1795748"/>
                  </a:cubicBezTo>
                  <a:cubicBezTo>
                    <a:pt x="670496" y="1805703"/>
                    <a:pt x="662417" y="1813782"/>
                    <a:pt x="652462" y="1813782"/>
                  </a:cubicBezTo>
                  <a:cubicBezTo>
                    <a:pt x="642507" y="1813782"/>
                    <a:pt x="634428" y="1805703"/>
                    <a:pt x="634428" y="1795748"/>
                  </a:cubicBezTo>
                  <a:close/>
                  <a:moveTo>
                    <a:pt x="697928" y="1795748"/>
                  </a:moveTo>
                  <a:cubicBezTo>
                    <a:pt x="697928" y="1785793"/>
                    <a:pt x="706007" y="1777714"/>
                    <a:pt x="715962" y="1777714"/>
                  </a:cubicBezTo>
                  <a:cubicBezTo>
                    <a:pt x="725917" y="1777714"/>
                    <a:pt x="733996" y="1785793"/>
                    <a:pt x="733996" y="1795748"/>
                  </a:cubicBezTo>
                  <a:cubicBezTo>
                    <a:pt x="733996" y="1805703"/>
                    <a:pt x="725917" y="1813782"/>
                    <a:pt x="715962" y="1813782"/>
                  </a:cubicBezTo>
                  <a:cubicBezTo>
                    <a:pt x="706007" y="1813782"/>
                    <a:pt x="697928" y="1805703"/>
                    <a:pt x="697928" y="1795748"/>
                  </a:cubicBezTo>
                  <a:close/>
                  <a:moveTo>
                    <a:pt x="761428" y="1795748"/>
                  </a:moveTo>
                  <a:cubicBezTo>
                    <a:pt x="761428" y="1785793"/>
                    <a:pt x="769507" y="1777714"/>
                    <a:pt x="779462" y="1777714"/>
                  </a:cubicBezTo>
                  <a:cubicBezTo>
                    <a:pt x="789417" y="1777714"/>
                    <a:pt x="797496" y="1785793"/>
                    <a:pt x="797496" y="1795748"/>
                  </a:cubicBezTo>
                  <a:cubicBezTo>
                    <a:pt x="797496" y="1805703"/>
                    <a:pt x="789417" y="1813782"/>
                    <a:pt x="779462" y="1813782"/>
                  </a:cubicBezTo>
                  <a:cubicBezTo>
                    <a:pt x="769507" y="1813782"/>
                    <a:pt x="761428" y="1805703"/>
                    <a:pt x="761428" y="1795748"/>
                  </a:cubicBezTo>
                  <a:close/>
                  <a:moveTo>
                    <a:pt x="824928" y="1795748"/>
                  </a:moveTo>
                  <a:cubicBezTo>
                    <a:pt x="824928" y="1785793"/>
                    <a:pt x="833007" y="1777714"/>
                    <a:pt x="842962" y="1777714"/>
                  </a:cubicBezTo>
                  <a:cubicBezTo>
                    <a:pt x="852917" y="1777714"/>
                    <a:pt x="860996" y="1785793"/>
                    <a:pt x="860996" y="1795748"/>
                  </a:cubicBezTo>
                  <a:cubicBezTo>
                    <a:pt x="860996" y="1805703"/>
                    <a:pt x="852917" y="1813782"/>
                    <a:pt x="842962" y="1813782"/>
                  </a:cubicBezTo>
                  <a:cubicBezTo>
                    <a:pt x="833007" y="1813782"/>
                    <a:pt x="824928" y="1805703"/>
                    <a:pt x="824928" y="1795748"/>
                  </a:cubicBezTo>
                  <a:close/>
                  <a:moveTo>
                    <a:pt x="888142" y="1795748"/>
                  </a:moveTo>
                  <a:cubicBezTo>
                    <a:pt x="888142" y="1785635"/>
                    <a:pt x="896350" y="1777428"/>
                    <a:pt x="906462" y="1777428"/>
                  </a:cubicBezTo>
                  <a:cubicBezTo>
                    <a:pt x="916574" y="1777428"/>
                    <a:pt x="924782" y="1785635"/>
                    <a:pt x="924782" y="1795748"/>
                  </a:cubicBezTo>
                  <a:cubicBezTo>
                    <a:pt x="924782" y="1805860"/>
                    <a:pt x="916574" y="1814068"/>
                    <a:pt x="906462" y="1814068"/>
                  </a:cubicBezTo>
                  <a:cubicBezTo>
                    <a:pt x="896350" y="1814068"/>
                    <a:pt x="888142" y="1805860"/>
                    <a:pt x="888142" y="1795748"/>
                  </a:cubicBezTo>
                  <a:close/>
                  <a:moveTo>
                    <a:pt x="951642" y="1795748"/>
                  </a:moveTo>
                  <a:cubicBezTo>
                    <a:pt x="951642" y="1785635"/>
                    <a:pt x="959850" y="1777428"/>
                    <a:pt x="969962" y="1777428"/>
                  </a:cubicBezTo>
                  <a:cubicBezTo>
                    <a:pt x="980074" y="1777428"/>
                    <a:pt x="988282" y="1785635"/>
                    <a:pt x="988282" y="1795748"/>
                  </a:cubicBezTo>
                  <a:cubicBezTo>
                    <a:pt x="988282" y="1805860"/>
                    <a:pt x="980074" y="1814068"/>
                    <a:pt x="969962" y="1814068"/>
                  </a:cubicBezTo>
                  <a:cubicBezTo>
                    <a:pt x="959850" y="1814068"/>
                    <a:pt x="951642" y="1805860"/>
                    <a:pt x="951642" y="1795748"/>
                  </a:cubicBezTo>
                  <a:close/>
                  <a:moveTo>
                    <a:pt x="1015142" y="1795748"/>
                  </a:moveTo>
                  <a:cubicBezTo>
                    <a:pt x="1015142" y="1785635"/>
                    <a:pt x="1023350" y="1777428"/>
                    <a:pt x="1033462" y="1777428"/>
                  </a:cubicBezTo>
                  <a:cubicBezTo>
                    <a:pt x="1043574" y="1777428"/>
                    <a:pt x="1051782" y="1785635"/>
                    <a:pt x="1051782" y="1795748"/>
                  </a:cubicBezTo>
                  <a:cubicBezTo>
                    <a:pt x="1051782" y="1805860"/>
                    <a:pt x="1043574" y="1814068"/>
                    <a:pt x="1033462" y="1814068"/>
                  </a:cubicBezTo>
                  <a:cubicBezTo>
                    <a:pt x="1023350" y="1814068"/>
                    <a:pt x="1015142" y="1805860"/>
                    <a:pt x="1015142" y="1795748"/>
                  </a:cubicBezTo>
                  <a:close/>
                  <a:moveTo>
                    <a:pt x="1078642" y="1795748"/>
                  </a:moveTo>
                  <a:cubicBezTo>
                    <a:pt x="1078642" y="1785635"/>
                    <a:pt x="1086850" y="1777428"/>
                    <a:pt x="1096962" y="1777428"/>
                  </a:cubicBezTo>
                  <a:cubicBezTo>
                    <a:pt x="1107075" y="1777428"/>
                    <a:pt x="1115282" y="1785635"/>
                    <a:pt x="1115282" y="1795748"/>
                  </a:cubicBezTo>
                  <a:cubicBezTo>
                    <a:pt x="1115282" y="1805860"/>
                    <a:pt x="1107075" y="1814068"/>
                    <a:pt x="1096962" y="1814068"/>
                  </a:cubicBezTo>
                  <a:cubicBezTo>
                    <a:pt x="1086850" y="1814068"/>
                    <a:pt x="1078642" y="1805860"/>
                    <a:pt x="1078642" y="1795748"/>
                  </a:cubicBezTo>
                  <a:close/>
                  <a:moveTo>
                    <a:pt x="1142142" y="1795748"/>
                  </a:moveTo>
                  <a:cubicBezTo>
                    <a:pt x="1142142" y="1785635"/>
                    <a:pt x="1150350" y="1777428"/>
                    <a:pt x="1160462" y="1777428"/>
                  </a:cubicBezTo>
                  <a:cubicBezTo>
                    <a:pt x="1170575" y="1777428"/>
                    <a:pt x="1178782" y="1785635"/>
                    <a:pt x="1178782" y="1795748"/>
                  </a:cubicBezTo>
                  <a:cubicBezTo>
                    <a:pt x="1178782" y="1805860"/>
                    <a:pt x="1170575" y="1814068"/>
                    <a:pt x="1160462" y="1814068"/>
                  </a:cubicBezTo>
                  <a:cubicBezTo>
                    <a:pt x="1150350" y="1814068"/>
                    <a:pt x="1142142" y="1805860"/>
                    <a:pt x="1142142" y="1795748"/>
                  </a:cubicBezTo>
                  <a:close/>
                  <a:moveTo>
                    <a:pt x="1205642" y="1795748"/>
                  </a:moveTo>
                  <a:cubicBezTo>
                    <a:pt x="1205642" y="1785635"/>
                    <a:pt x="1213850" y="1777428"/>
                    <a:pt x="1223962" y="1777428"/>
                  </a:cubicBezTo>
                  <a:cubicBezTo>
                    <a:pt x="1234075" y="1777428"/>
                    <a:pt x="1242282" y="1785635"/>
                    <a:pt x="1242282" y="1795748"/>
                  </a:cubicBezTo>
                  <a:cubicBezTo>
                    <a:pt x="1242282" y="1805860"/>
                    <a:pt x="1234075" y="1814068"/>
                    <a:pt x="1223962" y="1814068"/>
                  </a:cubicBezTo>
                  <a:cubicBezTo>
                    <a:pt x="1213850" y="1814068"/>
                    <a:pt x="1205642" y="1805860"/>
                    <a:pt x="1205642" y="1795748"/>
                  </a:cubicBezTo>
                  <a:close/>
                  <a:moveTo>
                    <a:pt x="1269142" y="1795748"/>
                  </a:moveTo>
                  <a:cubicBezTo>
                    <a:pt x="1269142" y="1785635"/>
                    <a:pt x="1277350" y="1777428"/>
                    <a:pt x="1287462" y="1777428"/>
                  </a:cubicBezTo>
                  <a:cubicBezTo>
                    <a:pt x="1297575" y="1777428"/>
                    <a:pt x="1305782" y="1785635"/>
                    <a:pt x="1305782" y="1795748"/>
                  </a:cubicBezTo>
                  <a:cubicBezTo>
                    <a:pt x="1305782" y="1805860"/>
                    <a:pt x="1297575" y="1814068"/>
                    <a:pt x="1287462" y="1814068"/>
                  </a:cubicBezTo>
                  <a:cubicBezTo>
                    <a:pt x="1277350" y="1814068"/>
                    <a:pt x="1269142" y="1805860"/>
                    <a:pt x="1269142" y="1795748"/>
                  </a:cubicBezTo>
                  <a:close/>
                  <a:moveTo>
                    <a:pt x="1332642" y="1795748"/>
                  </a:moveTo>
                  <a:cubicBezTo>
                    <a:pt x="1332642" y="1785635"/>
                    <a:pt x="1340850" y="1777428"/>
                    <a:pt x="1350962" y="1777428"/>
                  </a:cubicBezTo>
                  <a:cubicBezTo>
                    <a:pt x="1361075" y="1777428"/>
                    <a:pt x="1369282" y="1785635"/>
                    <a:pt x="1369282" y="1795748"/>
                  </a:cubicBezTo>
                  <a:cubicBezTo>
                    <a:pt x="1369282" y="1805860"/>
                    <a:pt x="1361075" y="1814068"/>
                    <a:pt x="1350962" y="1814068"/>
                  </a:cubicBezTo>
                  <a:cubicBezTo>
                    <a:pt x="1340850" y="1814068"/>
                    <a:pt x="1332642" y="1805860"/>
                    <a:pt x="1332642" y="1795748"/>
                  </a:cubicBezTo>
                  <a:close/>
                  <a:moveTo>
                    <a:pt x="1395857" y="1795748"/>
                  </a:moveTo>
                  <a:cubicBezTo>
                    <a:pt x="1395857" y="1785477"/>
                    <a:pt x="1404192" y="1777142"/>
                    <a:pt x="1414462" y="1777142"/>
                  </a:cubicBezTo>
                  <a:cubicBezTo>
                    <a:pt x="1424732" y="1777142"/>
                    <a:pt x="1433068" y="1785477"/>
                    <a:pt x="1433068" y="1795748"/>
                  </a:cubicBezTo>
                  <a:cubicBezTo>
                    <a:pt x="1433068" y="1806018"/>
                    <a:pt x="1424732" y="1814353"/>
                    <a:pt x="1414462" y="1814353"/>
                  </a:cubicBezTo>
                  <a:cubicBezTo>
                    <a:pt x="1404192" y="1814353"/>
                    <a:pt x="1395857" y="1806018"/>
                    <a:pt x="1395857" y="1795748"/>
                  </a:cubicBezTo>
                  <a:close/>
                  <a:moveTo>
                    <a:pt x="1459357" y="1795748"/>
                  </a:moveTo>
                  <a:cubicBezTo>
                    <a:pt x="1459357" y="1785477"/>
                    <a:pt x="1467692" y="1777142"/>
                    <a:pt x="1477962" y="1777142"/>
                  </a:cubicBezTo>
                  <a:cubicBezTo>
                    <a:pt x="1488232" y="1777142"/>
                    <a:pt x="1496568" y="1785477"/>
                    <a:pt x="1496568" y="1795748"/>
                  </a:cubicBezTo>
                  <a:cubicBezTo>
                    <a:pt x="1496568" y="1806018"/>
                    <a:pt x="1488232" y="1814353"/>
                    <a:pt x="1477962" y="1814353"/>
                  </a:cubicBezTo>
                  <a:cubicBezTo>
                    <a:pt x="1467692" y="1814353"/>
                    <a:pt x="1459357" y="1806018"/>
                    <a:pt x="1459357" y="1795748"/>
                  </a:cubicBezTo>
                  <a:close/>
                  <a:moveTo>
                    <a:pt x="1522857" y="1795748"/>
                  </a:moveTo>
                  <a:cubicBezTo>
                    <a:pt x="1522857" y="1785477"/>
                    <a:pt x="1531192" y="1777142"/>
                    <a:pt x="1541462" y="1777142"/>
                  </a:cubicBezTo>
                  <a:cubicBezTo>
                    <a:pt x="1551732" y="1777142"/>
                    <a:pt x="1560068" y="1785477"/>
                    <a:pt x="1560068" y="1795748"/>
                  </a:cubicBezTo>
                  <a:cubicBezTo>
                    <a:pt x="1560068" y="1806018"/>
                    <a:pt x="1551732" y="1814353"/>
                    <a:pt x="1541462" y="1814353"/>
                  </a:cubicBezTo>
                  <a:cubicBezTo>
                    <a:pt x="1531192" y="1814353"/>
                    <a:pt x="1522857" y="1806018"/>
                    <a:pt x="1522857" y="1795748"/>
                  </a:cubicBezTo>
                  <a:close/>
                  <a:moveTo>
                    <a:pt x="1586357" y="1795748"/>
                  </a:moveTo>
                  <a:cubicBezTo>
                    <a:pt x="1586357" y="1785477"/>
                    <a:pt x="1594692" y="1777142"/>
                    <a:pt x="1604962" y="1777142"/>
                  </a:cubicBezTo>
                  <a:cubicBezTo>
                    <a:pt x="1615232" y="1777142"/>
                    <a:pt x="1623568" y="1785477"/>
                    <a:pt x="1623568" y="1795748"/>
                  </a:cubicBezTo>
                  <a:cubicBezTo>
                    <a:pt x="1623568" y="1806018"/>
                    <a:pt x="1615232" y="1814353"/>
                    <a:pt x="1604962" y="1814353"/>
                  </a:cubicBezTo>
                  <a:cubicBezTo>
                    <a:pt x="1594692" y="1814353"/>
                    <a:pt x="1586357" y="1806018"/>
                    <a:pt x="1586357" y="1795748"/>
                  </a:cubicBezTo>
                  <a:close/>
                  <a:moveTo>
                    <a:pt x="1649857" y="1795748"/>
                  </a:moveTo>
                  <a:cubicBezTo>
                    <a:pt x="1649857" y="1785477"/>
                    <a:pt x="1658192" y="1777142"/>
                    <a:pt x="1668462" y="1777142"/>
                  </a:cubicBezTo>
                  <a:cubicBezTo>
                    <a:pt x="1678732" y="1777142"/>
                    <a:pt x="1687068" y="1785477"/>
                    <a:pt x="1687068" y="1795748"/>
                  </a:cubicBezTo>
                  <a:cubicBezTo>
                    <a:pt x="1687068" y="1806018"/>
                    <a:pt x="1678732" y="1814353"/>
                    <a:pt x="1668462" y="1814353"/>
                  </a:cubicBezTo>
                  <a:cubicBezTo>
                    <a:pt x="1658192" y="1814353"/>
                    <a:pt x="1649857" y="1806018"/>
                    <a:pt x="1649857" y="1795748"/>
                  </a:cubicBezTo>
                  <a:close/>
                  <a:moveTo>
                    <a:pt x="1713357" y="1795748"/>
                  </a:moveTo>
                  <a:cubicBezTo>
                    <a:pt x="1713357" y="1785477"/>
                    <a:pt x="1721692" y="1777142"/>
                    <a:pt x="1731962" y="1777142"/>
                  </a:cubicBezTo>
                  <a:cubicBezTo>
                    <a:pt x="1742232" y="1777142"/>
                    <a:pt x="1750568" y="1785477"/>
                    <a:pt x="1750568" y="1795748"/>
                  </a:cubicBezTo>
                  <a:cubicBezTo>
                    <a:pt x="1750568" y="1806018"/>
                    <a:pt x="1742232" y="1814353"/>
                    <a:pt x="1731962" y="1814353"/>
                  </a:cubicBezTo>
                  <a:cubicBezTo>
                    <a:pt x="1721692" y="1814353"/>
                    <a:pt x="1713357" y="1806018"/>
                    <a:pt x="1713357" y="1795748"/>
                  </a:cubicBezTo>
                  <a:close/>
                  <a:moveTo>
                    <a:pt x="1776571" y="1795748"/>
                  </a:moveTo>
                  <a:cubicBezTo>
                    <a:pt x="1776571" y="1785320"/>
                    <a:pt x="1785034" y="1776857"/>
                    <a:pt x="1795462" y="1776857"/>
                  </a:cubicBezTo>
                  <a:cubicBezTo>
                    <a:pt x="1805890" y="1776857"/>
                    <a:pt x="1814353" y="1785320"/>
                    <a:pt x="1814353" y="1795748"/>
                  </a:cubicBezTo>
                  <a:cubicBezTo>
                    <a:pt x="1814353" y="1806176"/>
                    <a:pt x="1805890" y="1814639"/>
                    <a:pt x="1795462" y="1814639"/>
                  </a:cubicBezTo>
                  <a:cubicBezTo>
                    <a:pt x="1785034" y="1814639"/>
                    <a:pt x="1776571" y="1806176"/>
                    <a:pt x="1776571" y="1795748"/>
                  </a:cubicBezTo>
                  <a:close/>
                  <a:moveTo>
                    <a:pt x="1840071" y="1795748"/>
                  </a:moveTo>
                  <a:cubicBezTo>
                    <a:pt x="1840071" y="1785320"/>
                    <a:pt x="1848534" y="1776857"/>
                    <a:pt x="1858962" y="1776857"/>
                  </a:cubicBezTo>
                  <a:cubicBezTo>
                    <a:pt x="1869390" y="1776857"/>
                    <a:pt x="1877853" y="1785320"/>
                    <a:pt x="1877853" y="1795748"/>
                  </a:cubicBezTo>
                  <a:cubicBezTo>
                    <a:pt x="1877853" y="1806176"/>
                    <a:pt x="1869390" y="1814639"/>
                    <a:pt x="1858962" y="1814639"/>
                  </a:cubicBezTo>
                  <a:cubicBezTo>
                    <a:pt x="1848534" y="1814639"/>
                    <a:pt x="1840071" y="1806176"/>
                    <a:pt x="1840071" y="1795748"/>
                  </a:cubicBezTo>
                  <a:close/>
                  <a:moveTo>
                    <a:pt x="1903571" y="1795748"/>
                  </a:moveTo>
                  <a:cubicBezTo>
                    <a:pt x="1903571" y="1785320"/>
                    <a:pt x="1912034" y="1776857"/>
                    <a:pt x="1922462" y="1776857"/>
                  </a:cubicBezTo>
                  <a:cubicBezTo>
                    <a:pt x="1932890" y="1776857"/>
                    <a:pt x="1941353" y="1785320"/>
                    <a:pt x="1941353" y="1795748"/>
                  </a:cubicBezTo>
                  <a:cubicBezTo>
                    <a:pt x="1941353" y="1806176"/>
                    <a:pt x="1932890" y="1814639"/>
                    <a:pt x="1922462" y="1814639"/>
                  </a:cubicBezTo>
                  <a:cubicBezTo>
                    <a:pt x="1912034" y="1814639"/>
                    <a:pt x="1903571" y="1806176"/>
                    <a:pt x="1903571" y="1795748"/>
                  </a:cubicBezTo>
                  <a:close/>
                  <a:moveTo>
                    <a:pt x="1968785" y="1795748"/>
                  </a:moveTo>
                  <a:cubicBezTo>
                    <a:pt x="1968785" y="1786266"/>
                    <a:pt x="1976480" y="1778571"/>
                    <a:pt x="1985962" y="1778571"/>
                  </a:cubicBezTo>
                  <a:cubicBezTo>
                    <a:pt x="1995444" y="1778571"/>
                    <a:pt x="2003139" y="1786266"/>
                    <a:pt x="2003139" y="1795748"/>
                  </a:cubicBezTo>
                  <a:cubicBezTo>
                    <a:pt x="2003139" y="1805229"/>
                    <a:pt x="1995444" y="1812925"/>
                    <a:pt x="1985962" y="1812925"/>
                  </a:cubicBezTo>
                  <a:cubicBezTo>
                    <a:pt x="1976480" y="1812925"/>
                    <a:pt x="1968785" y="1805229"/>
                    <a:pt x="1968785" y="1795748"/>
                  </a:cubicBezTo>
                  <a:close/>
                  <a:moveTo>
                    <a:pt x="2032285" y="1795748"/>
                  </a:moveTo>
                  <a:cubicBezTo>
                    <a:pt x="2032285" y="1786266"/>
                    <a:pt x="2039980" y="1778571"/>
                    <a:pt x="2049462" y="1778571"/>
                  </a:cubicBezTo>
                  <a:cubicBezTo>
                    <a:pt x="2058944" y="1778571"/>
                    <a:pt x="2066639" y="1786266"/>
                    <a:pt x="2066639" y="1795748"/>
                  </a:cubicBezTo>
                  <a:cubicBezTo>
                    <a:pt x="2066639" y="1805229"/>
                    <a:pt x="2058944" y="1812925"/>
                    <a:pt x="2049462" y="1812925"/>
                  </a:cubicBezTo>
                  <a:cubicBezTo>
                    <a:pt x="2039980" y="1812925"/>
                    <a:pt x="2032285" y="1805229"/>
                    <a:pt x="2032285" y="1795748"/>
                  </a:cubicBezTo>
                  <a:close/>
                  <a:moveTo>
                    <a:pt x="2095785" y="1795748"/>
                  </a:moveTo>
                  <a:cubicBezTo>
                    <a:pt x="2095785" y="1786266"/>
                    <a:pt x="2103481" y="1778571"/>
                    <a:pt x="2112962" y="1778571"/>
                  </a:cubicBezTo>
                  <a:cubicBezTo>
                    <a:pt x="2122444" y="1778571"/>
                    <a:pt x="2130139" y="1786266"/>
                    <a:pt x="2130139" y="1795748"/>
                  </a:cubicBezTo>
                  <a:cubicBezTo>
                    <a:pt x="2130139" y="1805229"/>
                    <a:pt x="2122444" y="1812925"/>
                    <a:pt x="2112962" y="1812925"/>
                  </a:cubicBezTo>
                  <a:cubicBezTo>
                    <a:pt x="2103481" y="1812925"/>
                    <a:pt x="2095785" y="1805229"/>
                    <a:pt x="2095785" y="1795748"/>
                  </a:cubicBezTo>
                  <a:close/>
                  <a:moveTo>
                    <a:pt x="2159285" y="1795748"/>
                  </a:moveTo>
                  <a:cubicBezTo>
                    <a:pt x="2159285" y="1786266"/>
                    <a:pt x="2166981" y="1778571"/>
                    <a:pt x="2176462" y="1778571"/>
                  </a:cubicBezTo>
                  <a:cubicBezTo>
                    <a:pt x="2185944" y="1778571"/>
                    <a:pt x="2193639" y="1786266"/>
                    <a:pt x="2193639" y="1795748"/>
                  </a:cubicBezTo>
                  <a:cubicBezTo>
                    <a:pt x="2193639" y="1805229"/>
                    <a:pt x="2185944" y="1812925"/>
                    <a:pt x="2176462" y="1812925"/>
                  </a:cubicBezTo>
                  <a:cubicBezTo>
                    <a:pt x="2166981" y="1812925"/>
                    <a:pt x="2159285" y="1805229"/>
                    <a:pt x="2159285" y="1795748"/>
                  </a:cubicBezTo>
                  <a:close/>
                  <a:moveTo>
                    <a:pt x="2222500" y="1795748"/>
                  </a:moveTo>
                  <a:cubicBezTo>
                    <a:pt x="2222500" y="1786108"/>
                    <a:pt x="2230323" y="1778285"/>
                    <a:pt x="2239962" y="1778285"/>
                  </a:cubicBezTo>
                  <a:cubicBezTo>
                    <a:pt x="2249601" y="1778285"/>
                    <a:pt x="2257425" y="1786108"/>
                    <a:pt x="2257425" y="1795748"/>
                  </a:cubicBezTo>
                  <a:cubicBezTo>
                    <a:pt x="2257425" y="1805387"/>
                    <a:pt x="2249601" y="1813210"/>
                    <a:pt x="2239962" y="1813210"/>
                  </a:cubicBezTo>
                  <a:cubicBezTo>
                    <a:pt x="2230323" y="1813210"/>
                    <a:pt x="2222500" y="1805387"/>
                    <a:pt x="2222500" y="1795748"/>
                  </a:cubicBezTo>
                  <a:close/>
                  <a:moveTo>
                    <a:pt x="2286000" y="1795748"/>
                  </a:moveTo>
                  <a:cubicBezTo>
                    <a:pt x="2286000" y="1786108"/>
                    <a:pt x="2293823" y="1778285"/>
                    <a:pt x="2303462" y="1778285"/>
                  </a:cubicBezTo>
                  <a:cubicBezTo>
                    <a:pt x="2313101" y="1778285"/>
                    <a:pt x="2320925" y="1786108"/>
                    <a:pt x="2320925" y="1795748"/>
                  </a:cubicBezTo>
                  <a:cubicBezTo>
                    <a:pt x="2320925" y="1805387"/>
                    <a:pt x="2313101" y="1813210"/>
                    <a:pt x="2303462" y="1813210"/>
                  </a:cubicBezTo>
                  <a:cubicBezTo>
                    <a:pt x="2293823" y="1813210"/>
                    <a:pt x="2286000" y="1805387"/>
                    <a:pt x="2286000" y="1795748"/>
                  </a:cubicBezTo>
                  <a:close/>
                  <a:moveTo>
                    <a:pt x="190500" y="1859248"/>
                  </a:moveTo>
                  <a:cubicBezTo>
                    <a:pt x="190500" y="1849608"/>
                    <a:pt x="198323" y="1841785"/>
                    <a:pt x="207962" y="1841785"/>
                  </a:cubicBezTo>
                  <a:cubicBezTo>
                    <a:pt x="217601" y="1841785"/>
                    <a:pt x="225425" y="1849608"/>
                    <a:pt x="225425" y="1859248"/>
                  </a:cubicBezTo>
                  <a:cubicBezTo>
                    <a:pt x="225425" y="1868887"/>
                    <a:pt x="217601" y="1876710"/>
                    <a:pt x="207962" y="1876710"/>
                  </a:cubicBezTo>
                  <a:cubicBezTo>
                    <a:pt x="198323" y="1876710"/>
                    <a:pt x="190500" y="1868887"/>
                    <a:pt x="190500" y="1859248"/>
                  </a:cubicBezTo>
                  <a:close/>
                  <a:moveTo>
                    <a:pt x="254000" y="1859248"/>
                  </a:moveTo>
                  <a:cubicBezTo>
                    <a:pt x="254000" y="1849608"/>
                    <a:pt x="261823" y="1841785"/>
                    <a:pt x="271462" y="1841785"/>
                  </a:cubicBezTo>
                  <a:cubicBezTo>
                    <a:pt x="281101" y="1841785"/>
                    <a:pt x="288925" y="1849608"/>
                    <a:pt x="288925" y="1859248"/>
                  </a:cubicBezTo>
                  <a:cubicBezTo>
                    <a:pt x="288925" y="1868887"/>
                    <a:pt x="281101" y="1876710"/>
                    <a:pt x="271462" y="1876710"/>
                  </a:cubicBezTo>
                  <a:cubicBezTo>
                    <a:pt x="261823" y="1876710"/>
                    <a:pt x="254000" y="1868887"/>
                    <a:pt x="254000" y="1859248"/>
                  </a:cubicBezTo>
                  <a:close/>
                  <a:moveTo>
                    <a:pt x="316928" y="1859248"/>
                  </a:moveTo>
                  <a:cubicBezTo>
                    <a:pt x="316928" y="1849293"/>
                    <a:pt x="325007" y="1841214"/>
                    <a:pt x="334962" y="1841214"/>
                  </a:cubicBezTo>
                  <a:cubicBezTo>
                    <a:pt x="344917" y="1841214"/>
                    <a:pt x="352996" y="1849293"/>
                    <a:pt x="352996" y="1859248"/>
                  </a:cubicBezTo>
                  <a:cubicBezTo>
                    <a:pt x="352996" y="1869203"/>
                    <a:pt x="344917" y="1877282"/>
                    <a:pt x="334962" y="1877282"/>
                  </a:cubicBezTo>
                  <a:cubicBezTo>
                    <a:pt x="325007" y="1877282"/>
                    <a:pt x="316928" y="1869203"/>
                    <a:pt x="316928" y="1859248"/>
                  </a:cubicBezTo>
                  <a:close/>
                  <a:moveTo>
                    <a:pt x="380428" y="1859248"/>
                  </a:moveTo>
                  <a:cubicBezTo>
                    <a:pt x="380428" y="1849293"/>
                    <a:pt x="388507" y="1841214"/>
                    <a:pt x="398462" y="1841214"/>
                  </a:cubicBezTo>
                  <a:cubicBezTo>
                    <a:pt x="408417" y="1841214"/>
                    <a:pt x="416496" y="1849293"/>
                    <a:pt x="416496" y="1859248"/>
                  </a:cubicBezTo>
                  <a:cubicBezTo>
                    <a:pt x="416496" y="1869203"/>
                    <a:pt x="408417" y="1877282"/>
                    <a:pt x="398462" y="1877282"/>
                  </a:cubicBezTo>
                  <a:cubicBezTo>
                    <a:pt x="388507" y="1877282"/>
                    <a:pt x="380428" y="1869203"/>
                    <a:pt x="380428" y="1859248"/>
                  </a:cubicBezTo>
                  <a:close/>
                  <a:moveTo>
                    <a:pt x="443928" y="1859248"/>
                  </a:moveTo>
                  <a:cubicBezTo>
                    <a:pt x="443928" y="1849293"/>
                    <a:pt x="452007" y="1841214"/>
                    <a:pt x="461962" y="1841214"/>
                  </a:cubicBezTo>
                  <a:cubicBezTo>
                    <a:pt x="471917" y="1841214"/>
                    <a:pt x="479996" y="1849293"/>
                    <a:pt x="479996" y="1859248"/>
                  </a:cubicBezTo>
                  <a:cubicBezTo>
                    <a:pt x="479996" y="1869203"/>
                    <a:pt x="471917" y="1877282"/>
                    <a:pt x="461962" y="1877282"/>
                  </a:cubicBezTo>
                  <a:cubicBezTo>
                    <a:pt x="452007" y="1877282"/>
                    <a:pt x="443928" y="1869203"/>
                    <a:pt x="443928" y="1859248"/>
                  </a:cubicBezTo>
                  <a:close/>
                  <a:moveTo>
                    <a:pt x="507428" y="1859248"/>
                  </a:moveTo>
                  <a:cubicBezTo>
                    <a:pt x="507428" y="1849293"/>
                    <a:pt x="515507" y="1841214"/>
                    <a:pt x="525462" y="1841214"/>
                  </a:cubicBezTo>
                  <a:cubicBezTo>
                    <a:pt x="535417" y="1841214"/>
                    <a:pt x="543496" y="1849293"/>
                    <a:pt x="543496" y="1859248"/>
                  </a:cubicBezTo>
                  <a:cubicBezTo>
                    <a:pt x="543496" y="1869203"/>
                    <a:pt x="535417" y="1877282"/>
                    <a:pt x="525462" y="1877282"/>
                  </a:cubicBezTo>
                  <a:cubicBezTo>
                    <a:pt x="515507" y="1877282"/>
                    <a:pt x="507428" y="1869203"/>
                    <a:pt x="507428" y="1859248"/>
                  </a:cubicBezTo>
                  <a:close/>
                  <a:moveTo>
                    <a:pt x="570928" y="1859248"/>
                  </a:moveTo>
                  <a:cubicBezTo>
                    <a:pt x="570928" y="1849293"/>
                    <a:pt x="579007" y="1841214"/>
                    <a:pt x="588962" y="1841214"/>
                  </a:cubicBezTo>
                  <a:cubicBezTo>
                    <a:pt x="598917" y="1841214"/>
                    <a:pt x="606996" y="1849293"/>
                    <a:pt x="606996" y="1859248"/>
                  </a:cubicBezTo>
                  <a:cubicBezTo>
                    <a:pt x="606996" y="1869203"/>
                    <a:pt x="598917" y="1877282"/>
                    <a:pt x="588962" y="1877282"/>
                  </a:cubicBezTo>
                  <a:cubicBezTo>
                    <a:pt x="579007" y="1877282"/>
                    <a:pt x="570928" y="1869203"/>
                    <a:pt x="570928" y="1859248"/>
                  </a:cubicBezTo>
                  <a:close/>
                  <a:moveTo>
                    <a:pt x="634428" y="1859248"/>
                  </a:moveTo>
                  <a:cubicBezTo>
                    <a:pt x="634428" y="1849293"/>
                    <a:pt x="642507" y="1841214"/>
                    <a:pt x="652462" y="1841214"/>
                  </a:cubicBezTo>
                  <a:cubicBezTo>
                    <a:pt x="662417" y="1841214"/>
                    <a:pt x="670496" y="1849293"/>
                    <a:pt x="670496" y="1859248"/>
                  </a:cubicBezTo>
                  <a:cubicBezTo>
                    <a:pt x="670496" y="1869203"/>
                    <a:pt x="662417" y="1877282"/>
                    <a:pt x="652462" y="1877282"/>
                  </a:cubicBezTo>
                  <a:cubicBezTo>
                    <a:pt x="642507" y="1877282"/>
                    <a:pt x="634428" y="1869203"/>
                    <a:pt x="634428" y="1859248"/>
                  </a:cubicBezTo>
                  <a:close/>
                  <a:moveTo>
                    <a:pt x="697642" y="1859248"/>
                  </a:moveTo>
                  <a:cubicBezTo>
                    <a:pt x="697642" y="1849135"/>
                    <a:pt x="705850" y="1840928"/>
                    <a:pt x="715962" y="1840928"/>
                  </a:cubicBezTo>
                  <a:cubicBezTo>
                    <a:pt x="726074" y="1840928"/>
                    <a:pt x="734282" y="1849135"/>
                    <a:pt x="734282" y="1859248"/>
                  </a:cubicBezTo>
                  <a:cubicBezTo>
                    <a:pt x="734282" y="1869360"/>
                    <a:pt x="726074" y="1877568"/>
                    <a:pt x="715962" y="1877568"/>
                  </a:cubicBezTo>
                  <a:cubicBezTo>
                    <a:pt x="705850" y="1877568"/>
                    <a:pt x="697642" y="1869360"/>
                    <a:pt x="697642" y="1859248"/>
                  </a:cubicBezTo>
                  <a:close/>
                  <a:moveTo>
                    <a:pt x="761142" y="1859248"/>
                  </a:moveTo>
                  <a:cubicBezTo>
                    <a:pt x="761142" y="1849135"/>
                    <a:pt x="769350" y="1840928"/>
                    <a:pt x="779462" y="1840928"/>
                  </a:cubicBezTo>
                  <a:cubicBezTo>
                    <a:pt x="789574" y="1840928"/>
                    <a:pt x="797782" y="1849135"/>
                    <a:pt x="797782" y="1859248"/>
                  </a:cubicBezTo>
                  <a:cubicBezTo>
                    <a:pt x="797782" y="1869360"/>
                    <a:pt x="789574" y="1877568"/>
                    <a:pt x="779462" y="1877568"/>
                  </a:cubicBezTo>
                  <a:cubicBezTo>
                    <a:pt x="769350" y="1877568"/>
                    <a:pt x="761142" y="1869360"/>
                    <a:pt x="761142" y="1859248"/>
                  </a:cubicBezTo>
                  <a:close/>
                  <a:moveTo>
                    <a:pt x="824642" y="1859248"/>
                  </a:moveTo>
                  <a:cubicBezTo>
                    <a:pt x="824642" y="1849135"/>
                    <a:pt x="832850" y="1840928"/>
                    <a:pt x="842962" y="1840928"/>
                  </a:cubicBezTo>
                  <a:cubicBezTo>
                    <a:pt x="853074" y="1840928"/>
                    <a:pt x="861282" y="1849135"/>
                    <a:pt x="861282" y="1859248"/>
                  </a:cubicBezTo>
                  <a:cubicBezTo>
                    <a:pt x="861282" y="1869360"/>
                    <a:pt x="853074" y="1877568"/>
                    <a:pt x="842962" y="1877568"/>
                  </a:cubicBezTo>
                  <a:cubicBezTo>
                    <a:pt x="832850" y="1877568"/>
                    <a:pt x="824642" y="1869360"/>
                    <a:pt x="824642" y="1859248"/>
                  </a:cubicBezTo>
                  <a:close/>
                  <a:moveTo>
                    <a:pt x="888142" y="1859248"/>
                  </a:moveTo>
                  <a:cubicBezTo>
                    <a:pt x="888142" y="1849135"/>
                    <a:pt x="896350" y="1840928"/>
                    <a:pt x="906462" y="1840928"/>
                  </a:cubicBezTo>
                  <a:cubicBezTo>
                    <a:pt x="916574" y="1840928"/>
                    <a:pt x="924782" y="1849135"/>
                    <a:pt x="924782" y="1859248"/>
                  </a:cubicBezTo>
                  <a:cubicBezTo>
                    <a:pt x="924782" y="1869360"/>
                    <a:pt x="916574" y="1877568"/>
                    <a:pt x="906462" y="1877568"/>
                  </a:cubicBezTo>
                  <a:cubicBezTo>
                    <a:pt x="896350" y="1877568"/>
                    <a:pt x="888142" y="1869360"/>
                    <a:pt x="888142" y="1859248"/>
                  </a:cubicBezTo>
                  <a:close/>
                  <a:moveTo>
                    <a:pt x="951642" y="1859248"/>
                  </a:moveTo>
                  <a:cubicBezTo>
                    <a:pt x="951642" y="1849135"/>
                    <a:pt x="959850" y="1840928"/>
                    <a:pt x="969962" y="1840928"/>
                  </a:cubicBezTo>
                  <a:cubicBezTo>
                    <a:pt x="980074" y="1840928"/>
                    <a:pt x="988282" y="1849135"/>
                    <a:pt x="988282" y="1859248"/>
                  </a:cubicBezTo>
                  <a:cubicBezTo>
                    <a:pt x="988282" y="1869360"/>
                    <a:pt x="980074" y="1877568"/>
                    <a:pt x="969962" y="1877568"/>
                  </a:cubicBezTo>
                  <a:cubicBezTo>
                    <a:pt x="959850" y="1877568"/>
                    <a:pt x="951642" y="1869360"/>
                    <a:pt x="951642" y="1859248"/>
                  </a:cubicBezTo>
                  <a:close/>
                  <a:moveTo>
                    <a:pt x="1015142" y="1859248"/>
                  </a:moveTo>
                  <a:cubicBezTo>
                    <a:pt x="1015142" y="1849135"/>
                    <a:pt x="1023350" y="1840928"/>
                    <a:pt x="1033462" y="1840928"/>
                  </a:cubicBezTo>
                  <a:cubicBezTo>
                    <a:pt x="1043574" y="1840928"/>
                    <a:pt x="1051782" y="1849135"/>
                    <a:pt x="1051782" y="1859248"/>
                  </a:cubicBezTo>
                  <a:cubicBezTo>
                    <a:pt x="1051782" y="1869360"/>
                    <a:pt x="1043574" y="1877568"/>
                    <a:pt x="1033462" y="1877568"/>
                  </a:cubicBezTo>
                  <a:cubicBezTo>
                    <a:pt x="1023350" y="1877568"/>
                    <a:pt x="1015142" y="1869360"/>
                    <a:pt x="1015142" y="1859248"/>
                  </a:cubicBezTo>
                  <a:close/>
                  <a:moveTo>
                    <a:pt x="1078642" y="1859248"/>
                  </a:moveTo>
                  <a:cubicBezTo>
                    <a:pt x="1078642" y="1849135"/>
                    <a:pt x="1086850" y="1840928"/>
                    <a:pt x="1096962" y="1840928"/>
                  </a:cubicBezTo>
                  <a:cubicBezTo>
                    <a:pt x="1107075" y="1840928"/>
                    <a:pt x="1115282" y="1849135"/>
                    <a:pt x="1115282" y="1859248"/>
                  </a:cubicBezTo>
                  <a:cubicBezTo>
                    <a:pt x="1115282" y="1869360"/>
                    <a:pt x="1107075" y="1877568"/>
                    <a:pt x="1096962" y="1877568"/>
                  </a:cubicBezTo>
                  <a:cubicBezTo>
                    <a:pt x="1086850" y="1877568"/>
                    <a:pt x="1078642" y="1869360"/>
                    <a:pt x="1078642" y="1859248"/>
                  </a:cubicBezTo>
                  <a:close/>
                  <a:moveTo>
                    <a:pt x="1142142" y="1859248"/>
                  </a:moveTo>
                  <a:cubicBezTo>
                    <a:pt x="1142142" y="1849135"/>
                    <a:pt x="1150350" y="1840928"/>
                    <a:pt x="1160462" y="1840928"/>
                  </a:cubicBezTo>
                  <a:cubicBezTo>
                    <a:pt x="1170575" y="1840928"/>
                    <a:pt x="1178782" y="1849135"/>
                    <a:pt x="1178782" y="1859248"/>
                  </a:cubicBezTo>
                  <a:cubicBezTo>
                    <a:pt x="1178782" y="1869360"/>
                    <a:pt x="1170575" y="1877568"/>
                    <a:pt x="1160462" y="1877568"/>
                  </a:cubicBezTo>
                  <a:cubicBezTo>
                    <a:pt x="1150350" y="1877568"/>
                    <a:pt x="1142142" y="1869360"/>
                    <a:pt x="1142142" y="1859248"/>
                  </a:cubicBezTo>
                  <a:close/>
                  <a:moveTo>
                    <a:pt x="1205642" y="1859248"/>
                  </a:moveTo>
                  <a:cubicBezTo>
                    <a:pt x="1205642" y="1849135"/>
                    <a:pt x="1213850" y="1840928"/>
                    <a:pt x="1223962" y="1840928"/>
                  </a:cubicBezTo>
                  <a:cubicBezTo>
                    <a:pt x="1234075" y="1840928"/>
                    <a:pt x="1242282" y="1849135"/>
                    <a:pt x="1242282" y="1859248"/>
                  </a:cubicBezTo>
                  <a:cubicBezTo>
                    <a:pt x="1242282" y="1869360"/>
                    <a:pt x="1234075" y="1877568"/>
                    <a:pt x="1223962" y="1877568"/>
                  </a:cubicBezTo>
                  <a:cubicBezTo>
                    <a:pt x="1213850" y="1877568"/>
                    <a:pt x="1205642" y="1869360"/>
                    <a:pt x="1205642" y="1859248"/>
                  </a:cubicBezTo>
                  <a:close/>
                  <a:moveTo>
                    <a:pt x="1268857" y="1859248"/>
                  </a:moveTo>
                  <a:cubicBezTo>
                    <a:pt x="1268857" y="1848977"/>
                    <a:pt x="1277192" y="1840642"/>
                    <a:pt x="1287462" y="1840642"/>
                  </a:cubicBezTo>
                  <a:cubicBezTo>
                    <a:pt x="1297732" y="1840642"/>
                    <a:pt x="1306068" y="1848977"/>
                    <a:pt x="1306068" y="1859248"/>
                  </a:cubicBezTo>
                  <a:cubicBezTo>
                    <a:pt x="1306068" y="1869518"/>
                    <a:pt x="1297732" y="1877853"/>
                    <a:pt x="1287462" y="1877853"/>
                  </a:cubicBezTo>
                  <a:cubicBezTo>
                    <a:pt x="1277192" y="1877853"/>
                    <a:pt x="1268857" y="1869518"/>
                    <a:pt x="1268857" y="1859248"/>
                  </a:cubicBezTo>
                  <a:close/>
                  <a:moveTo>
                    <a:pt x="1332357" y="1859248"/>
                  </a:moveTo>
                  <a:cubicBezTo>
                    <a:pt x="1332357" y="1848977"/>
                    <a:pt x="1340692" y="1840642"/>
                    <a:pt x="1350962" y="1840642"/>
                  </a:cubicBezTo>
                  <a:cubicBezTo>
                    <a:pt x="1361232" y="1840642"/>
                    <a:pt x="1369568" y="1848977"/>
                    <a:pt x="1369568" y="1859248"/>
                  </a:cubicBezTo>
                  <a:cubicBezTo>
                    <a:pt x="1369568" y="1869518"/>
                    <a:pt x="1361232" y="1877853"/>
                    <a:pt x="1350962" y="1877853"/>
                  </a:cubicBezTo>
                  <a:cubicBezTo>
                    <a:pt x="1340692" y="1877853"/>
                    <a:pt x="1332357" y="1869518"/>
                    <a:pt x="1332357" y="1859248"/>
                  </a:cubicBezTo>
                  <a:close/>
                  <a:moveTo>
                    <a:pt x="1395857" y="1859248"/>
                  </a:moveTo>
                  <a:cubicBezTo>
                    <a:pt x="1395857" y="1848977"/>
                    <a:pt x="1404192" y="1840642"/>
                    <a:pt x="1414462" y="1840642"/>
                  </a:cubicBezTo>
                  <a:cubicBezTo>
                    <a:pt x="1424732" y="1840642"/>
                    <a:pt x="1433068" y="1848977"/>
                    <a:pt x="1433068" y="1859248"/>
                  </a:cubicBezTo>
                  <a:cubicBezTo>
                    <a:pt x="1433068" y="1869518"/>
                    <a:pt x="1424732" y="1877853"/>
                    <a:pt x="1414462" y="1877853"/>
                  </a:cubicBezTo>
                  <a:cubicBezTo>
                    <a:pt x="1404192" y="1877853"/>
                    <a:pt x="1395857" y="1869518"/>
                    <a:pt x="1395857" y="1859248"/>
                  </a:cubicBezTo>
                  <a:close/>
                  <a:moveTo>
                    <a:pt x="1459357" y="1859248"/>
                  </a:moveTo>
                  <a:cubicBezTo>
                    <a:pt x="1459357" y="1848977"/>
                    <a:pt x="1467692" y="1840642"/>
                    <a:pt x="1477962" y="1840642"/>
                  </a:cubicBezTo>
                  <a:cubicBezTo>
                    <a:pt x="1488232" y="1840642"/>
                    <a:pt x="1496568" y="1848977"/>
                    <a:pt x="1496568" y="1859248"/>
                  </a:cubicBezTo>
                  <a:cubicBezTo>
                    <a:pt x="1496568" y="1869518"/>
                    <a:pt x="1488232" y="1877853"/>
                    <a:pt x="1477962" y="1877853"/>
                  </a:cubicBezTo>
                  <a:cubicBezTo>
                    <a:pt x="1467692" y="1877853"/>
                    <a:pt x="1459357" y="1869518"/>
                    <a:pt x="1459357" y="1859248"/>
                  </a:cubicBezTo>
                  <a:close/>
                  <a:moveTo>
                    <a:pt x="1522857" y="1859248"/>
                  </a:moveTo>
                  <a:cubicBezTo>
                    <a:pt x="1522857" y="1848977"/>
                    <a:pt x="1531192" y="1840642"/>
                    <a:pt x="1541462" y="1840642"/>
                  </a:cubicBezTo>
                  <a:cubicBezTo>
                    <a:pt x="1551732" y="1840642"/>
                    <a:pt x="1560068" y="1848977"/>
                    <a:pt x="1560068" y="1859248"/>
                  </a:cubicBezTo>
                  <a:cubicBezTo>
                    <a:pt x="1560068" y="1869518"/>
                    <a:pt x="1551732" y="1877853"/>
                    <a:pt x="1541462" y="1877853"/>
                  </a:cubicBezTo>
                  <a:cubicBezTo>
                    <a:pt x="1531192" y="1877853"/>
                    <a:pt x="1522857" y="1869518"/>
                    <a:pt x="1522857" y="1859248"/>
                  </a:cubicBezTo>
                  <a:close/>
                  <a:moveTo>
                    <a:pt x="1586357" y="1859248"/>
                  </a:moveTo>
                  <a:cubicBezTo>
                    <a:pt x="1586357" y="1848977"/>
                    <a:pt x="1594692" y="1840642"/>
                    <a:pt x="1604962" y="1840642"/>
                  </a:cubicBezTo>
                  <a:cubicBezTo>
                    <a:pt x="1615232" y="1840642"/>
                    <a:pt x="1623568" y="1848977"/>
                    <a:pt x="1623568" y="1859248"/>
                  </a:cubicBezTo>
                  <a:cubicBezTo>
                    <a:pt x="1623568" y="1869518"/>
                    <a:pt x="1615232" y="1877853"/>
                    <a:pt x="1604962" y="1877853"/>
                  </a:cubicBezTo>
                  <a:cubicBezTo>
                    <a:pt x="1594692" y="1877853"/>
                    <a:pt x="1586357" y="1869518"/>
                    <a:pt x="1586357" y="1859248"/>
                  </a:cubicBezTo>
                  <a:close/>
                  <a:moveTo>
                    <a:pt x="1649857" y="1859248"/>
                  </a:moveTo>
                  <a:cubicBezTo>
                    <a:pt x="1649857" y="1848977"/>
                    <a:pt x="1658192" y="1840642"/>
                    <a:pt x="1668462" y="1840642"/>
                  </a:cubicBezTo>
                  <a:cubicBezTo>
                    <a:pt x="1678732" y="1840642"/>
                    <a:pt x="1687068" y="1848977"/>
                    <a:pt x="1687068" y="1859248"/>
                  </a:cubicBezTo>
                  <a:cubicBezTo>
                    <a:pt x="1687068" y="1869518"/>
                    <a:pt x="1678732" y="1877853"/>
                    <a:pt x="1668462" y="1877853"/>
                  </a:cubicBezTo>
                  <a:cubicBezTo>
                    <a:pt x="1658192" y="1877853"/>
                    <a:pt x="1649857" y="1869518"/>
                    <a:pt x="1649857" y="1859248"/>
                  </a:cubicBezTo>
                  <a:close/>
                  <a:moveTo>
                    <a:pt x="1713071" y="1859248"/>
                  </a:moveTo>
                  <a:cubicBezTo>
                    <a:pt x="1713071" y="1848820"/>
                    <a:pt x="1721534" y="1840357"/>
                    <a:pt x="1731962" y="1840357"/>
                  </a:cubicBezTo>
                  <a:cubicBezTo>
                    <a:pt x="1742390" y="1840357"/>
                    <a:pt x="1750853" y="1848820"/>
                    <a:pt x="1750853" y="1859248"/>
                  </a:cubicBezTo>
                  <a:cubicBezTo>
                    <a:pt x="1750853" y="1869676"/>
                    <a:pt x="1742390" y="1878139"/>
                    <a:pt x="1731962" y="1878139"/>
                  </a:cubicBezTo>
                  <a:cubicBezTo>
                    <a:pt x="1721534" y="1878139"/>
                    <a:pt x="1713071" y="1869676"/>
                    <a:pt x="1713071" y="1859248"/>
                  </a:cubicBezTo>
                  <a:close/>
                  <a:moveTo>
                    <a:pt x="1776571" y="1859248"/>
                  </a:moveTo>
                  <a:cubicBezTo>
                    <a:pt x="1776571" y="1848820"/>
                    <a:pt x="1785034" y="1840357"/>
                    <a:pt x="1795462" y="1840357"/>
                  </a:cubicBezTo>
                  <a:cubicBezTo>
                    <a:pt x="1805890" y="1840357"/>
                    <a:pt x="1814353" y="1848820"/>
                    <a:pt x="1814353" y="1859248"/>
                  </a:cubicBezTo>
                  <a:cubicBezTo>
                    <a:pt x="1814353" y="1869676"/>
                    <a:pt x="1805890" y="1878139"/>
                    <a:pt x="1795462" y="1878139"/>
                  </a:cubicBezTo>
                  <a:cubicBezTo>
                    <a:pt x="1785034" y="1878139"/>
                    <a:pt x="1776571" y="1869676"/>
                    <a:pt x="1776571" y="1859248"/>
                  </a:cubicBezTo>
                  <a:close/>
                  <a:moveTo>
                    <a:pt x="1840071" y="1859248"/>
                  </a:moveTo>
                  <a:cubicBezTo>
                    <a:pt x="1840071" y="1848820"/>
                    <a:pt x="1848534" y="1840357"/>
                    <a:pt x="1858962" y="1840357"/>
                  </a:cubicBezTo>
                  <a:cubicBezTo>
                    <a:pt x="1869390" y="1840357"/>
                    <a:pt x="1877853" y="1848820"/>
                    <a:pt x="1877853" y="1859248"/>
                  </a:cubicBezTo>
                  <a:cubicBezTo>
                    <a:pt x="1877853" y="1869676"/>
                    <a:pt x="1869390" y="1878139"/>
                    <a:pt x="1858962" y="1878139"/>
                  </a:cubicBezTo>
                  <a:cubicBezTo>
                    <a:pt x="1848534" y="1878139"/>
                    <a:pt x="1840071" y="1869676"/>
                    <a:pt x="1840071" y="1859248"/>
                  </a:cubicBezTo>
                  <a:close/>
                  <a:moveTo>
                    <a:pt x="1905285" y="1859248"/>
                  </a:moveTo>
                  <a:cubicBezTo>
                    <a:pt x="1905285" y="1849766"/>
                    <a:pt x="1912980" y="1842071"/>
                    <a:pt x="1922462" y="1842071"/>
                  </a:cubicBezTo>
                  <a:cubicBezTo>
                    <a:pt x="1931944" y="1842071"/>
                    <a:pt x="1939639" y="1849766"/>
                    <a:pt x="1939639" y="1859248"/>
                  </a:cubicBezTo>
                  <a:cubicBezTo>
                    <a:pt x="1939639" y="1868729"/>
                    <a:pt x="1931944" y="1876425"/>
                    <a:pt x="1922462" y="1876425"/>
                  </a:cubicBezTo>
                  <a:cubicBezTo>
                    <a:pt x="1912980" y="1876425"/>
                    <a:pt x="1905285" y="1868729"/>
                    <a:pt x="1905285" y="1859248"/>
                  </a:cubicBezTo>
                  <a:close/>
                  <a:moveTo>
                    <a:pt x="1968785" y="1859248"/>
                  </a:moveTo>
                  <a:cubicBezTo>
                    <a:pt x="1968785" y="1849766"/>
                    <a:pt x="1976480" y="1842071"/>
                    <a:pt x="1985962" y="1842071"/>
                  </a:cubicBezTo>
                  <a:cubicBezTo>
                    <a:pt x="1995444" y="1842071"/>
                    <a:pt x="2003139" y="1849766"/>
                    <a:pt x="2003139" y="1859248"/>
                  </a:cubicBezTo>
                  <a:cubicBezTo>
                    <a:pt x="2003139" y="1868729"/>
                    <a:pt x="1995444" y="1876425"/>
                    <a:pt x="1985962" y="1876425"/>
                  </a:cubicBezTo>
                  <a:cubicBezTo>
                    <a:pt x="1976480" y="1876425"/>
                    <a:pt x="1968785" y="1868729"/>
                    <a:pt x="1968785" y="1859248"/>
                  </a:cubicBezTo>
                  <a:close/>
                  <a:moveTo>
                    <a:pt x="2032285" y="1859248"/>
                  </a:moveTo>
                  <a:cubicBezTo>
                    <a:pt x="2032285" y="1849766"/>
                    <a:pt x="2039980" y="1842071"/>
                    <a:pt x="2049462" y="1842071"/>
                  </a:cubicBezTo>
                  <a:cubicBezTo>
                    <a:pt x="2058944" y="1842071"/>
                    <a:pt x="2066639" y="1849766"/>
                    <a:pt x="2066639" y="1859248"/>
                  </a:cubicBezTo>
                  <a:cubicBezTo>
                    <a:pt x="2066639" y="1868729"/>
                    <a:pt x="2058944" y="1876425"/>
                    <a:pt x="2049462" y="1876425"/>
                  </a:cubicBezTo>
                  <a:cubicBezTo>
                    <a:pt x="2039980" y="1876425"/>
                    <a:pt x="2032285" y="1868729"/>
                    <a:pt x="2032285" y="1859248"/>
                  </a:cubicBezTo>
                  <a:close/>
                  <a:moveTo>
                    <a:pt x="2095785" y="1859248"/>
                  </a:moveTo>
                  <a:cubicBezTo>
                    <a:pt x="2095785" y="1849766"/>
                    <a:pt x="2103481" y="1842071"/>
                    <a:pt x="2112962" y="1842071"/>
                  </a:cubicBezTo>
                  <a:cubicBezTo>
                    <a:pt x="2122444" y="1842071"/>
                    <a:pt x="2130139" y="1849766"/>
                    <a:pt x="2130139" y="1859248"/>
                  </a:cubicBezTo>
                  <a:cubicBezTo>
                    <a:pt x="2130139" y="1868729"/>
                    <a:pt x="2122444" y="1876425"/>
                    <a:pt x="2112962" y="1876425"/>
                  </a:cubicBezTo>
                  <a:cubicBezTo>
                    <a:pt x="2103481" y="1876425"/>
                    <a:pt x="2095785" y="1868729"/>
                    <a:pt x="2095785" y="1859248"/>
                  </a:cubicBezTo>
                  <a:close/>
                  <a:moveTo>
                    <a:pt x="2159000" y="1859248"/>
                  </a:moveTo>
                  <a:cubicBezTo>
                    <a:pt x="2159000" y="1849608"/>
                    <a:pt x="2166823" y="1841785"/>
                    <a:pt x="2176462" y="1841785"/>
                  </a:cubicBezTo>
                  <a:cubicBezTo>
                    <a:pt x="2186101" y="1841785"/>
                    <a:pt x="2193925" y="1849608"/>
                    <a:pt x="2193925" y="1859248"/>
                  </a:cubicBezTo>
                  <a:cubicBezTo>
                    <a:pt x="2193925" y="1868887"/>
                    <a:pt x="2186101" y="1876710"/>
                    <a:pt x="2176462" y="1876710"/>
                  </a:cubicBezTo>
                  <a:cubicBezTo>
                    <a:pt x="2166823" y="1876710"/>
                    <a:pt x="2159000" y="1868887"/>
                    <a:pt x="2159000" y="1859248"/>
                  </a:cubicBezTo>
                  <a:close/>
                  <a:moveTo>
                    <a:pt x="2222500" y="1859248"/>
                  </a:moveTo>
                  <a:cubicBezTo>
                    <a:pt x="2222500" y="1849608"/>
                    <a:pt x="2230323" y="1841785"/>
                    <a:pt x="2239962" y="1841785"/>
                  </a:cubicBezTo>
                  <a:cubicBezTo>
                    <a:pt x="2249601" y="1841785"/>
                    <a:pt x="2257425" y="1849608"/>
                    <a:pt x="2257425" y="1859248"/>
                  </a:cubicBezTo>
                  <a:cubicBezTo>
                    <a:pt x="2257425" y="1868887"/>
                    <a:pt x="2249601" y="1876710"/>
                    <a:pt x="2239962" y="1876710"/>
                  </a:cubicBezTo>
                  <a:cubicBezTo>
                    <a:pt x="2230323" y="1876710"/>
                    <a:pt x="2222500" y="1868887"/>
                    <a:pt x="2222500" y="1859248"/>
                  </a:cubicBezTo>
                  <a:close/>
                  <a:moveTo>
                    <a:pt x="190500" y="1922748"/>
                  </a:moveTo>
                  <a:cubicBezTo>
                    <a:pt x="190500" y="1913108"/>
                    <a:pt x="198323" y="1905285"/>
                    <a:pt x="207962" y="1905285"/>
                  </a:cubicBezTo>
                  <a:cubicBezTo>
                    <a:pt x="217601" y="1905285"/>
                    <a:pt x="225425" y="1913108"/>
                    <a:pt x="225425" y="1922748"/>
                  </a:cubicBezTo>
                  <a:cubicBezTo>
                    <a:pt x="225425" y="1932387"/>
                    <a:pt x="217601" y="1940210"/>
                    <a:pt x="207962" y="1940210"/>
                  </a:cubicBezTo>
                  <a:cubicBezTo>
                    <a:pt x="198323" y="1940210"/>
                    <a:pt x="190500" y="1932387"/>
                    <a:pt x="190500" y="1922748"/>
                  </a:cubicBezTo>
                  <a:close/>
                  <a:moveTo>
                    <a:pt x="254000" y="1922748"/>
                  </a:moveTo>
                  <a:cubicBezTo>
                    <a:pt x="254000" y="1913108"/>
                    <a:pt x="261823" y="1905285"/>
                    <a:pt x="271462" y="1905285"/>
                  </a:cubicBezTo>
                  <a:cubicBezTo>
                    <a:pt x="281101" y="1905285"/>
                    <a:pt x="288925" y="1913108"/>
                    <a:pt x="288925" y="1922748"/>
                  </a:cubicBezTo>
                  <a:cubicBezTo>
                    <a:pt x="288925" y="1932387"/>
                    <a:pt x="281101" y="1940210"/>
                    <a:pt x="271462" y="1940210"/>
                  </a:cubicBezTo>
                  <a:cubicBezTo>
                    <a:pt x="261823" y="1940210"/>
                    <a:pt x="254000" y="1932387"/>
                    <a:pt x="254000" y="1922748"/>
                  </a:cubicBezTo>
                  <a:close/>
                  <a:moveTo>
                    <a:pt x="318071" y="1922748"/>
                  </a:moveTo>
                  <a:cubicBezTo>
                    <a:pt x="318071" y="1913424"/>
                    <a:pt x="325638" y="1905857"/>
                    <a:pt x="334962" y="1905857"/>
                  </a:cubicBezTo>
                  <a:cubicBezTo>
                    <a:pt x="344286" y="1905857"/>
                    <a:pt x="351853" y="1913424"/>
                    <a:pt x="351853" y="1922748"/>
                  </a:cubicBezTo>
                  <a:cubicBezTo>
                    <a:pt x="351853" y="1932072"/>
                    <a:pt x="344286" y="1939639"/>
                    <a:pt x="334962" y="1939639"/>
                  </a:cubicBezTo>
                  <a:cubicBezTo>
                    <a:pt x="325638" y="1939639"/>
                    <a:pt x="318071" y="1932072"/>
                    <a:pt x="318071" y="1922748"/>
                  </a:cubicBezTo>
                  <a:close/>
                  <a:moveTo>
                    <a:pt x="380428" y="1922748"/>
                  </a:moveTo>
                  <a:cubicBezTo>
                    <a:pt x="380428" y="1912793"/>
                    <a:pt x="388507" y="1904714"/>
                    <a:pt x="398462" y="1904714"/>
                  </a:cubicBezTo>
                  <a:cubicBezTo>
                    <a:pt x="408417" y="1904714"/>
                    <a:pt x="416496" y="1912793"/>
                    <a:pt x="416496" y="1922748"/>
                  </a:cubicBezTo>
                  <a:cubicBezTo>
                    <a:pt x="416496" y="1932703"/>
                    <a:pt x="408417" y="1940782"/>
                    <a:pt x="398462" y="1940782"/>
                  </a:cubicBezTo>
                  <a:cubicBezTo>
                    <a:pt x="388507" y="1940782"/>
                    <a:pt x="380428" y="1932703"/>
                    <a:pt x="380428" y="1922748"/>
                  </a:cubicBezTo>
                  <a:close/>
                  <a:moveTo>
                    <a:pt x="443928" y="1922748"/>
                  </a:moveTo>
                  <a:cubicBezTo>
                    <a:pt x="443928" y="1912793"/>
                    <a:pt x="452007" y="1904714"/>
                    <a:pt x="461962" y="1904714"/>
                  </a:cubicBezTo>
                  <a:cubicBezTo>
                    <a:pt x="471917" y="1904714"/>
                    <a:pt x="479996" y="1912793"/>
                    <a:pt x="479996" y="1922748"/>
                  </a:cubicBezTo>
                  <a:cubicBezTo>
                    <a:pt x="479996" y="1932703"/>
                    <a:pt x="471917" y="1940782"/>
                    <a:pt x="461962" y="1940782"/>
                  </a:cubicBezTo>
                  <a:cubicBezTo>
                    <a:pt x="452007" y="1940782"/>
                    <a:pt x="443928" y="1932703"/>
                    <a:pt x="443928" y="1922748"/>
                  </a:cubicBezTo>
                  <a:close/>
                  <a:moveTo>
                    <a:pt x="507142" y="1922748"/>
                  </a:moveTo>
                  <a:cubicBezTo>
                    <a:pt x="507142" y="1912635"/>
                    <a:pt x="515350" y="1904428"/>
                    <a:pt x="525462" y="1904428"/>
                  </a:cubicBezTo>
                  <a:cubicBezTo>
                    <a:pt x="535575" y="1904428"/>
                    <a:pt x="543782" y="1912635"/>
                    <a:pt x="543782" y="1922748"/>
                  </a:cubicBezTo>
                  <a:cubicBezTo>
                    <a:pt x="543782" y="1932860"/>
                    <a:pt x="535575" y="1941068"/>
                    <a:pt x="525462" y="1941068"/>
                  </a:cubicBezTo>
                  <a:cubicBezTo>
                    <a:pt x="515350" y="1941068"/>
                    <a:pt x="507142" y="1932860"/>
                    <a:pt x="507142" y="1922748"/>
                  </a:cubicBezTo>
                  <a:close/>
                  <a:moveTo>
                    <a:pt x="570642" y="1922748"/>
                  </a:moveTo>
                  <a:cubicBezTo>
                    <a:pt x="570642" y="1912635"/>
                    <a:pt x="578850" y="1904428"/>
                    <a:pt x="588962" y="1904428"/>
                  </a:cubicBezTo>
                  <a:cubicBezTo>
                    <a:pt x="599075" y="1904428"/>
                    <a:pt x="607282" y="1912635"/>
                    <a:pt x="607282" y="1922748"/>
                  </a:cubicBezTo>
                  <a:cubicBezTo>
                    <a:pt x="607282" y="1932860"/>
                    <a:pt x="599075" y="1941068"/>
                    <a:pt x="588962" y="1941068"/>
                  </a:cubicBezTo>
                  <a:cubicBezTo>
                    <a:pt x="578850" y="1941068"/>
                    <a:pt x="570642" y="1932860"/>
                    <a:pt x="570642" y="1922748"/>
                  </a:cubicBezTo>
                  <a:close/>
                  <a:moveTo>
                    <a:pt x="634142" y="1922748"/>
                  </a:moveTo>
                  <a:cubicBezTo>
                    <a:pt x="634142" y="1912635"/>
                    <a:pt x="642350" y="1904428"/>
                    <a:pt x="652462" y="1904428"/>
                  </a:cubicBezTo>
                  <a:cubicBezTo>
                    <a:pt x="662574" y="1904428"/>
                    <a:pt x="670782" y="1912635"/>
                    <a:pt x="670782" y="1922748"/>
                  </a:cubicBezTo>
                  <a:cubicBezTo>
                    <a:pt x="670782" y="1932860"/>
                    <a:pt x="662574" y="1941068"/>
                    <a:pt x="652462" y="1941068"/>
                  </a:cubicBezTo>
                  <a:cubicBezTo>
                    <a:pt x="642350" y="1941068"/>
                    <a:pt x="634142" y="1932860"/>
                    <a:pt x="634142" y="1922748"/>
                  </a:cubicBezTo>
                  <a:close/>
                  <a:moveTo>
                    <a:pt x="697642" y="1922748"/>
                  </a:moveTo>
                  <a:cubicBezTo>
                    <a:pt x="697642" y="1912635"/>
                    <a:pt x="705850" y="1904428"/>
                    <a:pt x="715962" y="1904428"/>
                  </a:cubicBezTo>
                  <a:cubicBezTo>
                    <a:pt x="726074" y="1904428"/>
                    <a:pt x="734282" y="1912635"/>
                    <a:pt x="734282" y="1922748"/>
                  </a:cubicBezTo>
                  <a:cubicBezTo>
                    <a:pt x="734282" y="1932860"/>
                    <a:pt x="726074" y="1941068"/>
                    <a:pt x="715962" y="1941068"/>
                  </a:cubicBezTo>
                  <a:cubicBezTo>
                    <a:pt x="705850" y="1941068"/>
                    <a:pt x="697642" y="1932860"/>
                    <a:pt x="697642" y="1922748"/>
                  </a:cubicBezTo>
                  <a:close/>
                  <a:moveTo>
                    <a:pt x="761142" y="1922748"/>
                  </a:moveTo>
                  <a:cubicBezTo>
                    <a:pt x="761142" y="1912635"/>
                    <a:pt x="769350" y="1904428"/>
                    <a:pt x="779462" y="1904428"/>
                  </a:cubicBezTo>
                  <a:cubicBezTo>
                    <a:pt x="789574" y="1904428"/>
                    <a:pt x="797782" y="1912635"/>
                    <a:pt x="797782" y="1922748"/>
                  </a:cubicBezTo>
                  <a:cubicBezTo>
                    <a:pt x="797782" y="1932860"/>
                    <a:pt x="789574" y="1941068"/>
                    <a:pt x="779462" y="1941068"/>
                  </a:cubicBezTo>
                  <a:cubicBezTo>
                    <a:pt x="769350" y="1941068"/>
                    <a:pt x="761142" y="1932860"/>
                    <a:pt x="761142" y="1922748"/>
                  </a:cubicBezTo>
                  <a:close/>
                  <a:moveTo>
                    <a:pt x="824642" y="1922748"/>
                  </a:moveTo>
                  <a:cubicBezTo>
                    <a:pt x="824642" y="1912635"/>
                    <a:pt x="832850" y="1904428"/>
                    <a:pt x="842962" y="1904428"/>
                  </a:cubicBezTo>
                  <a:cubicBezTo>
                    <a:pt x="853074" y="1904428"/>
                    <a:pt x="861282" y="1912635"/>
                    <a:pt x="861282" y="1922748"/>
                  </a:cubicBezTo>
                  <a:cubicBezTo>
                    <a:pt x="861282" y="1932860"/>
                    <a:pt x="853074" y="1941068"/>
                    <a:pt x="842962" y="1941068"/>
                  </a:cubicBezTo>
                  <a:cubicBezTo>
                    <a:pt x="832850" y="1941068"/>
                    <a:pt x="824642" y="1932860"/>
                    <a:pt x="824642" y="1922748"/>
                  </a:cubicBezTo>
                  <a:close/>
                  <a:moveTo>
                    <a:pt x="888142" y="1922748"/>
                  </a:moveTo>
                  <a:cubicBezTo>
                    <a:pt x="888142" y="1912635"/>
                    <a:pt x="896350" y="1904428"/>
                    <a:pt x="906462" y="1904428"/>
                  </a:cubicBezTo>
                  <a:cubicBezTo>
                    <a:pt x="916574" y="1904428"/>
                    <a:pt x="924782" y="1912635"/>
                    <a:pt x="924782" y="1922748"/>
                  </a:cubicBezTo>
                  <a:cubicBezTo>
                    <a:pt x="924782" y="1932860"/>
                    <a:pt x="916574" y="1941068"/>
                    <a:pt x="906462" y="1941068"/>
                  </a:cubicBezTo>
                  <a:cubicBezTo>
                    <a:pt x="896350" y="1941068"/>
                    <a:pt x="888142" y="1932860"/>
                    <a:pt x="888142" y="1922748"/>
                  </a:cubicBezTo>
                  <a:close/>
                  <a:moveTo>
                    <a:pt x="951642" y="1922748"/>
                  </a:moveTo>
                  <a:cubicBezTo>
                    <a:pt x="951642" y="1912635"/>
                    <a:pt x="959850" y="1904428"/>
                    <a:pt x="969962" y="1904428"/>
                  </a:cubicBezTo>
                  <a:cubicBezTo>
                    <a:pt x="980074" y="1904428"/>
                    <a:pt x="988282" y="1912635"/>
                    <a:pt x="988282" y="1922748"/>
                  </a:cubicBezTo>
                  <a:cubicBezTo>
                    <a:pt x="988282" y="1932860"/>
                    <a:pt x="980074" y="1941068"/>
                    <a:pt x="969962" y="1941068"/>
                  </a:cubicBezTo>
                  <a:cubicBezTo>
                    <a:pt x="959850" y="1941068"/>
                    <a:pt x="951642" y="1932860"/>
                    <a:pt x="951642" y="1922748"/>
                  </a:cubicBezTo>
                  <a:close/>
                  <a:moveTo>
                    <a:pt x="1015142" y="1922748"/>
                  </a:moveTo>
                  <a:cubicBezTo>
                    <a:pt x="1015142" y="1912635"/>
                    <a:pt x="1023350" y="1904428"/>
                    <a:pt x="1033462" y="1904428"/>
                  </a:cubicBezTo>
                  <a:cubicBezTo>
                    <a:pt x="1043574" y="1904428"/>
                    <a:pt x="1051782" y="1912635"/>
                    <a:pt x="1051782" y="1922748"/>
                  </a:cubicBezTo>
                  <a:cubicBezTo>
                    <a:pt x="1051782" y="1932860"/>
                    <a:pt x="1043574" y="1941068"/>
                    <a:pt x="1033462" y="1941068"/>
                  </a:cubicBezTo>
                  <a:cubicBezTo>
                    <a:pt x="1023350" y="1941068"/>
                    <a:pt x="1015142" y="1932860"/>
                    <a:pt x="1015142" y="1922748"/>
                  </a:cubicBezTo>
                  <a:close/>
                  <a:moveTo>
                    <a:pt x="1078642" y="1922748"/>
                  </a:moveTo>
                  <a:cubicBezTo>
                    <a:pt x="1078642" y="1912635"/>
                    <a:pt x="1086850" y="1904428"/>
                    <a:pt x="1096962" y="1904428"/>
                  </a:cubicBezTo>
                  <a:cubicBezTo>
                    <a:pt x="1107075" y="1904428"/>
                    <a:pt x="1115282" y="1912635"/>
                    <a:pt x="1115282" y="1922748"/>
                  </a:cubicBezTo>
                  <a:cubicBezTo>
                    <a:pt x="1115282" y="1932860"/>
                    <a:pt x="1107075" y="1941068"/>
                    <a:pt x="1096962" y="1941068"/>
                  </a:cubicBezTo>
                  <a:cubicBezTo>
                    <a:pt x="1086850" y="1941068"/>
                    <a:pt x="1078642" y="1932860"/>
                    <a:pt x="1078642" y="1922748"/>
                  </a:cubicBezTo>
                  <a:close/>
                  <a:moveTo>
                    <a:pt x="1142142" y="1922748"/>
                  </a:moveTo>
                  <a:cubicBezTo>
                    <a:pt x="1142142" y="1912635"/>
                    <a:pt x="1150350" y="1904428"/>
                    <a:pt x="1160462" y="1904428"/>
                  </a:cubicBezTo>
                  <a:cubicBezTo>
                    <a:pt x="1170575" y="1904428"/>
                    <a:pt x="1178782" y="1912635"/>
                    <a:pt x="1178782" y="1922748"/>
                  </a:cubicBezTo>
                  <a:cubicBezTo>
                    <a:pt x="1178782" y="1932860"/>
                    <a:pt x="1170575" y="1941068"/>
                    <a:pt x="1160462" y="1941068"/>
                  </a:cubicBezTo>
                  <a:cubicBezTo>
                    <a:pt x="1150350" y="1941068"/>
                    <a:pt x="1142142" y="1932860"/>
                    <a:pt x="1142142" y="1922748"/>
                  </a:cubicBezTo>
                  <a:close/>
                  <a:moveTo>
                    <a:pt x="1205357" y="1922748"/>
                  </a:moveTo>
                  <a:cubicBezTo>
                    <a:pt x="1205357" y="1912477"/>
                    <a:pt x="1213692" y="1904142"/>
                    <a:pt x="1223962" y="1904142"/>
                  </a:cubicBezTo>
                  <a:cubicBezTo>
                    <a:pt x="1234232" y="1904142"/>
                    <a:pt x="1242568" y="1912477"/>
                    <a:pt x="1242568" y="1922748"/>
                  </a:cubicBezTo>
                  <a:cubicBezTo>
                    <a:pt x="1242568" y="1933018"/>
                    <a:pt x="1234232" y="1941353"/>
                    <a:pt x="1223962" y="1941353"/>
                  </a:cubicBezTo>
                  <a:cubicBezTo>
                    <a:pt x="1213692" y="1941353"/>
                    <a:pt x="1205357" y="1933018"/>
                    <a:pt x="1205357" y="1922748"/>
                  </a:cubicBezTo>
                  <a:close/>
                  <a:moveTo>
                    <a:pt x="1268857" y="1922748"/>
                  </a:moveTo>
                  <a:cubicBezTo>
                    <a:pt x="1268857" y="1912477"/>
                    <a:pt x="1277192" y="1904142"/>
                    <a:pt x="1287462" y="1904142"/>
                  </a:cubicBezTo>
                  <a:cubicBezTo>
                    <a:pt x="1297732" y="1904142"/>
                    <a:pt x="1306068" y="1912477"/>
                    <a:pt x="1306068" y="1922748"/>
                  </a:cubicBezTo>
                  <a:cubicBezTo>
                    <a:pt x="1306068" y="1933018"/>
                    <a:pt x="1297732" y="1941353"/>
                    <a:pt x="1287462" y="1941353"/>
                  </a:cubicBezTo>
                  <a:cubicBezTo>
                    <a:pt x="1277192" y="1941353"/>
                    <a:pt x="1268857" y="1933018"/>
                    <a:pt x="1268857" y="1922748"/>
                  </a:cubicBezTo>
                  <a:close/>
                  <a:moveTo>
                    <a:pt x="1332357" y="1922748"/>
                  </a:moveTo>
                  <a:cubicBezTo>
                    <a:pt x="1332357" y="1912477"/>
                    <a:pt x="1340692" y="1904142"/>
                    <a:pt x="1350962" y="1904142"/>
                  </a:cubicBezTo>
                  <a:cubicBezTo>
                    <a:pt x="1361232" y="1904142"/>
                    <a:pt x="1369568" y="1912477"/>
                    <a:pt x="1369568" y="1922748"/>
                  </a:cubicBezTo>
                  <a:cubicBezTo>
                    <a:pt x="1369568" y="1933018"/>
                    <a:pt x="1361232" y="1941353"/>
                    <a:pt x="1350962" y="1941353"/>
                  </a:cubicBezTo>
                  <a:cubicBezTo>
                    <a:pt x="1340692" y="1941353"/>
                    <a:pt x="1332357" y="1933018"/>
                    <a:pt x="1332357" y="1922748"/>
                  </a:cubicBezTo>
                  <a:close/>
                  <a:moveTo>
                    <a:pt x="1395857" y="1922748"/>
                  </a:moveTo>
                  <a:cubicBezTo>
                    <a:pt x="1395857" y="1912477"/>
                    <a:pt x="1404192" y="1904142"/>
                    <a:pt x="1414462" y="1904142"/>
                  </a:cubicBezTo>
                  <a:cubicBezTo>
                    <a:pt x="1424732" y="1904142"/>
                    <a:pt x="1433068" y="1912477"/>
                    <a:pt x="1433068" y="1922748"/>
                  </a:cubicBezTo>
                  <a:cubicBezTo>
                    <a:pt x="1433068" y="1933018"/>
                    <a:pt x="1424732" y="1941353"/>
                    <a:pt x="1414462" y="1941353"/>
                  </a:cubicBezTo>
                  <a:cubicBezTo>
                    <a:pt x="1404192" y="1941353"/>
                    <a:pt x="1395857" y="1933018"/>
                    <a:pt x="1395857" y="1922748"/>
                  </a:cubicBezTo>
                  <a:close/>
                  <a:moveTo>
                    <a:pt x="1459357" y="1922748"/>
                  </a:moveTo>
                  <a:cubicBezTo>
                    <a:pt x="1459357" y="1912477"/>
                    <a:pt x="1467692" y="1904142"/>
                    <a:pt x="1477962" y="1904142"/>
                  </a:cubicBezTo>
                  <a:cubicBezTo>
                    <a:pt x="1488232" y="1904142"/>
                    <a:pt x="1496568" y="1912477"/>
                    <a:pt x="1496568" y="1922748"/>
                  </a:cubicBezTo>
                  <a:cubicBezTo>
                    <a:pt x="1496568" y="1933018"/>
                    <a:pt x="1488232" y="1941353"/>
                    <a:pt x="1477962" y="1941353"/>
                  </a:cubicBezTo>
                  <a:cubicBezTo>
                    <a:pt x="1467692" y="1941353"/>
                    <a:pt x="1459357" y="1933018"/>
                    <a:pt x="1459357" y="1922748"/>
                  </a:cubicBezTo>
                  <a:close/>
                  <a:moveTo>
                    <a:pt x="1522857" y="1922748"/>
                  </a:moveTo>
                  <a:cubicBezTo>
                    <a:pt x="1522857" y="1912477"/>
                    <a:pt x="1531192" y="1904142"/>
                    <a:pt x="1541462" y="1904142"/>
                  </a:cubicBezTo>
                  <a:cubicBezTo>
                    <a:pt x="1551732" y="1904142"/>
                    <a:pt x="1560068" y="1912477"/>
                    <a:pt x="1560068" y="1922748"/>
                  </a:cubicBezTo>
                  <a:cubicBezTo>
                    <a:pt x="1560068" y="1933018"/>
                    <a:pt x="1551732" y="1941353"/>
                    <a:pt x="1541462" y="1941353"/>
                  </a:cubicBezTo>
                  <a:cubicBezTo>
                    <a:pt x="1531192" y="1941353"/>
                    <a:pt x="1522857" y="1933018"/>
                    <a:pt x="1522857" y="1922748"/>
                  </a:cubicBezTo>
                  <a:close/>
                  <a:moveTo>
                    <a:pt x="1586071" y="1922748"/>
                  </a:moveTo>
                  <a:cubicBezTo>
                    <a:pt x="1586071" y="1912320"/>
                    <a:pt x="1594534" y="1903857"/>
                    <a:pt x="1604962" y="1903857"/>
                  </a:cubicBezTo>
                  <a:cubicBezTo>
                    <a:pt x="1615390" y="1903857"/>
                    <a:pt x="1623853" y="1912320"/>
                    <a:pt x="1623853" y="1922748"/>
                  </a:cubicBezTo>
                  <a:cubicBezTo>
                    <a:pt x="1623853" y="1933176"/>
                    <a:pt x="1615390" y="1941639"/>
                    <a:pt x="1604962" y="1941639"/>
                  </a:cubicBezTo>
                  <a:cubicBezTo>
                    <a:pt x="1594534" y="1941639"/>
                    <a:pt x="1586071" y="1933176"/>
                    <a:pt x="1586071" y="1922748"/>
                  </a:cubicBezTo>
                  <a:close/>
                  <a:moveTo>
                    <a:pt x="1649571" y="1922748"/>
                  </a:moveTo>
                  <a:cubicBezTo>
                    <a:pt x="1649571" y="1912320"/>
                    <a:pt x="1658034" y="1903857"/>
                    <a:pt x="1668462" y="1903857"/>
                  </a:cubicBezTo>
                  <a:cubicBezTo>
                    <a:pt x="1678890" y="1903857"/>
                    <a:pt x="1687353" y="1912320"/>
                    <a:pt x="1687353" y="1922748"/>
                  </a:cubicBezTo>
                  <a:cubicBezTo>
                    <a:pt x="1687353" y="1933176"/>
                    <a:pt x="1678890" y="1941639"/>
                    <a:pt x="1668462" y="1941639"/>
                  </a:cubicBezTo>
                  <a:cubicBezTo>
                    <a:pt x="1658034" y="1941639"/>
                    <a:pt x="1649571" y="1933176"/>
                    <a:pt x="1649571" y="1922748"/>
                  </a:cubicBezTo>
                  <a:close/>
                  <a:moveTo>
                    <a:pt x="1713071" y="1922748"/>
                  </a:moveTo>
                  <a:cubicBezTo>
                    <a:pt x="1713071" y="1912320"/>
                    <a:pt x="1721534" y="1903857"/>
                    <a:pt x="1731962" y="1903857"/>
                  </a:cubicBezTo>
                  <a:cubicBezTo>
                    <a:pt x="1742390" y="1903857"/>
                    <a:pt x="1750853" y="1912320"/>
                    <a:pt x="1750853" y="1922748"/>
                  </a:cubicBezTo>
                  <a:cubicBezTo>
                    <a:pt x="1750853" y="1933176"/>
                    <a:pt x="1742390" y="1941639"/>
                    <a:pt x="1731962" y="1941639"/>
                  </a:cubicBezTo>
                  <a:cubicBezTo>
                    <a:pt x="1721534" y="1941639"/>
                    <a:pt x="1713071" y="1933176"/>
                    <a:pt x="1713071" y="1922748"/>
                  </a:cubicBezTo>
                  <a:close/>
                  <a:moveTo>
                    <a:pt x="1776571" y="1922748"/>
                  </a:moveTo>
                  <a:cubicBezTo>
                    <a:pt x="1776571" y="1912320"/>
                    <a:pt x="1785034" y="1903857"/>
                    <a:pt x="1795462" y="1903857"/>
                  </a:cubicBezTo>
                  <a:cubicBezTo>
                    <a:pt x="1805890" y="1903857"/>
                    <a:pt x="1814353" y="1912320"/>
                    <a:pt x="1814353" y="1922748"/>
                  </a:cubicBezTo>
                  <a:cubicBezTo>
                    <a:pt x="1814353" y="1933176"/>
                    <a:pt x="1805890" y="1941639"/>
                    <a:pt x="1795462" y="1941639"/>
                  </a:cubicBezTo>
                  <a:cubicBezTo>
                    <a:pt x="1785034" y="1941639"/>
                    <a:pt x="1776571" y="1933176"/>
                    <a:pt x="1776571" y="1922748"/>
                  </a:cubicBezTo>
                  <a:close/>
                  <a:moveTo>
                    <a:pt x="1841785" y="1922748"/>
                  </a:moveTo>
                  <a:cubicBezTo>
                    <a:pt x="1841785" y="1913266"/>
                    <a:pt x="1849480" y="1905571"/>
                    <a:pt x="1858962" y="1905571"/>
                  </a:cubicBezTo>
                  <a:cubicBezTo>
                    <a:pt x="1868444" y="1905571"/>
                    <a:pt x="1876139" y="1913266"/>
                    <a:pt x="1876139" y="1922748"/>
                  </a:cubicBezTo>
                  <a:cubicBezTo>
                    <a:pt x="1876139" y="1932229"/>
                    <a:pt x="1868444" y="1939925"/>
                    <a:pt x="1858962" y="1939925"/>
                  </a:cubicBezTo>
                  <a:cubicBezTo>
                    <a:pt x="1849480" y="1939925"/>
                    <a:pt x="1841785" y="1932229"/>
                    <a:pt x="1841785" y="1922748"/>
                  </a:cubicBezTo>
                  <a:close/>
                  <a:moveTo>
                    <a:pt x="1905285" y="1922748"/>
                  </a:moveTo>
                  <a:cubicBezTo>
                    <a:pt x="1905285" y="1913266"/>
                    <a:pt x="1912980" y="1905571"/>
                    <a:pt x="1922462" y="1905571"/>
                  </a:cubicBezTo>
                  <a:cubicBezTo>
                    <a:pt x="1931944" y="1905571"/>
                    <a:pt x="1939639" y="1913266"/>
                    <a:pt x="1939639" y="1922748"/>
                  </a:cubicBezTo>
                  <a:cubicBezTo>
                    <a:pt x="1939639" y="1932229"/>
                    <a:pt x="1931944" y="1939925"/>
                    <a:pt x="1922462" y="1939925"/>
                  </a:cubicBezTo>
                  <a:cubicBezTo>
                    <a:pt x="1912980" y="1939925"/>
                    <a:pt x="1905285" y="1932229"/>
                    <a:pt x="1905285" y="1922748"/>
                  </a:cubicBezTo>
                  <a:close/>
                  <a:moveTo>
                    <a:pt x="1968785" y="1922748"/>
                  </a:moveTo>
                  <a:cubicBezTo>
                    <a:pt x="1968785" y="1913266"/>
                    <a:pt x="1976480" y="1905571"/>
                    <a:pt x="1985962" y="1905571"/>
                  </a:cubicBezTo>
                  <a:cubicBezTo>
                    <a:pt x="1995444" y="1905571"/>
                    <a:pt x="2003139" y="1913266"/>
                    <a:pt x="2003139" y="1922748"/>
                  </a:cubicBezTo>
                  <a:cubicBezTo>
                    <a:pt x="2003139" y="1932229"/>
                    <a:pt x="1995444" y="1939925"/>
                    <a:pt x="1985962" y="1939925"/>
                  </a:cubicBezTo>
                  <a:cubicBezTo>
                    <a:pt x="1976480" y="1939925"/>
                    <a:pt x="1968785" y="1932229"/>
                    <a:pt x="1968785" y="1922748"/>
                  </a:cubicBezTo>
                  <a:close/>
                  <a:moveTo>
                    <a:pt x="2032285" y="1922748"/>
                  </a:moveTo>
                  <a:cubicBezTo>
                    <a:pt x="2032285" y="1913266"/>
                    <a:pt x="2039980" y="1905571"/>
                    <a:pt x="2049462" y="1905571"/>
                  </a:cubicBezTo>
                  <a:cubicBezTo>
                    <a:pt x="2058944" y="1905571"/>
                    <a:pt x="2066639" y="1913266"/>
                    <a:pt x="2066639" y="1922748"/>
                  </a:cubicBezTo>
                  <a:cubicBezTo>
                    <a:pt x="2066639" y="1932229"/>
                    <a:pt x="2058944" y="1939925"/>
                    <a:pt x="2049462" y="1939925"/>
                  </a:cubicBezTo>
                  <a:cubicBezTo>
                    <a:pt x="2039980" y="1939925"/>
                    <a:pt x="2032285" y="1932229"/>
                    <a:pt x="2032285" y="1922748"/>
                  </a:cubicBezTo>
                  <a:close/>
                  <a:moveTo>
                    <a:pt x="2095500" y="1922748"/>
                  </a:moveTo>
                  <a:cubicBezTo>
                    <a:pt x="2095500" y="1913108"/>
                    <a:pt x="2103323" y="1905285"/>
                    <a:pt x="2112962" y="1905285"/>
                  </a:cubicBezTo>
                  <a:cubicBezTo>
                    <a:pt x="2122601" y="1905285"/>
                    <a:pt x="2130425" y="1913108"/>
                    <a:pt x="2130425" y="1922748"/>
                  </a:cubicBezTo>
                  <a:cubicBezTo>
                    <a:pt x="2130425" y="1932387"/>
                    <a:pt x="2122601" y="1940210"/>
                    <a:pt x="2112962" y="1940210"/>
                  </a:cubicBezTo>
                  <a:cubicBezTo>
                    <a:pt x="2103323" y="1940210"/>
                    <a:pt x="2095500" y="1932387"/>
                    <a:pt x="2095500" y="1922748"/>
                  </a:cubicBezTo>
                  <a:close/>
                  <a:moveTo>
                    <a:pt x="2159000" y="1922748"/>
                  </a:moveTo>
                  <a:cubicBezTo>
                    <a:pt x="2159000" y="1913108"/>
                    <a:pt x="2166823" y="1905285"/>
                    <a:pt x="2176462" y="1905285"/>
                  </a:cubicBezTo>
                  <a:cubicBezTo>
                    <a:pt x="2186101" y="1905285"/>
                    <a:pt x="2193925" y="1913108"/>
                    <a:pt x="2193925" y="1922748"/>
                  </a:cubicBezTo>
                  <a:cubicBezTo>
                    <a:pt x="2193925" y="1932387"/>
                    <a:pt x="2186101" y="1940210"/>
                    <a:pt x="2176462" y="1940210"/>
                  </a:cubicBezTo>
                  <a:cubicBezTo>
                    <a:pt x="2166823" y="1940210"/>
                    <a:pt x="2159000" y="1932387"/>
                    <a:pt x="2159000" y="1922748"/>
                  </a:cubicBezTo>
                  <a:close/>
                  <a:moveTo>
                    <a:pt x="254000" y="1986248"/>
                  </a:moveTo>
                  <a:cubicBezTo>
                    <a:pt x="254000" y="1976608"/>
                    <a:pt x="261823" y="1968785"/>
                    <a:pt x="271462" y="1968785"/>
                  </a:cubicBezTo>
                  <a:cubicBezTo>
                    <a:pt x="281101" y="1968785"/>
                    <a:pt x="288925" y="1976608"/>
                    <a:pt x="288925" y="1986248"/>
                  </a:cubicBezTo>
                  <a:cubicBezTo>
                    <a:pt x="288925" y="1995887"/>
                    <a:pt x="281101" y="2003710"/>
                    <a:pt x="271462" y="2003710"/>
                  </a:cubicBezTo>
                  <a:cubicBezTo>
                    <a:pt x="261823" y="2003710"/>
                    <a:pt x="254000" y="1995887"/>
                    <a:pt x="254000" y="1986248"/>
                  </a:cubicBezTo>
                  <a:close/>
                  <a:moveTo>
                    <a:pt x="317500" y="1986248"/>
                  </a:moveTo>
                  <a:cubicBezTo>
                    <a:pt x="317500" y="1976608"/>
                    <a:pt x="325323" y="1968785"/>
                    <a:pt x="334962" y="1968785"/>
                  </a:cubicBezTo>
                  <a:cubicBezTo>
                    <a:pt x="344601" y="1968785"/>
                    <a:pt x="352425" y="1976608"/>
                    <a:pt x="352425" y="1986248"/>
                  </a:cubicBezTo>
                  <a:cubicBezTo>
                    <a:pt x="352425" y="1995887"/>
                    <a:pt x="344601" y="2003710"/>
                    <a:pt x="334962" y="2003710"/>
                  </a:cubicBezTo>
                  <a:cubicBezTo>
                    <a:pt x="325323" y="2003710"/>
                    <a:pt x="317500" y="1995887"/>
                    <a:pt x="317500" y="1986248"/>
                  </a:cubicBezTo>
                  <a:close/>
                  <a:moveTo>
                    <a:pt x="381285" y="1986248"/>
                  </a:moveTo>
                  <a:cubicBezTo>
                    <a:pt x="381285" y="1976766"/>
                    <a:pt x="388980" y="1969071"/>
                    <a:pt x="398462" y="1969071"/>
                  </a:cubicBezTo>
                  <a:cubicBezTo>
                    <a:pt x="407944" y="1969071"/>
                    <a:pt x="415639" y="1976766"/>
                    <a:pt x="415639" y="1986248"/>
                  </a:cubicBezTo>
                  <a:cubicBezTo>
                    <a:pt x="415639" y="1995729"/>
                    <a:pt x="407944" y="2003425"/>
                    <a:pt x="398462" y="2003425"/>
                  </a:cubicBezTo>
                  <a:cubicBezTo>
                    <a:pt x="388980" y="2003425"/>
                    <a:pt x="381285" y="1995729"/>
                    <a:pt x="381285" y="1986248"/>
                  </a:cubicBezTo>
                  <a:close/>
                  <a:moveTo>
                    <a:pt x="443642" y="1986248"/>
                  </a:moveTo>
                  <a:cubicBezTo>
                    <a:pt x="443642" y="1976135"/>
                    <a:pt x="451850" y="1967928"/>
                    <a:pt x="461962" y="1967928"/>
                  </a:cubicBezTo>
                  <a:cubicBezTo>
                    <a:pt x="472075" y="1967928"/>
                    <a:pt x="480282" y="1976135"/>
                    <a:pt x="480282" y="1986248"/>
                  </a:cubicBezTo>
                  <a:cubicBezTo>
                    <a:pt x="480282" y="1996360"/>
                    <a:pt x="472075" y="2004568"/>
                    <a:pt x="461962" y="2004568"/>
                  </a:cubicBezTo>
                  <a:cubicBezTo>
                    <a:pt x="451850" y="2004568"/>
                    <a:pt x="443642" y="1996360"/>
                    <a:pt x="443642" y="1986248"/>
                  </a:cubicBezTo>
                  <a:close/>
                  <a:moveTo>
                    <a:pt x="507142" y="1986248"/>
                  </a:moveTo>
                  <a:cubicBezTo>
                    <a:pt x="507142" y="1976135"/>
                    <a:pt x="515350" y="1967928"/>
                    <a:pt x="525462" y="1967928"/>
                  </a:cubicBezTo>
                  <a:cubicBezTo>
                    <a:pt x="535575" y="1967928"/>
                    <a:pt x="543782" y="1976135"/>
                    <a:pt x="543782" y="1986248"/>
                  </a:cubicBezTo>
                  <a:cubicBezTo>
                    <a:pt x="543782" y="1996360"/>
                    <a:pt x="535575" y="2004568"/>
                    <a:pt x="525462" y="2004568"/>
                  </a:cubicBezTo>
                  <a:cubicBezTo>
                    <a:pt x="515350" y="2004568"/>
                    <a:pt x="507142" y="1996360"/>
                    <a:pt x="507142" y="1986248"/>
                  </a:cubicBezTo>
                  <a:close/>
                  <a:moveTo>
                    <a:pt x="570642" y="1986248"/>
                  </a:moveTo>
                  <a:cubicBezTo>
                    <a:pt x="570642" y="1976135"/>
                    <a:pt x="578850" y="1967928"/>
                    <a:pt x="588962" y="1967928"/>
                  </a:cubicBezTo>
                  <a:cubicBezTo>
                    <a:pt x="599075" y="1967928"/>
                    <a:pt x="607282" y="1976135"/>
                    <a:pt x="607282" y="1986248"/>
                  </a:cubicBezTo>
                  <a:cubicBezTo>
                    <a:pt x="607282" y="1996360"/>
                    <a:pt x="599075" y="2004568"/>
                    <a:pt x="588962" y="2004568"/>
                  </a:cubicBezTo>
                  <a:cubicBezTo>
                    <a:pt x="578850" y="2004568"/>
                    <a:pt x="570642" y="1996360"/>
                    <a:pt x="570642" y="1986248"/>
                  </a:cubicBezTo>
                  <a:close/>
                  <a:moveTo>
                    <a:pt x="634142" y="1986248"/>
                  </a:moveTo>
                  <a:cubicBezTo>
                    <a:pt x="634142" y="1976135"/>
                    <a:pt x="642350" y="1967928"/>
                    <a:pt x="652462" y="1967928"/>
                  </a:cubicBezTo>
                  <a:cubicBezTo>
                    <a:pt x="662574" y="1967928"/>
                    <a:pt x="670782" y="1976135"/>
                    <a:pt x="670782" y="1986248"/>
                  </a:cubicBezTo>
                  <a:cubicBezTo>
                    <a:pt x="670782" y="1996360"/>
                    <a:pt x="662574" y="2004568"/>
                    <a:pt x="652462" y="2004568"/>
                  </a:cubicBezTo>
                  <a:cubicBezTo>
                    <a:pt x="642350" y="2004568"/>
                    <a:pt x="634142" y="1996360"/>
                    <a:pt x="634142" y="1986248"/>
                  </a:cubicBezTo>
                  <a:close/>
                  <a:moveTo>
                    <a:pt x="697642" y="1986248"/>
                  </a:moveTo>
                  <a:cubicBezTo>
                    <a:pt x="697642" y="1976135"/>
                    <a:pt x="705850" y="1967928"/>
                    <a:pt x="715962" y="1967928"/>
                  </a:cubicBezTo>
                  <a:cubicBezTo>
                    <a:pt x="726074" y="1967928"/>
                    <a:pt x="734282" y="1976135"/>
                    <a:pt x="734282" y="1986248"/>
                  </a:cubicBezTo>
                  <a:cubicBezTo>
                    <a:pt x="734282" y="1996360"/>
                    <a:pt x="726074" y="2004568"/>
                    <a:pt x="715962" y="2004568"/>
                  </a:cubicBezTo>
                  <a:cubicBezTo>
                    <a:pt x="705850" y="2004568"/>
                    <a:pt x="697642" y="1996360"/>
                    <a:pt x="697642" y="1986248"/>
                  </a:cubicBezTo>
                  <a:close/>
                  <a:moveTo>
                    <a:pt x="761142" y="1986248"/>
                  </a:moveTo>
                  <a:cubicBezTo>
                    <a:pt x="761142" y="1976135"/>
                    <a:pt x="769350" y="1967928"/>
                    <a:pt x="779462" y="1967928"/>
                  </a:cubicBezTo>
                  <a:cubicBezTo>
                    <a:pt x="789574" y="1967928"/>
                    <a:pt x="797782" y="1976135"/>
                    <a:pt x="797782" y="1986248"/>
                  </a:cubicBezTo>
                  <a:cubicBezTo>
                    <a:pt x="797782" y="1996360"/>
                    <a:pt x="789574" y="2004568"/>
                    <a:pt x="779462" y="2004568"/>
                  </a:cubicBezTo>
                  <a:cubicBezTo>
                    <a:pt x="769350" y="2004568"/>
                    <a:pt x="761142" y="1996360"/>
                    <a:pt x="761142" y="1986248"/>
                  </a:cubicBezTo>
                  <a:close/>
                  <a:moveTo>
                    <a:pt x="824642" y="1986248"/>
                  </a:moveTo>
                  <a:cubicBezTo>
                    <a:pt x="824642" y="1976135"/>
                    <a:pt x="832850" y="1967928"/>
                    <a:pt x="842962" y="1967928"/>
                  </a:cubicBezTo>
                  <a:cubicBezTo>
                    <a:pt x="853074" y="1967928"/>
                    <a:pt x="861282" y="1976135"/>
                    <a:pt x="861282" y="1986248"/>
                  </a:cubicBezTo>
                  <a:cubicBezTo>
                    <a:pt x="861282" y="1996360"/>
                    <a:pt x="853074" y="2004568"/>
                    <a:pt x="842962" y="2004568"/>
                  </a:cubicBezTo>
                  <a:cubicBezTo>
                    <a:pt x="832850" y="2004568"/>
                    <a:pt x="824642" y="1996360"/>
                    <a:pt x="824642" y="1986248"/>
                  </a:cubicBezTo>
                  <a:close/>
                  <a:moveTo>
                    <a:pt x="888142" y="1986248"/>
                  </a:moveTo>
                  <a:cubicBezTo>
                    <a:pt x="888142" y="1976135"/>
                    <a:pt x="896350" y="1967928"/>
                    <a:pt x="906462" y="1967928"/>
                  </a:cubicBezTo>
                  <a:cubicBezTo>
                    <a:pt x="916574" y="1967928"/>
                    <a:pt x="924782" y="1976135"/>
                    <a:pt x="924782" y="1986248"/>
                  </a:cubicBezTo>
                  <a:cubicBezTo>
                    <a:pt x="924782" y="1996360"/>
                    <a:pt x="916574" y="2004568"/>
                    <a:pt x="906462" y="2004568"/>
                  </a:cubicBezTo>
                  <a:cubicBezTo>
                    <a:pt x="896350" y="2004568"/>
                    <a:pt x="888142" y="1996360"/>
                    <a:pt x="888142" y="1986248"/>
                  </a:cubicBezTo>
                  <a:close/>
                  <a:moveTo>
                    <a:pt x="951642" y="1986248"/>
                  </a:moveTo>
                  <a:cubicBezTo>
                    <a:pt x="951642" y="1976135"/>
                    <a:pt x="959850" y="1967928"/>
                    <a:pt x="969962" y="1967928"/>
                  </a:cubicBezTo>
                  <a:cubicBezTo>
                    <a:pt x="980074" y="1967928"/>
                    <a:pt x="988282" y="1976135"/>
                    <a:pt x="988282" y="1986248"/>
                  </a:cubicBezTo>
                  <a:cubicBezTo>
                    <a:pt x="988282" y="1996360"/>
                    <a:pt x="980074" y="2004568"/>
                    <a:pt x="969962" y="2004568"/>
                  </a:cubicBezTo>
                  <a:cubicBezTo>
                    <a:pt x="959850" y="2004568"/>
                    <a:pt x="951642" y="1996360"/>
                    <a:pt x="951642" y="1986248"/>
                  </a:cubicBezTo>
                  <a:close/>
                  <a:moveTo>
                    <a:pt x="1015142" y="1986248"/>
                  </a:moveTo>
                  <a:cubicBezTo>
                    <a:pt x="1015142" y="1976135"/>
                    <a:pt x="1023350" y="1967928"/>
                    <a:pt x="1033462" y="1967928"/>
                  </a:cubicBezTo>
                  <a:cubicBezTo>
                    <a:pt x="1043574" y="1967928"/>
                    <a:pt x="1051782" y="1976135"/>
                    <a:pt x="1051782" y="1986248"/>
                  </a:cubicBezTo>
                  <a:cubicBezTo>
                    <a:pt x="1051782" y="1996360"/>
                    <a:pt x="1043574" y="2004568"/>
                    <a:pt x="1033462" y="2004568"/>
                  </a:cubicBezTo>
                  <a:cubicBezTo>
                    <a:pt x="1023350" y="2004568"/>
                    <a:pt x="1015142" y="1996360"/>
                    <a:pt x="1015142" y="1986248"/>
                  </a:cubicBezTo>
                  <a:close/>
                  <a:moveTo>
                    <a:pt x="1078357" y="1986248"/>
                  </a:moveTo>
                  <a:cubicBezTo>
                    <a:pt x="1078357" y="1975977"/>
                    <a:pt x="1086692" y="1967642"/>
                    <a:pt x="1096962" y="1967642"/>
                  </a:cubicBezTo>
                  <a:cubicBezTo>
                    <a:pt x="1107232" y="1967642"/>
                    <a:pt x="1115568" y="1975977"/>
                    <a:pt x="1115568" y="1986248"/>
                  </a:cubicBezTo>
                  <a:cubicBezTo>
                    <a:pt x="1115568" y="1996518"/>
                    <a:pt x="1107232" y="2004853"/>
                    <a:pt x="1096962" y="2004853"/>
                  </a:cubicBezTo>
                  <a:cubicBezTo>
                    <a:pt x="1086692" y="2004853"/>
                    <a:pt x="1078357" y="1996518"/>
                    <a:pt x="1078357" y="1986248"/>
                  </a:cubicBezTo>
                  <a:close/>
                  <a:moveTo>
                    <a:pt x="1141857" y="1986248"/>
                  </a:moveTo>
                  <a:cubicBezTo>
                    <a:pt x="1141857" y="1975977"/>
                    <a:pt x="1150192" y="1967642"/>
                    <a:pt x="1160462" y="1967642"/>
                  </a:cubicBezTo>
                  <a:cubicBezTo>
                    <a:pt x="1170732" y="1967642"/>
                    <a:pt x="1179068" y="1975977"/>
                    <a:pt x="1179068" y="1986248"/>
                  </a:cubicBezTo>
                  <a:cubicBezTo>
                    <a:pt x="1179068" y="1996518"/>
                    <a:pt x="1170732" y="2004853"/>
                    <a:pt x="1160462" y="2004853"/>
                  </a:cubicBezTo>
                  <a:cubicBezTo>
                    <a:pt x="1150192" y="2004853"/>
                    <a:pt x="1141857" y="1996518"/>
                    <a:pt x="1141857" y="1986248"/>
                  </a:cubicBezTo>
                  <a:close/>
                  <a:moveTo>
                    <a:pt x="1205357" y="1986248"/>
                  </a:moveTo>
                  <a:cubicBezTo>
                    <a:pt x="1205357" y="1975977"/>
                    <a:pt x="1213692" y="1967642"/>
                    <a:pt x="1223962" y="1967642"/>
                  </a:cubicBezTo>
                  <a:cubicBezTo>
                    <a:pt x="1234232" y="1967642"/>
                    <a:pt x="1242568" y="1975977"/>
                    <a:pt x="1242568" y="1986248"/>
                  </a:cubicBezTo>
                  <a:cubicBezTo>
                    <a:pt x="1242568" y="1996518"/>
                    <a:pt x="1234232" y="2004853"/>
                    <a:pt x="1223962" y="2004853"/>
                  </a:cubicBezTo>
                  <a:cubicBezTo>
                    <a:pt x="1213692" y="2004853"/>
                    <a:pt x="1205357" y="1996518"/>
                    <a:pt x="1205357" y="1986248"/>
                  </a:cubicBezTo>
                  <a:close/>
                  <a:moveTo>
                    <a:pt x="1268857" y="1986248"/>
                  </a:moveTo>
                  <a:cubicBezTo>
                    <a:pt x="1268857" y="1975977"/>
                    <a:pt x="1277192" y="1967642"/>
                    <a:pt x="1287462" y="1967642"/>
                  </a:cubicBezTo>
                  <a:cubicBezTo>
                    <a:pt x="1297732" y="1967642"/>
                    <a:pt x="1306068" y="1975977"/>
                    <a:pt x="1306068" y="1986248"/>
                  </a:cubicBezTo>
                  <a:cubicBezTo>
                    <a:pt x="1306068" y="1996518"/>
                    <a:pt x="1297732" y="2004853"/>
                    <a:pt x="1287462" y="2004853"/>
                  </a:cubicBezTo>
                  <a:cubicBezTo>
                    <a:pt x="1277192" y="2004853"/>
                    <a:pt x="1268857" y="1996518"/>
                    <a:pt x="1268857" y="1986248"/>
                  </a:cubicBezTo>
                  <a:close/>
                  <a:moveTo>
                    <a:pt x="1332357" y="1986248"/>
                  </a:moveTo>
                  <a:cubicBezTo>
                    <a:pt x="1332357" y="1975977"/>
                    <a:pt x="1340692" y="1967642"/>
                    <a:pt x="1350962" y="1967642"/>
                  </a:cubicBezTo>
                  <a:cubicBezTo>
                    <a:pt x="1361232" y="1967642"/>
                    <a:pt x="1369568" y="1975977"/>
                    <a:pt x="1369568" y="1986248"/>
                  </a:cubicBezTo>
                  <a:cubicBezTo>
                    <a:pt x="1369568" y="1996518"/>
                    <a:pt x="1361232" y="2004853"/>
                    <a:pt x="1350962" y="2004853"/>
                  </a:cubicBezTo>
                  <a:cubicBezTo>
                    <a:pt x="1340692" y="2004853"/>
                    <a:pt x="1332357" y="1996518"/>
                    <a:pt x="1332357" y="1986248"/>
                  </a:cubicBezTo>
                  <a:close/>
                  <a:moveTo>
                    <a:pt x="1395857" y="1986248"/>
                  </a:moveTo>
                  <a:cubicBezTo>
                    <a:pt x="1395857" y="1975977"/>
                    <a:pt x="1404192" y="1967642"/>
                    <a:pt x="1414462" y="1967642"/>
                  </a:cubicBezTo>
                  <a:cubicBezTo>
                    <a:pt x="1424732" y="1967642"/>
                    <a:pt x="1433068" y="1975977"/>
                    <a:pt x="1433068" y="1986248"/>
                  </a:cubicBezTo>
                  <a:cubicBezTo>
                    <a:pt x="1433068" y="1996518"/>
                    <a:pt x="1424732" y="2004853"/>
                    <a:pt x="1414462" y="2004853"/>
                  </a:cubicBezTo>
                  <a:cubicBezTo>
                    <a:pt x="1404192" y="2004853"/>
                    <a:pt x="1395857" y="1996518"/>
                    <a:pt x="1395857" y="1986248"/>
                  </a:cubicBezTo>
                  <a:close/>
                  <a:moveTo>
                    <a:pt x="1459357" y="1986248"/>
                  </a:moveTo>
                  <a:cubicBezTo>
                    <a:pt x="1459357" y="1975977"/>
                    <a:pt x="1467692" y="1967642"/>
                    <a:pt x="1477962" y="1967642"/>
                  </a:cubicBezTo>
                  <a:cubicBezTo>
                    <a:pt x="1488232" y="1967642"/>
                    <a:pt x="1496568" y="1975977"/>
                    <a:pt x="1496568" y="1986248"/>
                  </a:cubicBezTo>
                  <a:cubicBezTo>
                    <a:pt x="1496568" y="1996518"/>
                    <a:pt x="1488232" y="2004853"/>
                    <a:pt x="1477962" y="2004853"/>
                  </a:cubicBezTo>
                  <a:cubicBezTo>
                    <a:pt x="1467692" y="2004853"/>
                    <a:pt x="1459357" y="1996518"/>
                    <a:pt x="1459357" y="1986248"/>
                  </a:cubicBezTo>
                  <a:close/>
                  <a:moveTo>
                    <a:pt x="1522571" y="1986248"/>
                  </a:moveTo>
                  <a:cubicBezTo>
                    <a:pt x="1522571" y="1975820"/>
                    <a:pt x="1531034" y="1967357"/>
                    <a:pt x="1541462" y="1967357"/>
                  </a:cubicBezTo>
                  <a:cubicBezTo>
                    <a:pt x="1551890" y="1967357"/>
                    <a:pt x="1560353" y="1975820"/>
                    <a:pt x="1560353" y="1986248"/>
                  </a:cubicBezTo>
                  <a:cubicBezTo>
                    <a:pt x="1560353" y="1996676"/>
                    <a:pt x="1551890" y="2005139"/>
                    <a:pt x="1541462" y="2005139"/>
                  </a:cubicBezTo>
                  <a:cubicBezTo>
                    <a:pt x="1531034" y="2005139"/>
                    <a:pt x="1522571" y="1996676"/>
                    <a:pt x="1522571" y="1986248"/>
                  </a:cubicBezTo>
                  <a:close/>
                  <a:moveTo>
                    <a:pt x="1586071" y="1986248"/>
                  </a:moveTo>
                  <a:cubicBezTo>
                    <a:pt x="1586071" y="1975820"/>
                    <a:pt x="1594534" y="1967357"/>
                    <a:pt x="1604962" y="1967357"/>
                  </a:cubicBezTo>
                  <a:cubicBezTo>
                    <a:pt x="1615390" y="1967357"/>
                    <a:pt x="1623853" y="1975820"/>
                    <a:pt x="1623853" y="1986248"/>
                  </a:cubicBezTo>
                  <a:cubicBezTo>
                    <a:pt x="1623853" y="1996676"/>
                    <a:pt x="1615390" y="2005139"/>
                    <a:pt x="1604962" y="2005139"/>
                  </a:cubicBezTo>
                  <a:cubicBezTo>
                    <a:pt x="1594534" y="2005139"/>
                    <a:pt x="1586071" y="1996676"/>
                    <a:pt x="1586071" y="1986248"/>
                  </a:cubicBezTo>
                  <a:close/>
                  <a:moveTo>
                    <a:pt x="1649571" y="1986248"/>
                  </a:moveTo>
                  <a:cubicBezTo>
                    <a:pt x="1649571" y="1975820"/>
                    <a:pt x="1658034" y="1967357"/>
                    <a:pt x="1668462" y="1967357"/>
                  </a:cubicBezTo>
                  <a:cubicBezTo>
                    <a:pt x="1678890" y="1967357"/>
                    <a:pt x="1687353" y="1975820"/>
                    <a:pt x="1687353" y="1986248"/>
                  </a:cubicBezTo>
                  <a:cubicBezTo>
                    <a:pt x="1687353" y="1996676"/>
                    <a:pt x="1678890" y="2005139"/>
                    <a:pt x="1668462" y="2005139"/>
                  </a:cubicBezTo>
                  <a:cubicBezTo>
                    <a:pt x="1658034" y="2005139"/>
                    <a:pt x="1649571" y="1996676"/>
                    <a:pt x="1649571" y="1986248"/>
                  </a:cubicBezTo>
                  <a:close/>
                  <a:moveTo>
                    <a:pt x="1713071" y="1986248"/>
                  </a:moveTo>
                  <a:cubicBezTo>
                    <a:pt x="1713071" y="1975820"/>
                    <a:pt x="1721534" y="1967357"/>
                    <a:pt x="1731962" y="1967357"/>
                  </a:cubicBezTo>
                  <a:cubicBezTo>
                    <a:pt x="1742390" y="1967357"/>
                    <a:pt x="1750853" y="1975820"/>
                    <a:pt x="1750853" y="1986248"/>
                  </a:cubicBezTo>
                  <a:cubicBezTo>
                    <a:pt x="1750853" y="1996676"/>
                    <a:pt x="1742390" y="2005139"/>
                    <a:pt x="1731962" y="2005139"/>
                  </a:cubicBezTo>
                  <a:cubicBezTo>
                    <a:pt x="1721534" y="2005139"/>
                    <a:pt x="1713071" y="1996676"/>
                    <a:pt x="1713071" y="1986248"/>
                  </a:cubicBezTo>
                  <a:close/>
                  <a:moveTo>
                    <a:pt x="1778285" y="1986248"/>
                  </a:moveTo>
                  <a:cubicBezTo>
                    <a:pt x="1778285" y="1976766"/>
                    <a:pt x="1785980" y="1969071"/>
                    <a:pt x="1795462" y="1969071"/>
                  </a:cubicBezTo>
                  <a:cubicBezTo>
                    <a:pt x="1804944" y="1969071"/>
                    <a:pt x="1812639" y="1976766"/>
                    <a:pt x="1812639" y="1986248"/>
                  </a:cubicBezTo>
                  <a:cubicBezTo>
                    <a:pt x="1812639" y="1995729"/>
                    <a:pt x="1804944" y="2003425"/>
                    <a:pt x="1795462" y="2003425"/>
                  </a:cubicBezTo>
                  <a:cubicBezTo>
                    <a:pt x="1785980" y="2003425"/>
                    <a:pt x="1778285" y="1995729"/>
                    <a:pt x="1778285" y="1986248"/>
                  </a:cubicBezTo>
                  <a:close/>
                  <a:moveTo>
                    <a:pt x="1841785" y="1986248"/>
                  </a:moveTo>
                  <a:cubicBezTo>
                    <a:pt x="1841785" y="1976766"/>
                    <a:pt x="1849480" y="1969071"/>
                    <a:pt x="1858962" y="1969071"/>
                  </a:cubicBezTo>
                  <a:cubicBezTo>
                    <a:pt x="1868444" y="1969071"/>
                    <a:pt x="1876139" y="1976766"/>
                    <a:pt x="1876139" y="1986248"/>
                  </a:cubicBezTo>
                  <a:cubicBezTo>
                    <a:pt x="1876139" y="1995729"/>
                    <a:pt x="1868444" y="2003425"/>
                    <a:pt x="1858962" y="2003425"/>
                  </a:cubicBezTo>
                  <a:cubicBezTo>
                    <a:pt x="1849480" y="2003425"/>
                    <a:pt x="1841785" y="1995729"/>
                    <a:pt x="1841785" y="1986248"/>
                  </a:cubicBezTo>
                  <a:close/>
                  <a:moveTo>
                    <a:pt x="1905285" y="1986248"/>
                  </a:moveTo>
                  <a:cubicBezTo>
                    <a:pt x="1905285" y="1976766"/>
                    <a:pt x="1912980" y="1969071"/>
                    <a:pt x="1922462" y="1969071"/>
                  </a:cubicBezTo>
                  <a:cubicBezTo>
                    <a:pt x="1931944" y="1969071"/>
                    <a:pt x="1939639" y="1976766"/>
                    <a:pt x="1939639" y="1986248"/>
                  </a:cubicBezTo>
                  <a:cubicBezTo>
                    <a:pt x="1939639" y="1995729"/>
                    <a:pt x="1931944" y="2003425"/>
                    <a:pt x="1922462" y="2003425"/>
                  </a:cubicBezTo>
                  <a:cubicBezTo>
                    <a:pt x="1912980" y="2003425"/>
                    <a:pt x="1905285" y="1995729"/>
                    <a:pt x="1905285" y="1986248"/>
                  </a:cubicBezTo>
                  <a:close/>
                  <a:moveTo>
                    <a:pt x="1968785" y="1986248"/>
                  </a:moveTo>
                  <a:cubicBezTo>
                    <a:pt x="1968785" y="1976766"/>
                    <a:pt x="1976480" y="1969071"/>
                    <a:pt x="1985962" y="1969071"/>
                  </a:cubicBezTo>
                  <a:cubicBezTo>
                    <a:pt x="1995444" y="1969071"/>
                    <a:pt x="2003139" y="1976766"/>
                    <a:pt x="2003139" y="1986248"/>
                  </a:cubicBezTo>
                  <a:cubicBezTo>
                    <a:pt x="2003139" y="1995729"/>
                    <a:pt x="1995444" y="2003425"/>
                    <a:pt x="1985962" y="2003425"/>
                  </a:cubicBezTo>
                  <a:cubicBezTo>
                    <a:pt x="1976480" y="2003425"/>
                    <a:pt x="1968785" y="1995729"/>
                    <a:pt x="1968785" y="1986248"/>
                  </a:cubicBezTo>
                  <a:close/>
                  <a:moveTo>
                    <a:pt x="2032000" y="1986248"/>
                  </a:moveTo>
                  <a:cubicBezTo>
                    <a:pt x="2032000" y="1976608"/>
                    <a:pt x="2039823" y="1968785"/>
                    <a:pt x="2049462" y="1968785"/>
                  </a:cubicBezTo>
                  <a:cubicBezTo>
                    <a:pt x="2059101" y="1968785"/>
                    <a:pt x="2066925" y="1976608"/>
                    <a:pt x="2066925" y="1986248"/>
                  </a:cubicBezTo>
                  <a:cubicBezTo>
                    <a:pt x="2066925" y="1995887"/>
                    <a:pt x="2059101" y="2003710"/>
                    <a:pt x="2049462" y="2003710"/>
                  </a:cubicBezTo>
                  <a:cubicBezTo>
                    <a:pt x="2039823" y="2003710"/>
                    <a:pt x="2032000" y="1995887"/>
                    <a:pt x="2032000" y="1986248"/>
                  </a:cubicBezTo>
                  <a:close/>
                  <a:moveTo>
                    <a:pt x="2095500" y="1986248"/>
                  </a:moveTo>
                  <a:cubicBezTo>
                    <a:pt x="2095500" y="1976608"/>
                    <a:pt x="2103323" y="1968785"/>
                    <a:pt x="2112962" y="1968785"/>
                  </a:cubicBezTo>
                  <a:cubicBezTo>
                    <a:pt x="2122601" y="1968785"/>
                    <a:pt x="2130425" y="1976608"/>
                    <a:pt x="2130425" y="1986248"/>
                  </a:cubicBezTo>
                  <a:cubicBezTo>
                    <a:pt x="2130425" y="1995887"/>
                    <a:pt x="2122601" y="2003710"/>
                    <a:pt x="2112962" y="2003710"/>
                  </a:cubicBezTo>
                  <a:cubicBezTo>
                    <a:pt x="2103323" y="2003710"/>
                    <a:pt x="2095500" y="1995887"/>
                    <a:pt x="2095500" y="1986248"/>
                  </a:cubicBezTo>
                  <a:close/>
                  <a:moveTo>
                    <a:pt x="2159000" y="1986248"/>
                  </a:moveTo>
                  <a:cubicBezTo>
                    <a:pt x="2159000" y="1976608"/>
                    <a:pt x="2166823" y="1968785"/>
                    <a:pt x="2176462" y="1968785"/>
                  </a:cubicBezTo>
                  <a:cubicBezTo>
                    <a:pt x="2186101" y="1968785"/>
                    <a:pt x="2193925" y="1976608"/>
                    <a:pt x="2193925" y="1986248"/>
                  </a:cubicBezTo>
                  <a:cubicBezTo>
                    <a:pt x="2193925" y="1995887"/>
                    <a:pt x="2186101" y="2003710"/>
                    <a:pt x="2176462" y="2003710"/>
                  </a:cubicBezTo>
                  <a:cubicBezTo>
                    <a:pt x="2166823" y="2003710"/>
                    <a:pt x="2159000" y="1995887"/>
                    <a:pt x="2159000" y="1986248"/>
                  </a:cubicBezTo>
                  <a:close/>
                  <a:moveTo>
                    <a:pt x="317500" y="2049748"/>
                  </a:moveTo>
                  <a:cubicBezTo>
                    <a:pt x="317500" y="2040108"/>
                    <a:pt x="325323" y="2032285"/>
                    <a:pt x="334962" y="2032285"/>
                  </a:cubicBezTo>
                  <a:cubicBezTo>
                    <a:pt x="344601" y="2032285"/>
                    <a:pt x="352425" y="2040108"/>
                    <a:pt x="352425" y="2049748"/>
                  </a:cubicBezTo>
                  <a:cubicBezTo>
                    <a:pt x="352425" y="2059387"/>
                    <a:pt x="344601" y="2067210"/>
                    <a:pt x="334962" y="2067210"/>
                  </a:cubicBezTo>
                  <a:cubicBezTo>
                    <a:pt x="325323" y="2067210"/>
                    <a:pt x="317500" y="2059387"/>
                    <a:pt x="317500" y="2049748"/>
                  </a:cubicBezTo>
                  <a:close/>
                  <a:moveTo>
                    <a:pt x="381000" y="2049748"/>
                  </a:moveTo>
                  <a:cubicBezTo>
                    <a:pt x="381000" y="2040108"/>
                    <a:pt x="388823" y="2032285"/>
                    <a:pt x="398462" y="2032285"/>
                  </a:cubicBezTo>
                  <a:cubicBezTo>
                    <a:pt x="408101" y="2032285"/>
                    <a:pt x="415925" y="2040108"/>
                    <a:pt x="415925" y="2049748"/>
                  </a:cubicBezTo>
                  <a:cubicBezTo>
                    <a:pt x="415925" y="2059387"/>
                    <a:pt x="408101" y="2067210"/>
                    <a:pt x="398462" y="2067210"/>
                  </a:cubicBezTo>
                  <a:cubicBezTo>
                    <a:pt x="388823" y="2067210"/>
                    <a:pt x="381000" y="2059387"/>
                    <a:pt x="381000" y="2049748"/>
                  </a:cubicBezTo>
                  <a:close/>
                  <a:moveTo>
                    <a:pt x="444785" y="2049748"/>
                  </a:moveTo>
                  <a:cubicBezTo>
                    <a:pt x="444785" y="2040266"/>
                    <a:pt x="452480" y="2032571"/>
                    <a:pt x="461962" y="2032571"/>
                  </a:cubicBezTo>
                  <a:cubicBezTo>
                    <a:pt x="471444" y="2032571"/>
                    <a:pt x="479139" y="2040266"/>
                    <a:pt x="479139" y="2049748"/>
                  </a:cubicBezTo>
                  <a:cubicBezTo>
                    <a:pt x="479139" y="2059229"/>
                    <a:pt x="471444" y="2066925"/>
                    <a:pt x="461962" y="2066925"/>
                  </a:cubicBezTo>
                  <a:cubicBezTo>
                    <a:pt x="452480" y="2066925"/>
                    <a:pt x="444785" y="2059229"/>
                    <a:pt x="444785" y="2049748"/>
                  </a:cubicBezTo>
                  <a:close/>
                  <a:moveTo>
                    <a:pt x="508285" y="2049748"/>
                  </a:moveTo>
                  <a:cubicBezTo>
                    <a:pt x="508285" y="2040266"/>
                    <a:pt x="515980" y="2032571"/>
                    <a:pt x="525462" y="2032571"/>
                  </a:cubicBezTo>
                  <a:cubicBezTo>
                    <a:pt x="534944" y="2032571"/>
                    <a:pt x="542639" y="2040266"/>
                    <a:pt x="542639" y="2049748"/>
                  </a:cubicBezTo>
                  <a:cubicBezTo>
                    <a:pt x="542639" y="2059229"/>
                    <a:pt x="534944" y="2066925"/>
                    <a:pt x="525462" y="2066925"/>
                  </a:cubicBezTo>
                  <a:cubicBezTo>
                    <a:pt x="515980" y="2066925"/>
                    <a:pt x="508285" y="2059229"/>
                    <a:pt x="508285" y="2049748"/>
                  </a:cubicBezTo>
                  <a:close/>
                  <a:moveTo>
                    <a:pt x="570642" y="2049748"/>
                  </a:moveTo>
                  <a:cubicBezTo>
                    <a:pt x="570642" y="2039635"/>
                    <a:pt x="578850" y="2031428"/>
                    <a:pt x="588962" y="2031428"/>
                  </a:cubicBezTo>
                  <a:cubicBezTo>
                    <a:pt x="599075" y="2031428"/>
                    <a:pt x="607282" y="2039635"/>
                    <a:pt x="607282" y="2049748"/>
                  </a:cubicBezTo>
                  <a:cubicBezTo>
                    <a:pt x="607282" y="2059860"/>
                    <a:pt x="599075" y="2068068"/>
                    <a:pt x="588962" y="2068068"/>
                  </a:cubicBezTo>
                  <a:cubicBezTo>
                    <a:pt x="578850" y="2068068"/>
                    <a:pt x="570642" y="2059860"/>
                    <a:pt x="570642" y="2049748"/>
                  </a:cubicBezTo>
                  <a:close/>
                  <a:moveTo>
                    <a:pt x="634142" y="2049748"/>
                  </a:moveTo>
                  <a:cubicBezTo>
                    <a:pt x="634142" y="2039635"/>
                    <a:pt x="642350" y="2031428"/>
                    <a:pt x="652462" y="2031428"/>
                  </a:cubicBezTo>
                  <a:cubicBezTo>
                    <a:pt x="662574" y="2031428"/>
                    <a:pt x="670782" y="2039635"/>
                    <a:pt x="670782" y="2049748"/>
                  </a:cubicBezTo>
                  <a:cubicBezTo>
                    <a:pt x="670782" y="2059860"/>
                    <a:pt x="662574" y="2068068"/>
                    <a:pt x="652462" y="2068068"/>
                  </a:cubicBezTo>
                  <a:cubicBezTo>
                    <a:pt x="642350" y="2068068"/>
                    <a:pt x="634142" y="2059860"/>
                    <a:pt x="634142" y="2049748"/>
                  </a:cubicBezTo>
                  <a:close/>
                  <a:moveTo>
                    <a:pt x="697642" y="2049748"/>
                  </a:moveTo>
                  <a:cubicBezTo>
                    <a:pt x="697642" y="2039635"/>
                    <a:pt x="705850" y="2031428"/>
                    <a:pt x="715962" y="2031428"/>
                  </a:cubicBezTo>
                  <a:cubicBezTo>
                    <a:pt x="726074" y="2031428"/>
                    <a:pt x="734282" y="2039635"/>
                    <a:pt x="734282" y="2049748"/>
                  </a:cubicBezTo>
                  <a:cubicBezTo>
                    <a:pt x="734282" y="2059860"/>
                    <a:pt x="726074" y="2068068"/>
                    <a:pt x="715962" y="2068068"/>
                  </a:cubicBezTo>
                  <a:cubicBezTo>
                    <a:pt x="705850" y="2068068"/>
                    <a:pt x="697642" y="2059860"/>
                    <a:pt x="697642" y="2049748"/>
                  </a:cubicBezTo>
                  <a:close/>
                  <a:moveTo>
                    <a:pt x="761142" y="2049748"/>
                  </a:moveTo>
                  <a:cubicBezTo>
                    <a:pt x="761142" y="2039635"/>
                    <a:pt x="769350" y="2031428"/>
                    <a:pt x="779462" y="2031428"/>
                  </a:cubicBezTo>
                  <a:cubicBezTo>
                    <a:pt x="789574" y="2031428"/>
                    <a:pt x="797782" y="2039635"/>
                    <a:pt x="797782" y="2049748"/>
                  </a:cubicBezTo>
                  <a:cubicBezTo>
                    <a:pt x="797782" y="2059860"/>
                    <a:pt x="789574" y="2068068"/>
                    <a:pt x="779462" y="2068068"/>
                  </a:cubicBezTo>
                  <a:cubicBezTo>
                    <a:pt x="769350" y="2068068"/>
                    <a:pt x="761142" y="2059860"/>
                    <a:pt x="761142" y="2049748"/>
                  </a:cubicBezTo>
                  <a:close/>
                  <a:moveTo>
                    <a:pt x="824642" y="2049748"/>
                  </a:moveTo>
                  <a:cubicBezTo>
                    <a:pt x="824642" y="2039635"/>
                    <a:pt x="832850" y="2031428"/>
                    <a:pt x="842962" y="2031428"/>
                  </a:cubicBezTo>
                  <a:cubicBezTo>
                    <a:pt x="853074" y="2031428"/>
                    <a:pt x="861282" y="2039635"/>
                    <a:pt x="861282" y="2049748"/>
                  </a:cubicBezTo>
                  <a:cubicBezTo>
                    <a:pt x="861282" y="2059860"/>
                    <a:pt x="853074" y="2068068"/>
                    <a:pt x="842962" y="2068068"/>
                  </a:cubicBezTo>
                  <a:cubicBezTo>
                    <a:pt x="832850" y="2068068"/>
                    <a:pt x="824642" y="2059860"/>
                    <a:pt x="824642" y="2049748"/>
                  </a:cubicBezTo>
                  <a:close/>
                  <a:moveTo>
                    <a:pt x="888142" y="2049748"/>
                  </a:moveTo>
                  <a:cubicBezTo>
                    <a:pt x="888142" y="2039635"/>
                    <a:pt x="896350" y="2031428"/>
                    <a:pt x="906462" y="2031428"/>
                  </a:cubicBezTo>
                  <a:cubicBezTo>
                    <a:pt x="916574" y="2031428"/>
                    <a:pt x="924782" y="2039635"/>
                    <a:pt x="924782" y="2049748"/>
                  </a:cubicBezTo>
                  <a:cubicBezTo>
                    <a:pt x="924782" y="2059860"/>
                    <a:pt x="916574" y="2068068"/>
                    <a:pt x="906462" y="2068068"/>
                  </a:cubicBezTo>
                  <a:cubicBezTo>
                    <a:pt x="896350" y="2068068"/>
                    <a:pt x="888142" y="2059860"/>
                    <a:pt x="888142" y="2049748"/>
                  </a:cubicBezTo>
                  <a:close/>
                  <a:moveTo>
                    <a:pt x="951357" y="2049748"/>
                  </a:moveTo>
                  <a:cubicBezTo>
                    <a:pt x="951357" y="2039477"/>
                    <a:pt x="959692" y="2031142"/>
                    <a:pt x="969962" y="2031142"/>
                  </a:cubicBezTo>
                  <a:cubicBezTo>
                    <a:pt x="980232" y="2031142"/>
                    <a:pt x="988567" y="2039477"/>
                    <a:pt x="988567" y="2049748"/>
                  </a:cubicBezTo>
                  <a:cubicBezTo>
                    <a:pt x="988567" y="2060018"/>
                    <a:pt x="980232" y="2068353"/>
                    <a:pt x="969962" y="2068353"/>
                  </a:cubicBezTo>
                  <a:cubicBezTo>
                    <a:pt x="959692" y="2068353"/>
                    <a:pt x="951357" y="2060018"/>
                    <a:pt x="951357" y="2049748"/>
                  </a:cubicBezTo>
                  <a:close/>
                  <a:moveTo>
                    <a:pt x="1014857" y="2049748"/>
                  </a:moveTo>
                  <a:cubicBezTo>
                    <a:pt x="1014857" y="2039477"/>
                    <a:pt x="1023192" y="2031142"/>
                    <a:pt x="1033462" y="2031142"/>
                  </a:cubicBezTo>
                  <a:cubicBezTo>
                    <a:pt x="1043732" y="2031142"/>
                    <a:pt x="1052068" y="2039477"/>
                    <a:pt x="1052068" y="2049748"/>
                  </a:cubicBezTo>
                  <a:cubicBezTo>
                    <a:pt x="1052068" y="2060018"/>
                    <a:pt x="1043732" y="2068353"/>
                    <a:pt x="1033462" y="2068353"/>
                  </a:cubicBezTo>
                  <a:cubicBezTo>
                    <a:pt x="1023192" y="2068353"/>
                    <a:pt x="1014857" y="2060018"/>
                    <a:pt x="1014857" y="2049748"/>
                  </a:cubicBezTo>
                  <a:close/>
                  <a:moveTo>
                    <a:pt x="1078357" y="2049748"/>
                  </a:moveTo>
                  <a:cubicBezTo>
                    <a:pt x="1078357" y="2039477"/>
                    <a:pt x="1086692" y="2031142"/>
                    <a:pt x="1096962" y="2031142"/>
                  </a:cubicBezTo>
                  <a:cubicBezTo>
                    <a:pt x="1107232" y="2031142"/>
                    <a:pt x="1115568" y="2039477"/>
                    <a:pt x="1115568" y="2049748"/>
                  </a:cubicBezTo>
                  <a:cubicBezTo>
                    <a:pt x="1115568" y="2060018"/>
                    <a:pt x="1107232" y="2068353"/>
                    <a:pt x="1096962" y="2068353"/>
                  </a:cubicBezTo>
                  <a:cubicBezTo>
                    <a:pt x="1086692" y="2068353"/>
                    <a:pt x="1078357" y="2060018"/>
                    <a:pt x="1078357" y="2049748"/>
                  </a:cubicBezTo>
                  <a:close/>
                  <a:moveTo>
                    <a:pt x="1141857" y="2049748"/>
                  </a:moveTo>
                  <a:cubicBezTo>
                    <a:pt x="1141857" y="2039477"/>
                    <a:pt x="1150192" y="2031142"/>
                    <a:pt x="1160462" y="2031142"/>
                  </a:cubicBezTo>
                  <a:cubicBezTo>
                    <a:pt x="1170732" y="2031142"/>
                    <a:pt x="1179068" y="2039477"/>
                    <a:pt x="1179068" y="2049748"/>
                  </a:cubicBezTo>
                  <a:cubicBezTo>
                    <a:pt x="1179068" y="2060018"/>
                    <a:pt x="1170732" y="2068353"/>
                    <a:pt x="1160462" y="2068353"/>
                  </a:cubicBezTo>
                  <a:cubicBezTo>
                    <a:pt x="1150192" y="2068353"/>
                    <a:pt x="1141857" y="2060018"/>
                    <a:pt x="1141857" y="2049748"/>
                  </a:cubicBezTo>
                  <a:close/>
                  <a:moveTo>
                    <a:pt x="1205357" y="2049748"/>
                  </a:moveTo>
                  <a:cubicBezTo>
                    <a:pt x="1205357" y="2039477"/>
                    <a:pt x="1213692" y="2031142"/>
                    <a:pt x="1223962" y="2031142"/>
                  </a:cubicBezTo>
                  <a:cubicBezTo>
                    <a:pt x="1234232" y="2031142"/>
                    <a:pt x="1242568" y="2039477"/>
                    <a:pt x="1242568" y="2049748"/>
                  </a:cubicBezTo>
                  <a:cubicBezTo>
                    <a:pt x="1242568" y="2060018"/>
                    <a:pt x="1234232" y="2068353"/>
                    <a:pt x="1223962" y="2068353"/>
                  </a:cubicBezTo>
                  <a:cubicBezTo>
                    <a:pt x="1213692" y="2068353"/>
                    <a:pt x="1205357" y="2060018"/>
                    <a:pt x="1205357" y="2049748"/>
                  </a:cubicBezTo>
                  <a:close/>
                  <a:moveTo>
                    <a:pt x="1268857" y="2049748"/>
                  </a:moveTo>
                  <a:cubicBezTo>
                    <a:pt x="1268857" y="2039477"/>
                    <a:pt x="1277192" y="2031142"/>
                    <a:pt x="1287462" y="2031142"/>
                  </a:cubicBezTo>
                  <a:cubicBezTo>
                    <a:pt x="1297732" y="2031142"/>
                    <a:pt x="1306068" y="2039477"/>
                    <a:pt x="1306068" y="2049748"/>
                  </a:cubicBezTo>
                  <a:cubicBezTo>
                    <a:pt x="1306068" y="2060018"/>
                    <a:pt x="1297732" y="2068353"/>
                    <a:pt x="1287462" y="2068353"/>
                  </a:cubicBezTo>
                  <a:cubicBezTo>
                    <a:pt x="1277192" y="2068353"/>
                    <a:pt x="1268857" y="2060018"/>
                    <a:pt x="1268857" y="2049748"/>
                  </a:cubicBezTo>
                  <a:close/>
                  <a:moveTo>
                    <a:pt x="1332357" y="2049748"/>
                  </a:moveTo>
                  <a:cubicBezTo>
                    <a:pt x="1332357" y="2039477"/>
                    <a:pt x="1340692" y="2031142"/>
                    <a:pt x="1350962" y="2031142"/>
                  </a:cubicBezTo>
                  <a:cubicBezTo>
                    <a:pt x="1361232" y="2031142"/>
                    <a:pt x="1369568" y="2039477"/>
                    <a:pt x="1369568" y="2049748"/>
                  </a:cubicBezTo>
                  <a:cubicBezTo>
                    <a:pt x="1369568" y="2060018"/>
                    <a:pt x="1361232" y="2068353"/>
                    <a:pt x="1350962" y="2068353"/>
                  </a:cubicBezTo>
                  <a:cubicBezTo>
                    <a:pt x="1340692" y="2068353"/>
                    <a:pt x="1332357" y="2060018"/>
                    <a:pt x="1332357" y="2049748"/>
                  </a:cubicBezTo>
                  <a:close/>
                  <a:moveTo>
                    <a:pt x="1395857" y="2049748"/>
                  </a:moveTo>
                  <a:cubicBezTo>
                    <a:pt x="1395857" y="2039477"/>
                    <a:pt x="1404192" y="2031142"/>
                    <a:pt x="1414462" y="2031142"/>
                  </a:cubicBezTo>
                  <a:cubicBezTo>
                    <a:pt x="1424732" y="2031142"/>
                    <a:pt x="1433068" y="2039477"/>
                    <a:pt x="1433068" y="2049748"/>
                  </a:cubicBezTo>
                  <a:cubicBezTo>
                    <a:pt x="1433068" y="2060018"/>
                    <a:pt x="1424732" y="2068353"/>
                    <a:pt x="1414462" y="2068353"/>
                  </a:cubicBezTo>
                  <a:cubicBezTo>
                    <a:pt x="1404192" y="2068353"/>
                    <a:pt x="1395857" y="2060018"/>
                    <a:pt x="1395857" y="2049748"/>
                  </a:cubicBezTo>
                  <a:close/>
                  <a:moveTo>
                    <a:pt x="1459071" y="2049748"/>
                  </a:moveTo>
                  <a:cubicBezTo>
                    <a:pt x="1459071" y="2039320"/>
                    <a:pt x="1467534" y="2030857"/>
                    <a:pt x="1477962" y="2030857"/>
                  </a:cubicBezTo>
                  <a:cubicBezTo>
                    <a:pt x="1488390" y="2030857"/>
                    <a:pt x="1496853" y="2039320"/>
                    <a:pt x="1496853" y="2049748"/>
                  </a:cubicBezTo>
                  <a:cubicBezTo>
                    <a:pt x="1496853" y="2060176"/>
                    <a:pt x="1488390" y="2068639"/>
                    <a:pt x="1477962" y="2068639"/>
                  </a:cubicBezTo>
                  <a:cubicBezTo>
                    <a:pt x="1467534" y="2068639"/>
                    <a:pt x="1459071" y="2060176"/>
                    <a:pt x="1459071" y="2049748"/>
                  </a:cubicBezTo>
                  <a:close/>
                  <a:moveTo>
                    <a:pt x="1522571" y="2049748"/>
                  </a:moveTo>
                  <a:cubicBezTo>
                    <a:pt x="1522571" y="2039320"/>
                    <a:pt x="1531034" y="2030857"/>
                    <a:pt x="1541462" y="2030857"/>
                  </a:cubicBezTo>
                  <a:cubicBezTo>
                    <a:pt x="1551890" y="2030857"/>
                    <a:pt x="1560353" y="2039320"/>
                    <a:pt x="1560353" y="2049748"/>
                  </a:cubicBezTo>
                  <a:cubicBezTo>
                    <a:pt x="1560353" y="2060176"/>
                    <a:pt x="1551890" y="2068639"/>
                    <a:pt x="1541462" y="2068639"/>
                  </a:cubicBezTo>
                  <a:cubicBezTo>
                    <a:pt x="1531034" y="2068639"/>
                    <a:pt x="1522571" y="2060176"/>
                    <a:pt x="1522571" y="2049748"/>
                  </a:cubicBezTo>
                  <a:close/>
                  <a:moveTo>
                    <a:pt x="1586071" y="2049748"/>
                  </a:moveTo>
                  <a:cubicBezTo>
                    <a:pt x="1586071" y="2039320"/>
                    <a:pt x="1594534" y="2030857"/>
                    <a:pt x="1604962" y="2030857"/>
                  </a:cubicBezTo>
                  <a:cubicBezTo>
                    <a:pt x="1615390" y="2030857"/>
                    <a:pt x="1623853" y="2039320"/>
                    <a:pt x="1623853" y="2049748"/>
                  </a:cubicBezTo>
                  <a:cubicBezTo>
                    <a:pt x="1623853" y="2060176"/>
                    <a:pt x="1615390" y="2068639"/>
                    <a:pt x="1604962" y="2068639"/>
                  </a:cubicBezTo>
                  <a:cubicBezTo>
                    <a:pt x="1594534" y="2068639"/>
                    <a:pt x="1586071" y="2060176"/>
                    <a:pt x="1586071" y="2049748"/>
                  </a:cubicBezTo>
                  <a:close/>
                  <a:moveTo>
                    <a:pt x="1650142" y="2049748"/>
                  </a:moveTo>
                  <a:cubicBezTo>
                    <a:pt x="1650142" y="2039635"/>
                    <a:pt x="1658350" y="2031428"/>
                    <a:pt x="1668462" y="2031428"/>
                  </a:cubicBezTo>
                  <a:cubicBezTo>
                    <a:pt x="1678575" y="2031428"/>
                    <a:pt x="1686782" y="2039635"/>
                    <a:pt x="1686782" y="2049748"/>
                  </a:cubicBezTo>
                  <a:cubicBezTo>
                    <a:pt x="1686782" y="2059860"/>
                    <a:pt x="1678575" y="2068068"/>
                    <a:pt x="1668462" y="2068068"/>
                  </a:cubicBezTo>
                  <a:cubicBezTo>
                    <a:pt x="1658350" y="2068068"/>
                    <a:pt x="1650142" y="2059860"/>
                    <a:pt x="1650142" y="2049748"/>
                  </a:cubicBezTo>
                  <a:close/>
                  <a:moveTo>
                    <a:pt x="1714785" y="2049748"/>
                  </a:moveTo>
                  <a:cubicBezTo>
                    <a:pt x="1714785" y="2040266"/>
                    <a:pt x="1722480" y="2032571"/>
                    <a:pt x="1731962" y="2032571"/>
                  </a:cubicBezTo>
                  <a:cubicBezTo>
                    <a:pt x="1741444" y="2032571"/>
                    <a:pt x="1749139" y="2040266"/>
                    <a:pt x="1749139" y="2049748"/>
                  </a:cubicBezTo>
                  <a:cubicBezTo>
                    <a:pt x="1749139" y="2059229"/>
                    <a:pt x="1741444" y="2066925"/>
                    <a:pt x="1731962" y="2066925"/>
                  </a:cubicBezTo>
                  <a:cubicBezTo>
                    <a:pt x="1722480" y="2066925"/>
                    <a:pt x="1714785" y="2059229"/>
                    <a:pt x="1714785" y="2049748"/>
                  </a:cubicBezTo>
                  <a:close/>
                  <a:moveTo>
                    <a:pt x="1778285" y="2049748"/>
                  </a:moveTo>
                  <a:cubicBezTo>
                    <a:pt x="1778285" y="2040266"/>
                    <a:pt x="1785980" y="2032571"/>
                    <a:pt x="1795462" y="2032571"/>
                  </a:cubicBezTo>
                  <a:cubicBezTo>
                    <a:pt x="1804944" y="2032571"/>
                    <a:pt x="1812639" y="2040266"/>
                    <a:pt x="1812639" y="2049748"/>
                  </a:cubicBezTo>
                  <a:cubicBezTo>
                    <a:pt x="1812639" y="2059229"/>
                    <a:pt x="1804944" y="2066925"/>
                    <a:pt x="1795462" y="2066925"/>
                  </a:cubicBezTo>
                  <a:cubicBezTo>
                    <a:pt x="1785980" y="2066925"/>
                    <a:pt x="1778285" y="2059229"/>
                    <a:pt x="1778285" y="2049748"/>
                  </a:cubicBezTo>
                  <a:close/>
                  <a:moveTo>
                    <a:pt x="1841785" y="2049748"/>
                  </a:moveTo>
                  <a:cubicBezTo>
                    <a:pt x="1841785" y="2040266"/>
                    <a:pt x="1849480" y="2032571"/>
                    <a:pt x="1858962" y="2032571"/>
                  </a:cubicBezTo>
                  <a:cubicBezTo>
                    <a:pt x="1868444" y="2032571"/>
                    <a:pt x="1876139" y="2040266"/>
                    <a:pt x="1876139" y="2049748"/>
                  </a:cubicBezTo>
                  <a:cubicBezTo>
                    <a:pt x="1876139" y="2059229"/>
                    <a:pt x="1868444" y="2066925"/>
                    <a:pt x="1858962" y="2066925"/>
                  </a:cubicBezTo>
                  <a:cubicBezTo>
                    <a:pt x="1849480" y="2066925"/>
                    <a:pt x="1841785" y="2059229"/>
                    <a:pt x="1841785" y="2049748"/>
                  </a:cubicBezTo>
                  <a:close/>
                  <a:moveTo>
                    <a:pt x="1905285" y="2049748"/>
                  </a:moveTo>
                  <a:cubicBezTo>
                    <a:pt x="1905285" y="2040266"/>
                    <a:pt x="1912980" y="2032571"/>
                    <a:pt x="1922462" y="2032571"/>
                  </a:cubicBezTo>
                  <a:cubicBezTo>
                    <a:pt x="1931944" y="2032571"/>
                    <a:pt x="1939639" y="2040266"/>
                    <a:pt x="1939639" y="2049748"/>
                  </a:cubicBezTo>
                  <a:cubicBezTo>
                    <a:pt x="1939639" y="2059229"/>
                    <a:pt x="1931944" y="2066925"/>
                    <a:pt x="1922462" y="2066925"/>
                  </a:cubicBezTo>
                  <a:cubicBezTo>
                    <a:pt x="1912980" y="2066925"/>
                    <a:pt x="1905285" y="2059229"/>
                    <a:pt x="1905285" y="2049748"/>
                  </a:cubicBezTo>
                  <a:close/>
                  <a:moveTo>
                    <a:pt x="1968500" y="2049748"/>
                  </a:moveTo>
                  <a:cubicBezTo>
                    <a:pt x="1968500" y="2040108"/>
                    <a:pt x="1976323" y="2032285"/>
                    <a:pt x="1985962" y="2032285"/>
                  </a:cubicBezTo>
                  <a:cubicBezTo>
                    <a:pt x="1995601" y="2032285"/>
                    <a:pt x="2003425" y="2040108"/>
                    <a:pt x="2003425" y="2049748"/>
                  </a:cubicBezTo>
                  <a:cubicBezTo>
                    <a:pt x="2003425" y="2059387"/>
                    <a:pt x="1995601" y="2067210"/>
                    <a:pt x="1985962" y="2067210"/>
                  </a:cubicBezTo>
                  <a:cubicBezTo>
                    <a:pt x="1976323" y="2067210"/>
                    <a:pt x="1968500" y="2059387"/>
                    <a:pt x="1968500" y="2049748"/>
                  </a:cubicBezTo>
                  <a:close/>
                  <a:moveTo>
                    <a:pt x="2032000" y="2049748"/>
                  </a:moveTo>
                  <a:cubicBezTo>
                    <a:pt x="2032000" y="2040108"/>
                    <a:pt x="2039823" y="2032285"/>
                    <a:pt x="2049462" y="2032285"/>
                  </a:cubicBezTo>
                  <a:cubicBezTo>
                    <a:pt x="2059101" y="2032285"/>
                    <a:pt x="2066925" y="2040108"/>
                    <a:pt x="2066925" y="2049748"/>
                  </a:cubicBezTo>
                  <a:cubicBezTo>
                    <a:pt x="2066925" y="2059387"/>
                    <a:pt x="2059101" y="2067210"/>
                    <a:pt x="2049462" y="2067210"/>
                  </a:cubicBezTo>
                  <a:cubicBezTo>
                    <a:pt x="2039823" y="2067210"/>
                    <a:pt x="2032000" y="2059387"/>
                    <a:pt x="2032000" y="2049748"/>
                  </a:cubicBezTo>
                  <a:close/>
                  <a:moveTo>
                    <a:pt x="2095500" y="2049748"/>
                  </a:moveTo>
                  <a:cubicBezTo>
                    <a:pt x="2095500" y="2040108"/>
                    <a:pt x="2103323" y="2032285"/>
                    <a:pt x="2112962" y="2032285"/>
                  </a:cubicBezTo>
                  <a:cubicBezTo>
                    <a:pt x="2122601" y="2032285"/>
                    <a:pt x="2130425" y="2040108"/>
                    <a:pt x="2130425" y="2049748"/>
                  </a:cubicBezTo>
                  <a:cubicBezTo>
                    <a:pt x="2130425" y="2059387"/>
                    <a:pt x="2122601" y="2067210"/>
                    <a:pt x="2112962" y="2067210"/>
                  </a:cubicBezTo>
                  <a:cubicBezTo>
                    <a:pt x="2103323" y="2067210"/>
                    <a:pt x="2095500" y="2059387"/>
                    <a:pt x="2095500" y="2049748"/>
                  </a:cubicBezTo>
                  <a:close/>
                  <a:moveTo>
                    <a:pt x="381000" y="2113248"/>
                  </a:moveTo>
                  <a:cubicBezTo>
                    <a:pt x="381000" y="2103608"/>
                    <a:pt x="388823" y="2095785"/>
                    <a:pt x="398462" y="2095785"/>
                  </a:cubicBezTo>
                  <a:cubicBezTo>
                    <a:pt x="408101" y="2095785"/>
                    <a:pt x="415925" y="2103608"/>
                    <a:pt x="415925" y="2113248"/>
                  </a:cubicBezTo>
                  <a:cubicBezTo>
                    <a:pt x="415925" y="2122887"/>
                    <a:pt x="408101" y="2130710"/>
                    <a:pt x="398462" y="2130710"/>
                  </a:cubicBezTo>
                  <a:cubicBezTo>
                    <a:pt x="388823" y="2130710"/>
                    <a:pt x="381000" y="2122887"/>
                    <a:pt x="381000" y="2113248"/>
                  </a:cubicBezTo>
                  <a:close/>
                  <a:moveTo>
                    <a:pt x="444500" y="2113248"/>
                  </a:moveTo>
                  <a:cubicBezTo>
                    <a:pt x="444500" y="2103608"/>
                    <a:pt x="452323" y="2095785"/>
                    <a:pt x="461962" y="2095785"/>
                  </a:cubicBezTo>
                  <a:cubicBezTo>
                    <a:pt x="471601" y="2095785"/>
                    <a:pt x="479425" y="2103608"/>
                    <a:pt x="479425" y="2113248"/>
                  </a:cubicBezTo>
                  <a:cubicBezTo>
                    <a:pt x="479425" y="2122887"/>
                    <a:pt x="471601" y="2130710"/>
                    <a:pt x="461962" y="2130710"/>
                  </a:cubicBezTo>
                  <a:cubicBezTo>
                    <a:pt x="452323" y="2130710"/>
                    <a:pt x="444500" y="2122887"/>
                    <a:pt x="444500" y="2113248"/>
                  </a:cubicBezTo>
                  <a:close/>
                  <a:moveTo>
                    <a:pt x="508000" y="2113248"/>
                  </a:moveTo>
                  <a:cubicBezTo>
                    <a:pt x="508000" y="2103608"/>
                    <a:pt x="515823" y="2095785"/>
                    <a:pt x="525462" y="2095785"/>
                  </a:cubicBezTo>
                  <a:cubicBezTo>
                    <a:pt x="535101" y="2095785"/>
                    <a:pt x="542925" y="2103608"/>
                    <a:pt x="542925" y="2113248"/>
                  </a:cubicBezTo>
                  <a:cubicBezTo>
                    <a:pt x="542925" y="2122887"/>
                    <a:pt x="535101" y="2130710"/>
                    <a:pt x="525462" y="2130710"/>
                  </a:cubicBezTo>
                  <a:cubicBezTo>
                    <a:pt x="515823" y="2130710"/>
                    <a:pt x="508000" y="2122887"/>
                    <a:pt x="508000" y="2113248"/>
                  </a:cubicBezTo>
                  <a:close/>
                  <a:moveTo>
                    <a:pt x="571785" y="2113248"/>
                  </a:moveTo>
                  <a:cubicBezTo>
                    <a:pt x="571785" y="2103766"/>
                    <a:pt x="579480" y="2096071"/>
                    <a:pt x="588962" y="2096071"/>
                  </a:cubicBezTo>
                  <a:cubicBezTo>
                    <a:pt x="598444" y="2096071"/>
                    <a:pt x="606139" y="2103766"/>
                    <a:pt x="606139" y="2113248"/>
                  </a:cubicBezTo>
                  <a:cubicBezTo>
                    <a:pt x="606139" y="2122729"/>
                    <a:pt x="598444" y="2130425"/>
                    <a:pt x="588962" y="2130425"/>
                  </a:cubicBezTo>
                  <a:cubicBezTo>
                    <a:pt x="579480" y="2130425"/>
                    <a:pt x="571785" y="2122729"/>
                    <a:pt x="571785" y="2113248"/>
                  </a:cubicBezTo>
                  <a:close/>
                  <a:moveTo>
                    <a:pt x="634714" y="2113248"/>
                  </a:moveTo>
                  <a:cubicBezTo>
                    <a:pt x="634714" y="2103451"/>
                    <a:pt x="642665" y="2095500"/>
                    <a:pt x="652462" y="2095500"/>
                  </a:cubicBezTo>
                  <a:cubicBezTo>
                    <a:pt x="662259" y="2095500"/>
                    <a:pt x="670210" y="2103451"/>
                    <a:pt x="670210" y="2113248"/>
                  </a:cubicBezTo>
                  <a:cubicBezTo>
                    <a:pt x="670210" y="2123045"/>
                    <a:pt x="662259" y="2130996"/>
                    <a:pt x="652462" y="2130996"/>
                  </a:cubicBezTo>
                  <a:cubicBezTo>
                    <a:pt x="642665" y="2130996"/>
                    <a:pt x="634714" y="2123045"/>
                    <a:pt x="634714" y="2113248"/>
                  </a:cubicBezTo>
                  <a:close/>
                  <a:moveTo>
                    <a:pt x="697642" y="2113248"/>
                  </a:moveTo>
                  <a:cubicBezTo>
                    <a:pt x="697642" y="2103135"/>
                    <a:pt x="705850" y="2094928"/>
                    <a:pt x="715962" y="2094928"/>
                  </a:cubicBezTo>
                  <a:cubicBezTo>
                    <a:pt x="726074" y="2094928"/>
                    <a:pt x="734282" y="2103135"/>
                    <a:pt x="734282" y="2113248"/>
                  </a:cubicBezTo>
                  <a:cubicBezTo>
                    <a:pt x="734282" y="2123360"/>
                    <a:pt x="726074" y="2131568"/>
                    <a:pt x="715962" y="2131568"/>
                  </a:cubicBezTo>
                  <a:cubicBezTo>
                    <a:pt x="705850" y="2131568"/>
                    <a:pt x="697642" y="2123360"/>
                    <a:pt x="697642" y="2113248"/>
                  </a:cubicBezTo>
                  <a:close/>
                  <a:moveTo>
                    <a:pt x="761142" y="2113248"/>
                  </a:moveTo>
                  <a:cubicBezTo>
                    <a:pt x="761142" y="2103135"/>
                    <a:pt x="769350" y="2094928"/>
                    <a:pt x="779462" y="2094928"/>
                  </a:cubicBezTo>
                  <a:cubicBezTo>
                    <a:pt x="789574" y="2094928"/>
                    <a:pt x="797782" y="2103135"/>
                    <a:pt x="797782" y="2113248"/>
                  </a:cubicBezTo>
                  <a:cubicBezTo>
                    <a:pt x="797782" y="2123360"/>
                    <a:pt x="789574" y="2131568"/>
                    <a:pt x="779462" y="2131568"/>
                  </a:cubicBezTo>
                  <a:cubicBezTo>
                    <a:pt x="769350" y="2131568"/>
                    <a:pt x="761142" y="2123360"/>
                    <a:pt x="761142" y="2113248"/>
                  </a:cubicBezTo>
                  <a:close/>
                  <a:moveTo>
                    <a:pt x="824357" y="2113248"/>
                  </a:moveTo>
                  <a:cubicBezTo>
                    <a:pt x="824357" y="2102977"/>
                    <a:pt x="832692" y="2094642"/>
                    <a:pt x="842962" y="2094642"/>
                  </a:cubicBezTo>
                  <a:cubicBezTo>
                    <a:pt x="853232" y="2094642"/>
                    <a:pt x="861567" y="2102977"/>
                    <a:pt x="861567" y="2113248"/>
                  </a:cubicBezTo>
                  <a:cubicBezTo>
                    <a:pt x="861567" y="2123518"/>
                    <a:pt x="853232" y="2131853"/>
                    <a:pt x="842962" y="2131853"/>
                  </a:cubicBezTo>
                  <a:cubicBezTo>
                    <a:pt x="832692" y="2131853"/>
                    <a:pt x="824357" y="2123518"/>
                    <a:pt x="824357" y="2113248"/>
                  </a:cubicBezTo>
                  <a:close/>
                  <a:moveTo>
                    <a:pt x="887857" y="2113248"/>
                  </a:moveTo>
                  <a:cubicBezTo>
                    <a:pt x="887857" y="2102977"/>
                    <a:pt x="896192" y="2094642"/>
                    <a:pt x="906462" y="2094642"/>
                  </a:cubicBezTo>
                  <a:cubicBezTo>
                    <a:pt x="916732" y="2094642"/>
                    <a:pt x="925067" y="2102977"/>
                    <a:pt x="925067" y="2113248"/>
                  </a:cubicBezTo>
                  <a:cubicBezTo>
                    <a:pt x="925067" y="2123518"/>
                    <a:pt x="916732" y="2131853"/>
                    <a:pt x="906462" y="2131853"/>
                  </a:cubicBezTo>
                  <a:cubicBezTo>
                    <a:pt x="896192" y="2131853"/>
                    <a:pt x="887857" y="2123518"/>
                    <a:pt x="887857" y="2113248"/>
                  </a:cubicBezTo>
                  <a:close/>
                  <a:moveTo>
                    <a:pt x="951357" y="2113248"/>
                  </a:moveTo>
                  <a:cubicBezTo>
                    <a:pt x="951357" y="2102977"/>
                    <a:pt x="959692" y="2094642"/>
                    <a:pt x="969962" y="2094642"/>
                  </a:cubicBezTo>
                  <a:cubicBezTo>
                    <a:pt x="980232" y="2094642"/>
                    <a:pt x="988567" y="2102977"/>
                    <a:pt x="988567" y="2113248"/>
                  </a:cubicBezTo>
                  <a:cubicBezTo>
                    <a:pt x="988567" y="2123518"/>
                    <a:pt x="980232" y="2131853"/>
                    <a:pt x="969962" y="2131853"/>
                  </a:cubicBezTo>
                  <a:cubicBezTo>
                    <a:pt x="959692" y="2131853"/>
                    <a:pt x="951357" y="2123518"/>
                    <a:pt x="951357" y="2113248"/>
                  </a:cubicBezTo>
                  <a:close/>
                  <a:moveTo>
                    <a:pt x="1014857" y="2113248"/>
                  </a:moveTo>
                  <a:cubicBezTo>
                    <a:pt x="1014857" y="2102977"/>
                    <a:pt x="1023192" y="2094642"/>
                    <a:pt x="1033462" y="2094642"/>
                  </a:cubicBezTo>
                  <a:cubicBezTo>
                    <a:pt x="1043732" y="2094642"/>
                    <a:pt x="1052068" y="2102977"/>
                    <a:pt x="1052068" y="2113248"/>
                  </a:cubicBezTo>
                  <a:cubicBezTo>
                    <a:pt x="1052068" y="2123518"/>
                    <a:pt x="1043732" y="2131853"/>
                    <a:pt x="1033462" y="2131853"/>
                  </a:cubicBezTo>
                  <a:cubicBezTo>
                    <a:pt x="1023192" y="2131853"/>
                    <a:pt x="1014857" y="2123518"/>
                    <a:pt x="1014857" y="2113248"/>
                  </a:cubicBezTo>
                  <a:close/>
                  <a:moveTo>
                    <a:pt x="1078357" y="2113248"/>
                  </a:moveTo>
                  <a:cubicBezTo>
                    <a:pt x="1078357" y="2102977"/>
                    <a:pt x="1086692" y="2094642"/>
                    <a:pt x="1096962" y="2094642"/>
                  </a:cubicBezTo>
                  <a:cubicBezTo>
                    <a:pt x="1107232" y="2094642"/>
                    <a:pt x="1115568" y="2102977"/>
                    <a:pt x="1115568" y="2113248"/>
                  </a:cubicBezTo>
                  <a:cubicBezTo>
                    <a:pt x="1115568" y="2123518"/>
                    <a:pt x="1107232" y="2131853"/>
                    <a:pt x="1096962" y="2131853"/>
                  </a:cubicBezTo>
                  <a:cubicBezTo>
                    <a:pt x="1086692" y="2131853"/>
                    <a:pt x="1078357" y="2123518"/>
                    <a:pt x="1078357" y="2113248"/>
                  </a:cubicBezTo>
                  <a:close/>
                  <a:moveTo>
                    <a:pt x="1141857" y="2113248"/>
                  </a:moveTo>
                  <a:cubicBezTo>
                    <a:pt x="1141857" y="2102977"/>
                    <a:pt x="1150192" y="2094642"/>
                    <a:pt x="1160462" y="2094642"/>
                  </a:cubicBezTo>
                  <a:cubicBezTo>
                    <a:pt x="1170732" y="2094642"/>
                    <a:pt x="1179068" y="2102977"/>
                    <a:pt x="1179068" y="2113248"/>
                  </a:cubicBezTo>
                  <a:cubicBezTo>
                    <a:pt x="1179068" y="2123518"/>
                    <a:pt x="1170732" y="2131853"/>
                    <a:pt x="1160462" y="2131853"/>
                  </a:cubicBezTo>
                  <a:cubicBezTo>
                    <a:pt x="1150192" y="2131853"/>
                    <a:pt x="1141857" y="2123518"/>
                    <a:pt x="1141857" y="2113248"/>
                  </a:cubicBezTo>
                  <a:close/>
                  <a:moveTo>
                    <a:pt x="1205357" y="2113248"/>
                  </a:moveTo>
                  <a:cubicBezTo>
                    <a:pt x="1205357" y="2102977"/>
                    <a:pt x="1213692" y="2094642"/>
                    <a:pt x="1223962" y="2094642"/>
                  </a:cubicBezTo>
                  <a:cubicBezTo>
                    <a:pt x="1234232" y="2094642"/>
                    <a:pt x="1242568" y="2102977"/>
                    <a:pt x="1242568" y="2113248"/>
                  </a:cubicBezTo>
                  <a:cubicBezTo>
                    <a:pt x="1242568" y="2123518"/>
                    <a:pt x="1234232" y="2131853"/>
                    <a:pt x="1223962" y="2131853"/>
                  </a:cubicBezTo>
                  <a:cubicBezTo>
                    <a:pt x="1213692" y="2131853"/>
                    <a:pt x="1205357" y="2123518"/>
                    <a:pt x="1205357" y="2113248"/>
                  </a:cubicBezTo>
                  <a:close/>
                  <a:moveTo>
                    <a:pt x="1268857" y="2113248"/>
                  </a:moveTo>
                  <a:cubicBezTo>
                    <a:pt x="1268857" y="2102977"/>
                    <a:pt x="1277192" y="2094642"/>
                    <a:pt x="1287462" y="2094642"/>
                  </a:cubicBezTo>
                  <a:cubicBezTo>
                    <a:pt x="1297732" y="2094642"/>
                    <a:pt x="1306068" y="2102977"/>
                    <a:pt x="1306068" y="2113248"/>
                  </a:cubicBezTo>
                  <a:cubicBezTo>
                    <a:pt x="1306068" y="2123518"/>
                    <a:pt x="1297732" y="2131853"/>
                    <a:pt x="1287462" y="2131853"/>
                  </a:cubicBezTo>
                  <a:cubicBezTo>
                    <a:pt x="1277192" y="2131853"/>
                    <a:pt x="1268857" y="2123518"/>
                    <a:pt x="1268857" y="2113248"/>
                  </a:cubicBezTo>
                  <a:close/>
                  <a:moveTo>
                    <a:pt x="1332071" y="2113248"/>
                  </a:moveTo>
                  <a:cubicBezTo>
                    <a:pt x="1332071" y="2102820"/>
                    <a:pt x="1340534" y="2094357"/>
                    <a:pt x="1350962" y="2094357"/>
                  </a:cubicBezTo>
                  <a:cubicBezTo>
                    <a:pt x="1361390" y="2094357"/>
                    <a:pt x="1369853" y="2102820"/>
                    <a:pt x="1369853" y="2113248"/>
                  </a:cubicBezTo>
                  <a:cubicBezTo>
                    <a:pt x="1369853" y="2123676"/>
                    <a:pt x="1361390" y="2132139"/>
                    <a:pt x="1350962" y="2132139"/>
                  </a:cubicBezTo>
                  <a:cubicBezTo>
                    <a:pt x="1340534" y="2132139"/>
                    <a:pt x="1332071" y="2123676"/>
                    <a:pt x="1332071" y="2113248"/>
                  </a:cubicBezTo>
                  <a:close/>
                  <a:moveTo>
                    <a:pt x="1395571" y="2113248"/>
                  </a:moveTo>
                  <a:cubicBezTo>
                    <a:pt x="1395571" y="2102820"/>
                    <a:pt x="1404034" y="2094357"/>
                    <a:pt x="1414462" y="2094357"/>
                  </a:cubicBezTo>
                  <a:cubicBezTo>
                    <a:pt x="1424890" y="2094357"/>
                    <a:pt x="1433353" y="2102820"/>
                    <a:pt x="1433353" y="2113248"/>
                  </a:cubicBezTo>
                  <a:cubicBezTo>
                    <a:pt x="1433353" y="2123676"/>
                    <a:pt x="1424890" y="2132139"/>
                    <a:pt x="1414462" y="2132139"/>
                  </a:cubicBezTo>
                  <a:cubicBezTo>
                    <a:pt x="1404034" y="2132139"/>
                    <a:pt x="1395571" y="2123676"/>
                    <a:pt x="1395571" y="2113248"/>
                  </a:cubicBezTo>
                  <a:close/>
                  <a:moveTo>
                    <a:pt x="1459071" y="2113248"/>
                  </a:moveTo>
                  <a:cubicBezTo>
                    <a:pt x="1459071" y="2102820"/>
                    <a:pt x="1467534" y="2094357"/>
                    <a:pt x="1477962" y="2094357"/>
                  </a:cubicBezTo>
                  <a:cubicBezTo>
                    <a:pt x="1488390" y="2094357"/>
                    <a:pt x="1496853" y="2102820"/>
                    <a:pt x="1496853" y="2113248"/>
                  </a:cubicBezTo>
                  <a:cubicBezTo>
                    <a:pt x="1496853" y="2123676"/>
                    <a:pt x="1488390" y="2132139"/>
                    <a:pt x="1477962" y="2132139"/>
                  </a:cubicBezTo>
                  <a:cubicBezTo>
                    <a:pt x="1467534" y="2132139"/>
                    <a:pt x="1459071" y="2123676"/>
                    <a:pt x="1459071" y="2113248"/>
                  </a:cubicBezTo>
                  <a:close/>
                  <a:moveTo>
                    <a:pt x="1522571" y="2113248"/>
                  </a:moveTo>
                  <a:cubicBezTo>
                    <a:pt x="1522571" y="2102820"/>
                    <a:pt x="1531034" y="2094357"/>
                    <a:pt x="1541462" y="2094357"/>
                  </a:cubicBezTo>
                  <a:cubicBezTo>
                    <a:pt x="1551890" y="2094357"/>
                    <a:pt x="1560353" y="2102820"/>
                    <a:pt x="1560353" y="2113248"/>
                  </a:cubicBezTo>
                  <a:cubicBezTo>
                    <a:pt x="1560353" y="2123676"/>
                    <a:pt x="1551890" y="2132139"/>
                    <a:pt x="1541462" y="2132139"/>
                  </a:cubicBezTo>
                  <a:cubicBezTo>
                    <a:pt x="1531034" y="2132139"/>
                    <a:pt x="1522571" y="2123676"/>
                    <a:pt x="1522571" y="2113248"/>
                  </a:cubicBezTo>
                  <a:close/>
                  <a:moveTo>
                    <a:pt x="1587785" y="2113248"/>
                  </a:moveTo>
                  <a:cubicBezTo>
                    <a:pt x="1587785" y="2103766"/>
                    <a:pt x="1595480" y="2096071"/>
                    <a:pt x="1604962" y="2096071"/>
                  </a:cubicBezTo>
                  <a:cubicBezTo>
                    <a:pt x="1614444" y="2096071"/>
                    <a:pt x="1622139" y="2103766"/>
                    <a:pt x="1622139" y="2113248"/>
                  </a:cubicBezTo>
                  <a:cubicBezTo>
                    <a:pt x="1622139" y="2122729"/>
                    <a:pt x="1614444" y="2130425"/>
                    <a:pt x="1604962" y="2130425"/>
                  </a:cubicBezTo>
                  <a:cubicBezTo>
                    <a:pt x="1595480" y="2130425"/>
                    <a:pt x="1587785" y="2122729"/>
                    <a:pt x="1587785" y="2113248"/>
                  </a:cubicBezTo>
                  <a:close/>
                  <a:moveTo>
                    <a:pt x="1651285" y="2113248"/>
                  </a:moveTo>
                  <a:cubicBezTo>
                    <a:pt x="1651285" y="2103766"/>
                    <a:pt x="1658980" y="2096071"/>
                    <a:pt x="1668462" y="2096071"/>
                  </a:cubicBezTo>
                  <a:cubicBezTo>
                    <a:pt x="1677944" y="2096071"/>
                    <a:pt x="1685639" y="2103766"/>
                    <a:pt x="1685639" y="2113248"/>
                  </a:cubicBezTo>
                  <a:cubicBezTo>
                    <a:pt x="1685639" y="2122729"/>
                    <a:pt x="1677944" y="2130425"/>
                    <a:pt x="1668462" y="2130425"/>
                  </a:cubicBezTo>
                  <a:cubicBezTo>
                    <a:pt x="1658980" y="2130425"/>
                    <a:pt x="1651285" y="2122729"/>
                    <a:pt x="1651285" y="2113248"/>
                  </a:cubicBezTo>
                  <a:close/>
                  <a:moveTo>
                    <a:pt x="1714785" y="2113248"/>
                  </a:moveTo>
                  <a:cubicBezTo>
                    <a:pt x="1714785" y="2103766"/>
                    <a:pt x="1722480" y="2096071"/>
                    <a:pt x="1731962" y="2096071"/>
                  </a:cubicBezTo>
                  <a:cubicBezTo>
                    <a:pt x="1741444" y="2096071"/>
                    <a:pt x="1749139" y="2103766"/>
                    <a:pt x="1749139" y="2113248"/>
                  </a:cubicBezTo>
                  <a:cubicBezTo>
                    <a:pt x="1749139" y="2122729"/>
                    <a:pt x="1741444" y="2130425"/>
                    <a:pt x="1731962" y="2130425"/>
                  </a:cubicBezTo>
                  <a:cubicBezTo>
                    <a:pt x="1722480" y="2130425"/>
                    <a:pt x="1714785" y="2122729"/>
                    <a:pt x="1714785" y="2113248"/>
                  </a:cubicBezTo>
                  <a:close/>
                  <a:moveTo>
                    <a:pt x="1778285" y="2113248"/>
                  </a:moveTo>
                  <a:cubicBezTo>
                    <a:pt x="1778285" y="2103766"/>
                    <a:pt x="1785980" y="2096071"/>
                    <a:pt x="1795462" y="2096071"/>
                  </a:cubicBezTo>
                  <a:cubicBezTo>
                    <a:pt x="1804944" y="2096071"/>
                    <a:pt x="1812639" y="2103766"/>
                    <a:pt x="1812639" y="2113248"/>
                  </a:cubicBezTo>
                  <a:cubicBezTo>
                    <a:pt x="1812639" y="2122729"/>
                    <a:pt x="1804944" y="2130425"/>
                    <a:pt x="1795462" y="2130425"/>
                  </a:cubicBezTo>
                  <a:cubicBezTo>
                    <a:pt x="1785980" y="2130425"/>
                    <a:pt x="1778285" y="2122729"/>
                    <a:pt x="1778285" y="2113248"/>
                  </a:cubicBezTo>
                  <a:close/>
                  <a:moveTo>
                    <a:pt x="1841785" y="2113248"/>
                  </a:moveTo>
                  <a:cubicBezTo>
                    <a:pt x="1841785" y="2103766"/>
                    <a:pt x="1849480" y="2096071"/>
                    <a:pt x="1858962" y="2096071"/>
                  </a:cubicBezTo>
                  <a:cubicBezTo>
                    <a:pt x="1868444" y="2096071"/>
                    <a:pt x="1876139" y="2103766"/>
                    <a:pt x="1876139" y="2113248"/>
                  </a:cubicBezTo>
                  <a:cubicBezTo>
                    <a:pt x="1876139" y="2122729"/>
                    <a:pt x="1868444" y="2130425"/>
                    <a:pt x="1858962" y="2130425"/>
                  </a:cubicBezTo>
                  <a:cubicBezTo>
                    <a:pt x="1849480" y="2130425"/>
                    <a:pt x="1841785" y="2122729"/>
                    <a:pt x="1841785" y="2113248"/>
                  </a:cubicBezTo>
                  <a:close/>
                  <a:moveTo>
                    <a:pt x="1905000" y="2113248"/>
                  </a:moveTo>
                  <a:cubicBezTo>
                    <a:pt x="1905000" y="2103608"/>
                    <a:pt x="1912823" y="2095785"/>
                    <a:pt x="1922462" y="2095785"/>
                  </a:cubicBezTo>
                  <a:cubicBezTo>
                    <a:pt x="1932101" y="2095785"/>
                    <a:pt x="1939925" y="2103608"/>
                    <a:pt x="1939925" y="2113248"/>
                  </a:cubicBezTo>
                  <a:cubicBezTo>
                    <a:pt x="1939925" y="2122887"/>
                    <a:pt x="1932101" y="2130710"/>
                    <a:pt x="1922462" y="2130710"/>
                  </a:cubicBezTo>
                  <a:cubicBezTo>
                    <a:pt x="1912823" y="2130710"/>
                    <a:pt x="1905000" y="2122887"/>
                    <a:pt x="1905000" y="2113248"/>
                  </a:cubicBezTo>
                  <a:close/>
                  <a:moveTo>
                    <a:pt x="1968500" y="2113248"/>
                  </a:moveTo>
                  <a:cubicBezTo>
                    <a:pt x="1968500" y="2103608"/>
                    <a:pt x="1976323" y="2095785"/>
                    <a:pt x="1985962" y="2095785"/>
                  </a:cubicBezTo>
                  <a:cubicBezTo>
                    <a:pt x="1995601" y="2095785"/>
                    <a:pt x="2003425" y="2103608"/>
                    <a:pt x="2003425" y="2113248"/>
                  </a:cubicBezTo>
                  <a:cubicBezTo>
                    <a:pt x="2003425" y="2122887"/>
                    <a:pt x="1995601" y="2130710"/>
                    <a:pt x="1985962" y="2130710"/>
                  </a:cubicBezTo>
                  <a:cubicBezTo>
                    <a:pt x="1976323" y="2130710"/>
                    <a:pt x="1968500" y="2122887"/>
                    <a:pt x="1968500" y="2113248"/>
                  </a:cubicBezTo>
                  <a:close/>
                  <a:moveTo>
                    <a:pt x="2032000" y="2113248"/>
                  </a:moveTo>
                  <a:cubicBezTo>
                    <a:pt x="2032000" y="2103608"/>
                    <a:pt x="2039823" y="2095785"/>
                    <a:pt x="2049462" y="2095785"/>
                  </a:cubicBezTo>
                  <a:cubicBezTo>
                    <a:pt x="2059101" y="2095785"/>
                    <a:pt x="2066925" y="2103608"/>
                    <a:pt x="2066925" y="2113248"/>
                  </a:cubicBezTo>
                  <a:cubicBezTo>
                    <a:pt x="2066925" y="2122887"/>
                    <a:pt x="2059101" y="2130710"/>
                    <a:pt x="2049462" y="2130710"/>
                  </a:cubicBezTo>
                  <a:cubicBezTo>
                    <a:pt x="2039823" y="2130710"/>
                    <a:pt x="2032000" y="2122887"/>
                    <a:pt x="2032000" y="2113248"/>
                  </a:cubicBezTo>
                  <a:close/>
                  <a:moveTo>
                    <a:pt x="444500" y="2176748"/>
                  </a:moveTo>
                  <a:cubicBezTo>
                    <a:pt x="444500" y="2167108"/>
                    <a:pt x="452323" y="2159285"/>
                    <a:pt x="461962" y="2159285"/>
                  </a:cubicBezTo>
                  <a:cubicBezTo>
                    <a:pt x="471601" y="2159285"/>
                    <a:pt x="479425" y="2167108"/>
                    <a:pt x="479425" y="2176748"/>
                  </a:cubicBezTo>
                  <a:cubicBezTo>
                    <a:pt x="479425" y="2186387"/>
                    <a:pt x="471601" y="2194210"/>
                    <a:pt x="461962" y="2194210"/>
                  </a:cubicBezTo>
                  <a:cubicBezTo>
                    <a:pt x="452323" y="2194210"/>
                    <a:pt x="444500" y="2186387"/>
                    <a:pt x="444500" y="2176748"/>
                  </a:cubicBezTo>
                  <a:close/>
                  <a:moveTo>
                    <a:pt x="508000" y="2176748"/>
                  </a:moveTo>
                  <a:cubicBezTo>
                    <a:pt x="508000" y="2167108"/>
                    <a:pt x="515823" y="2159285"/>
                    <a:pt x="525462" y="2159285"/>
                  </a:cubicBezTo>
                  <a:cubicBezTo>
                    <a:pt x="535101" y="2159285"/>
                    <a:pt x="542925" y="2167108"/>
                    <a:pt x="542925" y="2176748"/>
                  </a:cubicBezTo>
                  <a:cubicBezTo>
                    <a:pt x="542925" y="2186387"/>
                    <a:pt x="535101" y="2194210"/>
                    <a:pt x="525462" y="2194210"/>
                  </a:cubicBezTo>
                  <a:cubicBezTo>
                    <a:pt x="515823" y="2194210"/>
                    <a:pt x="508000" y="2186387"/>
                    <a:pt x="508000" y="2176748"/>
                  </a:cubicBezTo>
                  <a:close/>
                  <a:moveTo>
                    <a:pt x="571500" y="2176748"/>
                  </a:moveTo>
                  <a:cubicBezTo>
                    <a:pt x="571500" y="2167108"/>
                    <a:pt x="579323" y="2159285"/>
                    <a:pt x="588962" y="2159285"/>
                  </a:cubicBezTo>
                  <a:cubicBezTo>
                    <a:pt x="598601" y="2159285"/>
                    <a:pt x="606425" y="2167108"/>
                    <a:pt x="606425" y="2176748"/>
                  </a:cubicBezTo>
                  <a:cubicBezTo>
                    <a:pt x="606425" y="2186387"/>
                    <a:pt x="598601" y="2194210"/>
                    <a:pt x="588962" y="2194210"/>
                  </a:cubicBezTo>
                  <a:cubicBezTo>
                    <a:pt x="579323" y="2194210"/>
                    <a:pt x="571500" y="2186387"/>
                    <a:pt x="571500" y="2176748"/>
                  </a:cubicBezTo>
                  <a:close/>
                  <a:moveTo>
                    <a:pt x="635285" y="2176748"/>
                  </a:moveTo>
                  <a:cubicBezTo>
                    <a:pt x="635285" y="2167266"/>
                    <a:pt x="642980" y="2159571"/>
                    <a:pt x="652462" y="2159571"/>
                  </a:cubicBezTo>
                  <a:cubicBezTo>
                    <a:pt x="661944" y="2159571"/>
                    <a:pt x="669639" y="2167266"/>
                    <a:pt x="669639" y="2176748"/>
                  </a:cubicBezTo>
                  <a:cubicBezTo>
                    <a:pt x="669639" y="2186229"/>
                    <a:pt x="661944" y="2193925"/>
                    <a:pt x="652462" y="2193925"/>
                  </a:cubicBezTo>
                  <a:cubicBezTo>
                    <a:pt x="642980" y="2193925"/>
                    <a:pt x="635285" y="2186229"/>
                    <a:pt x="635285" y="2176748"/>
                  </a:cubicBezTo>
                  <a:close/>
                  <a:moveTo>
                    <a:pt x="698785" y="2176748"/>
                  </a:moveTo>
                  <a:cubicBezTo>
                    <a:pt x="698785" y="2167266"/>
                    <a:pt x="706480" y="2159571"/>
                    <a:pt x="715962" y="2159571"/>
                  </a:cubicBezTo>
                  <a:cubicBezTo>
                    <a:pt x="725444" y="2159571"/>
                    <a:pt x="733139" y="2167266"/>
                    <a:pt x="733139" y="2176748"/>
                  </a:cubicBezTo>
                  <a:cubicBezTo>
                    <a:pt x="733139" y="2186229"/>
                    <a:pt x="725444" y="2193925"/>
                    <a:pt x="715962" y="2193925"/>
                  </a:cubicBezTo>
                  <a:cubicBezTo>
                    <a:pt x="706480" y="2193925"/>
                    <a:pt x="698785" y="2186229"/>
                    <a:pt x="698785" y="2176748"/>
                  </a:cubicBezTo>
                  <a:close/>
                  <a:moveTo>
                    <a:pt x="762285" y="2176748"/>
                  </a:moveTo>
                  <a:cubicBezTo>
                    <a:pt x="762285" y="2167266"/>
                    <a:pt x="769980" y="2159571"/>
                    <a:pt x="779462" y="2159571"/>
                  </a:cubicBezTo>
                  <a:cubicBezTo>
                    <a:pt x="788944" y="2159571"/>
                    <a:pt x="796639" y="2167266"/>
                    <a:pt x="796639" y="2176748"/>
                  </a:cubicBezTo>
                  <a:cubicBezTo>
                    <a:pt x="796639" y="2186229"/>
                    <a:pt x="788944" y="2193925"/>
                    <a:pt x="779462" y="2193925"/>
                  </a:cubicBezTo>
                  <a:cubicBezTo>
                    <a:pt x="769980" y="2193925"/>
                    <a:pt x="762285" y="2186229"/>
                    <a:pt x="762285" y="2176748"/>
                  </a:cubicBezTo>
                  <a:close/>
                  <a:moveTo>
                    <a:pt x="825785" y="2176748"/>
                  </a:moveTo>
                  <a:cubicBezTo>
                    <a:pt x="825785" y="2167266"/>
                    <a:pt x="833480" y="2159571"/>
                    <a:pt x="842962" y="2159571"/>
                  </a:cubicBezTo>
                  <a:cubicBezTo>
                    <a:pt x="852444" y="2159571"/>
                    <a:pt x="860139" y="2167266"/>
                    <a:pt x="860139" y="2176748"/>
                  </a:cubicBezTo>
                  <a:cubicBezTo>
                    <a:pt x="860139" y="2186229"/>
                    <a:pt x="852444" y="2193925"/>
                    <a:pt x="842962" y="2193925"/>
                  </a:cubicBezTo>
                  <a:cubicBezTo>
                    <a:pt x="833480" y="2193925"/>
                    <a:pt x="825785" y="2186229"/>
                    <a:pt x="825785" y="2176748"/>
                  </a:cubicBezTo>
                  <a:close/>
                  <a:moveTo>
                    <a:pt x="887857" y="2176748"/>
                  </a:moveTo>
                  <a:cubicBezTo>
                    <a:pt x="887857" y="2166477"/>
                    <a:pt x="896192" y="2158142"/>
                    <a:pt x="906462" y="2158142"/>
                  </a:cubicBezTo>
                  <a:cubicBezTo>
                    <a:pt x="916732" y="2158142"/>
                    <a:pt x="925067" y="2166477"/>
                    <a:pt x="925067" y="2176748"/>
                  </a:cubicBezTo>
                  <a:cubicBezTo>
                    <a:pt x="925067" y="2187018"/>
                    <a:pt x="916732" y="2195353"/>
                    <a:pt x="906462" y="2195353"/>
                  </a:cubicBezTo>
                  <a:cubicBezTo>
                    <a:pt x="896192" y="2195353"/>
                    <a:pt x="887857" y="2187018"/>
                    <a:pt x="887857" y="2176748"/>
                  </a:cubicBezTo>
                  <a:close/>
                  <a:moveTo>
                    <a:pt x="951357" y="2176748"/>
                  </a:moveTo>
                  <a:cubicBezTo>
                    <a:pt x="951357" y="2166477"/>
                    <a:pt x="959692" y="2158142"/>
                    <a:pt x="969962" y="2158142"/>
                  </a:cubicBezTo>
                  <a:cubicBezTo>
                    <a:pt x="980232" y="2158142"/>
                    <a:pt x="988567" y="2166477"/>
                    <a:pt x="988567" y="2176748"/>
                  </a:cubicBezTo>
                  <a:cubicBezTo>
                    <a:pt x="988567" y="2187018"/>
                    <a:pt x="980232" y="2195353"/>
                    <a:pt x="969962" y="2195353"/>
                  </a:cubicBezTo>
                  <a:cubicBezTo>
                    <a:pt x="959692" y="2195353"/>
                    <a:pt x="951357" y="2187018"/>
                    <a:pt x="951357" y="2176748"/>
                  </a:cubicBezTo>
                  <a:close/>
                  <a:moveTo>
                    <a:pt x="1014857" y="2176748"/>
                  </a:moveTo>
                  <a:cubicBezTo>
                    <a:pt x="1014857" y="2166477"/>
                    <a:pt x="1023192" y="2158142"/>
                    <a:pt x="1033462" y="2158142"/>
                  </a:cubicBezTo>
                  <a:cubicBezTo>
                    <a:pt x="1043732" y="2158142"/>
                    <a:pt x="1052068" y="2166477"/>
                    <a:pt x="1052068" y="2176748"/>
                  </a:cubicBezTo>
                  <a:cubicBezTo>
                    <a:pt x="1052068" y="2187018"/>
                    <a:pt x="1043732" y="2195353"/>
                    <a:pt x="1033462" y="2195353"/>
                  </a:cubicBezTo>
                  <a:cubicBezTo>
                    <a:pt x="1023192" y="2195353"/>
                    <a:pt x="1014857" y="2187018"/>
                    <a:pt x="1014857" y="2176748"/>
                  </a:cubicBezTo>
                  <a:close/>
                  <a:moveTo>
                    <a:pt x="1078357" y="2176748"/>
                  </a:moveTo>
                  <a:cubicBezTo>
                    <a:pt x="1078357" y="2166477"/>
                    <a:pt x="1086692" y="2158142"/>
                    <a:pt x="1096962" y="2158142"/>
                  </a:cubicBezTo>
                  <a:cubicBezTo>
                    <a:pt x="1107232" y="2158142"/>
                    <a:pt x="1115568" y="2166477"/>
                    <a:pt x="1115568" y="2176748"/>
                  </a:cubicBezTo>
                  <a:cubicBezTo>
                    <a:pt x="1115568" y="2187018"/>
                    <a:pt x="1107232" y="2195353"/>
                    <a:pt x="1096962" y="2195353"/>
                  </a:cubicBezTo>
                  <a:cubicBezTo>
                    <a:pt x="1086692" y="2195353"/>
                    <a:pt x="1078357" y="2187018"/>
                    <a:pt x="1078357" y="2176748"/>
                  </a:cubicBezTo>
                  <a:close/>
                  <a:moveTo>
                    <a:pt x="1141857" y="2176748"/>
                  </a:moveTo>
                  <a:cubicBezTo>
                    <a:pt x="1141857" y="2166477"/>
                    <a:pt x="1150192" y="2158142"/>
                    <a:pt x="1160462" y="2158142"/>
                  </a:cubicBezTo>
                  <a:cubicBezTo>
                    <a:pt x="1170732" y="2158142"/>
                    <a:pt x="1179068" y="2166477"/>
                    <a:pt x="1179068" y="2176748"/>
                  </a:cubicBezTo>
                  <a:cubicBezTo>
                    <a:pt x="1179068" y="2187018"/>
                    <a:pt x="1170732" y="2195353"/>
                    <a:pt x="1160462" y="2195353"/>
                  </a:cubicBezTo>
                  <a:cubicBezTo>
                    <a:pt x="1150192" y="2195353"/>
                    <a:pt x="1141857" y="2187018"/>
                    <a:pt x="1141857" y="2176748"/>
                  </a:cubicBezTo>
                  <a:close/>
                  <a:moveTo>
                    <a:pt x="1205357" y="2176748"/>
                  </a:moveTo>
                  <a:cubicBezTo>
                    <a:pt x="1205357" y="2166477"/>
                    <a:pt x="1213692" y="2158142"/>
                    <a:pt x="1223962" y="2158142"/>
                  </a:cubicBezTo>
                  <a:cubicBezTo>
                    <a:pt x="1234232" y="2158142"/>
                    <a:pt x="1242568" y="2166477"/>
                    <a:pt x="1242568" y="2176748"/>
                  </a:cubicBezTo>
                  <a:cubicBezTo>
                    <a:pt x="1242568" y="2187018"/>
                    <a:pt x="1234232" y="2195353"/>
                    <a:pt x="1223962" y="2195353"/>
                  </a:cubicBezTo>
                  <a:cubicBezTo>
                    <a:pt x="1213692" y="2195353"/>
                    <a:pt x="1205357" y="2187018"/>
                    <a:pt x="1205357" y="2176748"/>
                  </a:cubicBezTo>
                  <a:close/>
                  <a:moveTo>
                    <a:pt x="1268571" y="2176748"/>
                  </a:moveTo>
                  <a:cubicBezTo>
                    <a:pt x="1268571" y="2166320"/>
                    <a:pt x="1277034" y="2157857"/>
                    <a:pt x="1287462" y="2157857"/>
                  </a:cubicBezTo>
                  <a:cubicBezTo>
                    <a:pt x="1297890" y="2157857"/>
                    <a:pt x="1306353" y="2166320"/>
                    <a:pt x="1306353" y="2176748"/>
                  </a:cubicBezTo>
                  <a:cubicBezTo>
                    <a:pt x="1306353" y="2187176"/>
                    <a:pt x="1297890" y="2195639"/>
                    <a:pt x="1287462" y="2195639"/>
                  </a:cubicBezTo>
                  <a:cubicBezTo>
                    <a:pt x="1277034" y="2195639"/>
                    <a:pt x="1268571" y="2187176"/>
                    <a:pt x="1268571" y="2176748"/>
                  </a:cubicBezTo>
                  <a:close/>
                  <a:moveTo>
                    <a:pt x="1332928" y="2176748"/>
                  </a:moveTo>
                  <a:cubicBezTo>
                    <a:pt x="1332928" y="2166793"/>
                    <a:pt x="1341007" y="2158714"/>
                    <a:pt x="1350962" y="2158714"/>
                  </a:cubicBezTo>
                  <a:cubicBezTo>
                    <a:pt x="1360917" y="2158714"/>
                    <a:pt x="1368996" y="2166793"/>
                    <a:pt x="1368996" y="2176748"/>
                  </a:cubicBezTo>
                  <a:cubicBezTo>
                    <a:pt x="1368996" y="2186703"/>
                    <a:pt x="1360917" y="2194782"/>
                    <a:pt x="1350962" y="2194782"/>
                  </a:cubicBezTo>
                  <a:cubicBezTo>
                    <a:pt x="1341007" y="2194782"/>
                    <a:pt x="1332928" y="2186703"/>
                    <a:pt x="1332928" y="2176748"/>
                  </a:cubicBezTo>
                  <a:close/>
                  <a:moveTo>
                    <a:pt x="1397285" y="2176748"/>
                  </a:moveTo>
                  <a:cubicBezTo>
                    <a:pt x="1397285" y="2167266"/>
                    <a:pt x="1404980" y="2159571"/>
                    <a:pt x="1414462" y="2159571"/>
                  </a:cubicBezTo>
                  <a:cubicBezTo>
                    <a:pt x="1423944" y="2159571"/>
                    <a:pt x="1431639" y="2167266"/>
                    <a:pt x="1431639" y="2176748"/>
                  </a:cubicBezTo>
                  <a:cubicBezTo>
                    <a:pt x="1431639" y="2186229"/>
                    <a:pt x="1423944" y="2193925"/>
                    <a:pt x="1414462" y="2193925"/>
                  </a:cubicBezTo>
                  <a:cubicBezTo>
                    <a:pt x="1404980" y="2193925"/>
                    <a:pt x="1397285" y="2186229"/>
                    <a:pt x="1397285" y="2176748"/>
                  </a:cubicBezTo>
                  <a:close/>
                  <a:moveTo>
                    <a:pt x="1460785" y="2176748"/>
                  </a:moveTo>
                  <a:cubicBezTo>
                    <a:pt x="1460785" y="2167266"/>
                    <a:pt x="1468480" y="2159571"/>
                    <a:pt x="1477962" y="2159571"/>
                  </a:cubicBezTo>
                  <a:cubicBezTo>
                    <a:pt x="1487444" y="2159571"/>
                    <a:pt x="1495139" y="2167266"/>
                    <a:pt x="1495139" y="2176748"/>
                  </a:cubicBezTo>
                  <a:cubicBezTo>
                    <a:pt x="1495139" y="2186229"/>
                    <a:pt x="1487444" y="2193925"/>
                    <a:pt x="1477962" y="2193925"/>
                  </a:cubicBezTo>
                  <a:cubicBezTo>
                    <a:pt x="1468480" y="2193925"/>
                    <a:pt x="1460785" y="2186229"/>
                    <a:pt x="1460785" y="2176748"/>
                  </a:cubicBezTo>
                  <a:close/>
                  <a:moveTo>
                    <a:pt x="1524285" y="2176748"/>
                  </a:moveTo>
                  <a:cubicBezTo>
                    <a:pt x="1524285" y="2167266"/>
                    <a:pt x="1531980" y="2159571"/>
                    <a:pt x="1541462" y="2159571"/>
                  </a:cubicBezTo>
                  <a:cubicBezTo>
                    <a:pt x="1550944" y="2159571"/>
                    <a:pt x="1558639" y="2167266"/>
                    <a:pt x="1558639" y="2176748"/>
                  </a:cubicBezTo>
                  <a:cubicBezTo>
                    <a:pt x="1558639" y="2186229"/>
                    <a:pt x="1550944" y="2193925"/>
                    <a:pt x="1541462" y="2193925"/>
                  </a:cubicBezTo>
                  <a:cubicBezTo>
                    <a:pt x="1531980" y="2193925"/>
                    <a:pt x="1524285" y="2186229"/>
                    <a:pt x="1524285" y="2176748"/>
                  </a:cubicBezTo>
                  <a:close/>
                  <a:moveTo>
                    <a:pt x="1587785" y="2176748"/>
                  </a:moveTo>
                  <a:cubicBezTo>
                    <a:pt x="1587785" y="2167266"/>
                    <a:pt x="1595480" y="2159571"/>
                    <a:pt x="1604962" y="2159571"/>
                  </a:cubicBezTo>
                  <a:cubicBezTo>
                    <a:pt x="1614444" y="2159571"/>
                    <a:pt x="1622139" y="2167266"/>
                    <a:pt x="1622139" y="2176748"/>
                  </a:cubicBezTo>
                  <a:cubicBezTo>
                    <a:pt x="1622139" y="2186229"/>
                    <a:pt x="1614444" y="2193925"/>
                    <a:pt x="1604962" y="2193925"/>
                  </a:cubicBezTo>
                  <a:cubicBezTo>
                    <a:pt x="1595480" y="2193925"/>
                    <a:pt x="1587785" y="2186229"/>
                    <a:pt x="1587785" y="2176748"/>
                  </a:cubicBezTo>
                  <a:close/>
                  <a:moveTo>
                    <a:pt x="1651285" y="2176748"/>
                  </a:moveTo>
                  <a:cubicBezTo>
                    <a:pt x="1651285" y="2167266"/>
                    <a:pt x="1658980" y="2159571"/>
                    <a:pt x="1668462" y="2159571"/>
                  </a:cubicBezTo>
                  <a:cubicBezTo>
                    <a:pt x="1677944" y="2159571"/>
                    <a:pt x="1685639" y="2167266"/>
                    <a:pt x="1685639" y="2176748"/>
                  </a:cubicBezTo>
                  <a:cubicBezTo>
                    <a:pt x="1685639" y="2186229"/>
                    <a:pt x="1677944" y="2193925"/>
                    <a:pt x="1668462" y="2193925"/>
                  </a:cubicBezTo>
                  <a:cubicBezTo>
                    <a:pt x="1658980" y="2193925"/>
                    <a:pt x="1651285" y="2186229"/>
                    <a:pt x="1651285" y="2176748"/>
                  </a:cubicBezTo>
                  <a:close/>
                  <a:moveTo>
                    <a:pt x="1714785" y="2176748"/>
                  </a:moveTo>
                  <a:cubicBezTo>
                    <a:pt x="1714785" y="2167266"/>
                    <a:pt x="1722480" y="2159571"/>
                    <a:pt x="1731962" y="2159571"/>
                  </a:cubicBezTo>
                  <a:cubicBezTo>
                    <a:pt x="1741444" y="2159571"/>
                    <a:pt x="1749139" y="2167266"/>
                    <a:pt x="1749139" y="2176748"/>
                  </a:cubicBezTo>
                  <a:cubicBezTo>
                    <a:pt x="1749139" y="2186229"/>
                    <a:pt x="1741444" y="2193925"/>
                    <a:pt x="1731962" y="2193925"/>
                  </a:cubicBezTo>
                  <a:cubicBezTo>
                    <a:pt x="1722480" y="2193925"/>
                    <a:pt x="1714785" y="2186229"/>
                    <a:pt x="1714785" y="2176748"/>
                  </a:cubicBezTo>
                  <a:close/>
                  <a:moveTo>
                    <a:pt x="1778285" y="2176748"/>
                  </a:moveTo>
                  <a:cubicBezTo>
                    <a:pt x="1778285" y="2167266"/>
                    <a:pt x="1785980" y="2159571"/>
                    <a:pt x="1795462" y="2159571"/>
                  </a:cubicBezTo>
                  <a:cubicBezTo>
                    <a:pt x="1804944" y="2159571"/>
                    <a:pt x="1812639" y="2167266"/>
                    <a:pt x="1812639" y="2176748"/>
                  </a:cubicBezTo>
                  <a:cubicBezTo>
                    <a:pt x="1812639" y="2186229"/>
                    <a:pt x="1804944" y="2193925"/>
                    <a:pt x="1795462" y="2193925"/>
                  </a:cubicBezTo>
                  <a:cubicBezTo>
                    <a:pt x="1785980" y="2193925"/>
                    <a:pt x="1778285" y="2186229"/>
                    <a:pt x="1778285" y="2176748"/>
                  </a:cubicBezTo>
                  <a:close/>
                  <a:moveTo>
                    <a:pt x="1841500" y="2176748"/>
                  </a:moveTo>
                  <a:cubicBezTo>
                    <a:pt x="1841500" y="2167108"/>
                    <a:pt x="1849323" y="2159285"/>
                    <a:pt x="1858962" y="2159285"/>
                  </a:cubicBezTo>
                  <a:cubicBezTo>
                    <a:pt x="1868601" y="2159285"/>
                    <a:pt x="1876425" y="2167108"/>
                    <a:pt x="1876425" y="2176748"/>
                  </a:cubicBezTo>
                  <a:cubicBezTo>
                    <a:pt x="1876425" y="2186387"/>
                    <a:pt x="1868601" y="2194210"/>
                    <a:pt x="1858962" y="2194210"/>
                  </a:cubicBezTo>
                  <a:cubicBezTo>
                    <a:pt x="1849323" y="2194210"/>
                    <a:pt x="1841500" y="2186387"/>
                    <a:pt x="1841500" y="2176748"/>
                  </a:cubicBezTo>
                  <a:close/>
                  <a:moveTo>
                    <a:pt x="1905000" y="2176748"/>
                  </a:moveTo>
                  <a:cubicBezTo>
                    <a:pt x="1905000" y="2167108"/>
                    <a:pt x="1912823" y="2159285"/>
                    <a:pt x="1922462" y="2159285"/>
                  </a:cubicBezTo>
                  <a:cubicBezTo>
                    <a:pt x="1932101" y="2159285"/>
                    <a:pt x="1939925" y="2167108"/>
                    <a:pt x="1939925" y="2176748"/>
                  </a:cubicBezTo>
                  <a:cubicBezTo>
                    <a:pt x="1939925" y="2186387"/>
                    <a:pt x="1932101" y="2194210"/>
                    <a:pt x="1922462" y="2194210"/>
                  </a:cubicBezTo>
                  <a:cubicBezTo>
                    <a:pt x="1912823" y="2194210"/>
                    <a:pt x="1905000" y="2186387"/>
                    <a:pt x="1905000" y="2176748"/>
                  </a:cubicBezTo>
                  <a:close/>
                  <a:moveTo>
                    <a:pt x="1968500" y="2176748"/>
                  </a:moveTo>
                  <a:cubicBezTo>
                    <a:pt x="1968500" y="2167108"/>
                    <a:pt x="1976323" y="2159285"/>
                    <a:pt x="1985962" y="2159285"/>
                  </a:cubicBezTo>
                  <a:cubicBezTo>
                    <a:pt x="1995601" y="2159285"/>
                    <a:pt x="2003425" y="2167108"/>
                    <a:pt x="2003425" y="2176748"/>
                  </a:cubicBezTo>
                  <a:cubicBezTo>
                    <a:pt x="2003425" y="2186387"/>
                    <a:pt x="1995601" y="2194210"/>
                    <a:pt x="1985962" y="2194210"/>
                  </a:cubicBezTo>
                  <a:cubicBezTo>
                    <a:pt x="1976323" y="2194210"/>
                    <a:pt x="1968500" y="2186387"/>
                    <a:pt x="1968500" y="2176748"/>
                  </a:cubicBezTo>
                  <a:close/>
                  <a:moveTo>
                    <a:pt x="508000" y="2240248"/>
                  </a:moveTo>
                  <a:cubicBezTo>
                    <a:pt x="508000" y="2230608"/>
                    <a:pt x="515823" y="2222785"/>
                    <a:pt x="525462" y="2222785"/>
                  </a:cubicBezTo>
                  <a:cubicBezTo>
                    <a:pt x="535101" y="2222785"/>
                    <a:pt x="542925" y="2230608"/>
                    <a:pt x="542925" y="2240248"/>
                  </a:cubicBezTo>
                  <a:cubicBezTo>
                    <a:pt x="542925" y="2249887"/>
                    <a:pt x="535101" y="2257710"/>
                    <a:pt x="525462" y="2257710"/>
                  </a:cubicBezTo>
                  <a:cubicBezTo>
                    <a:pt x="515823" y="2257710"/>
                    <a:pt x="508000" y="2249887"/>
                    <a:pt x="508000" y="2240248"/>
                  </a:cubicBezTo>
                  <a:close/>
                  <a:moveTo>
                    <a:pt x="571500" y="2240248"/>
                  </a:moveTo>
                  <a:cubicBezTo>
                    <a:pt x="571500" y="2230608"/>
                    <a:pt x="579323" y="2222785"/>
                    <a:pt x="588962" y="2222785"/>
                  </a:cubicBezTo>
                  <a:cubicBezTo>
                    <a:pt x="598601" y="2222785"/>
                    <a:pt x="606425" y="2230608"/>
                    <a:pt x="606425" y="2240248"/>
                  </a:cubicBezTo>
                  <a:cubicBezTo>
                    <a:pt x="606425" y="2249887"/>
                    <a:pt x="598601" y="2257710"/>
                    <a:pt x="588962" y="2257710"/>
                  </a:cubicBezTo>
                  <a:cubicBezTo>
                    <a:pt x="579323" y="2257710"/>
                    <a:pt x="571500" y="2249887"/>
                    <a:pt x="571500" y="2240248"/>
                  </a:cubicBezTo>
                  <a:close/>
                  <a:moveTo>
                    <a:pt x="635000" y="2240248"/>
                  </a:moveTo>
                  <a:cubicBezTo>
                    <a:pt x="635000" y="2230608"/>
                    <a:pt x="642823" y="2222785"/>
                    <a:pt x="652462" y="2222785"/>
                  </a:cubicBezTo>
                  <a:cubicBezTo>
                    <a:pt x="662101" y="2222785"/>
                    <a:pt x="669925" y="2230608"/>
                    <a:pt x="669925" y="2240248"/>
                  </a:cubicBezTo>
                  <a:cubicBezTo>
                    <a:pt x="669925" y="2249887"/>
                    <a:pt x="662101" y="2257710"/>
                    <a:pt x="652462" y="2257710"/>
                  </a:cubicBezTo>
                  <a:cubicBezTo>
                    <a:pt x="642823" y="2257710"/>
                    <a:pt x="635000" y="2249887"/>
                    <a:pt x="635000" y="2240248"/>
                  </a:cubicBezTo>
                  <a:close/>
                  <a:moveTo>
                    <a:pt x="698500" y="2240248"/>
                  </a:moveTo>
                  <a:cubicBezTo>
                    <a:pt x="698500" y="2230608"/>
                    <a:pt x="706323" y="2222785"/>
                    <a:pt x="715962" y="2222785"/>
                  </a:cubicBezTo>
                  <a:cubicBezTo>
                    <a:pt x="725601" y="2222785"/>
                    <a:pt x="733425" y="2230608"/>
                    <a:pt x="733425" y="2240248"/>
                  </a:cubicBezTo>
                  <a:cubicBezTo>
                    <a:pt x="733425" y="2249887"/>
                    <a:pt x="725601" y="2257710"/>
                    <a:pt x="715962" y="2257710"/>
                  </a:cubicBezTo>
                  <a:cubicBezTo>
                    <a:pt x="706323" y="2257710"/>
                    <a:pt x="698500" y="2249887"/>
                    <a:pt x="698500" y="2240248"/>
                  </a:cubicBezTo>
                  <a:close/>
                  <a:moveTo>
                    <a:pt x="762285" y="2240248"/>
                  </a:moveTo>
                  <a:cubicBezTo>
                    <a:pt x="762285" y="2230766"/>
                    <a:pt x="769980" y="2223071"/>
                    <a:pt x="779462" y="2223071"/>
                  </a:cubicBezTo>
                  <a:cubicBezTo>
                    <a:pt x="788944" y="2223071"/>
                    <a:pt x="796639" y="2230766"/>
                    <a:pt x="796639" y="2240248"/>
                  </a:cubicBezTo>
                  <a:cubicBezTo>
                    <a:pt x="796639" y="2249729"/>
                    <a:pt x="788944" y="2257425"/>
                    <a:pt x="779462" y="2257425"/>
                  </a:cubicBezTo>
                  <a:cubicBezTo>
                    <a:pt x="769980" y="2257425"/>
                    <a:pt x="762285" y="2249729"/>
                    <a:pt x="762285" y="2240248"/>
                  </a:cubicBezTo>
                  <a:close/>
                  <a:moveTo>
                    <a:pt x="825785" y="2240248"/>
                  </a:moveTo>
                  <a:cubicBezTo>
                    <a:pt x="825785" y="2230766"/>
                    <a:pt x="833480" y="2223071"/>
                    <a:pt x="842962" y="2223071"/>
                  </a:cubicBezTo>
                  <a:cubicBezTo>
                    <a:pt x="852444" y="2223071"/>
                    <a:pt x="860139" y="2230766"/>
                    <a:pt x="860139" y="2240248"/>
                  </a:cubicBezTo>
                  <a:cubicBezTo>
                    <a:pt x="860139" y="2249729"/>
                    <a:pt x="852444" y="2257425"/>
                    <a:pt x="842962" y="2257425"/>
                  </a:cubicBezTo>
                  <a:cubicBezTo>
                    <a:pt x="833480" y="2257425"/>
                    <a:pt x="825785" y="2249729"/>
                    <a:pt x="825785" y="2240248"/>
                  </a:cubicBezTo>
                  <a:close/>
                  <a:moveTo>
                    <a:pt x="889285" y="2240248"/>
                  </a:moveTo>
                  <a:cubicBezTo>
                    <a:pt x="889285" y="2230766"/>
                    <a:pt x="896980" y="2223071"/>
                    <a:pt x="906462" y="2223071"/>
                  </a:cubicBezTo>
                  <a:cubicBezTo>
                    <a:pt x="915944" y="2223071"/>
                    <a:pt x="923639" y="2230766"/>
                    <a:pt x="923639" y="2240248"/>
                  </a:cubicBezTo>
                  <a:cubicBezTo>
                    <a:pt x="923639" y="2249729"/>
                    <a:pt x="915944" y="2257425"/>
                    <a:pt x="906462" y="2257425"/>
                  </a:cubicBezTo>
                  <a:cubicBezTo>
                    <a:pt x="896980" y="2257425"/>
                    <a:pt x="889285" y="2249729"/>
                    <a:pt x="889285" y="2240248"/>
                  </a:cubicBezTo>
                  <a:close/>
                  <a:moveTo>
                    <a:pt x="952785" y="2240248"/>
                  </a:moveTo>
                  <a:cubicBezTo>
                    <a:pt x="952785" y="2230766"/>
                    <a:pt x="960480" y="2223071"/>
                    <a:pt x="969962" y="2223071"/>
                  </a:cubicBezTo>
                  <a:cubicBezTo>
                    <a:pt x="979444" y="2223071"/>
                    <a:pt x="987139" y="2230766"/>
                    <a:pt x="987139" y="2240248"/>
                  </a:cubicBezTo>
                  <a:cubicBezTo>
                    <a:pt x="987139" y="2249729"/>
                    <a:pt x="979444" y="2257425"/>
                    <a:pt x="969962" y="2257425"/>
                  </a:cubicBezTo>
                  <a:cubicBezTo>
                    <a:pt x="960480" y="2257425"/>
                    <a:pt x="952785" y="2249729"/>
                    <a:pt x="952785" y="2240248"/>
                  </a:cubicBezTo>
                  <a:close/>
                  <a:moveTo>
                    <a:pt x="1016285" y="2240248"/>
                  </a:moveTo>
                  <a:cubicBezTo>
                    <a:pt x="1016285" y="2230766"/>
                    <a:pt x="1023980" y="2223071"/>
                    <a:pt x="1033462" y="2223071"/>
                  </a:cubicBezTo>
                  <a:cubicBezTo>
                    <a:pt x="1042944" y="2223071"/>
                    <a:pt x="1050639" y="2230766"/>
                    <a:pt x="1050639" y="2240248"/>
                  </a:cubicBezTo>
                  <a:cubicBezTo>
                    <a:pt x="1050639" y="2249729"/>
                    <a:pt x="1042944" y="2257425"/>
                    <a:pt x="1033462" y="2257425"/>
                  </a:cubicBezTo>
                  <a:cubicBezTo>
                    <a:pt x="1023980" y="2257425"/>
                    <a:pt x="1016285" y="2249729"/>
                    <a:pt x="1016285" y="2240248"/>
                  </a:cubicBezTo>
                  <a:close/>
                  <a:moveTo>
                    <a:pt x="1079785" y="2240248"/>
                  </a:moveTo>
                  <a:cubicBezTo>
                    <a:pt x="1079785" y="2230766"/>
                    <a:pt x="1087480" y="2223071"/>
                    <a:pt x="1096962" y="2223071"/>
                  </a:cubicBezTo>
                  <a:cubicBezTo>
                    <a:pt x="1106444" y="2223071"/>
                    <a:pt x="1114139" y="2230766"/>
                    <a:pt x="1114139" y="2240248"/>
                  </a:cubicBezTo>
                  <a:cubicBezTo>
                    <a:pt x="1114139" y="2249729"/>
                    <a:pt x="1106444" y="2257425"/>
                    <a:pt x="1096962" y="2257425"/>
                  </a:cubicBezTo>
                  <a:cubicBezTo>
                    <a:pt x="1087480" y="2257425"/>
                    <a:pt x="1079785" y="2249729"/>
                    <a:pt x="1079785" y="2240248"/>
                  </a:cubicBezTo>
                  <a:close/>
                  <a:moveTo>
                    <a:pt x="1143285" y="2240248"/>
                  </a:moveTo>
                  <a:cubicBezTo>
                    <a:pt x="1143285" y="2230766"/>
                    <a:pt x="1150980" y="2223071"/>
                    <a:pt x="1160462" y="2223071"/>
                  </a:cubicBezTo>
                  <a:cubicBezTo>
                    <a:pt x="1169944" y="2223071"/>
                    <a:pt x="1177639" y="2230766"/>
                    <a:pt x="1177639" y="2240248"/>
                  </a:cubicBezTo>
                  <a:cubicBezTo>
                    <a:pt x="1177639" y="2249729"/>
                    <a:pt x="1169944" y="2257425"/>
                    <a:pt x="1160462" y="2257425"/>
                  </a:cubicBezTo>
                  <a:cubicBezTo>
                    <a:pt x="1150980" y="2257425"/>
                    <a:pt x="1143285" y="2249729"/>
                    <a:pt x="1143285" y="2240248"/>
                  </a:cubicBezTo>
                  <a:close/>
                  <a:moveTo>
                    <a:pt x="1206785" y="2240248"/>
                  </a:moveTo>
                  <a:cubicBezTo>
                    <a:pt x="1206785" y="2230766"/>
                    <a:pt x="1214480" y="2223071"/>
                    <a:pt x="1223962" y="2223071"/>
                  </a:cubicBezTo>
                  <a:cubicBezTo>
                    <a:pt x="1233444" y="2223071"/>
                    <a:pt x="1241139" y="2230766"/>
                    <a:pt x="1241139" y="2240248"/>
                  </a:cubicBezTo>
                  <a:cubicBezTo>
                    <a:pt x="1241139" y="2249729"/>
                    <a:pt x="1233444" y="2257425"/>
                    <a:pt x="1223962" y="2257425"/>
                  </a:cubicBezTo>
                  <a:cubicBezTo>
                    <a:pt x="1214480" y="2257425"/>
                    <a:pt x="1206785" y="2249729"/>
                    <a:pt x="1206785" y="2240248"/>
                  </a:cubicBezTo>
                  <a:close/>
                  <a:moveTo>
                    <a:pt x="1270285" y="2240248"/>
                  </a:moveTo>
                  <a:cubicBezTo>
                    <a:pt x="1270285" y="2230766"/>
                    <a:pt x="1277980" y="2223071"/>
                    <a:pt x="1287462" y="2223071"/>
                  </a:cubicBezTo>
                  <a:cubicBezTo>
                    <a:pt x="1296944" y="2223071"/>
                    <a:pt x="1304639" y="2230766"/>
                    <a:pt x="1304639" y="2240248"/>
                  </a:cubicBezTo>
                  <a:cubicBezTo>
                    <a:pt x="1304639" y="2249729"/>
                    <a:pt x="1296944" y="2257425"/>
                    <a:pt x="1287462" y="2257425"/>
                  </a:cubicBezTo>
                  <a:cubicBezTo>
                    <a:pt x="1277980" y="2257425"/>
                    <a:pt x="1270285" y="2249729"/>
                    <a:pt x="1270285" y="2240248"/>
                  </a:cubicBezTo>
                  <a:close/>
                  <a:moveTo>
                    <a:pt x="1333785" y="2240248"/>
                  </a:moveTo>
                  <a:cubicBezTo>
                    <a:pt x="1333785" y="2230766"/>
                    <a:pt x="1341480" y="2223071"/>
                    <a:pt x="1350962" y="2223071"/>
                  </a:cubicBezTo>
                  <a:cubicBezTo>
                    <a:pt x="1360444" y="2223071"/>
                    <a:pt x="1368139" y="2230766"/>
                    <a:pt x="1368139" y="2240248"/>
                  </a:cubicBezTo>
                  <a:cubicBezTo>
                    <a:pt x="1368139" y="2249729"/>
                    <a:pt x="1360444" y="2257425"/>
                    <a:pt x="1350962" y="2257425"/>
                  </a:cubicBezTo>
                  <a:cubicBezTo>
                    <a:pt x="1341480" y="2257425"/>
                    <a:pt x="1333785" y="2249729"/>
                    <a:pt x="1333785" y="2240248"/>
                  </a:cubicBezTo>
                  <a:close/>
                  <a:moveTo>
                    <a:pt x="1397285" y="2240248"/>
                  </a:moveTo>
                  <a:cubicBezTo>
                    <a:pt x="1397285" y="2230766"/>
                    <a:pt x="1404980" y="2223071"/>
                    <a:pt x="1414462" y="2223071"/>
                  </a:cubicBezTo>
                  <a:cubicBezTo>
                    <a:pt x="1423944" y="2223071"/>
                    <a:pt x="1431639" y="2230766"/>
                    <a:pt x="1431639" y="2240248"/>
                  </a:cubicBezTo>
                  <a:cubicBezTo>
                    <a:pt x="1431639" y="2249729"/>
                    <a:pt x="1423944" y="2257425"/>
                    <a:pt x="1414462" y="2257425"/>
                  </a:cubicBezTo>
                  <a:cubicBezTo>
                    <a:pt x="1404980" y="2257425"/>
                    <a:pt x="1397285" y="2249729"/>
                    <a:pt x="1397285" y="2240248"/>
                  </a:cubicBezTo>
                  <a:close/>
                  <a:moveTo>
                    <a:pt x="1460785" y="2240248"/>
                  </a:moveTo>
                  <a:cubicBezTo>
                    <a:pt x="1460785" y="2230766"/>
                    <a:pt x="1468480" y="2223071"/>
                    <a:pt x="1477962" y="2223071"/>
                  </a:cubicBezTo>
                  <a:cubicBezTo>
                    <a:pt x="1487444" y="2223071"/>
                    <a:pt x="1495139" y="2230766"/>
                    <a:pt x="1495139" y="2240248"/>
                  </a:cubicBezTo>
                  <a:cubicBezTo>
                    <a:pt x="1495139" y="2249729"/>
                    <a:pt x="1487444" y="2257425"/>
                    <a:pt x="1477962" y="2257425"/>
                  </a:cubicBezTo>
                  <a:cubicBezTo>
                    <a:pt x="1468480" y="2257425"/>
                    <a:pt x="1460785" y="2249729"/>
                    <a:pt x="1460785" y="2240248"/>
                  </a:cubicBezTo>
                  <a:close/>
                  <a:moveTo>
                    <a:pt x="1524285" y="2240248"/>
                  </a:moveTo>
                  <a:cubicBezTo>
                    <a:pt x="1524285" y="2230766"/>
                    <a:pt x="1531980" y="2223071"/>
                    <a:pt x="1541462" y="2223071"/>
                  </a:cubicBezTo>
                  <a:cubicBezTo>
                    <a:pt x="1550944" y="2223071"/>
                    <a:pt x="1558639" y="2230766"/>
                    <a:pt x="1558639" y="2240248"/>
                  </a:cubicBezTo>
                  <a:cubicBezTo>
                    <a:pt x="1558639" y="2249729"/>
                    <a:pt x="1550944" y="2257425"/>
                    <a:pt x="1541462" y="2257425"/>
                  </a:cubicBezTo>
                  <a:cubicBezTo>
                    <a:pt x="1531980" y="2257425"/>
                    <a:pt x="1524285" y="2249729"/>
                    <a:pt x="1524285" y="2240248"/>
                  </a:cubicBezTo>
                  <a:close/>
                  <a:moveTo>
                    <a:pt x="1587785" y="2240248"/>
                  </a:moveTo>
                  <a:cubicBezTo>
                    <a:pt x="1587785" y="2230766"/>
                    <a:pt x="1595480" y="2223071"/>
                    <a:pt x="1604962" y="2223071"/>
                  </a:cubicBezTo>
                  <a:cubicBezTo>
                    <a:pt x="1614444" y="2223071"/>
                    <a:pt x="1622139" y="2230766"/>
                    <a:pt x="1622139" y="2240248"/>
                  </a:cubicBezTo>
                  <a:cubicBezTo>
                    <a:pt x="1622139" y="2249729"/>
                    <a:pt x="1614444" y="2257425"/>
                    <a:pt x="1604962" y="2257425"/>
                  </a:cubicBezTo>
                  <a:cubicBezTo>
                    <a:pt x="1595480" y="2257425"/>
                    <a:pt x="1587785" y="2249729"/>
                    <a:pt x="1587785" y="2240248"/>
                  </a:cubicBezTo>
                  <a:close/>
                  <a:moveTo>
                    <a:pt x="1651285" y="2240248"/>
                  </a:moveTo>
                  <a:cubicBezTo>
                    <a:pt x="1651285" y="2230766"/>
                    <a:pt x="1658980" y="2223071"/>
                    <a:pt x="1668462" y="2223071"/>
                  </a:cubicBezTo>
                  <a:cubicBezTo>
                    <a:pt x="1677944" y="2223071"/>
                    <a:pt x="1685639" y="2230766"/>
                    <a:pt x="1685639" y="2240248"/>
                  </a:cubicBezTo>
                  <a:cubicBezTo>
                    <a:pt x="1685639" y="2249729"/>
                    <a:pt x="1677944" y="2257425"/>
                    <a:pt x="1668462" y="2257425"/>
                  </a:cubicBezTo>
                  <a:cubicBezTo>
                    <a:pt x="1658980" y="2257425"/>
                    <a:pt x="1651285" y="2249729"/>
                    <a:pt x="1651285" y="2240248"/>
                  </a:cubicBezTo>
                  <a:close/>
                  <a:moveTo>
                    <a:pt x="1714500" y="2240248"/>
                  </a:moveTo>
                  <a:cubicBezTo>
                    <a:pt x="1714500" y="2230608"/>
                    <a:pt x="1722323" y="2222785"/>
                    <a:pt x="1731962" y="2222785"/>
                  </a:cubicBezTo>
                  <a:cubicBezTo>
                    <a:pt x="1741601" y="2222785"/>
                    <a:pt x="1749425" y="2230608"/>
                    <a:pt x="1749425" y="2240248"/>
                  </a:cubicBezTo>
                  <a:cubicBezTo>
                    <a:pt x="1749425" y="2249887"/>
                    <a:pt x="1741601" y="2257710"/>
                    <a:pt x="1731962" y="2257710"/>
                  </a:cubicBezTo>
                  <a:cubicBezTo>
                    <a:pt x="1722323" y="2257710"/>
                    <a:pt x="1714500" y="2249887"/>
                    <a:pt x="1714500" y="2240248"/>
                  </a:cubicBezTo>
                  <a:close/>
                  <a:moveTo>
                    <a:pt x="1778000" y="2240248"/>
                  </a:moveTo>
                  <a:cubicBezTo>
                    <a:pt x="1778000" y="2230608"/>
                    <a:pt x="1785823" y="2222785"/>
                    <a:pt x="1795462" y="2222785"/>
                  </a:cubicBezTo>
                  <a:cubicBezTo>
                    <a:pt x="1805101" y="2222785"/>
                    <a:pt x="1812925" y="2230608"/>
                    <a:pt x="1812925" y="2240248"/>
                  </a:cubicBezTo>
                  <a:cubicBezTo>
                    <a:pt x="1812925" y="2249887"/>
                    <a:pt x="1805101" y="2257710"/>
                    <a:pt x="1795462" y="2257710"/>
                  </a:cubicBezTo>
                  <a:cubicBezTo>
                    <a:pt x="1785823" y="2257710"/>
                    <a:pt x="1778000" y="2249887"/>
                    <a:pt x="1778000" y="2240248"/>
                  </a:cubicBezTo>
                  <a:close/>
                  <a:moveTo>
                    <a:pt x="1841500" y="2240248"/>
                  </a:moveTo>
                  <a:cubicBezTo>
                    <a:pt x="1841500" y="2230608"/>
                    <a:pt x="1849323" y="2222785"/>
                    <a:pt x="1858962" y="2222785"/>
                  </a:cubicBezTo>
                  <a:cubicBezTo>
                    <a:pt x="1868601" y="2222785"/>
                    <a:pt x="1876425" y="2230608"/>
                    <a:pt x="1876425" y="2240248"/>
                  </a:cubicBezTo>
                  <a:cubicBezTo>
                    <a:pt x="1876425" y="2249887"/>
                    <a:pt x="1868601" y="2257710"/>
                    <a:pt x="1858962" y="2257710"/>
                  </a:cubicBezTo>
                  <a:cubicBezTo>
                    <a:pt x="1849323" y="2257710"/>
                    <a:pt x="1841500" y="2249887"/>
                    <a:pt x="1841500" y="2240248"/>
                  </a:cubicBezTo>
                  <a:close/>
                  <a:moveTo>
                    <a:pt x="635000" y="2303748"/>
                  </a:moveTo>
                  <a:cubicBezTo>
                    <a:pt x="635000" y="2294108"/>
                    <a:pt x="642823" y="2286285"/>
                    <a:pt x="652462" y="2286285"/>
                  </a:cubicBezTo>
                  <a:cubicBezTo>
                    <a:pt x="662101" y="2286285"/>
                    <a:pt x="669925" y="2294108"/>
                    <a:pt x="669925" y="2303748"/>
                  </a:cubicBezTo>
                  <a:cubicBezTo>
                    <a:pt x="669925" y="2313387"/>
                    <a:pt x="662101" y="2321210"/>
                    <a:pt x="652462" y="2321210"/>
                  </a:cubicBezTo>
                  <a:cubicBezTo>
                    <a:pt x="642823" y="2321210"/>
                    <a:pt x="635000" y="2313387"/>
                    <a:pt x="635000" y="2303748"/>
                  </a:cubicBezTo>
                  <a:close/>
                  <a:moveTo>
                    <a:pt x="698500" y="2303748"/>
                  </a:moveTo>
                  <a:cubicBezTo>
                    <a:pt x="698500" y="2294108"/>
                    <a:pt x="706323" y="2286285"/>
                    <a:pt x="715962" y="2286285"/>
                  </a:cubicBezTo>
                  <a:cubicBezTo>
                    <a:pt x="725601" y="2286285"/>
                    <a:pt x="733425" y="2294108"/>
                    <a:pt x="733425" y="2303748"/>
                  </a:cubicBezTo>
                  <a:cubicBezTo>
                    <a:pt x="733425" y="2313387"/>
                    <a:pt x="725601" y="2321210"/>
                    <a:pt x="715962" y="2321210"/>
                  </a:cubicBezTo>
                  <a:cubicBezTo>
                    <a:pt x="706323" y="2321210"/>
                    <a:pt x="698500" y="2313387"/>
                    <a:pt x="698500" y="2303748"/>
                  </a:cubicBezTo>
                  <a:close/>
                  <a:moveTo>
                    <a:pt x="762000" y="2303748"/>
                  </a:moveTo>
                  <a:cubicBezTo>
                    <a:pt x="762000" y="2294108"/>
                    <a:pt x="769823" y="2286285"/>
                    <a:pt x="779462" y="2286285"/>
                  </a:cubicBezTo>
                  <a:cubicBezTo>
                    <a:pt x="789101" y="2286285"/>
                    <a:pt x="796925" y="2294108"/>
                    <a:pt x="796925" y="2303748"/>
                  </a:cubicBezTo>
                  <a:cubicBezTo>
                    <a:pt x="796925" y="2313387"/>
                    <a:pt x="789101" y="2321210"/>
                    <a:pt x="779462" y="2321210"/>
                  </a:cubicBezTo>
                  <a:cubicBezTo>
                    <a:pt x="769823" y="2321210"/>
                    <a:pt x="762000" y="2313387"/>
                    <a:pt x="762000" y="2303748"/>
                  </a:cubicBezTo>
                  <a:close/>
                  <a:moveTo>
                    <a:pt x="825500" y="2303748"/>
                  </a:moveTo>
                  <a:cubicBezTo>
                    <a:pt x="825500" y="2294108"/>
                    <a:pt x="833323" y="2286285"/>
                    <a:pt x="842962" y="2286285"/>
                  </a:cubicBezTo>
                  <a:cubicBezTo>
                    <a:pt x="852601" y="2286285"/>
                    <a:pt x="860425" y="2294108"/>
                    <a:pt x="860425" y="2303748"/>
                  </a:cubicBezTo>
                  <a:cubicBezTo>
                    <a:pt x="860425" y="2313387"/>
                    <a:pt x="852601" y="2321210"/>
                    <a:pt x="842962" y="2321210"/>
                  </a:cubicBezTo>
                  <a:cubicBezTo>
                    <a:pt x="833323" y="2321210"/>
                    <a:pt x="825500" y="2313387"/>
                    <a:pt x="825500" y="2303748"/>
                  </a:cubicBezTo>
                  <a:close/>
                  <a:moveTo>
                    <a:pt x="889285" y="2303748"/>
                  </a:moveTo>
                  <a:cubicBezTo>
                    <a:pt x="889285" y="2294266"/>
                    <a:pt x="896980" y="2286571"/>
                    <a:pt x="906462" y="2286571"/>
                  </a:cubicBezTo>
                  <a:cubicBezTo>
                    <a:pt x="915944" y="2286571"/>
                    <a:pt x="923639" y="2294266"/>
                    <a:pt x="923639" y="2303748"/>
                  </a:cubicBezTo>
                  <a:cubicBezTo>
                    <a:pt x="923639" y="2313229"/>
                    <a:pt x="915944" y="2320925"/>
                    <a:pt x="906462" y="2320925"/>
                  </a:cubicBezTo>
                  <a:cubicBezTo>
                    <a:pt x="896980" y="2320925"/>
                    <a:pt x="889285" y="2313229"/>
                    <a:pt x="889285" y="2303748"/>
                  </a:cubicBezTo>
                  <a:close/>
                  <a:moveTo>
                    <a:pt x="952785" y="2303748"/>
                  </a:moveTo>
                  <a:cubicBezTo>
                    <a:pt x="952785" y="2294266"/>
                    <a:pt x="960480" y="2286571"/>
                    <a:pt x="969962" y="2286571"/>
                  </a:cubicBezTo>
                  <a:cubicBezTo>
                    <a:pt x="979444" y="2286571"/>
                    <a:pt x="987139" y="2294266"/>
                    <a:pt x="987139" y="2303748"/>
                  </a:cubicBezTo>
                  <a:cubicBezTo>
                    <a:pt x="987139" y="2313229"/>
                    <a:pt x="979444" y="2320925"/>
                    <a:pt x="969962" y="2320925"/>
                  </a:cubicBezTo>
                  <a:cubicBezTo>
                    <a:pt x="960480" y="2320925"/>
                    <a:pt x="952785" y="2313229"/>
                    <a:pt x="952785" y="2303748"/>
                  </a:cubicBezTo>
                  <a:close/>
                  <a:moveTo>
                    <a:pt x="1016285" y="2303748"/>
                  </a:moveTo>
                  <a:cubicBezTo>
                    <a:pt x="1016285" y="2294266"/>
                    <a:pt x="1023980" y="2286571"/>
                    <a:pt x="1033462" y="2286571"/>
                  </a:cubicBezTo>
                  <a:cubicBezTo>
                    <a:pt x="1042944" y="2286571"/>
                    <a:pt x="1050639" y="2294266"/>
                    <a:pt x="1050639" y="2303748"/>
                  </a:cubicBezTo>
                  <a:cubicBezTo>
                    <a:pt x="1050639" y="2313229"/>
                    <a:pt x="1042944" y="2320925"/>
                    <a:pt x="1033462" y="2320925"/>
                  </a:cubicBezTo>
                  <a:cubicBezTo>
                    <a:pt x="1023980" y="2320925"/>
                    <a:pt x="1016285" y="2313229"/>
                    <a:pt x="1016285" y="2303748"/>
                  </a:cubicBezTo>
                  <a:close/>
                  <a:moveTo>
                    <a:pt x="1079785" y="2303748"/>
                  </a:moveTo>
                  <a:cubicBezTo>
                    <a:pt x="1079785" y="2294266"/>
                    <a:pt x="1087480" y="2286571"/>
                    <a:pt x="1096962" y="2286571"/>
                  </a:cubicBezTo>
                  <a:cubicBezTo>
                    <a:pt x="1106444" y="2286571"/>
                    <a:pt x="1114139" y="2294266"/>
                    <a:pt x="1114139" y="2303748"/>
                  </a:cubicBezTo>
                  <a:cubicBezTo>
                    <a:pt x="1114139" y="2313229"/>
                    <a:pt x="1106444" y="2320925"/>
                    <a:pt x="1096962" y="2320925"/>
                  </a:cubicBezTo>
                  <a:cubicBezTo>
                    <a:pt x="1087480" y="2320925"/>
                    <a:pt x="1079785" y="2313229"/>
                    <a:pt x="1079785" y="2303748"/>
                  </a:cubicBezTo>
                  <a:close/>
                  <a:moveTo>
                    <a:pt x="1143285" y="2303748"/>
                  </a:moveTo>
                  <a:cubicBezTo>
                    <a:pt x="1143285" y="2294266"/>
                    <a:pt x="1150980" y="2286571"/>
                    <a:pt x="1160462" y="2286571"/>
                  </a:cubicBezTo>
                  <a:cubicBezTo>
                    <a:pt x="1169944" y="2286571"/>
                    <a:pt x="1177639" y="2294266"/>
                    <a:pt x="1177639" y="2303748"/>
                  </a:cubicBezTo>
                  <a:cubicBezTo>
                    <a:pt x="1177639" y="2313229"/>
                    <a:pt x="1169944" y="2320925"/>
                    <a:pt x="1160462" y="2320925"/>
                  </a:cubicBezTo>
                  <a:cubicBezTo>
                    <a:pt x="1150980" y="2320925"/>
                    <a:pt x="1143285" y="2313229"/>
                    <a:pt x="1143285" y="2303748"/>
                  </a:cubicBezTo>
                  <a:close/>
                  <a:moveTo>
                    <a:pt x="1206785" y="2303748"/>
                  </a:moveTo>
                  <a:cubicBezTo>
                    <a:pt x="1206785" y="2294266"/>
                    <a:pt x="1214480" y="2286571"/>
                    <a:pt x="1223962" y="2286571"/>
                  </a:cubicBezTo>
                  <a:cubicBezTo>
                    <a:pt x="1233444" y="2286571"/>
                    <a:pt x="1241139" y="2294266"/>
                    <a:pt x="1241139" y="2303748"/>
                  </a:cubicBezTo>
                  <a:cubicBezTo>
                    <a:pt x="1241139" y="2313229"/>
                    <a:pt x="1233444" y="2320925"/>
                    <a:pt x="1223962" y="2320925"/>
                  </a:cubicBezTo>
                  <a:cubicBezTo>
                    <a:pt x="1214480" y="2320925"/>
                    <a:pt x="1206785" y="2313229"/>
                    <a:pt x="1206785" y="2303748"/>
                  </a:cubicBezTo>
                  <a:close/>
                  <a:moveTo>
                    <a:pt x="1270285" y="2303748"/>
                  </a:moveTo>
                  <a:cubicBezTo>
                    <a:pt x="1270285" y="2294266"/>
                    <a:pt x="1277980" y="2286571"/>
                    <a:pt x="1287462" y="2286571"/>
                  </a:cubicBezTo>
                  <a:cubicBezTo>
                    <a:pt x="1296944" y="2286571"/>
                    <a:pt x="1304639" y="2294266"/>
                    <a:pt x="1304639" y="2303748"/>
                  </a:cubicBezTo>
                  <a:cubicBezTo>
                    <a:pt x="1304639" y="2313229"/>
                    <a:pt x="1296944" y="2320925"/>
                    <a:pt x="1287462" y="2320925"/>
                  </a:cubicBezTo>
                  <a:cubicBezTo>
                    <a:pt x="1277980" y="2320925"/>
                    <a:pt x="1270285" y="2313229"/>
                    <a:pt x="1270285" y="2303748"/>
                  </a:cubicBezTo>
                  <a:close/>
                  <a:moveTo>
                    <a:pt x="1333785" y="2303748"/>
                  </a:moveTo>
                  <a:cubicBezTo>
                    <a:pt x="1333785" y="2294266"/>
                    <a:pt x="1341480" y="2286571"/>
                    <a:pt x="1350962" y="2286571"/>
                  </a:cubicBezTo>
                  <a:cubicBezTo>
                    <a:pt x="1360444" y="2286571"/>
                    <a:pt x="1368139" y="2294266"/>
                    <a:pt x="1368139" y="2303748"/>
                  </a:cubicBezTo>
                  <a:cubicBezTo>
                    <a:pt x="1368139" y="2313229"/>
                    <a:pt x="1360444" y="2320925"/>
                    <a:pt x="1350962" y="2320925"/>
                  </a:cubicBezTo>
                  <a:cubicBezTo>
                    <a:pt x="1341480" y="2320925"/>
                    <a:pt x="1333785" y="2313229"/>
                    <a:pt x="1333785" y="2303748"/>
                  </a:cubicBezTo>
                  <a:close/>
                  <a:moveTo>
                    <a:pt x="1397285" y="2303748"/>
                  </a:moveTo>
                  <a:cubicBezTo>
                    <a:pt x="1397285" y="2294266"/>
                    <a:pt x="1404980" y="2286571"/>
                    <a:pt x="1414462" y="2286571"/>
                  </a:cubicBezTo>
                  <a:cubicBezTo>
                    <a:pt x="1423944" y="2286571"/>
                    <a:pt x="1431639" y="2294266"/>
                    <a:pt x="1431639" y="2303748"/>
                  </a:cubicBezTo>
                  <a:cubicBezTo>
                    <a:pt x="1431639" y="2313229"/>
                    <a:pt x="1423944" y="2320925"/>
                    <a:pt x="1414462" y="2320925"/>
                  </a:cubicBezTo>
                  <a:cubicBezTo>
                    <a:pt x="1404980" y="2320925"/>
                    <a:pt x="1397285" y="2313229"/>
                    <a:pt x="1397285" y="2303748"/>
                  </a:cubicBezTo>
                  <a:close/>
                  <a:moveTo>
                    <a:pt x="1460785" y="2303748"/>
                  </a:moveTo>
                  <a:cubicBezTo>
                    <a:pt x="1460785" y="2294266"/>
                    <a:pt x="1468480" y="2286571"/>
                    <a:pt x="1477962" y="2286571"/>
                  </a:cubicBezTo>
                  <a:cubicBezTo>
                    <a:pt x="1487444" y="2286571"/>
                    <a:pt x="1495139" y="2294266"/>
                    <a:pt x="1495139" y="2303748"/>
                  </a:cubicBezTo>
                  <a:cubicBezTo>
                    <a:pt x="1495139" y="2313229"/>
                    <a:pt x="1487444" y="2320925"/>
                    <a:pt x="1477962" y="2320925"/>
                  </a:cubicBezTo>
                  <a:cubicBezTo>
                    <a:pt x="1468480" y="2320925"/>
                    <a:pt x="1460785" y="2313229"/>
                    <a:pt x="1460785" y="2303748"/>
                  </a:cubicBezTo>
                  <a:close/>
                  <a:moveTo>
                    <a:pt x="1524000" y="2303748"/>
                  </a:moveTo>
                  <a:cubicBezTo>
                    <a:pt x="1524000" y="2294108"/>
                    <a:pt x="1531823" y="2286285"/>
                    <a:pt x="1541462" y="2286285"/>
                  </a:cubicBezTo>
                  <a:cubicBezTo>
                    <a:pt x="1551101" y="2286285"/>
                    <a:pt x="1558925" y="2294108"/>
                    <a:pt x="1558925" y="2303748"/>
                  </a:cubicBezTo>
                  <a:cubicBezTo>
                    <a:pt x="1558925" y="2313387"/>
                    <a:pt x="1551101" y="2321210"/>
                    <a:pt x="1541462" y="2321210"/>
                  </a:cubicBezTo>
                  <a:cubicBezTo>
                    <a:pt x="1531823" y="2321210"/>
                    <a:pt x="1524000" y="2313387"/>
                    <a:pt x="1524000" y="2303748"/>
                  </a:cubicBezTo>
                  <a:close/>
                  <a:moveTo>
                    <a:pt x="1587500" y="2303748"/>
                  </a:moveTo>
                  <a:cubicBezTo>
                    <a:pt x="1587500" y="2294108"/>
                    <a:pt x="1595323" y="2286285"/>
                    <a:pt x="1604962" y="2286285"/>
                  </a:cubicBezTo>
                  <a:cubicBezTo>
                    <a:pt x="1614601" y="2286285"/>
                    <a:pt x="1622425" y="2294108"/>
                    <a:pt x="1622425" y="2303748"/>
                  </a:cubicBezTo>
                  <a:cubicBezTo>
                    <a:pt x="1622425" y="2313387"/>
                    <a:pt x="1614601" y="2321210"/>
                    <a:pt x="1604962" y="2321210"/>
                  </a:cubicBezTo>
                  <a:cubicBezTo>
                    <a:pt x="1595323" y="2321210"/>
                    <a:pt x="1587500" y="2313387"/>
                    <a:pt x="1587500" y="2303748"/>
                  </a:cubicBezTo>
                  <a:close/>
                  <a:moveTo>
                    <a:pt x="1651000" y="2303748"/>
                  </a:moveTo>
                  <a:cubicBezTo>
                    <a:pt x="1651000" y="2294108"/>
                    <a:pt x="1658823" y="2286285"/>
                    <a:pt x="1668462" y="2286285"/>
                  </a:cubicBezTo>
                  <a:cubicBezTo>
                    <a:pt x="1678101" y="2286285"/>
                    <a:pt x="1685925" y="2294108"/>
                    <a:pt x="1685925" y="2303748"/>
                  </a:cubicBezTo>
                  <a:cubicBezTo>
                    <a:pt x="1685925" y="2313387"/>
                    <a:pt x="1678101" y="2321210"/>
                    <a:pt x="1668462" y="2321210"/>
                  </a:cubicBezTo>
                  <a:cubicBezTo>
                    <a:pt x="1658823" y="2321210"/>
                    <a:pt x="1651000" y="2313387"/>
                    <a:pt x="1651000" y="2303748"/>
                  </a:cubicBezTo>
                  <a:close/>
                  <a:moveTo>
                    <a:pt x="1714500" y="2303748"/>
                  </a:moveTo>
                  <a:cubicBezTo>
                    <a:pt x="1714500" y="2294108"/>
                    <a:pt x="1722323" y="2286285"/>
                    <a:pt x="1731962" y="2286285"/>
                  </a:cubicBezTo>
                  <a:cubicBezTo>
                    <a:pt x="1741601" y="2286285"/>
                    <a:pt x="1749425" y="2294108"/>
                    <a:pt x="1749425" y="2303748"/>
                  </a:cubicBezTo>
                  <a:cubicBezTo>
                    <a:pt x="1749425" y="2313387"/>
                    <a:pt x="1741601" y="2321210"/>
                    <a:pt x="1731962" y="2321210"/>
                  </a:cubicBezTo>
                  <a:cubicBezTo>
                    <a:pt x="1722323" y="2321210"/>
                    <a:pt x="1714500" y="2313387"/>
                    <a:pt x="1714500" y="2303748"/>
                  </a:cubicBezTo>
                  <a:close/>
                  <a:moveTo>
                    <a:pt x="1778000" y="2303748"/>
                  </a:moveTo>
                  <a:cubicBezTo>
                    <a:pt x="1778000" y="2294108"/>
                    <a:pt x="1785823" y="2286285"/>
                    <a:pt x="1795462" y="2286285"/>
                  </a:cubicBezTo>
                  <a:cubicBezTo>
                    <a:pt x="1805101" y="2286285"/>
                    <a:pt x="1812925" y="2294108"/>
                    <a:pt x="1812925" y="2303748"/>
                  </a:cubicBezTo>
                  <a:cubicBezTo>
                    <a:pt x="1812925" y="2313387"/>
                    <a:pt x="1805101" y="2321210"/>
                    <a:pt x="1795462" y="2321210"/>
                  </a:cubicBezTo>
                  <a:cubicBezTo>
                    <a:pt x="1785823" y="2321210"/>
                    <a:pt x="1778000" y="2313387"/>
                    <a:pt x="1778000" y="2303748"/>
                  </a:cubicBezTo>
                  <a:close/>
                  <a:moveTo>
                    <a:pt x="762000" y="2367248"/>
                  </a:moveTo>
                  <a:cubicBezTo>
                    <a:pt x="762000" y="2357608"/>
                    <a:pt x="769823" y="2349785"/>
                    <a:pt x="779462" y="2349785"/>
                  </a:cubicBezTo>
                  <a:cubicBezTo>
                    <a:pt x="789101" y="2349785"/>
                    <a:pt x="796925" y="2357608"/>
                    <a:pt x="796925" y="2367248"/>
                  </a:cubicBezTo>
                  <a:cubicBezTo>
                    <a:pt x="796925" y="2376887"/>
                    <a:pt x="789101" y="2384710"/>
                    <a:pt x="779462" y="2384710"/>
                  </a:cubicBezTo>
                  <a:cubicBezTo>
                    <a:pt x="769823" y="2384710"/>
                    <a:pt x="762000" y="2376887"/>
                    <a:pt x="762000" y="2367248"/>
                  </a:cubicBezTo>
                  <a:close/>
                  <a:moveTo>
                    <a:pt x="825500" y="2367248"/>
                  </a:moveTo>
                  <a:cubicBezTo>
                    <a:pt x="825500" y="2357608"/>
                    <a:pt x="833323" y="2349785"/>
                    <a:pt x="842962" y="2349785"/>
                  </a:cubicBezTo>
                  <a:cubicBezTo>
                    <a:pt x="852601" y="2349785"/>
                    <a:pt x="860425" y="2357608"/>
                    <a:pt x="860425" y="2367248"/>
                  </a:cubicBezTo>
                  <a:cubicBezTo>
                    <a:pt x="860425" y="2376887"/>
                    <a:pt x="852601" y="2384710"/>
                    <a:pt x="842962" y="2384710"/>
                  </a:cubicBezTo>
                  <a:cubicBezTo>
                    <a:pt x="833323" y="2384710"/>
                    <a:pt x="825500" y="2376887"/>
                    <a:pt x="825500" y="2367248"/>
                  </a:cubicBezTo>
                  <a:close/>
                  <a:moveTo>
                    <a:pt x="889000" y="2367248"/>
                  </a:moveTo>
                  <a:cubicBezTo>
                    <a:pt x="889000" y="2357608"/>
                    <a:pt x="896823" y="2349785"/>
                    <a:pt x="906462" y="2349785"/>
                  </a:cubicBezTo>
                  <a:cubicBezTo>
                    <a:pt x="916101" y="2349785"/>
                    <a:pt x="923925" y="2357608"/>
                    <a:pt x="923925" y="2367248"/>
                  </a:cubicBezTo>
                  <a:cubicBezTo>
                    <a:pt x="923925" y="2376887"/>
                    <a:pt x="916101" y="2384710"/>
                    <a:pt x="906462" y="2384710"/>
                  </a:cubicBezTo>
                  <a:cubicBezTo>
                    <a:pt x="896823" y="2384710"/>
                    <a:pt x="889000" y="2376887"/>
                    <a:pt x="889000" y="2367248"/>
                  </a:cubicBezTo>
                  <a:close/>
                  <a:moveTo>
                    <a:pt x="952500" y="2367248"/>
                  </a:moveTo>
                  <a:cubicBezTo>
                    <a:pt x="952500" y="2357608"/>
                    <a:pt x="960323" y="2349785"/>
                    <a:pt x="969962" y="2349785"/>
                  </a:cubicBezTo>
                  <a:cubicBezTo>
                    <a:pt x="979601" y="2349785"/>
                    <a:pt x="987425" y="2357608"/>
                    <a:pt x="987425" y="2367248"/>
                  </a:cubicBezTo>
                  <a:cubicBezTo>
                    <a:pt x="987425" y="2376887"/>
                    <a:pt x="979601" y="2384710"/>
                    <a:pt x="969962" y="2384710"/>
                  </a:cubicBezTo>
                  <a:cubicBezTo>
                    <a:pt x="960323" y="2384710"/>
                    <a:pt x="952500" y="2376887"/>
                    <a:pt x="952500" y="2367248"/>
                  </a:cubicBezTo>
                  <a:close/>
                  <a:moveTo>
                    <a:pt x="1016000" y="2367248"/>
                  </a:moveTo>
                  <a:cubicBezTo>
                    <a:pt x="1016000" y="2357608"/>
                    <a:pt x="1023823" y="2349785"/>
                    <a:pt x="1033462" y="2349785"/>
                  </a:cubicBezTo>
                  <a:cubicBezTo>
                    <a:pt x="1043101" y="2349785"/>
                    <a:pt x="1050925" y="2357608"/>
                    <a:pt x="1050925" y="2367248"/>
                  </a:cubicBezTo>
                  <a:cubicBezTo>
                    <a:pt x="1050925" y="2376887"/>
                    <a:pt x="1043101" y="2384710"/>
                    <a:pt x="1033462" y="2384710"/>
                  </a:cubicBezTo>
                  <a:cubicBezTo>
                    <a:pt x="1023823" y="2384710"/>
                    <a:pt x="1016000" y="2376887"/>
                    <a:pt x="1016000" y="2367248"/>
                  </a:cubicBezTo>
                  <a:close/>
                  <a:moveTo>
                    <a:pt x="1079500" y="2367248"/>
                  </a:moveTo>
                  <a:cubicBezTo>
                    <a:pt x="1079500" y="2357608"/>
                    <a:pt x="1087323" y="2349785"/>
                    <a:pt x="1096962" y="2349785"/>
                  </a:cubicBezTo>
                  <a:cubicBezTo>
                    <a:pt x="1106601" y="2349785"/>
                    <a:pt x="1114425" y="2357608"/>
                    <a:pt x="1114425" y="2367248"/>
                  </a:cubicBezTo>
                  <a:cubicBezTo>
                    <a:pt x="1114425" y="2376887"/>
                    <a:pt x="1106601" y="2384710"/>
                    <a:pt x="1096962" y="2384710"/>
                  </a:cubicBezTo>
                  <a:cubicBezTo>
                    <a:pt x="1087323" y="2384710"/>
                    <a:pt x="1079500" y="2376887"/>
                    <a:pt x="1079500" y="2367248"/>
                  </a:cubicBezTo>
                  <a:close/>
                  <a:moveTo>
                    <a:pt x="1143000" y="2367248"/>
                  </a:moveTo>
                  <a:cubicBezTo>
                    <a:pt x="1143000" y="2357608"/>
                    <a:pt x="1150823" y="2349785"/>
                    <a:pt x="1160462" y="2349785"/>
                  </a:cubicBezTo>
                  <a:cubicBezTo>
                    <a:pt x="1170101" y="2349785"/>
                    <a:pt x="1177925" y="2357608"/>
                    <a:pt x="1177925" y="2367248"/>
                  </a:cubicBezTo>
                  <a:cubicBezTo>
                    <a:pt x="1177925" y="2376887"/>
                    <a:pt x="1170101" y="2384710"/>
                    <a:pt x="1160462" y="2384710"/>
                  </a:cubicBezTo>
                  <a:cubicBezTo>
                    <a:pt x="1150823" y="2384710"/>
                    <a:pt x="1143000" y="2376887"/>
                    <a:pt x="1143000" y="2367248"/>
                  </a:cubicBezTo>
                  <a:close/>
                  <a:moveTo>
                    <a:pt x="1206500" y="2367248"/>
                  </a:moveTo>
                  <a:cubicBezTo>
                    <a:pt x="1206500" y="2357608"/>
                    <a:pt x="1214323" y="2349785"/>
                    <a:pt x="1223962" y="2349785"/>
                  </a:cubicBezTo>
                  <a:cubicBezTo>
                    <a:pt x="1233601" y="2349785"/>
                    <a:pt x="1241425" y="2357608"/>
                    <a:pt x="1241425" y="2367248"/>
                  </a:cubicBezTo>
                  <a:cubicBezTo>
                    <a:pt x="1241425" y="2376887"/>
                    <a:pt x="1233601" y="2384710"/>
                    <a:pt x="1223962" y="2384710"/>
                  </a:cubicBezTo>
                  <a:cubicBezTo>
                    <a:pt x="1214323" y="2384710"/>
                    <a:pt x="1206500" y="2376887"/>
                    <a:pt x="1206500" y="2367248"/>
                  </a:cubicBezTo>
                  <a:close/>
                  <a:moveTo>
                    <a:pt x="1270000" y="2367248"/>
                  </a:moveTo>
                  <a:cubicBezTo>
                    <a:pt x="1270000" y="2357608"/>
                    <a:pt x="1277823" y="2349785"/>
                    <a:pt x="1287462" y="2349785"/>
                  </a:cubicBezTo>
                  <a:cubicBezTo>
                    <a:pt x="1297101" y="2349785"/>
                    <a:pt x="1304925" y="2357608"/>
                    <a:pt x="1304925" y="2367248"/>
                  </a:cubicBezTo>
                  <a:cubicBezTo>
                    <a:pt x="1304925" y="2376887"/>
                    <a:pt x="1297101" y="2384710"/>
                    <a:pt x="1287462" y="2384710"/>
                  </a:cubicBezTo>
                  <a:cubicBezTo>
                    <a:pt x="1277823" y="2384710"/>
                    <a:pt x="1270000" y="2376887"/>
                    <a:pt x="1270000" y="2367248"/>
                  </a:cubicBezTo>
                  <a:close/>
                  <a:moveTo>
                    <a:pt x="1333500" y="2367248"/>
                  </a:moveTo>
                  <a:cubicBezTo>
                    <a:pt x="1333500" y="2357608"/>
                    <a:pt x="1341323" y="2349785"/>
                    <a:pt x="1350962" y="2349785"/>
                  </a:cubicBezTo>
                  <a:cubicBezTo>
                    <a:pt x="1360601" y="2349785"/>
                    <a:pt x="1368425" y="2357608"/>
                    <a:pt x="1368425" y="2367248"/>
                  </a:cubicBezTo>
                  <a:cubicBezTo>
                    <a:pt x="1368425" y="2376887"/>
                    <a:pt x="1360601" y="2384710"/>
                    <a:pt x="1350962" y="2384710"/>
                  </a:cubicBezTo>
                  <a:cubicBezTo>
                    <a:pt x="1341323" y="2384710"/>
                    <a:pt x="1333500" y="2376887"/>
                    <a:pt x="1333500" y="2367248"/>
                  </a:cubicBezTo>
                  <a:close/>
                  <a:moveTo>
                    <a:pt x="1397000" y="2367248"/>
                  </a:moveTo>
                  <a:cubicBezTo>
                    <a:pt x="1397000" y="2357608"/>
                    <a:pt x="1404823" y="2349785"/>
                    <a:pt x="1414462" y="2349785"/>
                  </a:cubicBezTo>
                  <a:cubicBezTo>
                    <a:pt x="1424101" y="2349785"/>
                    <a:pt x="1431925" y="2357608"/>
                    <a:pt x="1431925" y="2367248"/>
                  </a:cubicBezTo>
                  <a:cubicBezTo>
                    <a:pt x="1431925" y="2376887"/>
                    <a:pt x="1424101" y="2384710"/>
                    <a:pt x="1414462" y="2384710"/>
                  </a:cubicBezTo>
                  <a:cubicBezTo>
                    <a:pt x="1404823" y="2384710"/>
                    <a:pt x="1397000" y="2376887"/>
                    <a:pt x="1397000" y="2367248"/>
                  </a:cubicBezTo>
                  <a:close/>
                  <a:moveTo>
                    <a:pt x="1460500" y="2367248"/>
                  </a:moveTo>
                  <a:cubicBezTo>
                    <a:pt x="1460500" y="2357608"/>
                    <a:pt x="1468323" y="2349785"/>
                    <a:pt x="1477962" y="2349785"/>
                  </a:cubicBezTo>
                  <a:cubicBezTo>
                    <a:pt x="1487601" y="2349785"/>
                    <a:pt x="1495425" y="2357608"/>
                    <a:pt x="1495425" y="2367248"/>
                  </a:cubicBezTo>
                  <a:cubicBezTo>
                    <a:pt x="1495425" y="2376887"/>
                    <a:pt x="1487601" y="2384710"/>
                    <a:pt x="1477962" y="2384710"/>
                  </a:cubicBezTo>
                  <a:cubicBezTo>
                    <a:pt x="1468323" y="2384710"/>
                    <a:pt x="1460500" y="2376887"/>
                    <a:pt x="1460500" y="2367248"/>
                  </a:cubicBezTo>
                  <a:close/>
                  <a:moveTo>
                    <a:pt x="1524000" y="2367248"/>
                  </a:moveTo>
                  <a:cubicBezTo>
                    <a:pt x="1524000" y="2357608"/>
                    <a:pt x="1531823" y="2349785"/>
                    <a:pt x="1541462" y="2349785"/>
                  </a:cubicBezTo>
                  <a:cubicBezTo>
                    <a:pt x="1551101" y="2349785"/>
                    <a:pt x="1558925" y="2357608"/>
                    <a:pt x="1558925" y="2367248"/>
                  </a:cubicBezTo>
                  <a:cubicBezTo>
                    <a:pt x="1558925" y="2376887"/>
                    <a:pt x="1551101" y="2384710"/>
                    <a:pt x="1541462" y="2384710"/>
                  </a:cubicBezTo>
                  <a:cubicBezTo>
                    <a:pt x="1531823" y="2384710"/>
                    <a:pt x="1524000" y="2376887"/>
                    <a:pt x="1524000" y="2367248"/>
                  </a:cubicBezTo>
                  <a:close/>
                  <a:moveTo>
                    <a:pt x="1587500" y="2367248"/>
                  </a:moveTo>
                  <a:cubicBezTo>
                    <a:pt x="1587500" y="2357608"/>
                    <a:pt x="1595323" y="2349785"/>
                    <a:pt x="1604962" y="2349785"/>
                  </a:cubicBezTo>
                  <a:cubicBezTo>
                    <a:pt x="1614601" y="2349785"/>
                    <a:pt x="1622425" y="2357608"/>
                    <a:pt x="1622425" y="2367248"/>
                  </a:cubicBezTo>
                  <a:cubicBezTo>
                    <a:pt x="1622425" y="2376887"/>
                    <a:pt x="1614601" y="2384710"/>
                    <a:pt x="1604962" y="2384710"/>
                  </a:cubicBezTo>
                  <a:cubicBezTo>
                    <a:pt x="1595323" y="2384710"/>
                    <a:pt x="1587500" y="2376887"/>
                    <a:pt x="1587500" y="2367248"/>
                  </a:cubicBezTo>
                  <a:close/>
                  <a:moveTo>
                    <a:pt x="1651000" y="2367248"/>
                  </a:moveTo>
                  <a:cubicBezTo>
                    <a:pt x="1651000" y="2357608"/>
                    <a:pt x="1658823" y="2349785"/>
                    <a:pt x="1668462" y="2349785"/>
                  </a:cubicBezTo>
                  <a:cubicBezTo>
                    <a:pt x="1678101" y="2349785"/>
                    <a:pt x="1685925" y="2357608"/>
                    <a:pt x="1685925" y="2367248"/>
                  </a:cubicBezTo>
                  <a:cubicBezTo>
                    <a:pt x="1685925" y="2376887"/>
                    <a:pt x="1678101" y="2384710"/>
                    <a:pt x="1668462" y="2384710"/>
                  </a:cubicBezTo>
                  <a:cubicBezTo>
                    <a:pt x="1658823" y="2384710"/>
                    <a:pt x="1651000" y="2376887"/>
                    <a:pt x="1651000" y="2367248"/>
                  </a:cubicBezTo>
                  <a:close/>
                  <a:moveTo>
                    <a:pt x="952500" y="2430748"/>
                  </a:moveTo>
                  <a:cubicBezTo>
                    <a:pt x="952500" y="2421108"/>
                    <a:pt x="960323" y="2413285"/>
                    <a:pt x="969962" y="2413285"/>
                  </a:cubicBezTo>
                  <a:cubicBezTo>
                    <a:pt x="979601" y="2413285"/>
                    <a:pt x="987425" y="2421108"/>
                    <a:pt x="987425" y="2430748"/>
                  </a:cubicBezTo>
                  <a:cubicBezTo>
                    <a:pt x="987425" y="2440387"/>
                    <a:pt x="979601" y="2448210"/>
                    <a:pt x="969962" y="2448210"/>
                  </a:cubicBezTo>
                  <a:cubicBezTo>
                    <a:pt x="960323" y="2448210"/>
                    <a:pt x="952500" y="2440387"/>
                    <a:pt x="952500" y="2430748"/>
                  </a:cubicBezTo>
                  <a:close/>
                  <a:moveTo>
                    <a:pt x="1016000" y="2430748"/>
                  </a:moveTo>
                  <a:cubicBezTo>
                    <a:pt x="1016000" y="2421108"/>
                    <a:pt x="1023823" y="2413285"/>
                    <a:pt x="1033462" y="2413285"/>
                  </a:cubicBezTo>
                  <a:cubicBezTo>
                    <a:pt x="1043101" y="2413285"/>
                    <a:pt x="1050925" y="2421108"/>
                    <a:pt x="1050925" y="2430748"/>
                  </a:cubicBezTo>
                  <a:cubicBezTo>
                    <a:pt x="1050925" y="2440387"/>
                    <a:pt x="1043101" y="2448210"/>
                    <a:pt x="1033462" y="2448210"/>
                  </a:cubicBezTo>
                  <a:cubicBezTo>
                    <a:pt x="1023823" y="2448210"/>
                    <a:pt x="1016000" y="2440387"/>
                    <a:pt x="1016000" y="2430748"/>
                  </a:cubicBezTo>
                  <a:close/>
                  <a:moveTo>
                    <a:pt x="1079500" y="2430748"/>
                  </a:moveTo>
                  <a:cubicBezTo>
                    <a:pt x="1079500" y="2421108"/>
                    <a:pt x="1087323" y="2413285"/>
                    <a:pt x="1096962" y="2413285"/>
                  </a:cubicBezTo>
                  <a:cubicBezTo>
                    <a:pt x="1106601" y="2413285"/>
                    <a:pt x="1114425" y="2421108"/>
                    <a:pt x="1114425" y="2430748"/>
                  </a:cubicBezTo>
                  <a:cubicBezTo>
                    <a:pt x="1114425" y="2440387"/>
                    <a:pt x="1106601" y="2448210"/>
                    <a:pt x="1096962" y="2448210"/>
                  </a:cubicBezTo>
                  <a:cubicBezTo>
                    <a:pt x="1087323" y="2448210"/>
                    <a:pt x="1079500" y="2440387"/>
                    <a:pt x="1079500" y="2430748"/>
                  </a:cubicBezTo>
                  <a:close/>
                  <a:moveTo>
                    <a:pt x="1143000" y="2430748"/>
                  </a:moveTo>
                  <a:cubicBezTo>
                    <a:pt x="1143000" y="2421108"/>
                    <a:pt x="1150823" y="2413285"/>
                    <a:pt x="1160462" y="2413285"/>
                  </a:cubicBezTo>
                  <a:cubicBezTo>
                    <a:pt x="1170101" y="2413285"/>
                    <a:pt x="1177925" y="2421108"/>
                    <a:pt x="1177925" y="2430748"/>
                  </a:cubicBezTo>
                  <a:cubicBezTo>
                    <a:pt x="1177925" y="2440387"/>
                    <a:pt x="1170101" y="2448210"/>
                    <a:pt x="1160462" y="2448210"/>
                  </a:cubicBezTo>
                  <a:cubicBezTo>
                    <a:pt x="1150823" y="2448210"/>
                    <a:pt x="1143000" y="2440387"/>
                    <a:pt x="1143000" y="2430748"/>
                  </a:cubicBezTo>
                  <a:close/>
                  <a:moveTo>
                    <a:pt x="1206500" y="2430748"/>
                  </a:moveTo>
                  <a:cubicBezTo>
                    <a:pt x="1206500" y="2421108"/>
                    <a:pt x="1214323" y="2413285"/>
                    <a:pt x="1223962" y="2413285"/>
                  </a:cubicBezTo>
                  <a:cubicBezTo>
                    <a:pt x="1233601" y="2413285"/>
                    <a:pt x="1241425" y="2421108"/>
                    <a:pt x="1241425" y="2430748"/>
                  </a:cubicBezTo>
                  <a:cubicBezTo>
                    <a:pt x="1241425" y="2440387"/>
                    <a:pt x="1233601" y="2448210"/>
                    <a:pt x="1223962" y="2448210"/>
                  </a:cubicBezTo>
                  <a:cubicBezTo>
                    <a:pt x="1214323" y="2448210"/>
                    <a:pt x="1206500" y="2440387"/>
                    <a:pt x="1206500" y="2430748"/>
                  </a:cubicBezTo>
                  <a:close/>
                  <a:moveTo>
                    <a:pt x="1270000" y="2430748"/>
                  </a:moveTo>
                  <a:cubicBezTo>
                    <a:pt x="1270000" y="2421108"/>
                    <a:pt x="1277823" y="2413285"/>
                    <a:pt x="1287462" y="2413285"/>
                  </a:cubicBezTo>
                  <a:cubicBezTo>
                    <a:pt x="1297101" y="2413285"/>
                    <a:pt x="1304925" y="2421108"/>
                    <a:pt x="1304925" y="2430748"/>
                  </a:cubicBezTo>
                  <a:cubicBezTo>
                    <a:pt x="1304925" y="2440387"/>
                    <a:pt x="1297101" y="2448210"/>
                    <a:pt x="1287462" y="2448210"/>
                  </a:cubicBezTo>
                  <a:cubicBezTo>
                    <a:pt x="1277823" y="2448210"/>
                    <a:pt x="1270000" y="2440387"/>
                    <a:pt x="1270000" y="2430748"/>
                  </a:cubicBezTo>
                  <a:close/>
                  <a:moveTo>
                    <a:pt x="1333500" y="2430748"/>
                  </a:moveTo>
                  <a:cubicBezTo>
                    <a:pt x="1333500" y="2421108"/>
                    <a:pt x="1341323" y="2413285"/>
                    <a:pt x="1350962" y="2413285"/>
                  </a:cubicBezTo>
                  <a:cubicBezTo>
                    <a:pt x="1360601" y="2413285"/>
                    <a:pt x="1368425" y="2421108"/>
                    <a:pt x="1368425" y="2430748"/>
                  </a:cubicBezTo>
                  <a:cubicBezTo>
                    <a:pt x="1368425" y="2440387"/>
                    <a:pt x="1360601" y="2448210"/>
                    <a:pt x="1350962" y="2448210"/>
                  </a:cubicBezTo>
                  <a:cubicBezTo>
                    <a:pt x="1341323" y="2448210"/>
                    <a:pt x="1333500" y="2440387"/>
                    <a:pt x="1333500" y="2430748"/>
                  </a:cubicBezTo>
                  <a:close/>
                  <a:moveTo>
                    <a:pt x="1397000" y="2430748"/>
                  </a:moveTo>
                  <a:cubicBezTo>
                    <a:pt x="1397000" y="2421108"/>
                    <a:pt x="1404823" y="2413285"/>
                    <a:pt x="1414462" y="2413285"/>
                  </a:cubicBezTo>
                  <a:cubicBezTo>
                    <a:pt x="1424101" y="2413285"/>
                    <a:pt x="1431925" y="2421108"/>
                    <a:pt x="1431925" y="2430748"/>
                  </a:cubicBezTo>
                  <a:cubicBezTo>
                    <a:pt x="1431925" y="2440387"/>
                    <a:pt x="1424101" y="2448210"/>
                    <a:pt x="1414462" y="2448210"/>
                  </a:cubicBezTo>
                  <a:cubicBezTo>
                    <a:pt x="1404823" y="2448210"/>
                    <a:pt x="1397000" y="2440387"/>
                    <a:pt x="1397000" y="2430748"/>
                  </a:cubicBezTo>
                  <a:close/>
                  <a:moveTo>
                    <a:pt x="1460500" y="2430748"/>
                  </a:moveTo>
                  <a:cubicBezTo>
                    <a:pt x="1460500" y="2421108"/>
                    <a:pt x="1468323" y="2413285"/>
                    <a:pt x="1477962" y="2413285"/>
                  </a:cubicBezTo>
                  <a:cubicBezTo>
                    <a:pt x="1487601" y="2413285"/>
                    <a:pt x="1495425" y="2421108"/>
                    <a:pt x="1495425" y="2430748"/>
                  </a:cubicBezTo>
                  <a:cubicBezTo>
                    <a:pt x="1495425" y="2440387"/>
                    <a:pt x="1487601" y="2448210"/>
                    <a:pt x="1477962" y="2448210"/>
                  </a:cubicBezTo>
                  <a:cubicBezTo>
                    <a:pt x="1468323" y="2448210"/>
                    <a:pt x="1460500" y="2440387"/>
                    <a:pt x="1460500" y="24307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9F3F1877-7A94-80B7-3DE1-64048FA7BA04}"/>
                </a:ext>
              </a:extLst>
            </p:cNvPr>
            <p:cNvSpPr/>
            <p:nvPr/>
          </p:nvSpPr>
          <p:spPr>
            <a:xfrm>
              <a:off x="6501090" y="2330589"/>
              <a:ext cx="2196823" cy="2196823"/>
            </a:xfrm>
            <a:prstGeom prst="ellipse">
              <a:avLst/>
            </a:prstGeom>
            <a:gradFill flip="none" rotWithShape="1">
              <a:gsLst>
                <a:gs pos="15000">
                  <a:schemeClr val="accent2"/>
                </a:gs>
                <a:gs pos="85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03200" dist="190500" dir="5400000" sx="96000" sy="96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C1681EF-49D0-6F69-8F5A-EEF35EB10CAA}"/>
                </a:ext>
              </a:extLst>
            </p:cNvPr>
            <p:cNvSpPr txBox="1"/>
            <p:nvPr/>
          </p:nvSpPr>
          <p:spPr>
            <a:xfrm>
              <a:off x="7110192" y="3096599"/>
              <a:ext cx="973116" cy="6647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defRPr sz="2500" kern="100" spc="110">
                  <a:solidFill>
                    <a:schemeClr val="accent3"/>
                  </a:solidFill>
                  <a:effectLst>
                    <a:outerShdw blurRad="254000" dist="88900" dir="5400000" algn="t" rotWithShape="0">
                      <a:schemeClr val="accent3">
                        <a:lumMod val="20000"/>
                        <a:lumOff val="80000"/>
                        <a:alpha val="10000"/>
                      </a:schemeClr>
                    </a:outerShdw>
                  </a:effectLst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400" b="1" dirty="0">
                  <a:solidFill>
                    <a:schemeClr val="bg1"/>
                  </a:solidFill>
                  <a:effectLst/>
                </a:rPr>
                <a:t>这里输入标题</a:t>
              </a:r>
              <a:endParaRPr lang="zh-CN" altLang="zh-CN" sz="2400" b="1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F2BA3B1-B22F-AB89-020F-C032F2FF8AA1}"/>
              </a:ext>
            </a:extLst>
          </p:cNvPr>
          <p:cNvGrpSpPr/>
          <p:nvPr/>
        </p:nvGrpSpPr>
        <p:grpSpPr>
          <a:xfrm>
            <a:off x="3343092" y="2179449"/>
            <a:ext cx="2498816" cy="2499103"/>
            <a:chOff x="3343092" y="2179449"/>
            <a:chExt cx="2498816" cy="2499103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D7EC8F7-5EC4-1061-E708-468AFEE1128D}"/>
                </a:ext>
              </a:extLst>
            </p:cNvPr>
            <p:cNvGrpSpPr/>
            <p:nvPr/>
          </p:nvGrpSpPr>
          <p:grpSpPr>
            <a:xfrm>
              <a:off x="3343092" y="2179449"/>
              <a:ext cx="2498816" cy="2499103"/>
              <a:chOff x="3270890" y="2479768"/>
              <a:chExt cx="2498816" cy="2499103"/>
            </a:xfrm>
          </p:grpSpPr>
          <p:sp>
            <p:nvSpPr>
              <p:cNvPr id="6" name="自定义形状 28">
                <a:extLst>
                  <a:ext uri="{FF2B5EF4-FFF2-40B4-BE49-F238E27FC236}">
                    <a16:creationId xmlns:a16="http://schemas.microsoft.com/office/drawing/2014/main" id="{416A1F86-93F0-7428-64BF-E99F9127D2F2}"/>
                  </a:ext>
                </a:extLst>
              </p:cNvPr>
              <p:cNvSpPr/>
              <p:nvPr/>
            </p:nvSpPr>
            <p:spPr>
              <a:xfrm>
                <a:off x="3270890" y="2479768"/>
                <a:ext cx="2498816" cy="2499103"/>
              </a:xfrm>
              <a:custGeom>
                <a:avLst/>
                <a:gdLst/>
                <a:ahLst/>
                <a:cxnLst/>
                <a:rect l="l" t="t" r="r" b="b"/>
                <a:pathLst>
                  <a:path w="2447925" h="2448210">
                    <a:moveTo>
                      <a:pt x="889000" y="17748"/>
                    </a:moveTo>
                    <a:cubicBezTo>
                      <a:pt x="889000" y="8108"/>
                      <a:pt x="896823" y="285"/>
                      <a:pt x="906462" y="285"/>
                    </a:cubicBezTo>
                    <a:cubicBezTo>
                      <a:pt x="916101" y="285"/>
                      <a:pt x="923925" y="8108"/>
                      <a:pt x="923925" y="17748"/>
                    </a:cubicBezTo>
                    <a:cubicBezTo>
                      <a:pt x="923925" y="27387"/>
                      <a:pt x="916101" y="35210"/>
                      <a:pt x="906462" y="35210"/>
                    </a:cubicBezTo>
                    <a:cubicBezTo>
                      <a:pt x="896823" y="35210"/>
                      <a:pt x="889000" y="27387"/>
                      <a:pt x="889000" y="17748"/>
                    </a:cubicBezTo>
                    <a:close/>
                    <a:moveTo>
                      <a:pt x="952500" y="17748"/>
                    </a:moveTo>
                    <a:cubicBezTo>
                      <a:pt x="952500" y="8108"/>
                      <a:pt x="960323" y="285"/>
                      <a:pt x="969962" y="285"/>
                    </a:cubicBezTo>
                    <a:cubicBezTo>
                      <a:pt x="979601" y="285"/>
                      <a:pt x="987425" y="8108"/>
                      <a:pt x="987425" y="17748"/>
                    </a:cubicBezTo>
                    <a:cubicBezTo>
                      <a:pt x="987425" y="27387"/>
                      <a:pt x="979601" y="35210"/>
                      <a:pt x="969962" y="35210"/>
                    </a:cubicBezTo>
                    <a:cubicBezTo>
                      <a:pt x="960323" y="35210"/>
                      <a:pt x="952500" y="27387"/>
                      <a:pt x="952500" y="17748"/>
                    </a:cubicBezTo>
                    <a:close/>
                    <a:moveTo>
                      <a:pt x="1016000" y="17748"/>
                    </a:moveTo>
                    <a:cubicBezTo>
                      <a:pt x="1016000" y="8108"/>
                      <a:pt x="1023823" y="285"/>
                      <a:pt x="1033462" y="285"/>
                    </a:cubicBezTo>
                    <a:cubicBezTo>
                      <a:pt x="1043101" y="285"/>
                      <a:pt x="1050925" y="8108"/>
                      <a:pt x="1050925" y="17748"/>
                    </a:cubicBezTo>
                    <a:cubicBezTo>
                      <a:pt x="1050925" y="27387"/>
                      <a:pt x="1043101" y="35210"/>
                      <a:pt x="1033462" y="35210"/>
                    </a:cubicBezTo>
                    <a:cubicBezTo>
                      <a:pt x="1023823" y="35210"/>
                      <a:pt x="1016000" y="27387"/>
                      <a:pt x="1016000" y="17748"/>
                    </a:cubicBezTo>
                    <a:close/>
                    <a:moveTo>
                      <a:pt x="1079500" y="17748"/>
                    </a:moveTo>
                    <a:cubicBezTo>
                      <a:pt x="1079500" y="8108"/>
                      <a:pt x="1087323" y="285"/>
                      <a:pt x="1096962" y="285"/>
                    </a:cubicBezTo>
                    <a:cubicBezTo>
                      <a:pt x="1106601" y="285"/>
                      <a:pt x="1114425" y="8108"/>
                      <a:pt x="1114425" y="17748"/>
                    </a:cubicBezTo>
                    <a:cubicBezTo>
                      <a:pt x="1114425" y="27387"/>
                      <a:pt x="1106601" y="35210"/>
                      <a:pt x="1096962" y="35210"/>
                    </a:cubicBezTo>
                    <a:cubicBezTo>
                      <a:pt x="1087323" y="35210"/>
                      <a:pt x="1079500" y="27387"/>
                      <a:pt x="1079500" y="17748"/>
                    </a:cubicBezTo>
                    <a:close/>
                    <a:moveTo>
                      <a:pt x="1143000" y="17748"/>
                    </a:moveTo>
                    <a:cubicBezTo>
                      <a:pt x="1143000" y="8108"/>
                      <a:pt x="1150823" y="285"/>
                      <a:pt x="1160462" y="285"/>
                    </a:cubicBezTo>
                    <a:cubicBezTo>
                      <a:pt x="1170101" y="285"/>
                      <a:pt x="1177925" y="8108"/>
                      <a:pt x="1177925" y="17748"/>
                    </a:cubicBezTo>
                    <a:cubicBezTo>
                      <a:pt x="1177925" y="27387"/>
                      <a:pt x="1170101" y="35210"/>
                      <a:pt x="1160462" y="35210"/>
                    </a:cubicBezTo>
                    <a:cubicBezTo>
                      <a:pt x="1150823" y="35210"/>
                      <a:pt x="1143000" y="27387"/>
                      <a:pt x="1143000" y="17748"/>
                    </a:cubicBezTo>
                    <a:close/>
                    <a:moveTo>
                      <a:pt x="1206500" y="17748"/>
                    </a:moveTo>
                    <a:cubicBezTo>
                      <a:pt x="1206500" y="8108"/>
                      <a:pt x="1214323" y="285"/>
                      <a:pt x="1223962" y="285"/>
                    </a:cubicBezTo>
                    <a:cubicBezTo>
                      <a:pt x="1233601" y="285"/>
                      <a:pt x="1241425" y="8108"/>
                      <a:pt x="1241425" y="17748"/>
                    </a:cubicBezTo>
                    <a:cubicBezTo>
                      <a:pt x="1241425" y="27387"/>
                      <a:pt x="1233601" y="35210"/>
                      <a:pt x="1223962" y="35210"/>
                    </a:cubicBezTo>
                    <a:cubicBezTo>
                      <a:pt x="1214323" y="35210"/>
                      <a:pt x="1206500" y="27387"/>
                      <a:pt x="1206500" y="17748"/>
                    </a:cubicBezTo>
                    <a:close/>
                    <a:moveTo>
                      <a:pt x="1269714" y="17748"/>
                    </a:moveTo>
                    <a:cubicBezTo>
                      <a:pt x="1269714" y="7951"/>
                      <a:pt x="1277665" y="0"/>
                      <a:pt x="1287462" y="0"/>
                    </a:cubicBezTo>
                    <a:cubicBezTo>
                      <a:pt x="1297259" y="0"/>
                      <a:pt x="1305210" y="7951"/>
                      <a:pt x="1305210" y="17748"/>
                    </a:cubicBezTo>
                    <a:cubicBezTo>
                      <a:pt x="1305210" y="27545"/>
                      <a:pt x="1297259" y="35496"/>
                      <a:pt x="1287462" y="35496"/>
                    </a:cubicBezTo>
                    <a:cubicBezTo>
                      <a:pt x="1277665" y="35496"/>
                      <a:pt x="1269714" y="27545"/>
                      <a:pt x="1269714" y="17748"/>
                    </a:cubicBezTo>
                    <a:close/>
                    <a:moveTo>
                      <a:pt x="1333500" y="17748"/>
                    </a:moveTo>
                    <a:cubicBezTo>
                      <a:pt x="1333500" y="8108"/>
                      <a:pt x="1341323" y="285"/>
                      <a:pt x="1350962" y="285"/>
                    </a:cubicBezTo>
                    <a:cubicBezTo>
                      <a:pt x="1360601" y="285"/>
                      <a:pt x="1368425" y="8108"/>
                      <a:pt x="1368425" y="17748"/>
                    </a:cubicBezTo>
                    <a:cubicBezTo>
                      <a:pt x="1368425" y="27387"/>
                      <a:pt x="1360601" y="35210"/>
                      <a:pt x="1350962" y="35210"/>
                    </a:cubicBezTo>
                    <a:cubicBezTo>
                      <a:pt x="1341323" y="35210"/>
                      <a:pt x="1333500" y="27387"/>
                      <a:pt x="1333500" y="17748"/>
                    </a:cubicBezTo>
                    <a:close/>
                    <a:moveTo>
                      <a:pt x="1397000" y="17748"/>
                    </a:moveTo>
                    <a:cubicBezTo>
                      <a:pt x="1397000" y="8108"/>
                      <a:pt x="1404823" y="285"/>
                      <a:pt x="1414462" y="285"/>
                    </a:cubicBezTo>
                    <a:cubicBezTo>
                      <a:pt x="1424101" y="285"/>
                      <a:pt x="1431925" y="8108"/>
                      <a:pt x="1431925" y="17748"/>
                    </a:cubicBezTo>
                    <a:cubicBezTo>
                      <a:pt x="1431925" y="27387"/>
                      <a:pt x="1424101" y="35210"/>
                      <a:pt x="1414462" y="35210"/>
                    </a:cubicBezTo>
                    <a:cubicBezTo>
                      <a:pt x="1404823" y="35210"/>
                      <a:pt x="1397000" y="27387"/>
                      <a:pt x="1397000" y="17748"/>
                    </a:cubicBezTo>
                    <a:close/>
                    <a:moveTo>
                      <a:pt x="1460500" y="17748"/>
                    </a:moveTo>
                    <a:cubicBezTo>
                      <a:pt x="1460500" y="8108"/>
                      <a:pt x="1468323" y="285"/>
                      <a:pt x="1477962" y="285"/>
                    </a:cubicBezTo>
                    <a:cubicBezTo>
                      <a:pt x="1487601" y="285"/>
                      <a:pt x="1495425" y="8108"/>
                      <a:pt x="1495425" y="17748"/>
                    </a:cubicBezTo>
                    <a:cubicBezTo>
                      <a:pt x="1495425" y="27387"/>
                      <a:pt x="1487601" y="35210"/>
                      <a:pt x="1477962" y="35210"/>
                    </a:cubicBezTo>
                    <a:cubicBezTo>
                      <a:pt x="1468323" y="35210"/>
                      <a:pt x="1460500" y="27387"/>
                      <a:pt x="1460500" y="17748"/>
                    </a:cubicBezTo>
                    <a:close/>
                    <a:moveTo>
                      <a:pt x="1524000" y="17748"/>
                    </a:moveTo>
                    <a:cubicBezTo>
                      <a:pt x="1524000" y="8108"/>
                      <a:pt x="1531823" y="285"/>
                      <a:pt x="1541462" y="285"/>
                    </a:cubicBezTo>
                    <a:cubicBezTo>
                      <a:pt x="1551101" y="285"/>
                      <a:pt x="1558925" y="8108"/>
                      <a:pt x="1558925" y="17748"/>
                    </a:cubicBezTo>
                    <a:cubicBezTo>
                      <a:pt x="1558925" y="27387"/>
                      <a:pt x="1551101" y="35210"/>
                      <a:pt x="1541462" y="35210"/>
                    </a:cubicBezTo>
                    <a:cubicBezTo>
                      <a:pt x="1531823" y="35210"/>
                      <a:pt x="1524000" y="27387"/>
                      <a:pt x="1524000" y="17748"/>
                    </a:cubicBezTo>
                    <a:close/>
                    <a:moveTo>
                      <a:pt x="698500" y="81248"/>
                    </a:moveTo>
                    <a:cubicBezTo>
                      <a:pt x="698500" y="71608"/>
                      <a:pt x="706323" y="63785"/>
                      <a:pt x="715962" y="63785"/>
                    </a:cubicBezTo>
                    <a:cubicBezTo>
                      <a:pt x="725601" y="63785"/>
                      <a:pt x="733425" y="71608"/>
                      <a:pt x="733425" y="81248"/>
                    </a:cubicBezTo>
                    <a:cubicBezTo>
                      <a:pt x="733425" y="90887"/>
                      <a:pt x="725601" y="98710"/>
                      <a:pt x="715962" y="98710"/>
                    </a:cubicBezTo>
                    <a:cubicBezTo>
                      <a:pt x="706323" y="98710"/>
                      <a:pt x="698500" y="90887"/>
                      <a:pt x="698500" y="81248"/>
                    </a:cubicBezTo>
                    <a:close/>
                    <a:moveTo>
                      <a:pt x="762285" y="81248"/>
                    </a:moveTo>
                    <a:cubicBezTo>
                      <a:pt x="762285" y="71766"/>
                      <a:pt x="769980" y="64071"/>
                      <a:pt x="779462" y="64071"/>
                    </a:cubicBezTo>
                    <a:cubicBezTo>
                      <a:pt x="788944" y="64071"/>
                      <a:pt x="796639" y="71766"/>
                      <a:pt x="796639" y="81248"/>
                    </a:cubicBezTo>
                    <a:cubicBezTo>
                      <a:pt x="796639" y="90729"/>
                      <a:pt x="788944" y="98425"/>
                      <a:pt x="779462" y="98425"/>
                    </a:cubicBezTo>
                    <a:cubicBezTo>
                      <a:pt x="769980" y="98425"/>
                      <a:pt x="762285" y="90729"/>
                      <a:pt x="762285" y="81248"/>
                    </a:cubicBezTo>
                    <a:close/>
                    <a:moveTo>
                      <a:pt x="825500" y="81248"/>
                    </a:moveTo>
                    <a:cubicBezTo>
                      <a:pt x="825500" y="71608"/>
                      <a:pt x="833323" y="63785"/>
                      <a:pt x="842962" y="63785"/>
                    </a:cubicBezTo>
                    <a:cubicBezTo>
                      <a:pt x="852601" y="63785"/>
                      <a:pt x="860425" y="71608"/>
                      <a:pt x="860425" y="81248"/>
                    </a:cubicBezTo>
                    <a:cubicBezTo>
                      <a:pt x="860425" y="90887"/>
                      <a:pt x="852601" y="98710"/>
                      <a:pt x="842962" y="98710"/>
                    </a:cubicBezTo>
                    <a:cubicBezTo>
                      <a:pt x="833323" y="98710"/>
                      <a:pt x="825500" y="90887"/>
                      <a:pt x="825500" y="81248"/>
                    </a:cubicBezTo>
                    <a:close/>
                    <a:moveTo>
                      <a:pt x="889000" y="81248"/>
                    </a:moveTo>
                    <a:cubicBezTo>
                      <a:pt x="889000" y="71608"/>
                      <a:pt x="896823" y="63785"/>
                      <a:pt x="906462" y="63785"/>
                    </a:cubicBezTo>
                    <a:cubicBezTo>
                      <a:pt x="916101" y="63785"/>
                      <a:pt x="923925" y="71608"/>
                      <a:pt x="923925" y="81248"/>
                    </a:cubicBezTo>
                    <a:cubicBezTo>
                      <a:pt x="923925" y="90887"/>
                      <a:pt x="916101" y="98710"/>
                      <a:pt x="906462" y="98710"/>
                    </a:cubicBezTo>
                    <a:cubicBezTo>
                      <a:pt x="896823" y="98710"/>
                      <a:pt x="889000" y="90887"/>
                      <a:pt x="889000" y="81248"/>
                    </a:cubicBezTo>
                    <a:close/>
                    <a:moveTo>
                      <a:pt x="952500" y="81248"/>
                    </a:moveTo>
                    <a:cubicBezTo>
                      <a:pt x="952500" y="71608"/>
                      <a:pt x="960323" y="63785"/>
                      <a:pt x="969962" y="63785"/>
                    </a:cubicBezTo>
                    <a:cubicBezTo>
                      <a:pt x="979601" y="63785"/>
                      <a:pt x="987425" y="71608"/>
                      <a:pt x="987425" y="81248"/>
                    </a:cubicBezTo>
                    <a:cubicBezTo>
                      <a:pt x="987425" y="90887"/>
                      <a:pt x="979601" y="98710"/>
                      <a:pt x="969962" y="98710"/>
                    </a:cubicBezTo>
                    <a:cubicBezTo>
                      <a:pt x="960323" y="98710"/>
                      <a:pt x="952500" y="90887"/>
                      <a:pt x="952500" y="81248"/>
                    </a:cubicBezTo>
                    <a:close/>
                    <a:moveTo>
                      <a:pt x="1016000" y="81248"/>
                    </a:moveTo>
                    <a:cubicBezTo>
                      <a:pt x="1016000" y="71608"/>
                      <a:pt x="1023823" y="63785"/>
                      <a:pt x="1033462" y="63785"/>
                    </a:cubicBezTo>
                    <a:cubicBezTo>
                      <a:pt x="1043101" y="63785"/>
                      <a:pt x="1050925" y="71608"/>
                      <a:pt x="1050925" y="81248"/>
                    </a:cubicBezTo>
                    <a:cubicBezTo>
                      <a:pt x="1050925" y="90887"/>
                      <a:pt x="1043101" y="98710"/>
                      <a:pt x="1033462" y="98710"/>
                    </a:cubicBezTo>
                    <a:cubicBezTo>
                      <a:pt x="1023823" y="98710"/>
                      <a:pt x="1016000" y="90887"/>
                      <a:pt x="1016000" y="81248"/>
                    </a:cubicBezTo>
                    <a:close/>
                    <a:moveTo>
                      <a:pt x="1079500" y="81248"/>
                    </a:moveTo>
                    <a:cubicBezTo>
                      <a:pt x="1079500" y="71608"/>
                      <a:pt x="1087323" y="63785"/>
                      <a:pt x="1096962" y="63785"/>
                    </a:cubicBezTo>
                    <a:cubicBezTo>
                      <a:pt x="1106601" y="63785"/>
                      <a:pt x="1114425" y="71608"/>
                      <a:pt x="1114425" y="81248"/>
                    </a:cubicBezTo>
                    <a:cubicBezTo>
                      <a:pt x="1114425" y="90887"/>
                      <a:pt x="1106601" y="98710"/>
                      <a:pt x="1096962" y="98710"/>
                    </a:cubicBezTo>
                    <a:cubicBezTo>
                      <a:pt x="1087323" y="98710"/>
                      <a:pt x="1079500" y="90887"/>
                      <a:pt x="1079500" y="81248"/>
                    </a:cubicBezTo>
                    <a:close/>
                    <a:moveTo>
                      <a:pt x="1143000" y="81248"/>
                    </a:moveTo>
                    <a:cubicBezTo>
                      <a:pt x="1143000" y="71608"/>
                      <a:pt x="1150823" y="63785"/>
                      <a:pt x="1160462" y="63785"/>
                    </a:cubicBezTo>
                    <a:cubicBezTo>
                      <a:pt x="1170101" y="63785"/>
                      <a:pt x="1177925" y="71608"/>
                      <a:pt x="1177925" y="81248"/>
                    </a:cubicBezTo>
                    <a:cubicBezTo>
                      <a:pt x="1177925" y="90887"/>
                      <a:pt x="1170101" y="98710"/>
                      <a:pt x="1160462" y="98710"/>
                    </a:cubicBezTo>
                    <a:cubicBezTo>
                      <a:pt x="1150823" y="98710"/>
                      <a:pt x="1143000" y="90887"/>
                      <a:pt x="1143000" y="81248"/>
                    </a:cubicBezTo>
                    <a:close/>
                    <a:moveTo>
                      <a:pt x="1206500" y="81248"/>
                    </a:moveTo>
                    <a:cubicBezTo>
                      <a:pt x="1206500" y="71608"/>
                      <a:pt x="1214323" y="63785"/>
                      <a:pt x="1223962" y="63785"/>
                    </a:cubicBezTo>
                    <a:cubicBezTo>
                      <a:pt x="1233601" y="63785"/>
                      <a:pt x="1241425" y="71608"/>
                      <a:pt x="1241425" y="81248"/>
                    </a:cubicBezTo>
                    <a:cubicBezTo>
                      <a:pt x="1241425" y="90887"/>
                      <a:pt x="1233601" y="98710"/>
                      <a:pt x="1223962" y="98710"/>
                    </a:cubicBezTo>
                    <a:cubicBezTo>
                      <a:pt x="1214323" y="98710"/>
                      <a:pt x="1206500" y="90887"/>
                      <a:pt x="1206500" y="81248"/>
                    </a:cubicBezTo>
                    <a:close/>
                    <a:moveTo>
                      <a:pt x="1270000" y="81248"/>
                    </a:moveTo>
                    <a:cubicBezTo>
                      <a:pt x="1270000" y="71608"/>
                      <a:pt x="1277823" y="63785"/>
                      <a:pt x="1287462" y="63785"/>
                    </a:cubicBezTo>
                    <a:cubicBezTo>
                      <a:pt x="1297101" y="63785"/>
                      <a:pt x="1304925" y="71608"/>
                      <a:pt x="1304925" y="81248"/>
                    </a:cubicBezTo>
                    <a:cubicBezTo>
                      <a:pt x="1304925" y="90887"/>
                      <a:pt x="1297101" y="98710"/>
                      <a:pt x="1287462" y="98710"/>
                    </a:cubicBezTo>
                    <a:cubicBezTo>
                      <a:pt x="1277823" y="98710"/>
                      <a:pt x="1270000" y="90887"/>
                      <a:pt x="1270000" y="81248"/>
                    </a:cubicBezTo>
                    <a:close/>
                    <a:moveTo>
                      <a:pt x="1333214" y="81248"/>
                    </a:moveTo>
                    <a:cubicBezTo>
                      <a:pt x="1333214" y="71451"/>
                      <a:pt x="1341165" y="63500"/>
                      <a:pt x="1350962" y="63500"/>
                    </a:cubicBezTo>
                    <a:cubicBezTo>
                      <a:pt x="1360759" y="63500"/>
                      <a:pt x="1368710" y="71451"/>
                      <a:pt x="1368710" y="81248"/>
                    </a:cubicBezTo>
                    <a:cubicBezTo>
                      <a:pt x="1368710" y="91045"/>
                      <a:pt x="1360759" y="98996"/>
                      <a:pt x="1350962" y="98996"/>
                    </a:cubicBezTo>
                    <a:cubicBezTo>
                      <a:pt x="1341165" y="98996"/>
                      <a:pt x="1333214" y="91045"/>
                      <a:pt x="1333214" y="81248"/>
                    </a:cubicBezTo>
                    <a:close/>
                    <a:moveTo>
                      <a:pt x="1396714" y="81248"/>
                    </a:moveTo>
                    <a:cubicBezTo>
                      <a:pt x="1396714" y="71451"/>
                      <a:pt x="1404665" y="63500"/>
                      <a:pt x="1414462" y="63500"/>
                    </a:cubicBezTo>
                    <a:cubicBezTo>
                      <a:pt x="1424259" y="63500"/>
                      <a:pt x="1432210" y="71451"/>
                      <a:pt x="1432210" y="81248"/>
                    </a:cubicBezTo>
                    <a:cubicBezTo>
                      <a:pt x="1432210" y="91045"/>
                      <a:pt x="1424259" y="98996"/>
                      <a:pt x="1414462" y="98996"/>
                    </a:cubicBezTo>
                    <a:cubicBezTo>
                      <a:pt x="1404665" y="98996"/>
                      <a:pt x="1396714" y="91045"/>
                      <a:pt x="1396714" y="81248"/>
                    </a:cubicBezTo>
                    <a:close/>
                    <a:moveTo>
                      <a:pt x="1460214" y="81248"/>
                    </a:moveTo>
                    <a:cubicBezTo>
                      <a:pt x="1460214" y="71451"/>
                      <a:pt x="1468165" y="63500"/>
                      <a:pt x="1477962" y="63500"/>
                    </a:cubicBezTo>
                    <a:cubicBezTo>
                      <a:pt x="1487759" y="63500"/>
                      <a:pt x="1495710" y="71451"/>
                      <a:pt x="1495710" y="81248"/>
                    </a:cubicBezTo>
                    <a:cubicBezTo>
                      <a:pt x="1495710" y="91045"/>
                      <a:pt x="1487759" y="98996"/>
                      <a:pt x="1477962" y="98996"/>
                    </a:cubicBezTo>
                    <a:cubicBezTo>
                      <a:pt x="1468165" y="98996"/>
                      <a:pt x="1460214" y="91045"/>
                      <a:pt x="1460214" y="81248"/>
                    </a:cubicBezTo>
                    <a:close/>
                    <a:moveTo>
                      <a:pt x="1524000" y="81248"/>
                    </a:moveTo>
                    <a:cubicBezTo>
                      <a:pt x="1524000" y="71608"/>
                      <a:pt x="1531823" y="63785"/>
                      <a:pt x="1541462" y="63785"/>
                    </a:cubicBezTo>
                    <a:cubicBezTo>
                      <a:pt x="1551101" y="63785"/>
                      <a:pt x="1558925" y="71608"/>
                      <a:pt x="1558925" y="81248"/>
                    </a:cubicBezTo>
                    <a:cubicBezTo>
                      <a:pt x="1558925" y="90887"/>
                      <a:pt x="1551101" y="98710"/>
                      <a:pt x="1541462" y="98710"/>
                    </a:cubicBezTo>
                    <a:cubicBezTo>
                      <a:pt x="1531823" y="98710"/>
                      <a:pt x="1524000" y="90887"/>
                      <a:pt x="1524000" y="81248"/>
                    </a:cubicBezTo>
                    <a:close/>
                    <a:moveTo>
                      <a:pt x="1587500" y="81248"/>
                    </a:moveTo>
                    <a:cubicBezTo>
                      <a:pt x="1587500" y="71608"/>
                      <a:pt x="1595323" y="63785"/>
                      <a:pt x="1604962" y="63785"/>
                    </a:cubicBezTo>
                    <a:cubicBezTo>
                      <a:pt x="1614601" y="63785"/>
                      <a:pt x="1622425" y="71608"/>
                      <a:pt x="1622425" y="81248"/>
                    </a:cubicBezTo>
                    <a:cubicBezTo>
                      <a:pt x="1622425" y="90887"/>
                      <a:pt x="1614601" y="98710"/>
                      <a:pt x="1604962" y="98710"/>
                    </a:cubicBezTo>
                    <a:cubicBezTo>
                      <a:pt x="1595323" y="98710"/>
                      <a:pt x="1587500" y="90887"/>
                      <a:pt x="1587500" y="81248"/>
                    </a:cubicBezTo>
                    <a:close/>
                    <a:moveTo>
                      <a:pt x="1651000" y="81248"/>
                    </a:moveTo>
                    <a:cubicBezTo>
                      <a:pt x="1651000" y="71608"/>
                      <a:pt x="1658823" y="63785"/>
                      <a:pt x="1668462" y="63785"/>
                    </a:cubicBezTo>
                    <a:cubicBezTo>
                      <a:pt x="1678101" y="63785"/>
                      <a:pt x="1685925" y="71608"/>
                      <a:pt x="1685925" y="81248"/>
                    </a:cubicBezTo>
                    <a:cubicBezTo>
                      <a:pt x="1685925" y="90887"/>
                      <a:pt x="1678101" y="98710"/>
                      <a:pt x="1668462" y="98710"/>
                    </a:cubicBezTo>
                    <a:cubicBezTo>
                      <a:pt x="1658823" y="98710"/>
                      <a:pt x="1651000" y="90887"/>
                      <a:pt x="1651000" y="81248"/>
                    </a:cubicBezTo>
                    <a:close/>
                    <a:moveTo>
                      <a:pt x="571785" y="144748"/>
                    </a:moveTo>
                    <a:cubicBezTo>
                      <a:pt x="571785" y="135266"/>
                      <a:pt x="579480" y="127571"/>
                      <a:pt x="588962" y="127571"/>
                    </a:cubicBezTo>
                    <a:cubicBezTo>
                      <a:pt x="598444" y="127571"/>
                      <a:pt x="606139" y="135266"/>
                      <a:pt x="606139" y="144748"/>
                    </a:cubicBezTo>
                    <a:cubicBezTo>
                      <a:pt x="606139" y="154229"/>
                      <a:pt x="598444" y="161925"/>
                      <a:pt x="588962" y="161925"/>
                    </a:cubicBezTo>
                    <a:cubicBezTo>
                      <a:pt x="579480" y="161925"/>
                      <a:pt x="571785" y="154229"/>
                      <a:pt x="571785" y="144748"/>
                    </a:cubicBezTo>
                    <a:close/>
                    <a:moveTo>
                      <a:pt x="635285" y="144748"/>
                    </a:moveTo>
                    <a:cubicBezTo>
                      <a:pt x="635285" y="135266"/>
                      <a:pt x="642980" y="127571"/>
                      <a:pt x="652462" y="127571"/>
                    </a:cubicBezTo>
                    <a:cubicBezTo>
                      <a:pt x="661944" y="127571"/>
                      <a:pt x="669639" y="135266"/>
                      <a:pt x="669639" y="144748"/>
                    </a:cubicBezTo>
                    <a:cubicBezTo>
                      <a:pt x="669639" y="154229"/>
                      <a:pt x="661944" y="161925"/>
                      <a:pt x="652462" y="161925"/>
                    </a:cubicBezTo>
                    <a:cubicBezTo>
                      <a:pt x="642980" y="161925"/>
                      <a:pt x="635285" y="154229"/>
                      <a:pt x="635285" y="144748"/>
                    </a:cubicBezTo>
                    <a:close/>
                    <a:moveTo>
                      <a:pt x="698500" y="144748"/>
                    </a:moveTo>
                    <a:cubicBezTo>
                      <a:pt x="698500" y="135108"/>
                      <a:pt x="706323" y="127285"/>
                      <a:pt x="715962" y="127285"/>
                    </a:cubicBezTo>
                    <a:cubicBezTo>
                      <a:pt x="725601" y="127285"/>
                      <a:pt x="733425" y="135108"/>
                      <a:pt x="733425" y="144748"/>
                    </a:cubicBezTo>
                    <a:cubicBezTo>
                      <a:pt x="733425" y="154387"/>
                      <a:pt x="725601" y="162210"/>
                      <a:pt x="715962" y="162210"/>
                    </a:cubicBezTo>
                    <a:cubicBezTo>
                      <a:pt x="706323" y="162210"/>
                      <a:pt x="698500" y="154387"/>
                      <a:pt x="698500" y="144748"/>
                    </a:cubicBezTo>
                    <a:close/>
                    <a:moveTo>
                      <a:pt x="762285" y="144748"/>
                    </a:moveTo>
                    <a:cubicBezTo>
                      <a:pt x="762285" y="135266"/>
                      <a:pt x="769980" y="127571"/>
                      <a:pt x="779462" y="127571"/>
                    </a:cubicBezTo>
                    <a:cubicBezTo>
                      <a:pt x="788944" y="127571"/>
                      <a:pt x="796639" y="135266"/>
                      <a:pt x="796639" y="144748"/>
                    </a:cubicBezTo>
                    <a:cubicBezTo>
                      <a:pt x="796639" y="154229"/>
                      <a:pt x="788944" y="161925"/>
                      <a:pt x="779462" y="161925"/>
                    </a:cubicBezTo>
                    <a:cubicBezTo>
                      <a:pt x="769980" y="161925"/>
                      <a:pt x="762285" y="154229"/>
                      <a:pt x="762285" y="144748"/>
                    </a:cubicBezTo>
                    <a:close/>
                    <a:moveTo>
                      <a:pt x="825500" y="144748"/>
                    </a:moveTo>
                    <a:cubicBezTo>
                      <a:pt x="825500" y="135108"/>
                      <a:pt x="833323" y="127285"/>
                      <a:pt x="842962" y="127285"/>
                    </a:cubicBezTo>
                    <a:cubicBezTo>
                      <a:pt x="852601" y="127285"/>
                      <a:pt x="860425" y="135108"/>
                      <a:pt x="860425" y="144748"/>
                    </a:cubicBezTo>
                    <a:cubicBezTo>
                      <a:pt x="860425" y="154387"/>
                      <a:pt x="852601" y="162210"/>
                      <a:pt x="842962" y="162210"/>
                    </a:cubicBezTo>
                    <a:cubicBezTo>
                      <a:pt x="833323" y="162210"/>
                      <a:pt x="825500" y="154387"/>
                      <a:pt x="825500" y="144748"/>
                    </a:cubicBezTo>
                    <a:close/>
                    <a:moveTo>
                      <a:pt x="889000" y="144748"/>
                    </a:moveTo>
                    <a:cubicBezTo>
                      <a:pt x="889000" y="135108"/>
                      <a:pt x="896823" y="127285"/>
                      <a:pt x="906462" y="127285"/>
                    </a:cubicBezTo>
                    <a:cubicBezTo>
                      <a:pt x="916101" y="127285"/>
                      <a:pt x="923925" y="135108"/>
                      <a:pt x="923925" y="144748"/>
                    </a:cubicBezTo>
                    <a:cubicBezTo>
                      <a:pt x="923925" y="154387"/>
                      <a:pt x="916101" y="162210"/>
                      <a:pt x="906462" y="162210"/>
                    </a:cubicBezTo>
                    <a:cubicBezTo>
                      <a:pt x="896823" y="162210"/>
                      <a:pt x="889000" y="154387"/>
                      <a:pt x="889000" y="144748"/>
                    </a:cubicBezTo>
                    <a:close/>
                    <a:moveTo>
                      <a:pt x="952500" y="144748"/>
                    </a:moveTo>
                    <a:cubicBezTo>
                      <a:pt x="952500" y="135108"/>
                      <a:pt x="960323" y="127285"/>
                      <a:pt x="969962" y="127285"/>
                    </a:cubicBezTo>
                    <a:cubicBezTo>
                      <a:pt x="979601" y="127285"/>
                      <a:pt x="987425" y="135108"/>
                      <a:pt x="987425" y="144748"/>
                    </a:cubicBezTo>
                    <a:cubicBezTo>
                      <a:pt x="987425" y="154387"/>
                      <a:pt x="979601" y="162210"/>
                      <a:pt x="969962" y="162210"/>
                    </a:cubicBezTo>
                    <a:cubicBezTo>
                      <a:pt x="960323" y="162210"/>
                      <a:pt x="952500" y="154387"/>
                      <a:pt x="952500" y="144748"/>
                    </a:cubicBezTo>
                    <a:close/>
                    <a:moveTo>
                      <a:pt x="1016000" y="144748"/>
                    </a:moveTo>
                    <a:cubicBezTo>
                      <a:pt x="1016000" y="135108"/>
                      <a:pt x="1023823" y="127285"/>
                      <a:pt x="1033462" y="127285"/>
                    </a:cubicBezTo>
                    <a:cubicBezTo>
                      <a:pt x="1043101" y="127285"/>
                      <a:pt x="1050925" y="135108"/>
                      <a:pt x="1050925" y="144748"/>
                    </a:cubicBezTo>
                    <a:cubicBezTo>
                      <a:pt x="1050925" y="154387"/>
                      <a:pt x="1043101" y="162210"/>
                      <a:pt x="1033462" y="162210"/>
                    </a:cubicBezTo>
                    <a:cubicBezTo>
                      <a:pt x="1023823" y="162210"/>
                      <a:pt x="1016000" y="154387"/>
                      <a:pt x="1016000" y="144748"/>
                    </a:cubicBezTo>
                    <a:close/>
                    <a:moveTo>
                      <a:pt x="1079500" y="144748"/>
                    </a:moveTo>
                    <a:cubicBezTo>
                      <a:pt x="1079500" y="135108"/>
                      <a:pt x="1087323" y="127285"/>
                      <a:pt x="1096962" y="127285"/>
                    </a:cubicBezTo>
                    <a:cubicBezTo>
                      <a:pt x="1106601" y="127285"/>
                      <a:pt x="1114425" y="135108"/>
                      <a:pt x="1114425" y="144748"/>
                    </a:cubicBezTo>
                    <a:cubicBezTo>
                      <a:pt x="1114425" y="154387"/>
                      <a:pt x="1106601" y="162210"/>
                      <a:pt x="1096962" y="162210"/>
                    </a:cubicBezTo>
                    <a:cubicBezTo>
                      <a:pt x="1087323" y="162210"/>
                      <a:pt x="1079500" y="154387"/>
                      <a:pt x="1079500" y="144748"/>
                    </a:cubicBezTo>
                    <a:close/>
                    <a:moveTo>
                      <a:pt x="1143000" y="144748"/>
                    </a:moveTo>
                    <a:cubicBezTo>
                      <a:pt x="1143000" y="135108"/>
                      <a:pt x="1150823" y="127285"/>
                      <a:pt x="1160462" y="127285"/>
                    </a:cubicBezTo>
                    <a:cubicBezTo>
                      <a:pt x="1170101" y="127285"/>
                      <a:pt x="1177925" y="135108"/>
                      <a:pt x="1177925" y="144748"/>
                    </a:cubicBezTo>
                    <a:cubicBezTo>
                      <a:pt x="1177925" y="154387"/>
                      <a:pt x="1170101" y="162210"/>
                      <a:pt x="1160462" y="162210"/>
                    </a:cubicBezTo>
                    <a:cubicBezTo>
                      <a:pt x="1150823" y="162210"/>
                      <a:pt x="1143000" y="154387"/>
                      <a:pt x="1143000" y="144748"/>
                    </a:cubicBezTo>
                    <a:close/>
                    <a:moveTo>
                      <a:pt x="1206500" y="144748"/>
                    </a:moveTo>
                    <a:cubicBezTo>
                      <a:pt x="1206500" y="135108"/>
                      <a:pt x="1214323" y="127285"/>
                      <a:pt x="1223962" y="127285"/>
                    </a:cubicBezTo>
                    <a:cubicBezTo>
                      <a:pt x="1233601" y="127285"/>
                      <a:pt x="1241425" y="135108"/>
                      <a:pt x="1241425" y="144748"/>
                    </a:cubicBezTo>
                    <a:cubicBezTo>
                      <a:pt x="1241425" y="154387"/>
                      <a:pt x="1233601" y="162210"/>
                      <a:pt x="1223962" y="162210"/>
                    </a:cubicBezTo>
                    <a:cubicBezTo>
                      <a:pt x="1214323" y="162210"/>
                      <a:pt x="1206500" y="154387"/>
                      <a:pt x="1206500" y="144748"/>
                    </a:cubicBezTo>
                    <a:close/>
                    <a:moveTo>
                      <a:pt x="1270000" y="144748"/>
                    </a:moveTo>
                    <a:cubicBezTo>
                      <a:pt x="1270000" y="135108"/>
                      <a:pt x="1277823" y="127285"/>
                      <a:pt x="1287462" y="127285"/>
                    </a:cubicBezTo>
                    <a:cubicBezTo>
                      <a:pt x="1297101" y="127285"/>
                      <a:pt x="1304925" y="135108"/>
                      <a:pt x="1304925" y="144748"/>
                    </a:cubicBezTo>
                    <a:cubicBezTo>
                      <a:pt x="1304925" y="154387"/>
                      <a:pt x="1297101" y="162210"/>
                      <a:pt x="1287462" y="162210"/>
                    </a:cubicBezTo>
                    <a:cubicBezTo>
                      <a:pt x="1277823" y="162210"/>
                      <a:pt x="1270000" y="154387"/>
                      <a:pt x="1270000" y="144748"/>
                    </a:cubicBezTo>
                    <a:close/>
                    <a:moveTo>
                      <a:pt x="1333214" y="144748"/>
                    </a:moveTo>
                    <a:cubicBezTo>
                      <a:pt x="1333214" y="134951"/>
                      <a:pt x="1341165" y="127000"/>
                      <a:pt x="1350962" y="127000"/>
                    </a:cubicBezTo>
                    <a:cubicBezTo>
                      <a:pt x="1360759" y="127000"/>
                      <a:pt x="1368710" y="134951"/>
                      <a:pt x="1368710" y="144748"/>
                    </a:cubicBezTo>
                    <a:cubicBezTo>
                      <a:pt x="1368710" y="154545"/>
                      <a:pt x="1360759" y="162496"/>
                      <a:pt x="1350962" y="162496"/>
                    </a:cubicBezTo>
                    <a:cubicBezTo>
                      <a:pt x="1341165" y="162496"/>
                      <a:pt x="1333214" y="154545"/>
                      <a:pt x="1333214" y="144748"/>
                    </a:cubicBezTo>
                    <a:close/>
                    <a:moveTo>
                      <a:pt x="1396714" y="144748"/>
                    </a:moveTo>
                    <a:cubicBezTo>
                      <a:pt x="1396714" y="134951"/>
                      <a:pt x="1404665" y="127000"/>
                      <a:pt x="1414462" y="127000"/>
                    </a:cubicBezTo>
                    <a:cubicBezTo>
                      <a:pt x="1424259" y="127000"/>
                      <a:pt x="1432210" y="134951"/>
                      <a:pt x="1432210" y="144748"/>
                    </a:cubicBezTo>
                    <a:cubicBezTo>
                      <a:pt x="1432210" y="154545"/>
                      <a:pt x="1424259" y="162496"/>
                      <a:pt x="1414462" y="162496"/>
                    </a:cubicBezTo>
                    <a:cubicBezTo>
                      <a:pt x="1404665" y="162496"/>
                      <a:pt x="1396714" y="154545"/>
                      <a:pt x="1396714" y="144748"/>
                    </a:cubicBezTo>
                    <a:close/>
                    <a:moveTo>
                      <a:pt x="1460214" y="144748"/>
                    </a:moveTo>
                    <a:cubicBezTo>
                      <a:pt x="1460214" y="134951"/>
                      <a:pt x="1468165" y="127000"/>
                      <a:pt x="1477962" y="127000"/>
                    </a:cubicBezTo>
                    <a:cubicBezTo>
                      <a:pt x="1487759" y="127000"/>
                      <a:pt x="1495710" y="134951"/>
                      <a:pt x="1495710" y="144748"/>
                    </a:cubicBezTo>
                    <a:cubicBezTo>
                      <a:pt x="1495710" y="154545"/>
                      <a:pt x="1487759" y="162496"/>
                      <a:pt x="1477962" y="162496"/>
                    </a:cubicBezTo>
                    <a:cubicBezTo>
                      <a:pt x="1468165" y="162496"/>
                      <a:pt x="1460214" y="154545"/>
                      <a:pt x="1460214" y="144748"/>
                    </a:cubicBezTo>
                    <a:close/>
                    <a:moveTo>
                      <a:pt x="1523714" y="144748"/>
                    </a:moveTo>
                    <a:cubicBezTo>
                      <a:pt x="1523714" y="134951"/>
                      <a:pt x="1531665" y="127000"/>
                      <a:pt x="1541462" y="127000"/>
                    </a:cubicBezTo>
                    <a:cubicBezTo>
                      <a:pt x="1551259" y="127000"/>
                      <a:pt x="1559210" y="134951"/>
                      <a:pt x="1559210" y="144748"/>
                    </a:cubicBezTo>
                    <a:cubicBezTo>
                      <a:pt x="1559210" y="154545"/>
                      <a:pt x="1551259" y="162496"/>
                      <a:pt x="1541462" y="162496"/>
                    </a:cubicBezTo>
                    <a:cubicBezTo>
                      <a:pt x="1531665" y="162496"/>
                      <a:pt x="1523714" y="154545"/>
                      <a:pt x="1523714" y="144748"/>
                    </a:cubicBezTo>
                    <a:close/>
                    <a:moveTo>
                      <a:pt x="1587214" y="144748"/>
                    </a:moveTo>
                    <a:cubicBezTo>
                      <a:pt x="1587214" y="134951"/>
                      <a:pt x="1595165" y="127000"/>
                      <a:pt x="1604962" y="127000"/>
                    </a:cubicBezTo>
                    <a:cubicBezTo>
                      <a:pt x="1614759" y="127000"/>
                      <a:pt x="1622710" y="134951"/>
                      <a:pt x="1622710" y="144748"/>
                    </a:cubicBezTo>
                    <a:cubicBezTo>
                      <a:pt x="1622710" y="154545"/>
                      <a:pt x="1614759" y="162496"/>
                      <a:pt x="1604962" y="162496"/>
                    </a:cubicBezTo>
                    <a:cubicBezTo>
                      <a:pt x="1595165" y="162496"/>
                      <a:pt x="1587214" y="154545"/>
                      <a:pt x="1587214" y="144748"/>
                    </a:cubicBezTo>
                    <a:close/>
                    <a:moveTo>
                      <a:pt x="1651000" y="144748"/>
                    </a:moveTo>
                    <a:cubicBezTo>
                      <a:pt x="1651000" y="135108"/>
                      <a:pt x="1658823" y="127285"/>
                      <a:pt x="1668462" y="127285"/>
                    </a:cubicBezTo>
                    <a:cubicBezTo>
                      <a:pt x="1678101" y="127285"/>
                      <a:pt x="1685925" y="135108"/>
                      <a:pt x="1685925" y="144748"/>
                    </a:cubicBezTo>
                    <a:cubicBezTo>
                      <a:pt x="1685925" y="154387"/>
                      <a:pt x="1678101" y="162210"/>
                      <a:pt x="1668462" y="162210"/>
                    </a:cubicBezTo>
                    <a:cubicBezTo>
                      <a:pt x="1658823" y="162210"/>
                      <a:pt x="1651000" y="154387"/>
                      <a:pt x="1651000" y="144748"/>
                    </a:cubicBezTo>
                    <a:close/>
                    <a:moveTo>
                      <a:pt x="1714500" y="144748"/>
                    </a:moveTo>
                    <a:cubicBezTo>
                      <a:pt x="1714500" y="135108"/>
                      <a:pt x="1722323" y="127285"/>
                      <a:pt x="1731962" y="127285"/>
                    </a:cubicBezTo>
                    <a:cubicBezTo>
                      <a:pt x="1741601" y="127285"/>
                      <a:pt x="1749425" y="135108"/>
                      <a:pt x="1749425" y="144748"/>
                    </a:cubicBezTo>
                    <a:cubicBezTo>
                      <a:pt x="1749425" y="154387"/>
                      <a:pt x="1741601" y="162210"/>
                      <a:pt x="1731962" y="162210"/>
                    </a:cubicBezTo>
                    <a:cubicBezTo>
                      <a:pt x="1722323" y="162210"/>
                      <a:pt x="1714500" y="154387"/>
                      <a:pt x="1714500" y="144748"/>
                    </a:cubicBezTo>
                    <a:close/>
                    <a:moveTo>
                      <a:pt x="1778000" y="144748"/>
                    </a:moveTo>
                    <a:cubicBezTo>
                      <a:pt x="1778000" y="135108"/>
                      <a:pt x="1785823" y="127285"/>
                      <a:pt x="1795462" y="127285"/>
                    </a:cubicBezTo>
                    <a:cubicBezTo>
                      <a:pt x="1805101" y="127285"/>
                      <a:pt x="1812925" y="135108"/>
                      <a:pt x="1812925" y="144748"/>
                    </a:cubicBezTo>
                    <a:cubicBezTo>
                      <a:pt x="1812925" y="154387"/>
                      <a:pt x="1805101" y="162210"/>
                      <a:pt x="1795462" y="162210"/>
                    </a:cubicBezTo>
                    <a:cubicBezTo>
                      <a:pt x="1785823" y="162210"/>
                      <a:pt x="1778000" y="154387"/>
                      <a:pt x="1778000" y="144748"/>
                    </a:cubicBezTo>
                    <a:close/>
                    <a:moveTo>
                      <a:pt x="444500" y="208248"/>
                    </a:moveTo>
                    <a:cubicBezTo>
                      <a:pt x="444500" y="198608"/>
                      <a:pt x="452323" y="190785"/>
                      <a:pt x="461962" y="190785"/>
                    </a:cubicBezTo>
                    <a:cubicBezTo>
                      <a:pt x="471601" y="190785"/>
                      <a:pt x="479425" y="198608"/>
                      <a:pt x="479425" y="208248"/>
                    </a:cubicBezTo>
                    <a:cubicBezTo>
                      <a:pt x="479425" y="217887"/>
                      <a:pt x="471601" y="225710"/>
                      <a:pt x="461962" y="225710"/>
                    </a:cubicBezTo>
                    <a:cubicBezTo>
                      <a:pt x="452323" y="225710"/>
                      <a:pt x="444500" y="217887"/>
                      <a:pt x="444500" y="208248"/>
                    </a:cubicBezTo>
                    <a:close/>
                    <a:moveTo>
                      <a:pt x="508285" y="208248"/>
                    </a:moveTo>
                    <a:cubicBezTo>
                      <a:pt x="508285" y="198766"/>
                      <a:pt x="515980" y="191071"/>
                      <a:pt x="525462" y="191071"/>
                    </a:cubicBezTo>
                    <a:cubicBezTo>
                      <a:pt x="534944" y="191071"/>
                      <a:pt x="542639" y="198766"/>
                      <a:pt x="542639" y="208248"/>
                    </a:cubicBezTo>
                    <a:cubicBezTo>
                      <a:pt x="542639" y="217729"/>
                      <a:pt x="534944" y="225425"/>
                      <a:pt x="525462" y="225425"/>
                    </a:cubicBezTo>
                    <a:cubicBezTo>
                      <a:pt x="515980" y="225425"/>
                      <a:pt x="508285" y="217729"/>
                      <a:pt x="508285" y="208248"/>
                    </a:cubicBezTo>
                    <a:close/>
                    <a:moveTo>
                      <a:pt x="571785" y="208248"/>
                    </a:moveTo>
                    <a:cubicBezTo>
                      <a:pt x="571785" y="198766"/>
                      <a:pt x="579480" y="191071"/>
                      <a:pt x="588962" y="191071"/>
                    </a:cubicBezTo>
                    <a:cubicBezTo>
                      <a:pt x="598444" y="191071"/>
                      <a:pt x="606139" y="198766"/>
                      <a:pt x="606139" y="208248"/>
                    </a:cubicBezTo>
                    <a:cubicBezTo>
                      <a:pt x="606139" y="217729"/>
                      <a:pt x="598444" y="225425"/>
                      <a:pt x="588962" y="225425"/>
                    </a:cubicBezTo>
                    <a:cubicBezTo>
                      <a:pt x="579480" y="225425"/>
                      <a:pt x="571785" y="217729"/>
                      <a:pt x="571785" y="208248"/>
                    </a:cubicBezTo>
                    <a:close/>
                    <a:moveTo>
                      <a:pt x="635285" y="208248"/>
                    </a:moveTo>
                    <a:cubicBezTo>
                      <a:pt x="635285" y="198766"/>
                      <a:pt x="642980" y="191071"/>
                      <a:pt x="652462" y="191071"/>
                    </a:cubicBezTo>
                    <a:cubicBezTo>
                      <a:pt x="661944" y="191071"/>
                      <a:pt x="669639" y="198766"/>
                      <a:pt x="669639" y="208248"/>
                    </a:cubicBezTo>
                    <a:cubicBezTo>
                      <a:pt x="669639" y="217729"/>
                      <a:pt x="661944" y="225425"/>
                      <a:pt x="652462" y="225425"/>
                    </a:cubicBezTo>
                    <a:cubicBezTo>
                      <a:pt x="642980" y="225425"/>
                      <a:pt x="635285" y="217729"/>
                      <a:pt x="635285" y="208248"/>
                    </a:cubicBezTo>
                    <a:close/>
                    <a:moveTo>
                      <a:pt x="698500" y="208248"/>
                    </a:moveTo>
                    <a:cubicBezTo>
                      <a:pt x="698500" y="198608"/>
                      <a:pt x="706323" y="190785"/>
                      <a:pt x="715962" y="190785"/>
                    </a:cubicBezTo>
                    <a:cubicBezTo>
                      <a:pt x="725601" y="190785"/>
                      <a:pt x="733425" y="198608"/>
                      <a:pt x="733425" y="208248"/>
                    </a:cubicBezTo>
                    <a:cubicBezTo>
                      <a:pt x="733425" y="217887"/>
                      <a:pt x="725601" y="225710"/>
                      <a:pt x="715962" y="225710"/>
                    </a:cubicBezTo>
                    <a:cubicBezTo>
                      <a:pt x="706323" y="225710"/>
                      <a:pt x="698500" y="217887"/>
                      <a:pt x="698500" y="208248"/>
                    </a:cubicBezTo>
                    <a:close/>
                    <a:moveTo>
                      <a:pt x="762285" y="208248"/>
                    </a:moveTo>
                    <a:cubicBezTo>
                      <a:pt x="762285" y="198766"/>
                      <a:pt x="769980" y="191071"/>
                      <a:pt x="779462" y="191071"/>
                    </a:cubicBezTo>
                    <a:cubicBezTo>
                      <a:pt x="788944" y="191071"/>
                      <a:pt x="796639" y="198766"/>
                      <a:pt x="796639" y="208248"/>
                    </a:cubicBezTo>
                    <a:cubicBezTo>
                      <a:pt x="796639" y="217729"/>
                      <a:pt x="788944" y="225425"/>
                      <a:pt x="779462" y="225425"/>
                    </a:cubicBezTo>
                    <a:cubicBezTo>
                      <a:pt x="769980" y="225425"/>
                      <a:pt x="762285" y="217729"/>
                      <a:pt x="762285" y="208248"/>
                    </a:cubicBezTo>
                    <a:close/>
                    <a:moveTo>
                      <a:pt x="825500" y="208248"/>
                    </a:moveTo>
                    <a:cubicBezTo>
                      <a:pt x="825500" y="198608"/>
                      <a:pt x="833323" y="190785"/>
                      <a:pt x="842962" y="190785"/>
                    </a:cubicBezTo>
                    <a:cubicBezTo>
                      <a:pt x="852601" y="190785"/>
                      <a:pt x="860425" y="198608"/>
                      <a:pt x="860425" y="208248"/>
                    </a:cubicBezTo>
                    <a:cubicBezTo>
                      <a:pt x="860425" y="217887"/>
                      <a:pt x="852601" y="225710"/>
                      <a:pt x="842962" y="225710"/>
                    </a:cubicBezTo>
                    <a:cubicBezTo>
                      <a:pt x="833323" y="225710"/>
                      <a:pt x="825500" y="217887"/>
                      <a:pt x="825500" y="208248"/>
                    </a:cubicBezTo>
                    <a:close/>
                    <a:moveTo>
                      <a:pt x="889000" y="208248"/>
                    </a:moveTo>
                    <a:cubicBezTo>
                      <a:pt x="889000" y="198608"/>
                      <a:pt x="896823" y="190785"/>
                      <a:pt x="906462" y="190785"/>
                    </a:cubicBezTo>
                    <a:cubicBezTo>
                      <a:pt x="916101" y="190785"/>
                      <a:pt x="923925" y="198608"/>
                      <a:pt x="923925" y="208248"/>
                    </a:cubicBezTo>
                    <a:cubicBezTo>
                      <a:pt x="923925" y="217887"/>
                      <a:pt x="916101" y="225710"/>
                      <a:pt x="906462" y="225710"/>
                    </a:cubicBezTo>
                    <a:cubicBezTo>
                      <a:pt x="896823" y="225710"/>
                      <a:pt x="889000" y="217887"/>
                      <a:pt x="889000" y="208248"/>
                    </a:cubicBezTo>
                    <a:close/>
                    <a:moveTo>
                      <a:pt x="952500" y="208248"/>
                    </a:moveTo>
                    <a:cubicBezTo>
                      <a:pt x="952500" y="198608"/>
                      <a:pt x="960323" y="190785"/>
                      <a:pt x="969962" y="190785"/>
                    </a:cubicBezTo>
                    <a:cubicBezTo>
                      <a:pt x="979601" y="190785"/>
                      <a:pt x="987425" y="198608"/>
                      <a:pt x="987425" y="208248"/>
                    </a:cubicBezTo>
                    <a:cubicBezTo>
                      <a:pt x="987425" y="217887"/>
                      <a:pt x="979601" y="225710"/>
                      <a:pt x="969962" y="225710"/>
                    </a:cubicBezTo>
                    <a:cubicBezTo>
                      <a:pt x="960323" y="225710"/>
                      <a:pt x="952500" y="217887"/>
                      <a:pt x="952500" y="208248"/>
                    </a:cubicBezTo>
                    <a:close/>
                    <a:moveTo>
                      <a:pt x="1016000" y="208248"/>
                    </a:moveTo>
                    <a:cubicBezTo>
                      <a:pt x="1016000" y="198608"/>
                      <a:pt x="1023823" y="190785"/>
                      <a:pt x="1033462" y="190785"/>
                    </a:cubicBezTo>
                    <a:cubicBezTo>
                      <a:pt x="1043101" y="190785"/>
                      <a:pt x="1050925" y="198608"/>
                      <a:pt x="1050925" y="208248"/>
                    </a:cubicBezTo>
                    <a:cubicBezTo>
                      <a:pt x="1050925" y="217887"/>
                      <a:pt x="1043101" y="225710"/>
                      <a:pt x="1033462" y="225710"/>
                    </a:cubicBezTo>
                    <a:cubicBezTo>
                      <a:pt x="1023823" y="225710"/>
                      <a:pt x="1016000" y="217887"/>
                      <a:pt x="1016000" y="208248"/>
                    </a:cubicBezTo>
                    <a:close/>
                    <a:moveTo>
                      <a:pt x="1079500" y="208248"/>
                    </a:moveTo>
                    <a:cubicBezTo>
                      <a:pt x="1079500" y="198608"/>
                      <a:pt x="1087323" y="190785"/>
                      <a:pt x="1096962" y="190785"/>
                    </a:cubicBezTo>
                    <a:cubicBezTo>
                      <a:pt x="1106601" y="190785"/>
                      <a:pt x="1114425" y="198608"/>
                      <a:pt x="1114425" y="208248"/>
                    </a:cubicBezTo>
                    <a:cubicBezTo>
                      <a:pt x="1114425" y="217887"/>
                      <a:pt x="1106601" y="225710"/>
                      <a:pt x="1096962" y="225710"/>
                    </a:cubicBezTo>
                    <a:cubicBezTo>
                      <a:pt x="1087323" y="225710"/>
                      <a:pt x="1079500" y="217887"/>
                      <a:pt x="1079500" y="208248"/>
                    </a:cubicBezTo>
                    <a:close/>
                    <a:moveTo>
                      <a:pt x="1143000" y="208248"/>
                    </a:moveTo>
                    <a:cubicBezTo>
                      <a:pt x="1143000" y="198608"/>
                      <a:pt x="1150823" y="190785"/>
                      <a:pt x="1160462" y="190785"/>
                    </a:cubicBezTo>
                    <a:cubicBezTo>
                      <a:pt x="1170101" y="190785"/>
                      <a:pt x="1177925" y="198608"/>
                      <a:pt x="1177925" y="208248"/>
                    </a:cubicBezTo>
                    <a:cubicBezTo>
                      <a:pt x="1177925" y="217887"/>
                      <a:pt x="1170101" y="225710"/>
                      <a:pt x="1160462" y="225710"/>
                    </a:cubicBezTo>
                    <a:cubicBezTo>
                      <a:pt x="1150823" y="225710"/>
                      <a:pt x="1143000" y="217887"/>
                      <a:pt x="1143000" y="208248"/>
                    </a:cubicBezTo>
                    <a:close/>
                    <a:moveTo>
                      <a:pt x="1206500" y="208248"/>
                    </a:moveTo>
                    <a:cubicBezTo>
                      <a:pt x="1206500" y="198608"/>
                      <a:pt x="1214323" y="190785"/>
                      <a:pt x="1223962" y="190785"/>
                    </a:cubicBezTo>
                    <a:cubicBezTo>
                      <a:pt x="1233601" y="190785"/>
                      <a:pt x="1241425" y="198608"/>
                      <a:pt x="1241425" y="208248"/>
                    </a:cubicBezTo>
                    <a:cubicBezTo>
                      <a:pt x="1241425" y="217887"/>
                      <a:pt x="1233601" y="225710"/>
                      <a:pt x="1223962" y="225710"/>
                    </a:cubicBezTo>
                    <a:cubicBezTo>
                      <a:pt x="1214323" y="225710"/>
                      <a:pt x="1206500" y="217887"/>
                      <a:pt x="1206500" y="208248"/>
                    </a:cubicBezTo>
                    <a:close/>
                    <a:moveTo>
                      <a:pt x="1270000" y="208248"/>
                    </a:moveTo>
                    <a:cubicBezTo>
                      <a:pt x="1270000" y="198608"/>
                      <a:pt x="1277823" y="190785"/>
                      <a:pt x="1287462" y="190785"/>
                    </a:cubicBezTo>
                    <a:cubicBezTo>
                      <a:pt x="1297101" y="190785"/>
                      <a:pt x="1304925" y="198608"/>
                      <a:pt x="1304925" y="208248"/>
                    </a:cubicBezTo>
                    <a:cubicBezTo>
                      <a:pt x="1304925" y="217887"/>
                      <a:pt x="1297101" y="225710"/>
                      <a:pt x="1287462" y="225710"/>
                    </a:cubicBezTo>
                    <a:cubicBezTo>
                      <a:pt x="1277823" y="225710"/>
                      <a:pt x="1270000" y="217887"/>
                      <a:pt x="1270000" y="208248"/>
                    </a:cubicBezTo>
                    <a:close/>
                    <a:moveTo>
                      <a:pt x="1333214" y="208248"/>
                    </a:moveTo>
                    <a:cubicBezTo>
                      <a:pt x="1333214" y="198451"/>
                      <a:pt x="1341165" y="190500"/>
                      <a:pt x="1350962" y="190500"/>
                    </a:cubicBezTo>
                    <a:cubicBezTo>
                      <a:pt x="1360759" y="190500"/>
                      <a:pt x="1368710" y="198451"/>
                      <a:pt x="1368710" y="208248"/>
                    </a:cubicBezTo>
                    <a:cubicBezTo>
                      <a:pt x="1368710" y="218045"/>
                      <a:pt x="1360759" y="225996"/>
                      <a:pt x="1350962" y="225996"/>
                    </a:cubicBezTo>
                    <a:cubicBezTo>
                      <a:pt x="1341165" y="225996"/>
                      <a:pt x="1333214" y="218045"/>
                      <a:pt x="1333214" y="208248"/>
                    </a:cubicBezTo>
                    <a:close/>
                    <a:moveTo>
                      <a:pt x="1396714" y="208248"/>
                    </a:moveTo>
                    <a:cubicBezTo>
                      <a:pt x="1396714" y="198451"/>
                      <a:pt x="1404665" y="190500"/>
                      <a:pt x="1414462" y="190500"/>
                    </a:cubicBezTo>
                    <a:cubicBezTo>
                      <a:pt x="1424259" y="190500"/>
                      <a:pt x="1432210" y="198451"/>
                      <a:pt x="1432210" y="208248"/>
                    </a:cubicBezTo>
                    <a:cubicBezTo>
                      <a:pt x="1432210" y="218045"/>
                      <a:pt x="1424259" y="225996"/>
                      <a:pt x="1414462" y="225996"/>
                    </a:cubicBezTo>
                    <a:cubicBezTo>
                      <a:pt x="1404665" y="225996"/>
                      <a:pt x="1396714" y="218045"/>
                      <a:pt x="1396714" y="208248"/>
                    </a:cubicBezTo>
                    <a:close/>
                    <a:moveTo>
                      <a:pt x="1460214" y="208248"/>
                    </a:moveTo>
                    <a:cubicBezTo>
                      <a:pt x="1460214" y="198451"/>
                      <a:pt x="1468165" y="190500"/>
                      <a:pt x="1477962" y="190500"/>
                    </a:cubicBezTo>
                    <a:cubicBezTo>
                      <a:pt x="1487759" y="190500"/>
                      <a:pt x="1495710" y="198451"/>
                      <a:pt x="1495710" y="208248"/>
                    </a:cubicBezTo>
                    <a:cubicBezTo>
                      <a:pt x="1495710" y="218045"/>
                      <a:pt x="1487759" y="225996"/>
                      <a:pt x="1477962" y="225996"/>
                    </a:cubicBezTo>
                    <a:cubicBezTo>
                      <a:pt x="1468165" y="225996"/>
                      <a:pt x="1460214" y="218045"/>
                      <a:pt x="1460214" y="208248"/>
                    </a:cubicBezTo>
                    <a:close/>
                    <a:moveTo>
                      <a:pt x="1523714" y="208248"/>
                    </a:moveTo>
                    <a:cubicBezTo>
                      <a:pt x="1523714" y="198451"/>
                      <a:pt x="1531665" y="190500"/>
                      <a:pt x="1541462" y="190500"/>
                    </a:cubicBezTo>
                    <a:cubicBezTo>
                      <a:pt x="1551259" y="190500"/>
                      <a:pt x="1559210" y="198451"/>
                      <a:pt x="1559210" y="208248"/>
                    </a:cubicBezTo>
                    <a:cubicBezTo>
                      <a:pt x="1559210" y="218045"/>
                      <a:pt x="1551259" y="225996"/>
                      <a:pt x="1541462" y="225996"/>
                    </a:cubicBezTo>
                    <a:cubicBezTo>
                      <a:pt x="1531665" y="225996"/>
                      <a:pt x="1523714" y="218045"/>
                      <a:pt x="1523714" y="208248"/>
                    </a:cubicBezTo>
                    <a:close/>
                    <a:moveTo>
                      <a:pt x="1587214" y="208248"/>
                    </a:moveTo>
                    <a:cubicBezTo>
                      <a:pt x="1587214" y="198451"/>
                      <a:pt x="1595165" y="190500"/>
                      <a:pt x="1604962" y="190500"/>
                    </a:cubicBezTo>
                    <a:cubicBezTo>
                      <a:pt x="1614759" y="190500"/>
                      <a:pt x="1622710" y="198451"/>
                      <a:pt x="1622710" y="208248"/>
                    </a:cubicBezTo>
                    <a:cubicBezTo>
                      <a:pt x="1622710" y="218045"/>
                      <a:pt x="1614759" y="225996"/>
                      <a:pt x="1604962" y="225996"/>
                    </a:cubicBezTo>
                    <a:cubicBezTo>
                      <a:pt x="1595165" y="225996"/>
                      <a:pt x="1587214" y="218045"/>
                      <a:pt x="1587214" y="208248"/>
                    </a:cubicBezTo>
                    <a:close/>
                    <a:moveTo>
                      <a:pt x="1650428" y="208248"/>
                    </a:moveTo>
                    <a:cubicBezTo>
                      <a:pt x="1650428" y="198293"/>
                      <a:pt x="1658507" y="190214"/>
                      <a:pt x="1668462" y="190214"/>
                    </a:cubicBezTo>
                    <a:cubicBezTo>
                      <a:pt x="1678417" y="190214"/>
                      <a:pt x="1686496" y="198293"/>
                      <a:pt x="1686496" y="208248"/>
                    </a:cubicBezTo>
                    <a:cubicBezTo>
                      <a:pt x="1686496" y="218203"/>
                      <a:pt x="1678417" y="226282"/>
                      <a:pt x="1668462" y="226282"/>
                    </a:cubicBezTo>
                    <a:cubicBezTo>
                      <a:pt x="1658507" y="226282"/>
                      <a:pt x="1650428" y="218203"/>
                      <a:pt x="1650428" y="208248"/>
                    </a:cubicBezTo>
                    <a:close/>
                    <a:moveTo>
                      <a:pt x="1713928" y="208248"/>
                    </a:moveTo>
                    <a:cubicBezTo>
                      <a:pt x="1713928" y="198293"/>
                      <a:pt x="1722007" y="190214"/>
                      <a:pt x="1731962" y="190214"/>
                    </a:cubicBezTo>
                    <a:cubicBezTo>
                      <a:pt x="1741917" y="190214"/>
                      <a:pt x="1749996" y="198293"/>
                      <a:pt x="1749996" y="208248"/>
                    </a:cubicBezTo>
                    <a:cubicBezTo>
                      <a:pt x="1749996" y="218203"/>
                      <a:pt x="1741917" y="226282"/>
                      <a:pt x="1731962" y="226282"/>
                    </a:cubicBezTo>
                    <a:cubicBezTo>
                      <a:pt x="1722007" y="226282"/>
                      <a:pt x="1713928" y="218203"/>
                      <a:pt x="1713928" y="208248"/>
                    </a:cubicBezTo>
                    <a:close/>
                    <a:moveTo>
                      <a:pt x="1778000" y="208248"/>
                    </a:moveTo>
                    <a:cubicBezTo>
                      <a:pt x="1778000" y="198608"/>
                      <a:pt x="1785823" y="190785"/>
                      <a:pt x="1795462" y="190785"/>
                    </a:cubicBezTo>
                    <a:cubicBezTo>
                      <a:pt x="1805101" y="190785"/>
                      <a:pt x="1812925" y="198608"/>
                      <a:pt x="1812925" y="208248"/>
                    </a:cubicBezTo>
                    <a:cubicBezTo>
                      <a:pt x="1812925" y="217887"/>
                      <a:pt x="1805101" y="225710"/>
                      <a:pt x="1795462" y="225710"/>
                    </a:cubicBezTo>
                    <a:cubicBezTo>
                      <a:pt x="1785823" y="225710"/>
                      <a:pt x="1778000" y="217887"/>
                      <a:pt x="1778000" y="208248"/>
                    </a:cubicBezTo>
                    <a:close/>
                    <a:moveTo>
                      <a:pt x="1841500" y="208248"/>
                    </a:moveTo>
                    <a:cubicBezTo>
                      <a:pt x="1841500" y="198608"/>
                      <a:pt x="1849323" y="190785"/>
                      <a:pt x="1858962" y="190785"/>
                    </a:cubicBezTo>
                    <a:cubicBezTo>
                      <a:pt x="1868601" y="190785"/>
                      <a:pt x="1876425" y="198608"/>
                      <a:pt x="1876425" y="208248"/>
                    </a:cubicBezTo>
                    <a:cubicBezTo>
                      <a:pt x="1876425" y="217887"/>
                      <a:pt x="1868601" y="225710"/>
                      <a:pt x="1858962" y="225710"/>
                    </a:cubicBezTo>
                    <a:cubicBezTo>
                      <a:pt x="1849323" y="225710"/>
                      <a:pt x="1841500" y="217887"/>
                      <a:pt x="1841500" y="208248"/>
                    </a:cubicBezTo>
                    <a:close/>
                    <a:moveTo>
                      <a:pt x="1905000" y="208248"/>
                    </a:moveTo>
                    <a:cubicBezTo>
                      <a:pt x="1905000" y="198608"/>
                      <a:pt x="1912823" y="190785"/>
                      <a:pt x="1922462" y="190785"/>
                    </a:cubicBezTo>
                    <a:cubicBezTo>
                      <a:pt x="1932101" y="190785"/>
                      <a:pt x="1939925" y="198608"/>
                      <a:pt x="1939925" y="208248"/>
                    </a:cubicBezTo>
                    <a:cubicBezTo>
                      <a:pt x="1939925" y="217887"/>
                      <a:pt x="1932101" y="225710"/>
                      <a:pt x="1922462" y="225710"/>
                    </a:cubicBezTo>
                    <a:cubicBezTo>
                      <a:pt x="1912823" y="225710"/>
                      <a:pt x="1905000" y="217887"/>
                      <a:pt x="1905000" y="208248"/>
                    </a:cubicBezTo>
                    <a:close/>
                    <a:moveTo>
                      <a:pt x="381285" y="271748"/>
                    </a:moveTo>
                    <a:cubicBezTo>
                      <a:pt x="381285" y="262266"/>
                      <a:pt x="388980" y="254571"/>
                      <a:pt x="398462" y="254571"/>
                    </a:cubicBezTo>
                    <a:cubicBezTo>
                      <a:pt x="407944" y="254571"/>
                      <a:pt x="415639" y="262266"/>
                      <a:pt x="415639" y="271748"/>
                    </a:cubicBezTo>
                    <a:cubicBezTo>
                      <a:pt x="415639" y="281229"/>
                      <a:pt x="407944" y="288925"/>
                      <a:pt x="398462" y="288925"/>
                    </a:cubicBezTo>
                    <a:cubicBezTo>
                      <a:pt x="388980" y="288925"/>
                      <a:pt x="381285" y="281229"/>
                      <a:pt x="381285" y="271748"/>
                    </a:cubicBezTo>
                    <a:close/>
                    <a:moveTo>
                      <a:pt x="444785" y="271748"/>
                    </a:moveTo>
                    <a:cubicBezTo>
                      <a:pt x="444785" y="262266"/>
                      <a:pt x="452480" y="254571"/>
                      <a:pt x="461962" y="254571"/>
                    </a:cubicBezTo>
                    <a:cubicBezTo>
                      <a:pt x="471444" y="254571"/>
                      <a:pt x="479139" y="262266"/>
                      <a:pt x="479139" y="271748"/>
                    </a:cubicBezTo>
                    <a:cubicBezTo>
                      <a:pt x="479139" y="281229"/>
                      <a:pt x="471444" y="288925"/>
                      <a:pt x="461962" y="288925"/>
                    </a:cubicBezTo>
                    <a:cubicBezTo>
                      <a:pt x="452480" y="288925"/>
                      <a:pt x="444785" y="281229"/>
                      <a:pt x="444785" y="271748"/>
                    </a:cubicBezTo>
                    <a:close/>
                    <a:moveTo>
                      <a:pt x="508285" y="271748"/>
                    </a:moveTo>
                    <a:cubicBezTo>
                      <a:pt x="508285" y="262266"/>
                      <a:pt x="515980" y="254571"/>
                      <a:pt x="525462" y="254571"/>
                    </a:cubicBezTo>
                    <a:cubicBezTo>
                      <a:pt x="534944" y="254571"/>
                      <a:pt x="542639" y="262266"/>
                      <a:pt x="542639" y="271748"/>
                    </a:cubicBezTo>
                    <a:cubicBezTo>
                      <a:pt x="542639" y="281229"/>
                      <a:pt x="534944" y="288925"/>
                      <a:pt x="525462" y="288925"/>
                    </a:cubicBezTo>
                    <a:cubicBezTo>
                      <a:pt x="515980" y="288925"/>
                      <a:pt x="508285" y="281229"/>
                      <a:pt x="508285" y="271748"/>
                    </a:cubicBezTo>
                    <a:close/>
                    <a:moveTo>
                      <a:pt x="571785" y="271748"/>
                    </a:moveTo>
                    <a:cubicBezTo>
                      <a:pt x="571785" y="262266"/>
                      <a:pt x="579480" y="254571"/>
                      <a:pt x="588962" y="254571"/>
                    </a:cubicBezTo>
                    <a:cubicBezTo>
                      <a:pt x="598444" y="254571"/>
                      <a:pt x="606139" y="262266"/>
                      <a:pt x="606139" y="271748"/>
                    </a:cubicBezTo>
                    <a:cubicBezTo>
                      <a:pt x="606139" y="281229"/>
                      <a:pt x="598444" y="288925"/>
                      <a:pt x="588962" y="288925"/>
                    </a:cubicBezTo>
                    <a:cubicBezTo>
                      <a:pt x="579480" y="288925"/>
                      <a:pt x="571785" y="281229"/>
                      <a:pt x="571785" y="271748"/>
                    </a:cubicBezTo>
                    <a:close/>
                    <a:moveTo>
                      <a:pt x="635000" y="271748"/>
                    </a:moveTo>
                    <a:cubicBezTo>
                      <a:pt x="635000" y="262108"/>
                      <a:pt x="642823" y="254285"/>
                      <a:pt x="652462" y="254285"/>
                    </a:cubicBezTo>
                    <a:cubicBezTo>
                      <a:pt x="662101" y="254285"/>
                      <a:pt x="669925" y="262108"/>
                      <a:pt x="669925" y="271748"/>
                    </a:cubicBezTo>
                    <a:cubicBezTo>
                      <a:pt x="669925" y="281387"/>
                      <a:pt x="662101" y="289210"/>
                      <a:pt x="652462" y="289210"/>
                    </a:cubicBezTo>
                    <a:cubicBezTo>
                      <a:pt x="642823" y="289210"/>
                      <a:pt x="635000" y="281387"/>
                      <a:pt x="635000" y="271748"/>
                    </a:cubicBezTo>
                    <a:close/>
                    <a:moveTo>
                      <a:pt x="698785" y="271748"/>
                    </a:moveTo>
                    <a:cubicBezTo>
                      <a:pt x="698785" y="262266"/>
                      <a:pt x="706480" y="254571"/>
                      <a:pt x="715962" y="254571"/>
                    </a:cubicBezTo>
                    <a:cubicBezTo>
                      <a:pt x="725444" y="254571"/>
                      <a:pt x="733139" y="262266"/>
                      <a:pt x="733139" y="271748"/>
                    </a:cubicBezTo>
                    <a:cubicBezTo>
                      <a:pt x="733139" y="281229"/>
                      <a:pt x="725444" y="288925"/>
                      <a:pt x="715962" y="288925"/>
                    </a:cubicBezTo>
                    <a:cubicBezTo>
                      <a:pt x="706480" y="288925"/>
                      <a:pt x="698785" y="281229"/>
                      <a:pt x="698785" y="271748"/>
                    </a:cubicBezTo>
                    <a:close/>
                    <a:moveTo>
                      <a:pt x="762000" y="271748"/>
                    </a:moveTo>
                    <a:cubicBezTo>
                      <a:pt x="762000" y="262108"/>
                      <a:pt x="769823" y="254285"/>
                      <a:pt x="779462" y="254285"/>
                    </a:cubicBezTo>
                    <a:cubicBezTo>
                      <a:pt x="789101" y="254285"/>
                      <a:pt x="796925" y="262108"/>
                      <a:pt x="796925" y="271748"/>
                    </a:cubicBezTo>
                    <a:cubicBezTo>
                      <a:pt x="796925" y="281387"/>
                      <a:pt x="789101" y="289210"/>
                      <a:pt x="779462" y="289210"/>
                    </a:cubicBezTo>
                    <a:cubicBezTo>
                      <a:pt x="769823" y="289210"/>
                      <a:pt x="762000" y="281387"/>
                      <a:pt x="762000" y="271748"/>
                    </a:cubicBezTo>
                    <a:close/>
                    <a:moveTo>
                      <a:pt x="825500" y="271748"/>
                    </a:moveTo>
                    <a:cubicBezTo>
                      <a:pt x="825500" y="262108"/>
                      <a:pt x="833323" y="254285"/>
                      <a:pt x="842962" y="254285"/>
                    </a:cubicBezTo>
                    <a:cubicBezTo>
                      <a:pt x="852601" y="254285"/>
                      <a:pt x="860425" y="262108"/>
                      <a:pt x="860425" y="271748"/>
                    </a:cubicBezTo>
                    <a:cubicBezTo>
                      <a:pt x="860425" y="281387"/>
                      <a:pt x="852601" y="289210"/>
                      <a:pt x="842962" y="289210"/>
                    </a:cubicBezTo>
                    <a:cubicBezTo>
                      <a:pt x="833323" y="289210"/>
                      <a:pt x="825500" y="281387"/>
                      <a:pt x="825500" y="271748"/>
                    </a:cubicBezTo>
                    <a:close/>
                    <a:moveTo>
                      <a:pt x="889000" y="271748"/>
                    </a:moveTo>
                    <a:cubicBezTo>
                      <a:pt x="889000" y="262108"/>
                      <a:pt x="896823" y="254285"/>
                      <a:pt x="906462" y="254285"/>
                    </a:cubicBezTo>
                    <a:cubicBezTo>
                      <a:pt x="916101" y="254285"/>
                      <a:pt x="923925" y="262108"/>
                      <a:pt x="923925" y="271748"/>
                    </a:cubicBezTo>
                    <a:cubicBezTo>
                      <a:pt x="923925" y="281387"/>
                      <a:pt x="916101" y="289210"/>
                      <a:pt x="906462" y="289210"/>
                    </a:cubicBezTo>
                    <a:cubicBezTo>
                      <a:pt x="896823" y="289210"/>
                      <a:pt x="889000" y="281387"/>
                      <a:pt x="889000" y="271748"/>
                    </a:cubicBezTo>
                    <a:close/>
                    <a:moveTo>
                      <a:pt x="952500" y="271748"/>
                    </a:moveTo>
                    <a:cubicBezTo>
                      <a:pt x="952500" y="262108"/>
                      <a:pt x="960323" y="254285"/>
                      <a:pt x="969962" y="254285"/>
                    </a:cubicBezTo>
                    <a:cubicBezTo>
                      <a:pt x="979601" y="254285"/>
                      <a:pt x="987425" y="262108"/>
                      <a:pt x="987425" y="271748"/>
                    </a:cubicBezTo>
                    <a:cubicBezTo>
                      <a:pt x="987425" y="281387"/>
                      <a:pt x="979601" y="289210"/>
                      <a:pt x="969962" y="289210"/>
                    </a:cubicBezTo>
                    <a:cubicBezTo>
                      <a:pt x="960323" y="289210"/>
                      <a:pt x="952500" y="281387"/>
                      <a:pt x="952500" y="271748"/>
                    </a:cubicBezTo>
                    <a:close/>
                    <a:moveTo>
                      <a:pt x="1016000" y="271748"/>
                    </a:moveTo>
                    <a:cubicBezTo>
                      <a:pt x="1016000" y="262108"/>
                      <a:pt x="1023823" y="254285"/>
                      <a:pt x="1033462" y="254285"/>
                    </a:cubicBezTo>
                    <a:cubicBezTo>
                      <a:pt x="1043101" y="254285"/>
                      <a:pt x="1050925" y="262108"/>
                      <a:pt x="1050925" y="271748"/>
                    </a:cubicBezTo>
                    <a:cubicBezTo>
                      <a:pt x="1050925" y="281387"/>
                      <a:pt x="1043101" y="289210"/>
                      <a:pt x="1033462" y="289210"/>
                    </a:cubicBezTo>
                    <a:cubicBezTo>
                      <a:pt x="1023823" y="289210"/>
                      <a:pt x="1016000" y="281387"/>
                      <a:pt x="1016000" y="271748"/>
                    </a:cubicBezTo>
                    <a:close/>
                    <a:moveTo>
                      <a:pt x="1079500" y="271748"/>
                    </a:moveTo>
                    <a:cubicBezTo>
                      <a:pt x="1079500" y="262108"/>
                      <a:pt x="1087323" y="254285"/>
                      <a:pt x="1096962" y="254285"/>
                    </a:cubicBezTo>
                    <a:cubicBezTo>
                      <a:pt x="1106601" y="254285"/>
                      <a:pt x="1114425" y="262108"/>
                      <a:pt x="1114425" y="271748"/>
                    </a:cubicBezTo>
                    <a:cubicBezTo>
                      <a:pt x="1114425" y="281387"/>
                      <a:pt x="1106601" y="289210"/>
                      <a:pt x="1096962" y="289210"/>
                    </a:cubicBezTo>
                    <a:cubicBezTo>
                      <a:pt x="1087323" y="289210"/>
                      <a:pt x="1079500" y="281387"/>
                      <a:pt x="1079500" y="271748"/>
                    </a:cubicBezTo>
                    <a:close/>
                    <a:moveTo>
                      <a:pt x="1143000" y="271748"/>
                    </a:moveTo>
                    <a:cubicBezTo>
                      <a:pt x="1143000" y="262108"/>
                      <a:pt x="1150823" y="254285"/>
                      <a:pt x="1160462" y="254285"/>
                    </a:cubicBezTo>
                    <a:cubicBezTo>
                      <a:pt x="1170101" y="254285"/>
                      <a:pt x="1177925" y="262108"/>
                      <a:pt x="1177925" y="271748"/>
                    </a:cubicBezTo>
                    <a:cubicBezTo>
                      <a:pt x="1177925" y="281387"/>
                      <a:pt x="1170101" y="289210"/>
                      <a:pt x="1160462" y="289210"/>
                    </a:cubicBezTo>
                    <a:cubicBezTo>
                      <a:pt x="1150823" y="289210"/>
                      <a:pt x="1143000" y="281387"/>
                      <a:pt x="1143000" y="271748"/>
                    </a:cubicBezTo>
                    <a:close/>
                    <a:moveTo>
                      <a:pt x="1206500" y="271748"/>
                    </a:moveTo>
                    <a:cubicBezTo>
                      <a:pt x="1206500" y="262108"/>
                      <a:pt x="1214323" y="254285"/>
                      <a:pt x="1223962" y="254285"/>
                    </a:cubicBezTo>
                    <a:cubicBezTo>
                      <a:pt x="1233601" y="254285"/>
                      <a:pt x="1241425" y="262108"/>
                      <a:pt x="1241425" y="271748"/>
                    </a:cubicBezTo>
                    <a:cubicBezTo>
                      <a:pt x="1241425" y="281387"/>
                      <a:pt x="1233601" y="289210"/>
                      <a:pt x="1223962" y="289210"/>
                    </a:cubicBezTo>
                    <a:cubicBezTo>
                      <a:pt x="1214323" y="289210"/>
                      <a:pt x="1206500" y="281387"/>
                      <a:pt x="1206500" y="271748"/>
                    </a:cubicBezTo>
                    <a:close/>
                    <a:moveTo>
                      <a:pt x="1269714" y="271748"/>
                    </a:moveTo>
                    <a:cubicBezTo>
                      <a:pt x="1269714" y="261951"/>
                      <a:pt x="1277665" y="254000"/>
                      <a:pt x="1287462" y="254000"/>
                    </a:cubicBezTo>
                    <a:cubicBezTo>
                      <a:pt x="1297259" y="254000"/>
                      <a:pt x="1305210" y="261951"/>
                      <a:pt x="1305210" y="271748"/>
                    </a:cubicBezTo>
                    <a:cubicBezTo>
                      <a:pt x="1305210" y="281545"/>
                      <a:pt x="1297259" y="289496"/>
                      <a:pt x="1287462" y="289496"/>
                    </a:cubicBezTo>
                    <a:cubicBezTo>
                      <a:pt x="1277665" y="289496"/>
                      <a:pt x="1269714" y="281545"/>
                      <a:pt x="1269714" y="271748"/>
                    </a:cubicBezTo>
                    <a:close/>
                    <a:moveTo>
                      <a:pt x="1333214" y="271748"/>
                    </a:moveTo>
                    <a:cubicBezTo>
                      <a:pt x="1333214" y="261951"/>
                      <a:pt x="1341165" y="254000"/>
                      <a:pt x="1350962" y="254000"/>
                    </a:cubicBezTo>
                    <a:cubicBezTo>
                      <a:pt x="1360759" y="254000"/>
                      <a:pt x="1368710" y="261951"/>
                      <a:pt x="1368710" y="271748"/>
                    </a:cubicBezTo>
                    <a:cubicBezTo>
                      <a:pt x="1368710" y="281545"/>
                      <a:pt x="1360759" y="289496"/>
                      <a:pt x="1350962" y="289496"/>
                    </a:cubicBezTo>
                    <a:cubicBezTo>
                      <a:pt x="1341165" y="289496"/>
                      <a:pt x="1333214" y="281545"/>
                      <a:pt x="1333214" y="271748"/>
                    </a:cubicBezTo>
                    <a:close/>
                    <a:moveTo>
                      <a:pt x="1396714" y="271748"/>
                    </a:moveTo>
                    <a:cubicBezTo>
                      <a:pt x="1396714" y="261951"/>
                      <a:pt x="1404665" y="254000"/>
                      <a:pt x="1414462" y="254000"/>
                    </a:cubicBezTo>
                    <a:cubicBezTo>
                      <a:pt x="1424259" y="254000"/>
                      <a:pt x="1432210" y="261951"/>
                      <a:pt x="1432210" y="271748"/>
                    </a:cubicBezTo>
                    <a:cubicBezTo>
                      <a:pt x="1432210" y="281545"/>
                      <a:pt x="1424259" y="289496"/>
                      <a:pt x="1414462" y="289496"/>
                    </a:cubicBezTo>
                    <a:cubicBezTo>
                      <a:pt x="1404665" y="289496"/>
                      <a:pt x="1396714" y="281545"/>
                      <a:pt x="1396714" y="271748"/>
                    </a:cubicBezTo>
                    <a:close/>
                    <a:moveTo>
                      <a:pt x="1460214" y="271748"/>
                    </a:moveTo>
                    <a:cubicBezTo>
                      <a:pt x="1460214" y="261951"/>
                      <a:pt x="1468165" y="254000"/>
                      <a:pt x="1477962" y="254000"/>
                    </a:cubicBezTo>
                    <a:cubicBezTo>
                      <a:pt x="1487759" y="254000"/>
                      <a:pt x="1495710" y="261951"/>
                      <a:pt x="1495710" y="271748"/>
                    </a:cubicBezTo>
                    <a:cubicBezTo>
                      <a:pt x="1495710" y="281545"/>
                      <a:pt x="1487759" y="289496"/>
                      <a:pt x="1477962" y="289496"/>
                    </a:cubicBezTo>
                    <a:cubicBezTo>
                      <a:pt x="1468165" y="289496"/>
                      <a:pt x="1460214" y="281545"/>
                      <a:pt x="1460214" y="271748"/>
                    </a:cubicBezTo>
                    <a:close/>
                    <a:moveTo>
                      <a:pt x="1523714" y="271748"/>
                    </a:moveTo>
                    <a:cubicBezTo>
                      <a:pt x="1523714" y="261951"/>
                      <a:pt x="1531665" y="254000"/>
                      <a:pt x="1541462" y="254000"/>
                    </a:cubicBezTo>
                    <a:cubicBezTo>
                      <a:pt x="1551259" y="254000"/>
                      <a:pt x="1559210" y="261951"/>
                      <a:pt x="1559210" y="271748"/>
                    </a:cubicBezTo>
                    <a:cubicBezTo>
                      <a:pt x="1559210" y="281545"/>
                      <a:pt x="1551259" y="289496"/>
                      <a:pt x="1541462" y="289496"/>
                    </a:cubicBezTo>
                    <a:cubicBezTo>
                      <a:pt x="1531665" y="289496"/>
                      <a:pt x="1523714" y="281545"/>
                      <a:pt x="1523714" y="271748"/>
                    </a:cubicBezTo>
                    <a:close/>
                    <a:moveTo>
                      <a:pt x="1587214" y="271748"/>
                    </a:moveTo>
                    <a:cubicBezTo>
                      <a:pt x="1587214" y="261951"/>
                      <a:pt x="1595165" y="254000"/>
                      <a:pt x="1604962" y="254000"/>
                    </a:cubicBezTo>
                    <a:cubicBezTo>
                      <a:pt x="1614759" y="254000"/>
                      <a:pt x="1622710" y="261951"/>
                      <a:pt x="1622710" y="271748"/>
                    </a:cubicBezTo>
                    <a:cubicBezTo>
                      <a:pt x="1622710" y="281545"/>
                      <a:pt x="1614759" y="289496"/>
                      <a:pt x="1604962" y="289496"/>
                    </a:cubicBezTo>
                    <a:cubicBezTo>
                      <a:pt x="1595165" y="289496"/>
                      <a:pt x="1587214" y="281545"/>
                      <a:pt x="1587214" y="271748"/>
                    </a:cubicBezTo>
                    <a:close/>
                    <a:moveTo>
                      <a:pt x="1650428" y="271748"/>
                    </a:moveTo>
                    <a:cubicBezTo>
                      <a:pt x="1650428" y="261793"/>
                      <a:pt x="1658507" y="253714"/>
                      <a:pt x="1668462" y="253714"/>
                    </a:cubicBezTo>
                    <a:cubicBezTo>
                      <a:pt x="1678417" y="253714"/>
                      <a:pt x="1686496" y="261793"/>
                      <a:pt x="1686496" y="271748"/>
                    </a:cubicBezTo>
                    <a:cubicBezTo>
                      <a:pt x="1686496" y="281703"/>
                      <a:pt x="1678417" y="289782"/>
                      <a:pt x="1668462" y="289782"/>
                    </a:cubicBezTo>
                    <a:cubicBezTo>
                      <a:pt x="1658507" y="289782"/>
                      <a:pt x="1650428" y="281703"/>
                      <a:pt x="1650428" y="271748"/>
                    </a:cubicBezTo>
                    <a:close/>
                    <a:moveTo>
                      <a:pt x="1713928" y="271748"/>
                    </a:moveTo>
                    <a:cubicBezTo>
                      <a:pt x="1713928" y="261793"/>
                      <a:pt x="1722007" y="253714"/>
                      <a:pt x="1731962" y="253714"/>
                    </a:cubicBezTo>
                    <a:cubicBezTo>
                      <a:pt x="1741917" y="253714"/>
                      <a:pt x="1749996" y="261793"/>
                      <a:pt x="1749996" y="271748"/>
                    </a:cubicBezTo>
                    <a:cubicBezTo>
                      <a:pt x="1749996" y="281703"/>
                      <a:pt x="1741917" y="289782"/>
                      <a:pt x="1731962" y="289782"/>
                    </a:cubicBezTo>
                    <a:cubicBezTo>
                      <a:pt x="1722007" y="289782"/>
                      <a:pt x="1713928" y="281703"/>
                      <a:pt x="1713928" y="271748"/>
                    </a:cubicBezTo>
                    <a:close/>
                    <a:moveTo>
                      <a:pt x="1777428" y="271748"/>
                    </a:moveTo>
                    <a:cubicBezTo>
                      <a:pt x="1777428" y="261793"/>
                      <a:pt x="1785507" y="253714"/>
                      <a:pt x="1795462" y="253714"/>
                    </a:cubicBezTo>
                    <a:cubicBezTo>
                      <a:pt x="1805417" y="253714"/>
                      <a:pt x="1813496" y="261793"/>
                      <a:pt x="1813496" y="271748"/>
                    </a:cubicBezTo>
                    <a:cubicBezTo>
                      <a:pt x="1813496" y="281703"/>
                      <a:pt x="1805417" y="289782"/>
                      <a:pt x="1795462" y="289782"/>
                    </a:cubicBezTo>
                    <a:cubicBezTo>
                      <a:pt x="1785507" y="289782"/>
                      <a:pt x="1777428" y="281703"/>
                      <a:pt x="1777428" y="271748"/>
                    </a:cubicBezTo>
                    <a:close/>
                    <a:moveTo>
                      <a:pt x="1841500" y="271748"/>
                    </a:moveTo>
                    <a:cubicBezTo>
                      <a:pt x="1841500" y="262108"/>
                      <a:pt x="1849323" y="254285"/>
                      <a:pt x="1858962" y="254285"/>
                    </a:cubicBezTo>
                    <a:cubicBezTo>
                      <a:pt x="1868601" y="254285"/>
                      <a:pt x="1876425" y="262108"/>
                      <a:pt x="1876425" y="271748"/>
                    </a:cubicBezTo>
                    <a:cubicBezTo>
                      <a:pt x="1876425" y="281387"/>
                      <a:pt x="1868601" y="289210"/>
                      <a:pt x="1858962" y="289210"/>
                    </a:cubicBezTo>
                    <a:cubicBezTo>
                      <a:pt x="1849323" y="289210"/>
                      <a:pt x="1841500" y="281387"/>
                      <a:pt x="1841500" y="271748"/>
                    </a:cubicBezTo>
                    <a:close/>
                    <a:moveTo>
                      <a:pt x="1905000" y="271748"/>
                    </a:moveTo>
                    <a:cubicBezTo>
                      <a:pt x="1905000" y="262108"/>
                      <a:pt x="1912823" y="254285"/>
                      <a:pt x="1922462" y="254285"/>
                    </a:cubicBezTo>
                    <a:cubicBezTo>
                      <a:pt x="1932101" y="254285"/>
                      <a:pt x="1939925" y="262108"/>
                      <a:pt x="1939925" y="271748"/>
                    </a:cubicBezTo>
                    <a:cubicBezTo>
                      <a:pt x="1939925" y="281387"/>
                      <a:pt x="1932101" y="289210"/>
                      <a:pt x="1922462" y="289210"/>
                    </a:cubicBezTo>
                    <a:cubicBezTo>
                      <a:pt x="1912823" y="289210"/>
                      <a:pt x="1905000" y="281387"/>
                      <a:pt x="1905000" y="271748"/>
                    </a:cubicBezTo>
                    <a:close/>
                    <a:moveTo>
                      <a:pt x="1968500" y="271748"/>
                    </a:moveTo>
                    <a:cubicBezTo>
                      <a:pt x="1968500" y="262108"/>
                      <a:pt x="1976323" y="254285"/>
                      <a:pt x="1985962" y="254285"/>
                    </a:cubicBezTo>
                    <a:cubicBezTo>
                      <a:pt x="1995601" y="254285"/>
                      <a:pt x="2003425" y="262108"/>
                      <a:pt x="2003425" y="271748"/>
                    </a:cubicBezTo>
                    <a:cubicBezTo>
                      <a:pt x="2003425" y="281387"/>
                      <a:pt x="1995601" y="289210"/>
                      <a:pt x="1985962" y="289210"/>
                    </a:cubicBezTo>
                    <a:cubicBezTo>
                      <a:pt x="1976323" y="289210"/>
                      <a:pt x="1968500" y="281387"/>
                      <a:pt x="1968500" y="271748"/>
                    </a:cubicBezTo>
                    <a:close/>
                    <a:moveTo>
                      <a:pt x="317785" y="335248"/>
                    </a:moveTo>
                    <a:cubicBezTo>
                      <a:pt x="317785" y="325766"/>
                      <a:pt x="325480" y="318071"/>
                      <a:pt x="334962" y="318071"/>
                    </a:cubicBezTo>
                    <a:cubicBezTo>
                      <a:pt x="344444" y="318071"/>
                      <a:pt x="352139" y="325766"/>
                      <a:pt x="352139" y="335248"/>
                    </a:cubicBezTo>
                    <a:cubicBezTo>
                      <a:pt x="352139" y="344729"/>
                      <a:pt x="344444" y="352425"/>
                      <a:pt x="334962" y="352425"/>
                    </a:cubicBezTo>
                    <a:cubicBezTo>
                      <a:pt x="325480" y="352425"/>
                      <a:pt x="317785" y="344729"/>
                      <a:pt x="317785" y="335248"/>
                    </a:cubicBezTo>
                    <a:close/>
                    <a:moveTo>
                      <a:pt x="381285" y="335248"/>
                    </a:moveTo>
                    <a:cubicBezTo>
                      <a:pt x="381285" y="325766"/>
                      <a:pt x="388980" y="318071"/>
                      <a:pt x="398462" y="318071"/>
                    </a:cubicBezTo>
                    <a:cubicBezTo>
                      <a:pt x="407944" y="318071"/>
                      <a:pt x="415639" y="325766"/>
                      <a:pt x="415639" y="335248"/>
                    </a:cubicBezTo>
                    <a:cubicBezTo>
                      <a:pt x="415639" y="344729"/>
                      <a:pt x="407944" y="352425"/>
                      <a:pt x="398462" y="352425"/>
                    </a:cubicBezTo>
                    <a:cubicBezTo>
                      <a:pt x="388980" y="352425"/>
                      <a:pt x="381285" y="344729"/>
                      <a:pt x="381285" y="335248"/>
                    </a:cubicBezTo>
                    <a:close/>
                    <a:moveTo>
                      <a:pt x="444785" y="335248"/>
                    </a:moveTo>
                    <a:cubicBezTo>
                      <a:pt x="444785" y="325766"/>
                      <a:pt x="452480" y="318071"/>
                      <a:pt x="461962" y="318071"/>
                    </a:cubicBezTo>
                    <a:cubicBezTo>
                      <a:pt x="471444" y="318071"/>
                      <a:pt x="479139" y="325766"/>
                      <a:pt x="479139" y="335248"/>
                    </a:cubicBezTo>
                    <a:cubicBezTo>
                      <a:pt x="479139" y="344729"/>
                      <a:pt x="471444" y="352425"/>
                      <a:pt x="461962" y="352425"/>
                    </a:cubicBezTo>
                    <a:cubicBezTo>
                      <a:pt x="452480" y="352425"/>
                      <a:pt x="444785" y="344729"/>
                      <a:pt x="444785" y="335248"/>
                    </a:cubicBezTo>
                    <a:close/>
                    <a:moveTo>
                      <a:pt x="508285" y="335248"/>
                    </a:moveTo>
                    <a:cubicBezTo>
                      <a:pt x="508285" y="325766"/>
                      <a:pt x="515980" y="318071"/>
                      <a:pt x="525462" y="318071"/>
                    </a:cubicBezTo>
                    <a:cubicBezTo>
                      <a:pt x="534944" y="318071"/>
                      <a:pt x="542639" y="325766"/>
                      <a:pt x="542639" y="335248"/>
                    </a:cubicBezTo>
                    <a:cubicBezTo>
                      <a:pt x="542639" y="344729"/>
                      <a:pt x="534944" y="352425"/>
                      <a:pt x="525462" y="352425"/>
                    </a:cubicBezTo>
                    <a:cubicBezTo>
                      <a:pt x="515980" y="352425"/>
                      <a:pt x="508285" y="344729"/>
                      <a:pt x="508285" y="335248"/>
                    </a:cubicBezTo>
                    <a:close/>
                    <a:moveTo>
                      <a:pt x="571785" y="335248"/>
                    </a:moveTo>
                    <a:cubicBezTo>
                      <a:pt x="571785" y="325766"/>
                      <a:pt x="579480" y="318071"/>
                      <a:pt x="588962" y="318071"/>
                    </a:cubicBezTo>
                    <a:cubicBezTo>
                      <a:pt x="598444" y="318071"/>
                      <a:pt x="606139" y="325766"/>
                      <a:pt x="606139" y="335248"/>
                    </a:cubicBezTo>
                    <a:cubicBezTo>
                      <a:pt x="606139" y="344729"/>
                      <a:pt x="598444" y="352425"/>
                      <a:pt x="588962" y="352425"/>
                    </a:cubicBezTo>
                    <a:cubicBezTo>
                      <a:pt x="579480" y="352425"/>
                      <a:pt x="571785" y="344729"/>
                      <a:pt x="571785" y="335248"/>
                    </a:cubicBezTo>
                    <a:close/>
                    <a:moveTo>
                      <a:pt x="635000" y="335248"/>
                    </a:moveTo>
                    <a:cubicBezTo>
                      <a:pt x="635000" y="325608"/>
                      <a:pt x="642823" y="317785"/>
                      <a:pt x="652462" y="317785"/>
                    </a:cubicBezTo>
                    <a:cubicBezTo>
                      <a:pt x="662101" y="317785"/>
                      <a:pt x="669925" y="325608"/>
                      <a:pt x="669925" y="335248"/>
                    </a:cubicBezTo>
                    <a:cubicBezTo>
                      <a:pt x="669925" y="344887"/>
                      <a:pt x="662101" y="352710"/>
                      <a:pt x="652462" y="352710"/>
                    </a:cubicBezTo>
                    <a:cubicBezTo>
                      <a:pt x="642823" y="352710"/>
                      <a:pt x="635000" y="344887"/>
                      <a:pt x="635000" y="335248"/>
                    </a:cubicBezTo>
                    <a:close/>
                    <a:moveTo>
                      <a:pt x="698785" y="335248"/>
                    </a:moveTo>
                    <a:cubicBezTo>
                      <a:pt x="698785" y="325766"/>
                      <a:pt x="706480" y="318071"/>
                      <a:pt x="715962" y="318071"/>
                    </a:cubicBezTo>
                    <a:cubicBezTo>
                      <a:pt x="725444" y="318071"/>
                      <a:pt x="733139" y="325766"/>
                      <a:pt x="733139" y="335248"/>
                    </a:cubicBezTo>
                    <a:cubicBezTo>
                      <a:pt x="733139" y="344729"/>
                      <a:pt x="725444" y="352425"/>
                      <a:pt x="715962" y="352425"/>
                    </a:cubicBezTo>
                    <a:cubicBezTo>
                      <a:pt x="706480" y="352425"/>
                      <a:pt x="698785" y="344729"/>
                      <a:pt x="698785" y="335248"/>
                    </a:cubicBezTo>
                    <a:close/>
                    <a:moveTo>
                      <a:pt x="762000" y="335248"/>
                    </a:moveTo>
                    <a:cubicBezTo>
                      <a:pt x="762000" y="325608"/>
                      <a:pt x="769823" y="317785"/>
                      <a:pt x="779462" y="317785"/>
                    </a:cubicBezTo>
                    <a:cubicBezTo>
                      <a:pt x="789101" y="317785"/>
                      <a:pt x="796925" y="325608"/>
                      <a:pt x="796925" y="335248"/>
                    </a:cubicBezTo>
                    <a:cubicBezTo>
                      <a:pt x="796925" y="344887"/>
                      <a:pt x="789101" y="352710"/>
                      <a:pt x="779462" y="352710"/>
                    </a:cubicBezTo>
                    <a:cubicBezTo>
                      <a:pt x="769823" y="352710"/>
                      <a:pt x="762000" y="344887"/>
                      <a:pt x="762000" y="335248"/>
                    </a:cubicBezTo>
                    <a:close/>
                    <a:moveTo>
                      <a:pt x="825500" y="335248"/>
                    </a:moveTo>
                    <a:cubicBezTo>
                      <a:pt x="825500" y="325608"/>
                      <a:pt x="833323" y="317785"/>
                      <a:pt x="842962" y="317785"/>
                    </a:cubicBezTo>
                    <a:cubicBezTo>
                      <a:pt x="852601" y="317785"/>
                      <a:pt x="860425" y="325608"/>
                      <a:pt x="860425" y="335248"/>
                    </a:cubicBezTo>
                    <a:cubicBezTo>
                      <a:pt x="860425" y="344887"/>
                      <a:pt x="852601" y="352710"/>
                      <a:pt x="842962" y="352710"/>
                    </a:cubicBezTo>
                    <a:cubicBezTo>
                      <a:pt x="833323" y="352710"/>
                      <a:pt x="825500" y="344887"/>
                      <a:pt x="825500" y="335248"/>
                    </a:cubicBezTo>
                    <a:close/>
                    <a:moveTo>
                      <a:pt x="889000" y="335248"/>
                    </a:moveTo>
                    <a:cubicBezTo>
                      <a:pt x="889000" y="325608"/>
                      <a:pt x="896823" y="317785"/>
                      <a:pt x="906462" y="317785"/>
                    </a:cubicBezTo>
                    <a:cubicBezTo>
                      <a:pt x="916101" y="317785"/>
                      <a:pt x="923925" y="325608"/>
                      <a:pt x="923925" y="335248"/>
                    </a:cubicBezTo>
                    <a:cubicBezTo>
                      <a:pt x="923925" y="344887"/>
                      <a:pt x="916101" y="352710"/>
                      <a:pt x="906462" y="352710"/>
                    </a:cubicBezTo>
                    <a:cubicBezTo>
                      <a:pt x="896823" y="352710"/>
                      <a:pt x="889000" y="344887"/>
                      <a:pt x="889000" y="335248"/>
                    </a:cubicBezTo>
                    <a:close/>
                    <a:moveTo>
                      <a:pt x="952500" y="335248"/>
                    </a:moveTo>
                    <a:cubicBezTo>
                      <a:pt x="952500" y="325608"/>
                      <a:pt x="960323" y="317785"/>
                      <a:pt x="969962" y="317785"/>
                    </a:cubicBezTo>
                    <a:cubicBezTo>
                      <a:pt x="979601" y="317785"/>
                      <a:pt x="987425" y="325608"/>
                      <a:pt x="987425" y="335248"/>
                    </a:cubicBezTo>
                    <a:cubicBezTo>
                      <a:pt x="987425" y="344887"/>
                      <a:pt x="979601" y="352710"/>
                      <a:pt x="969962" y="352710"/>
                    </a:cubicBezTo>
                    <a:cubicBezTo>
                      <a:pt x="960323" y="352710"/>
                      <a:pt x="952500" y="344887"/>
                      <a:pt x="952500" y="335248"/>
                    </a:cubicBezTo>
                    <a:close/>
                    <a:moveTo>
                      <a:pt x="1016000" y="335248"/>
                    </a:moveTo>
                    <a:cubicBezTo>
                      <a:pt x="1016000" y="325608"/>
                      <a:pt x="1023823" y="317785"/>
                      <a:pt x="1033462" y="317785"/>
                    </a:cubicBezTo>
                    <a:cubicBezTo>
                      <a:pt x="1043101" y="317785"/>
                      <a:pt x="1050925" y="325608"/>
                      <a:pt x="1050925" y="335248"/>
                    </a:cubicBezTo>
                    <a:cubicBezTo>
                      <a:pt x="1050925" y="344887"/>
                      <a:pt x="1043101" y="352710"/>
                      <a:pt x="1033462" y="352710"/>
                    </a:cubicBezTo>
                    <a:cubicBezTo>
                      <a:pt x="1023823" y="352710"/>
                      <a:pt x="1016000" y="344887"/>
                      <a:pt x="1016000" y="335248"/>
                    </a:cubicBezTo>
                    <a:close/>
                    <a:moveTo>
                      <a:pt x="1079500" y="335248"/>
                    </a:moveTo>
                    <a:cubicBezTo>
                      <a:pt x="1079500" y="325608"/>
                      <a:pt x="1087323" y="317785"/>
                      <a:pt x="1096962" y="317785"/>
                    </a:cubicBezTo>
                    <a:cubicBezTo>
                      <a:pt x="1106601" y="317785"/>
                      <a:pt x="1114425" y="325608"/>
                      <a:pt x="1114425" y="335248"/>
                    </a:cubicBezTo>
                    <a:cubicBezTo>
                      <a:pt x="1114425" y="344887"/>
                      <a:pt x="1106601" y="352710"/>
                      <a:pt x="1096962" y="352710"/>
                    </a:cubicBezTo>
                    <a:cubicBezTo>
                      <a:pt x="1087323" y="352710"/>
                      <a:pt x="1079500" y="344887"/>
                      <a:pt x="1079500" y="335248"/>
                    </a:cubicBezTo>
                    <a:close/>
                    <a:moveTo>
                      <a:pt x="1143000" y="335248"/>
                    </a:moveTo>
                    <a:cubicBezTo>
                      <a:pt x="1143000" y="325608"/>
                      <a:pt x="1150823" y="317785"/>
                      <a:pt x="1160462" y="317785"/>
                    </a:cubicBezTo>
                    <a:cubicBezTo>
                      <a:pt x="1170101" y="317785"/>
                      <a:pt x="1177925" y="325608"/>
                      <a:pt x="1177925" y="335248"/>
                    </a:cubicBezTo>
                    <a:cubicBezTo>
                      <a:pt x="1177925" y="344887"/>
                      <a:pt x="1170101" y="352710"/>
                      <a:pt x="1160462" y="352710"/>
                    </a:cubicBezTo>
                    <a:cubicBezTo>
                      <a:pt x="1150823" y="352710"/>
                      <a:pt x="1143000" y="344887"/>
                      <a:pt x="1143000" y="335248"/>
                    </a:cubicBezTo>
                    <a:close/>
                    <a:moveTo>
                      <a:pt x="1206500" y="335248"/>
                    </a:moveTo>
                    <a:cubicBezTo>
                      <a:pt x="1206500" y="325608"/>
                      <a:pt x="1214323" y="317785"/>
                      <a:pt x="1223962" y="317785"/>
                    </a:cubicBezTo>
                    <a:cubicBezTo>
                      <a:pt x="1233601" y="317785"/>
                      <a:pt x="1241425" y="325608"/>
                      <a:pt x="1241425" y="335248"/>
                    </a:cubicBezTo>
                    <a:cubicBezTo>
                      <a:pt x="1241425" y="344887"/>
                      <a:pt x="1233601" y="352710"/>
                      <a:pt x="1223962" y="352710"/>
                    </a:cubicBezTo>
                    <a:cubicBezTo>
                      <a:pt x="1214323" y="352710"/>
                      <a:pt x="1206500" y="344887"/>
                      <a:pt x="1206500" y="335248"/>
                    </a:cubicBezTo>
                    <a:close/>
                    <a:moveTo>
                      <a:pt x="1269714" y="335248"/>
                    </a:moveTo>
                    <a:cubicBezTo>
                      <a:pt x="1269714" y="325451"/>
                      <a:pt x="1277665" y="317500"/>
                      <a:pt x="1287462" y="317500"/>
                    </a:cubicBezTo>
                    <a:cubicBezTo>
                      <a:pt x="1297259" y="317500"/>
                      <a:pt x="1305210" y="325451"/>
                      <a:pt x="1305210" y="335248"/>
                    </a:cubicBezTo>
                    <a:cubicBezTo>
                      <a:pt x="1305210" y="345045"/>
                      <a:pt x="1297259" y="352996"/>
                      <a:pt x="1287462" y="352996"/>
                    </a:cubicBezTo>
                    <a:cubicBezTo>
                      <a:pt x="1277665" y="352996"/>
                      <a:pt x="1269714" y="345045"/>
                      <a:pt x="1269714" y="335248"/>
                    </a:cubicBezTo>
                    <a:close/>
                    <a:moveTo>
                      <a:pt x="1333214" y="335248"/>
                    </a:moveTo>
                    <a:cubicBezTo>
                      <a:pt x="1333214" y="325451"/>
                      <a:pt x="1341165" y="317500"/>
                      <a:pt x="1350962" y="317500"/>
                    </a:cubicBezTo>
                    <a:cubicBezTo>
                      <a:pt x="1360759" y="317500"/>
                      <a:pt x="1368710" y="325451"/>
                      <a:pt x="1368710" y="335248"/>
                    </a:cubicBezTo>
                    <a:cubicBezTo>
                      <a:pt x="1368710" y="345045"/>
                      <a:pt x="1360759" y="352996"/>
                      <a:pt x="1350962" y="352996"/>
                    </a:cubicBezTo>
                    <a:cubicBezTo>
                      <a:pt x="1341165" y="352996"/>
                      <a:pt x="1333214" y="345045"/>
                      <a:pt x="1333214" y="335248"/>
                    </a:cubicBezTo>
                    <a:close/>
                    <a:moveTo>
                      <a:pt x="1396714" y="335248"/>
                    </a:moveTo>
                    <a:cubicBezTo>
                      <a:pt x="1396714" y="325451"/>
                      <a:pt x="1404665" y="317500"/>
                      <a:pt x="1414462" y="317500"/>
                    </a:cubicBezTo>
                    <a:cubicBezTo>
                      <a:pt x="1424259" y="317500"/>
                      <a:pt x="1432210" y="325451"/>
                      <a:pt x="1432210" y="335248"/>
                    </a:cubicBezTo>
                    <a:cubicBezTo>
                      <a:pt x="1432210" y="345045"/>
                      <a:pt x="1424259" y="352996"/>
                      <a:pt x="1414462" y="352996"/>
                    </a:cubicBezTo>
                    <a:cubicBezTo>
                      <a:pt x="1404665" y="352996"/>
                      <a:pt x="1396714" y="345045"/>
                      <a:pt x="1396714" y="335248"/>
                    </a:cubicBezTo>
                    <a:close/>
                    <a:moveTo>
                      <a:pt x="1460214" y="335248"/>
                    </a:moveTo>
                    <a:cubicBezTo>
                      <a:pt x="1460214" y="325451"/>
                      <a:pt x="1468165" y="317500"/>
                      <a:pt x="1477962" y="317500"/>
                    </a:cubicBezTo>
                    <a:cubicBezTo>
                      <a:pt x="1487759" y="317500"/>
                      <a:pt x="1495710" y="325451"/>
                      <a:pt x="1495710" y="335248"/>
                    </a:cubicBezTo>
                    <a:cubicBezTo>
                      <a:pt x="1495710" y="345045"/>
                      <a:pt x="1487759" y="352996"/>
                      <a:pt x="1477962" y="352996"/>
                    </a:cubicBezTo>
                    <a:cubicBezTo>
                      <a:pt x="1468165" y="352996"/>
                      <a:pt x="1460214" y="345045"/>
                      <a:pt x="1460214" y="335248"/>
                    </a:cubicBezTo>
                    <a:close/>
                    <a:moveTo>
                      <a:pt x="1523714" y="335248"/>
                    </a:moveTo>
                    <a:cubicBezTo>
                      <a:pt x="1523714" y="325451"/>
                      <a:pt x="1531665" y="317500"/>
                      <a:pt x="1541462" y="317500"/>
                    </a:cubicBezTo>
                    <a:cubicBezTo>
                      <a:pt x="1551259" y="317500"/>
                      <a:pt x="1559210" y="325451"/>
                      <a:pt x="1559210" y="335248"/>
                    </a:cubicBezTo>
                    <a:cubicBezTo>
                      <a:pt x="1559210" y="345045"/>
                      <a:pt x="1551259" y="352996"/>
                      <a:pt x="1541462" y="352996"/>
                    </a:cubicBezTo>
                    <a:cubicBezTo>
                      <a:pt x="1531665" y="352996"/>
                      <a:pt x="1523714" y="345045"/>
                      <a:pt x="1523714" y="335248"/>
                    </a:cubicBezTo>
                    <a:close/>
                    <a:moveTo>
                      <a:pt x="1587214" y="335248"/>
                    </a:moveTo>
                    <a:cubicBezTo>
                      <a:pt x="1587214" y="325451"/>
                      <a:pt x="1595165" y="317500"/>
                      <a:pt x="1604962" y="317500"/>
                    </a:cubicBezTo>
                    <a:cubicBezTo>
                      <a:pt x="1614759" y="317500"/>
                      <a:pt x="1622710" y="325451"/>
                      <a:pt x="1622710" y="335248"/>
                    </a:cubicBezTo>
                    <a:cubicBezTo>
                      <a:pt x="1622710" y="345045"/>
                      <a:pt x="1614759" y="352996"/>
                      <a:pt x="1604962" y="352996"/>
                    </a:cubicBezTo>
                    <a:cubicBezTo>
                      <a:pt x="1595165" y="352996"/>
                      <a:pt x="1587214" y="345045"/>
                      <a:pt x="1587214" y="335248"/>
                    </a:cubicBezTo>
                    <a:close/>
                    <a:moveTo>
                      <a:pt x="1650428" y="335248"/>
                    </a:moveTo>
                    <a:cubicBezTo>
                      <a:pt x="1650428" y="325293"/>
                      <a:pt x="1658507" y="317214"/>
                      <a:pt x="1668462" y="317214"/>
                    </a:cubicBezTo>
                    <a:cubicBezTo>
                      <a:pt x="1678417" y="317214"/>
                      <a:pt x="1686496" y="325293"/>
                      <a:pt x="1686496" y="335248"/>
                    </a:cubicBezTo>
                    <a:cubicBezTo>
                      <a:pt x="1686496" y="345203"/>
                      <a:pt x="1678417" y="353282"/>
                      <a:pt x="1668462" y="353282"/>
                    </a:cubicBezTo>
                    <a:cubicBezTo>
                      <a:pt x="1658507" y="353282"/>
                      <a:pt x="1650428" y="345203"/>
                      <a:pt x="1650428" y="335248"/>
                    </a:cubicBezTo>
                    <a:close/>
                    <a:moveTo>
                      <a:pt x="1713928" y="335248"/>
                    </a:moveTo>
                    <a:cubicBezTo>
                      <a:pt x="1713928" y="325293"/>
                      <a:pt x="1722007" y="317214"/>
                      <a:pt x="1731962" y="317214"/>
                    </a:cubicBezTo>
                    <a:cubicBezTo>
                      <a:pt x="1741917" y="317214"/>
                      <a:pt x="1749996" y="325293"/>
                      <a:pt x="1749996" y="335248"/>
                    </a:cubicBezTo>
                    <a:cubicBezTo>
                      <a:pt x="1749996" y="345203"/>
                      <a:pt x="1741917" y="353282"/>
                      <a:pt x="1731962" y="353282"/>
                    </a:cubicBezTo>
                    <a:cubicBezTo>
                      <a:pt x="1722007" y="353282"/>
                      <a:pt x="1713928" y="345203"/>
                      <a:pt x="1713928" y="335248"/>
                    </a:cubicBezTo>
                    <a:close/>
                    <a:moveTo>
                      <a:pt x="1777428" y="335248"/>
                    </a:moveTo>
                    <a:cubicBezTo>
                      <a:pt x="1777428" y="325293"/>
                      <a:pt x="1785507" y="317214"/>
                      <a:pt x="1795462" y="317214"/>
                    </a:cubicBezTo>
                    <a:cubicBezTo>
                      <a:pt x="1805417" y="317214"/>
                      <a:pt x="1813496" y="325293"/>
                      <a:pt x="1813496" y="335248"/>
                    </a:cubicBezTo>
                    <a:cubicBezTo>
                      <a:pt x="1813496" y="345203"/>
                      <a:pt x="1805417" y="353282"/>
                      <a:pt x="1795462" y="353282"/>
                    </a:cubicBezTo>
                    <a:cubicBezTo>
                      <a:pt x="1785507" y="353282"/>
                      <a:pt x="1777428" y="345203"/>
                      <a:pt x="1777428" y="335248"/>
                    </a:cubicBezTo>
                    <a:close/>
                    <a:moveTo>
                      <a:pt x="1840928" y="335248"/>
                    </a:moveTo>
                    <a:cubicBezTo>
                      <a:pt x="1840928" y="325293"/>
                      <a:pt x="1849007" y="317214"/>
                      <a:pt x="1858962" y="317214"/>
                    </a:cubicBezTo>
                    <a:cubicBezTo>
                      <a:pt x="1868917" y="317214"/>
                      <a:pt x="1876996" y="325293"/>
                      <a:pt x="1876996" y="335248"/>
                    </a:cubicBezTo>
                    <a:cubicBezTo>
                      <a:pt x="1876996" y="345203"/>
                      <a:pt x="1868917" y="353282"/>
                      <a:pt x="1858962" y="353282"/>
                    </a:cubicBezTo>
                    <a:cubicBezTo>
                      <a:pt x="1849007" y="353282"/>
                      <a:pt x="1840928" y="345203"/>
                      <a:pt x="1840928" y="335248"/>
                    </a:cubicBezTo>
                    <a:close/>
                    <a:moveTo>
                      <a:pt x="1905571" y="335248"/>
                    </a:moveTo>
                    <a:cubicBezTo>
                      <a:pt x="1905571" y="325924"/>
                      <a:pt x="1913138" y="318357"/>
                      <a:pt x="1922462" y="318357"/>
                    </a:cubicBezTo>
                    <a:cubicBezTo>
                      <a:pt x="1931786" y="318357"/>
                      <a:pt x="1939353" y="325924"/>
                      <a:pt x="1939353" y="335248"/>
                    </a:cubicBezTo>
                    <a:cubicBezTo>
                      <a:pt x="1939353" y="344572"/>
                      <a:pt x="1931786" y="352139"/>
                      <a:pt x="1922462" y="352139"/>
                    </a:cubicBezTo>
                    <a:cubicBezTo>
                      <a:pt x="1913138" y="352139"/>
                      <a:pt x="1905571" y="344572"/>
                      <a:pt x="1905571" y="335248"/>
                    </a:cubicBezTo>
                    <a:close/>
                    <a:moveTo>
                      <a:pt x="1968500" y="335248"/>
                    </a:moveTo>
                    <a:cubicBezTo>
                      <a:pt x="1968500" y="325608"/>
                      <a:pt x="1976323" y="317785"/>
                      <a:pt x="1985962" y="317785"/>
                    </a:cubicBezTo>
                    <a:cubicBezTo>
                      <a:pt x="1995601" y="317785"/>
                      <a:pt x="2003425" y="325608"/>
                      <a:pt x="2003425" y="335248"/>
                    </a:cubicBezTo>
                    <a:cubicBezTo>
                      <a:pt x="2003425" y="344887"/>
                      <a:pt x="1995601" y="352710"/>
                      <a:pt x="1985962" y="352710"/>
                    </a:cubicBezTo>
                    <a:cubicBezTo>
                      <a:pt x="1976323" y="352710"/>
                      <a:pt x="1968500" y="344887"/>
                      <a:pt x="1968500" y="335248"/>
                    </a:cubicBezTo>
                    <a:close/>
                    <a:moveTo>
                      <a:pt x="2032000" y="335248"/>
                    </a:moveTo>
                    <a:cubicBezTo>
                      <a:pt x="2032000" y="325608"/>
                      <a:pt x="2039823" y="317785"/>
                      <a:pt x="2049462" y="317785"/>
                    </a:cubicBezTo>
                    <a:cubicBezTo>
                      <a:pt x="2059101" y="317785"/>
                      <a:pt x="2066925" y="325608"/>
                      <a:pt x="2066925" y="335248"/>
                    </a:cubicBezTo>
                    <a:cubicBezTo>
                      <a:pt x="2066925" y="344887"/>
                      <a:pt x="2059101" y="352710"/>
                      <a:pt x="2049462" y="352710"/>
                    </a:cubicBezTo>
                    <a:cubicBezTo>
                      <a:pt x="2039823" y="352710"/>
                      <a:pt x="2032000" y="344887"/>
                      <a:pt x="2032000" y="335248"/>
                    </a:cubicBezTo>
                    <a:close/>
                    <a:moveTo>
                      <a:pt x="254285" y="398748"/>
                    </a:moveTo>
                    <a:cubicBezTo>
                      <a:pt x="254285" y="389266"/>
                      <a:pt x="261980" y="381571"/>
                      <a:pt x="271462" y="381571"/>
                    </a:cubicBezTo>
                    <a:cubicBezTo>
                      <a:pt x="280944" y="381571"/>
                      <a:pt x="288639" y="389266"/>
                      <a:pt x="288639" y="398748"/>
                    </a:cubicBezTo>
                    <a:cubicBezTo>
                      <a:pt x="288639" y="408229"/>
                      <a:pt x="280944" y="415925"/>
                      <a:pt x="271462" y="415925"/>
                    </a:cubicBezTo>
                    <a:cubicBezTo>
                      <a:pt x="261980" y="415925"/>
                      <a:pt x="254285" y="408229"/>
                      <a:pt x="254285" y="398748"/>
                    </a:cubicBezTo>
                    <a:close/>
                    <a:moveTo>
                      <a:pt x="317785" y="398748"/>
                    </a:moveTo>
                    <a:cubicBezTo>
                      <a:pt x="317785" y="389266"/>
                      <a:pt x="325480" y="381571"/>
                      <a:pt x="334962" y="381571"/>
                    </a:cubicBezTo>
                    <a:cubicBezTo>
                      <a:pt x="344444" y="381571"/>
                      <a:pt x="352139" y="389266"/>
                      <a:pt x="352139" y="398748"/>
                    </a:cubicBezTo>
                    <a:cubicBezTo>
                      <a:pt x="352139" y="408229"/>
                      <a:pt x="344444" y="415925"/>
                      <a:pt x="334962" y="415925"/>
                    </a:cubicBezTo>
                    <a:cubicBezTo>
                      <a:pt x="325480" y="415925"/>
                      <a:pt x="317785" y="408229"/>
                      <a:pt x="317785" y="398748"/>
                    </a:cubicBezTo>
                    <a:close/>
                    <a:moveTo>
                      <a:pt x="381285" y="398748"/>
                    </a:moveTo>
                    <a:cubicBezTo>
                      <a:pt x="381285" y="389266"/>
                      <a:pt x="388980" y="381571"/>
                      <a:pt x="398462" y="381571"/>
                    </a:cubicBezTo>
                    <a:cubicBezTo>
                      <a:pt x="407944" y="381571"/>
                      <a:pt x="415639" y="389266"/>
                      <a:pt x="415639" y="398748"/>
                    </a:cubicBezTo>
                    <a:cubicBezTo>
                      <a:pt x="415639" y="408229"/>
                      <a:pt x="407944" y="415925"/>
                      <a:pt x="398462" y="415925"/>
                    </a:cubicBezTo>
                    <a:cubicBezTo>
                      <a:pt x="388980" y="415925"/>
                      <a:pt x="381285" y="408229"/>
                      <a:pt x="381285" y="398748"/>
                    </a:cubicBezTo>
                    <a:close/>
                    <a:moveTo>
                      <a:pt x="444785" y="398748"/>
                    </a:moveTo>
                    <a:cubicBezTo>
                      <a:pt x="444785" y="389266"/>
                      <a:pt x="452480" y="381571"/>
                      <a:pt x="461962" y="381571"/>
                    </a:cubicBezTo>
                    <a:cubicBezTo>
                      <a:pt x="471444" y="381571"/>
                      <a:pt x="479139" y="389266"/>
                      <a:pt x="479139" y="398748"/>
                    </a:cubicBezTo>
                    <a:cubicBezTo>
                      <a:pt x="479139" y="408229"/>
                      <a:pt x="471444" y="415925"/>
                      <a:pt x="461962" y="415925"/>
                    </a:cubicBezTo>
                    <a:cubicBezTo>
                      <a:pt x="452480" y="415925"/>
                      <a:pt x="444785" y="408229"/>
                      <a:pt x="444785" y="398748"/>
                    </a:cubicBezTo>
                    <a:close/>
                    <a:moveTo>
                      <a:pt x="508285" y="398748"/>
                    </a:moveTo>
                    <a:cubicBezTo>
                      <a:pt x="508285" y="389266"/>
                      <a:pt x="515980" y="381571"/>
                      <a:pt x="525462" y="381571"/>
                    </a:cubicBezTo>
                    <a:cubicBezTo>
                      <a:pt x="534944" y="381571"/>
                      <a:pt x="542639" y="389266"/>
                      <a:pt x="542639" y="398748"/>
                    </a:cubicBezTo>
                    <a:cubicBezTo>
                      <a:pt x="542639" y="408229"/>
                      <a:pt x="534944" y="415925"/>
                      <a:pt x="525462" y="415925"/>
                    </a:cubicBezTo>
                    <a:cubicBezTo>
                      <a:pt x="515980" y="415925"/>
                      <a:pt x="508285" y="408229"/>
                      <a:pt x="508285" y="398748"/>
                    </a:cubicBezTo>
                    <a:close/>
                    <a:moveTo>
                      <a:pt x="571500" y="398748"/>
                    </a:moveTo>
                    <a:cubicBezTo>
                      <a:pt x="571500" y="389108"/>
                      <a:pt x="579323" y="381285"/>
                      <a:pt x="588962" y="381285"/>
                    </a:cubicBezTo>
                    <a:cubicBezTo>
                      <a:pt x="598601" y="381285"/>
                      <a:pt x="606425" y="389108"/>
                      <a:pt x="606425" y="398748"/>
                    </a:cubicBezTo>
                    <a:cubicBezTo>
                      <a:pt x="606425" y="408387"/>
                      <a:pt x="598601" y="416210"/>
                      <a:pt x="588962" y="416210"/>
                    </a:cubicBezTo>
                    <a:cubicBezTo>
                      <a:pt x="579323" y="416210"/>
                      <a:pt x="571500" y="408387"/>
                      <a:pt x="571500" y="398748"/>
                    </a:cubicBezTo>
                    <a:close/>
                    <a:moveTo>
                      <a:pt x="635285" y="398748"/>
                    </a:moveTo>
                    <a:cubicBezTo>
                      <a:pt x="635285" y="389266"/>
                      <a:pt x="642980" y="381571"/>
                      <a:pt x="652462" y="381571"/>
                    </a:cubicBezTo>
                    <a:cubicBezTo>
                      <a:pt x="661944" y="381571"/>
                      <a:pt x="669639" y="389266"/>
                      <a:pt x="669639" y="398748"/>
                    </a:cubicBezTo>
                    <a:cubicBezTo>
                      <a:pt x="669639" y="408229"/>
                      <a:pt x="661944" y="415925"/>
                      <a:pt x="652462" y="415925"/>
                    </a:cubicBezTo>
                    <a:cubicBezTo>
                      <a:pt x="642980" y="415925"/>
                      <a:pt x="635285" y="408229"/>
                      <a:pt x="635285" y="398748"/>
                    </a:cubicBezTo>
                    <a:close/>
                    <a:moveTo>
                      <a:pt x="698785" y="398748"/>
                    </a:moveTo>
                    <a:cubicBezTo>
                      <a:pt x="698785" y="389266"/>
                      <a:pt x="706480" y="381571"/>
                      <a:pt x="715962" y="381571"/>
                    </a:cubicBezTo>
                    <a:cubicBezTo>
                      <a:pt x="725444" y="381571"/>
                      <a:pt x="733139" y="389266"/>
                      <a:pt x="733139" y="398748"/>
                    </a:cubicBezTo>
                    <a:cubicBezTo>
                      <a:pt x="733139" y="408229"/>
                      <a:pt x="725444" y="415925"/>
                      <a:pt x="715962" y="415925"/>
                    </a:cubicBezTo>
                    <a:cubicBezTo>
                      <a:pt x="706480" y="415925"/>
                      <a:pt x="698785" y="408229"/>
                      <a:pt x="698785" y="398748"/>
                    </a:cubicBezTo>
                    <a:close/>
                    <a:moveTo>
                      <a:pt x="762000" y="398748"/>
                    </a:moveTo>
                    <a:cubicBezTo>
                      <a:pt x="762000" y="389108"/>
                      <a:pt x="769823" y="381285"/>
                      <a:pt x="779462" y="381285"/>
                    </a:cubicBezTo>
                    <a:cubicBezTo>
                      <a:pt x="789101" y="381285"/>
                      <a:pt x="796925" y="389108"/>
                      <a:pt x="796925" y="398748"/>
                    </a:cubicBezTo>
                    <a:cubicBezTo>
                      <a:pt x="796925" y="408387"/>
                      <a:pt x="789101" y="416210"/>
                      <a:pt x="779462" y="416210"/>
                    </a:cubicBezTo>
                    <a:cubicBezTo>
                      <a:pt x="769823" y="416210"/>
                      <a:pt x="762000" y="408387"/>
                      <a:pt x="762000" y="398748"/>
                    </a:cubicBezTo>
                    <a:close/>
                    <a:moveTo>
                      <a:pt x="825500" y="398748"/>
                    </a:moveTo>
                    <a:cubicBezTo>
                      <a:pt x="825500" y="389108"/>
                      <a:pt x="833323" y="381285"/>
                      <a:pt x="842962" y="381285"/>
                    </a:cubicBezTo>
                    <a:cubicBezTo>
                      <a:pt x="852601" y="381285"/>
                      <a:pt x="860425" y="389108"/>
                      <a:pt x="860425" y="398748"/>
                    </a:cubicBezTo>
                    <a:cubicBezTo>
                      <a:pt x="860425" y="408387"/>
                      <a:pt x="852601" y="416210"/>
                      <a:pt x="842962" y="416210"/>
                    </a:cubicBezTo>
                    <a:cubicBezTo>
                      <a:pt x="833323" y="416210"/>
                      <a:pt x="825500" y="408387"/>
                      <a:pt x="825500" y="398748"/>
                    </a:cubicBezTo>
                    <a:close/>
                    <a:moveTo>
                      <a:pt x="889000" y="398748"/>
                    </a:moveTo>
                    <a:cubicBezTo>
                      <a:pt x="889000" y="389108"/>
                      <a:pt x="896823" y="381285"/>
                      <a:pt x="906462" y="381285"/>
                    </a:cubicBezTo>
                    <a:cubicBezTo>
                      <a:pt x="916101" y="381285"/>
                      <a:pt x="923925" y="389108"/>
                      <a:pt x="923925" y="398748"/>
                    </a:cubicBezTo>
                    <a:cubicBezTo>
                      <a:pt x="923925" y="408387"/>
                      <a:pt x="916101" y="416210"/>
                      <a:pt x="906462" y="416210"/>
                    </a:cubicBezTo>
                    <a:cubicBezTo>
                      <a:pt x="896823" y="416210"/>
                      <a:pt x="889000" y="408387"/>
                      <a:pt x="889000" y="398748"/>
                    </a:cubicBezTo>
                    <a:close/>
                    <a:moveTo>
                      <a:pt x="952500" y="398748"/>
                    </a:moveTo>
                    <a:cubicBezTo>
                      <a:pt x="952500" y="389108"/>
                      <a:pt x="960323" y="381285"/>
                      <a:pt x="969962" y="381285"/>
                    </a:cubicBezTo>
                    <a:cubicBezTo>
                      <a:pt x="979601" y="381285"/>
                      <a:pt x="987425" y="389108"/>
                      <a:pt x="987425" y="398748"/>
                    </a:cubicBezTo>
                    <a:cubicBezTo>
                      <a:pt x="987425" y="408387"/>
                      <a:pt x="979601" y="416210"/>
                      <a:pt x="969962" y="416210"/>
                    </a:cubicBezTo>
                    <a:cubicBezTo>
                      <a:pt x="960323" y="416210"/>
                      <a:pt x="952500" y="408387"/>
                      <a:pt x="952500" y="398748"/>
                    </a:cubicBezTo>
                    <a:close/>
                    <a:moveTo>
                      <a:pt x="1016000" y="398748"/>
                    </a:moveTo>
                    <a:cubicBezTo>
                      <a:pt x="1016000" y="389108"/>
                      <a:pt x="1023823" y="381285"/>
                      <a:pt x="1033462" y="381285"/>
                    </a:cubicBezTo>
                    <a:cubicBezTo>
                      <a:pt x="1043101" y="381285"/>
                      <a:pt x="1050925" y="389108"/>
                      <a:pt x="1050925" y="398748"/>
                    </a:cubicBezTo>
                    <a:cubicBezTo>
                      <a:pt x="1050925" y="408387"/>
                      <a:pt x="1043101" y="416210"/>
                      <a:pt x="1033462" y="416210"/>
                    </a:cubicBezTo>
                    <a:cubicBezTo>
                      <a:pt x="1023823" y="416210"/>
                      <a:pt x="1016000" y="408387"/>
                      <a:pt x="1016000" y="398748"/>
                    </a:cubicBezTo>
                    <a:close/>
                    <a:moveTo>
                      <a:pt x="1079500" y="398748"/>
                    </a:moveTo>
                    <a:cubicBezTo>
                      <a:pt x="1079500" y="389108"/>
                      <a:pt x="1087323" y="381285"/>
                      <a:pt x="1096962" y="381285"/>
                    </a:cubicBezTo>
                    <a:cubicBezTo>
                      <a:pt x="1106601" y="381285"/>
                      <a:pt x="1114425" y="389108"/>
                      <a:pt x="1114425" y="398748"/>
                    </a:cubicBezTo>
                    <a:cubicBezTo>
                      <a:pt x="1114425" y="408387"/>
                      <a:pt x="1106601" y="416210"/>
                      <a:pt x="1096962" y="416210"/>
                    </a:cubicBezTo>
                    <a:cubicBezTo>
                      <a:pt x="1087323" y="416210"/>
                      <a:pt x="1079500" y="408387"/>
                      <a:pt x="1079500" y="398748"/>
                    </a:cubicBezTo>
                    <a:close/>
                    <a:moveTo>
                      <a:pt x="1143000" y="398748"/>
                    </a:moveTo>
                    <a:cubicBezTo>
                      <a:pt x="1143000" y="389108"/>
                      <a:pt x="1150823" y="381285"/>
                      <a:pt x="1160462" y="381285"/>
                    </a:cubicBezTo>
                    <a:cubicBezTo>
                      <a:pt x="1170101" y="381285"/>
                      <a:pt x="1177925" y="389108"/>
                      <a:pt x="1177925" y="398748"/>
                    </a:cubicBezTo>
                    <a:cubicBezTo>
                      <a:pt x="1177925" y="408387"/>
                      <a:pt x="1170101" y="416210"/>
                      <a:pt x="1160462" y="416210"/>
                    </a:cubicBezTo>
                    <a:cubicBezTo>
                      <a:pt x="1150823" y="416210"/>
                      <a:pt x="1143000" y="408387"/>
                      <a:pt x="1143000" y="398748"/>
                    </a:cubicBezTo>
                    <a:close/>
                    <a:moveTo>
                      <a:pt x="1206500" y="398748"/>
                    </a:moveTo>
                    <a:cubicBezTo>
                      <a:pt x="1206500" y="389108"/>
                      <a:pt x="1214323" y="381285"/>
                      <a:pt x="1223962" y="381285"/>
                    </a:cubicBezTo>
                    <a:cubicBezTo>
                      <a:pt x="1233601" y="381285"/>
                      <a:pt x="1241425" y="389108"/>
                      <a:pt x="1241425" y="398748"/>
                    </a:cubicBezTo>
                    <a:cubicBezTo>
                      <a:pt x="1241425" y="408387"/>
                      <a:pt x="1233601" y="416210"/>
                      <a:pt x="1223962" y="416210"/>
                    </a:cubicBezTo>
                    <a:cubicBezTo>
                      <a:pt x="1214323" y="416210"/>
                      <a:pt x="1206500" y="408387"/>
                      <a:pt x="1206500" y="398748"/>
                    </a:cubicBezTo>
                    <a:close/>
                    <a:moveTo>
                      <a:pt x="1269714" y="398748"/>
                    </a:moveTo>
                    <a:cubicBezTo>
                      <a:pt x="1269714" y="388951"/>
                      <a:pt x="1277665" y="381000"/>
                      <a:pt x="1287462" y="381000"/>
                    </a:cubicBezTo>
                    <a:cubicBezTo>
                      <a:pt x="1297259" y="381000"/>
                      <a:pt x="1305210" y="388951"/>
                      <a:pt x="1305210" y="398748"/>
                    </a:cubicBezTo>
                    <a:cubicBezTo>
                      <a:pt x="1305210" y="408545"/>
                      <a:pt x="1297259" y="416496"/>
                      <a:pt x="1287462" y="416496"/>
                    </a:cubicBezTo>
                    <a:cubicBezTo>
                      <a:pt x="1277665" y="416496"/>
                      <a:pt x="1269714" y="408545"/>
                      <a:pt x="1269714" y="398748"/>
                    </a:cubicBezTo>
                    <a:close/>
                    <a:moveTo>
                      <a:pt x="1333214" y="398748"/>
                    </a:moveTo>
                    <a:cubicBezTo>
                      <a:pt x="1333214" y="388951"/>
                      <a:pt x="1341165" y="381000"/>
                      <a:pt x="1350962" y="381000"/>
                    </a:cubicBezTo>
                    <a:cubicBezTo>
                      <a:pt x="1360759" y="381000"/>
                      <a:pt x="1368710" y="388951"/>
                      <a:pt x="1368710" y="398748"/>
                    </a:cubicBezTo>
                    <a:cubicBezTo>
                      <a:pt x="1368710" y="408545"/>
                      <a:pt x="1360759" y="416496"/>
                      <a:pt x="1350962" y="416496"/>
                    </a:cubicBezTo>
                    <a:cubicBezTo>
                      <a:pt x="1341165" y="416496"/>
                      <a:pt x="1333214" y="408545"/>
                      <a:pt x="1333214" y="398748"/>
                    </a:cubicBezTo>
                    <a:close/>
                    <a:moveTo>
                      <a:pt x="1396714" y="398748"/>
                    </a:moveTo>
                    <a:cubicBezTo>
                      <a:pt x="1396714" y="388951"/>
                      <a:pt x="1404665" y="381000"/>
                      <a:pt x="1414462" y="381000"/>
                    </a:cubicBezTo>
                    <a:cubicBezTo>
                      <a:pt x="1424259" y="381000"/>
                      <a:pt x="1432210" y="388951"/>
                      <a:pt x="1432210" y="398748"/>
                    </a:cubicBezTo>
                    <a:cubicBezTo>
                      <a:pt x="1432210" y="408545"/>
                      <a:pt x="1424259" y="416496"/>
                      <a:pt x="1414462" y="416496"/>
                    </a:cubicBezTo>
                    <a:cubicBezTo>
                      <a:pt x="1404665" y="416496"/>
                      <a:pt x="1396714" y="408545"/>
                      <a:pt x="1396714" y="398748"/>
                    </a:cubicBezTo>
                    <a:close/>
                    <a:moveTo>
                      <a:pt x="1460214" y="398748"/>
                    </a:moveTo>
                    <a:cubicBezTo>
                      <a:pt x="1460214" y="388951"/>
                      <a:pt x="1468165" y="381000"/>
                      <a:pt x="1477962" y="381000"/>
                    </a:cubicBezTo>
                    <a:cubicBezTo>
                      <a:pt x="1487759" y="381000"/>
                      <a:pt x="1495710" y="388951"/>
                      <a:pt x="1495710" y="398748"/>
                    </a:cubicBezTo>
                    <a:cubicBezTo>
                      <a:pt x="1495710" y="408545"/>
                      <a:pt x="1487759" y="416496"/>
                      <a:pt x="1477962" y="416496"/>
                    </a:cubicBezTo>
                    <a:cubicBezTo>
                      <a:pt x="1468165" y="416496"/>
                      <a:pt x="1460214" y="408545"/>
                      <a:pt x="1460214" y="398748"/>
                    </a:cubicBezTo>
                    <a:close/>
                    <a:moveTo>
                      <a:pt x="1523714" y="398748"/>
                    </a:moveTo>
                    <a:cubicBezTo>
                      <a:pt x="1523714" y="388951"/>
                      <a:pt x="1531665" y="381000"/>
                      <a:pt x="1541462" y="381000"/>
                    </a:cubicBezTo>
                    <a:cubicBezTo>
                      <a:pt x="1551259" y="381000"/>
                      <a:pt x="1559210" y="388951"/>
                      <a:pt x="1559210" y="398748"/>
                    </a:cubicBezTo>
                    <a:cubicBezTo>
                      <a:pt x="1559210" y="408545"/>
                      <a:pt x="1551259" y="416496"/>
                      <a:pt x="1541462" y="416496"/>
                    </a:cubicBezTo>
                    <a:cubicBezTo>
                      <a:pt x="1531665" y="416496"/>
                      <a:pt x="1523714" y="408545"/>
                      <a:pt x="1523714" y="398748"/>
                    </a:cubicBezTo>
                    <a:close/>
                    <a:moveTo>
                      <a:pt x="1587214" y="398748"/>
                    </a:moveTo>
                    <a:cubicBezTo>
                      <a:pt x="1587214" y="388951"/>
                      <a:pt x="1595165" y="381000"/>
                      <a:pt x="1604962" y="381000"/>
                    </a:cubicBezTo>
                    <a:cubicBezTo>
                      <a:pt x="1614759" y="381000"/>
                      <a:pt x="1622710" y="388951"/>
                      <a:pt x="1622710" y="398748"/>
                    </a:cubicBezTo>
                    <a:cubicBezTo>
                      <a:pt x="1622710" y="408545"/>
                      <a:pt x="1614759" y="416496"/>
                      <a:pt x="1604962" y="416496"/>
                    </a:cubicBezTo>
                    <a:cubicBezTo>
                      <a:pt x="1595165" y="416496"/>
                      <a:pt x="1587214" y="408545"/>
                      <a:pt x="1587214" y="398748"/>
                    </a:cubicBezTo>
                    <a:close/>
                    <a:moveTo>
                      <a:pt x="1650428" y="398748"/>
                    </a:moveTo>
                    <a:cubicBezTo>
                      <a:pt x="1650428" y="388793"/>
                      <a:pt x="1658507" y="380714"/>
                      <a:pt x="1668462" y="380714"/>
                    </a:cubicBezTo>
                    <a:cubicBezTo>
                      <a:pt x="1678417" y="380714"/>
                      <a:pt x="1686496" y="388793"/>
                      <a:pt x="1686496" y="398748"/>
                    </a:cubicBezTo>
                    <a:cubicBezTo>
                      <a:pt x="1686496" y="408703"/>
                      <a:pt x="1678417" y="416782"/>
                      <a:pt x="1668462" y="416782"/>
                    </a:cubicBezTo>
                    <a:cubicBezTo>
                      <a:pt x="1658507" y="416782"/>
                      <a:pt x="1650428" y="408703"/>
                      <a:pt x="1650428" y="398748"/>
                    </a:cubicBezTo>
                    <a:close/>
                    <a:moveTo>
                      <a:pt x="1713928" y="398748"/>
                    </a:moveTo>
                    <a:cubicBezTo>
                      <a:pt x="1713928" y="388793"/>
                      <a:pt x="1722007" y="380714"/>
                      <a:pt x="1731962" y="380714"/>
                    </a:cubicBezTo>
                    <a:cubicBezTo>
                      <a:pt x="1741917" y="380714"/>
                      <a:pt x="1749996" y="388793"/>
                      <a:pt x="1749996" y="398748"/>
                    </a:cubicBezTo>
                    <a:cubicBezTo>
                      <a:pt x="1749996" y="408703"/>
                      <a:pt x="1741917" y="416782"/>
                      <a:pt x="1731962" y="416782"/>
                    </a:cubicBezTo>
                    <a:cubicBezTo>
                      <a:pt x="1722007" y="416782"/>
                      <a:pt x="1713928" y="408703"/>
                      <a:pt x="1713928" y="398748"/>
                    </a:cubicBezTo>
                    <a:close/>
                    <a:moveTo>
                      <a:pt x="1777428" y="398748"/>
                    </a:moveTo>
                    <a:cubicBezTo>
                      <a:pt x="1777428" y="388793"/>
                      <a:pt x="1785507" y="380714"/>
                      <a:pt x="1795462" y="380714"/>
                    </a:cubicBezTo>
                    <a:cubicBezTo>
                      <a:pt x="1805417" y="380714"/>
                      <a:pt x="1813496" y="388793"/>
                      <a:pt x="1813496" y="398748"/>
                    </a:cubicBezTo>
                    <a:cubicBezTo>
                      <a:pt x="1813496" y="408703"/>
                      <a:pt x="1805417" y="416782"/>
                      <a:pt x="1795462" y="416782"/>
                    </a:cubicBezTo>
                    <a:cubicBezTo>
                      <a:pt x="1785507" y="416782"/>
                      <a:pt x="1777428" y="408703"/>
                      <a:pt x="1777428" y="398748"/>
                    </a:cubicBezTo>
                    <a:close/>
                    <a:moveTo>
                      <a:pt x="1840928" y="398748"/>
                    </a:moveTo>
                    <a:cubicBezTo>
                      <a:pt x="1840928" y="388793"/>
                      <a:pt x="1849007" y="380714"/>
                      <a:pt x="1858962" y="380714"/>
                    </a:cubicBezTo>
                    <a:cubicBezTo>
                      <a:pt x="1868917" y="380714"/>
                      <a:pt x="1876996" y="388793"/>
                      <a:pt x="1876996" y="398748"/>
                    </a:cubicBezTo>
                    <a:cubicBezTo>
                      <a:pt x="1876996" y="408703"/>
                      <a:pt x="1868917" y="416782"/>
                      <a:pt x="1858962" y="416782"/>
                    </a:cubicBezTo>
                    <a:cubicBezTo>
                      <a:pt x="1849007" y="416782"/>
                      <a:pt x="1840928" y="408703"/>
                      <a:pt x="1840928" y="398748"/>
                    </a:cubicBezTo>
                    <a:close/>
                    <a:moveTo>
                      <a:pt x="1904428" y="398748"/>
                    </a:moveTo>
                    <a:cubicBezTo>
                      <a:pt x="1904428" y="388793"/>
                      <a:pt x="1912507" y="380714"/>
                      <a:pt x="1922462" y="380714"/>
                    </a:cubicBezTo>
                    <a:cubicBezTo>
                      <a:pt x="1932417" y="380714"/>
                      <a:pt x="1940496" y="388793"/>
                      <a:pt x="1940496" y="398748"/>
                    </a:cubicBezTo>
                    <a:cubicBezTo>
                      <a:pt x="1940496" y="408703"/>
                      <a:pt x="1932417" y="416782"/>
                      <a:pt x="1922462" y="416782"/>
                    </a:cubicBezTo>
                    <a:cubicBezTo>
                      <a:pt x="1912507" y="416782"/>
                      <a:pt x="1904428" y="408703"/>
                      <a:pt x="1904428" y="398748"/>
                    </a:cubicBezTo>
                    <a:close/>
                    <a:moveTo>
                      <a:pt x="1968785" y="398748"/>
                    </a:moveTo>
                    <a:cubicBezTo>
                      <a:pt x="1968785" y="389266"/>
                      <a:pt x="1976480" y="381571"/>
                      <a:pt x="1985962" y="381571"/>
                    </a:cubicBezTo>
                    <a:cubicBezTo>
                      <a:pt x="1995444" y="381571"/>
                      <a:pt x="2003139" y="389266"/>
                      <a:pt x="2003139" y="398748"/>
                    </a:cubicBezTo>
                    <a:cubicBezTo>
                      <a:pt x="2003139" y="408229"/>
                      <a:pt x="1995444" y="415925"/>
                      <a:pt x="1985962" y="415925"/>
                    </a:cubicBezTo>
                    <a:cubicBezTo>
                      <a:pt x="1976480" y="415925"/>
                      <a:pt x="1968785" y="408229"/>
                      <a:pt x="1968785" y="398748"/>
                    </a:cubicBezTo>
                    <a:close/>
                    <a:moveTo>
                      <a:pt x="2032000" y="398748"/>
                    </a:moveTo>
                    <a:cubicBezTo>
                      <a:pt x="2032000" y="389108"/>
                      <a:pt x="2039823" y="381285"/>
                      <a:pt x="2049462" y="381285"/>
                    </a:cubicBezTo>
                    <a:cubicBezTo>
                      <a:pt x="2059101" y="381285"/>
                      <a:pt x="2066925" y="389108"/>
                      <a:pt x="2066925" y="398748"/>
                    </a:cubicBezTo>
                    <a:cubicBezTo>
                      <a:pt x="2066925" y="408387"/>
                      <a:pt x="2059101" y="416210"/>
                      <a:pt x="2049462" y="416210"/>
                    </a:cubicBezTo>
                    <a:cubicBezTo>
                      <a:pt x="2039823" y="416210"/>
                      <a:pt x="2032000" y="408387"/>
                      <a:pt x="2032000" y="398748"/>
                    </a:cubicBezTo>
                    <a:close/>
                    <a:moveTo>
                      <a:pt x="2095500" y="398748"/>
                    </a:moveTo>
                    <a:cubicBezTo>
                      <a:pt x="2095500" y="389108"/>
                      <a:pt x="2103323" y="381285"/>
                      <a:pt x="2112962" y="381285"/>
                    </a:cubicBezTo>
                    <a:cubicBezTo>
                      <a:pt x="2122601" y="381285"/>
                      <a:pt x="2130425" y="389108"/>
                      <a:pt x="2130425" y="398748"/>
                    </a:cubicBezTo>
                    <a:cubicBezTo>
                      <a:pt x="2130425" y="408387"/>
                      <a:pt x="2122601" y="416210"/>
                      <a:pt x="2112962" y="416210"/>
                    </a:cubicBezTo>
                    <a:cubicBezTo>
                      <a:pt x="2103323" y="416210"/>
                      <a:pt x="2095500" y="408387"/>
                      <a:pt x="2095500" y="398748"/>
                    </a:cubicBezTo>
                    <a:close/>
                    <a:moveTo>
                      <a:pt x="190500" y="462248"/>
                    </a:moveTo>
                    <a:cubicBezTo>
                      <a:pt x="190500" y="452608"/>
                      <a:pt x="198323" y="444785"/>
                      <a:pt x="207962" y="444785"/>
                    </a:cubicBezTo>
                    <a:cubicBezTo>
                      <a:pt x="217601" y="444785"/>
                      <a:pt x="225425" y="452608"/>
                      <a:pt x="225425" y="462248"/>
                    </a:cubicBezTo>
                    <a:cubicBezTo>
                      <a:pt x="225425" y="471887"/>
                      <a:pt x="217601" y="479710"/>
                      <a:pt x="207962" y="479710"/>
                    </a:cubicBezTo>
                    <a:cubicBezTo>
                      <a:pt x="198323" y="479710"/>
                      <a:pt x="190500" y="471887"/>
                      <a:pt x="190500" y="462248"/>
                    </a:cubicBezTo>
                    <a:close/>
                    <a:moveTo>
                      <a:pt x="254285" y="462248"/>
                    </a:moveTo>
                    <a:cubicBezTo>
                      <a:pt x="254285" y="452766"/>
                      <a:pt x="261980" y="445071"/>
                      <a:pt x="271462" y="445071"/>
                    </a:cubicBezTo>
                    <a:cubicBezTo>
                      <a:pt x="280944" y="445071"/>
                      <a:pt x="288639" y="452766"/>
                      <a:pt x="288639" y="462248"/>
                    </a:cubicBezTo>
                    <a:cubicBezTo>
                      <a:pt x="288639" y="471729"/>
                      <a:pt x="280944" y="479425"/>
                      <a:pt x="271462" y="479425"/>
                    </a:cubicBezTo>
                    <a:cubicBezTo>
                      <a:pt x="261980" y="479425"/>
                      <a:pt x="254285" y="471729"/>
                      <a:pt x="254285" y="462248"/>
                    </a:cubicBezTo>
                    <a:close/>
                    <a:moveTo>
                      <a:pt x="317785" y="462248"/>
                    </a:moveTo>
                    <a:cubicBezTo>
                      <a:pt x="317785" y="452766"/>
                      <a:pt x="325480" y="445071"/>
                      <a:pt x="334962" y="445071"/>
                    </a:cubicBezTo>
                    <a:cubicBezTo>
                      <a:pt x="344444" y="445071"/>
                      <a:pt x="352139" y="452766"/>
                      <a:pt x="352139" y="462248"/>
                    </a:cubicBezTo>
                    <a:cubicBezTo>
                      <a:pt x="352139" y="471729"/>
                      <a:pt x="344444" y="479425"/>
                      <a:pt x="334962" y="479425"/>
                    </a:cubicBezTo>
                    <a:cubicBezTo>
                      <a:pt x="325480" y="479425"/>
                      <a:pt x="317785" y="471729"/>
                      <a:pt x="317785" y="462248"/>
                    </a:cubicBezTo>
                    <a:close/>
                    <a:moveTo>
                      <a:pt x="381285" y="462248"/>
                    </a:moveTo>
                    <a:cubicBezTo>
                      <a:pt x="381285" y="452766"/>
                      <a:pt x="388980" y="445071"/>
                      <a:pt x="398462" y="445071"/>
                    </a:cubicBezTo>
                    <a:cubicBezTo>
                      <a:pt x="407944" y="445071"/>
                      <a:pt x="415639" y="452766"/>
                      <a:pt x="415639" y="462248"/>
                    </a:cubicBezTo>
                    <a:cubicBezTo>
                      <a:pt x="415639" y="471729"/>
                      <a:pt x="407944" y="479425"/>
                      <a:pt x="398462" y="479425"/>
                    </a:cubicBezTo>
                    <a:cubicBezTo>
                      <a:pt x="388980" y="479425"/>
                      <a:pt x="381285" y="471729"/>
                      <a:pt x="381285" y="462248"/>
                    </a:cubicBezTo>
                    <a:close/>
                    <a:moveTo>
                      <a:pt x="444785" y="462248"/>
                    </a:moveTo>
                    <a:cubicBezTo>
                      <a:pt x="444785" y="452766"/>
                      <a:pt x="452480" y="445071"/>
                      <a:pt x="461962" y="445071"/>
                    </a:cubicBezTo>
                    <a:cubicBezTo>
                      <a:pt x="471444" y="445071"/>
                      <a:pt x="479139" y="452766"/>
                      <a:pt x="479139" y="462248"/>
                    </a:cubicBezTo>
                    <a:cubicBezTo>
                      <a:pt x="479139" y="471729"/>
                      <a:pt x="471444" y="479425"/>
                      <a:pt x="461962" y="479425"/>
                    </a:cubicBezTo>
                    <a:cubicBezTo>
                      <a:pt x="452480" y="479425"/>
                      <a:pt x="444785" y="471729"/>
                      <a:pt x="444785" y="462248"/>
                    </a:cubicBezTo>
                    <a:close/>
                    <a:moveTo>
                      <a:pt x="508000" y="462248"/>
                    </a:moveTo>
                    <a:cubicBezTo>
                      <a:pt x="508000" y="452608"/>
                      <a:pt x="515823" y="444785"/>
                      <a:pt x="525462" y="444785"/>
                    </a:cubicBezTo>
                    <a:cubicBezTo>
                      <a:pt x="535101" y="444785"/>
                      <a:pt x="542925" y="452608"/>
                      <a:pt x="542925" y="462248"/>
                    </a:cubicBezTo>
                    <a:cubicBezTo>
                      <a:pt x="542925" y="471887"/>
                      <a:pt x="535101" y="479710"/>
                      <a:pt x="525462" y="479710"/>
                    </a:cubicBezTo>
                    <a:cubicBezTo>
                      <a:pt x="515823" y="479710"/>
                      <a:pt x="508000" y="471887"/>
                      <a:pt x="508000" y="462248"/>
                    </a:cubicBezTo>
                    <a:close/>
                    <a:moveTo>
                      <a:pt x="571500" y="462248"/>
                    </a:moveTo>
                    <a:cubicBezTo>
                      <a:pt x="571500" y="452608"/>
                      <a:pt x="579323" y="444785"/>
                      <a:pt x="588962" y="444785"/>
                    </a:cubicBezTo>
                    <a:cubicBezTo>
                      <a:pt x="598601" y="444785"/>
                      <a:pt x="606425" y="452608"/>
                      <a:pt x="606425" y="462248"/>
                    </a:cubicBezTo>
                    <a:cubicBezTo>
                      <a:pt x="606425" y="471887"/>
                      <a:pt x="598601" y="479710"/>
                      <a:pt x="588962" y="479710"/>
                    </a:cubicBezTo>
                    <a:cubicBezTo>
                      <a:pt x="579323" y="479710"/>
                      <a:pt x="571500" y="471887"/>
                      <a:pt x="571500" y="462248"/>
                    </a:cubicBezTo>
                    <a:close/>
                    <a:moveTo>
                      <a:pt x="635285" y="462248"/>
                    </a:moveTo>
                    <a:cubicBezTo>
                      <a:pt x="635285" y="452766"/>
                      <a:pt x="642980" y="445071"/>
                      <a:pt x="652462" y="445071"/>
                    </a:cubicBezTo>
                    <a:cubicBezTo>
                      <a:pt x="661944" y="445071"/>
                      <a:pt x="669639" y="452766"/>
                      <a:pt x="669639" y="462248"/>
                    </a:cubicBezTo>
                    <a:cubicBezTo>
                      <a:pt x="669639" y="471729"/>
                      <a:pt x="661944" y="479425"/>
                      <a:pt x="652462" y="479425"/>
                    </a:cubicBezTo>
                    <a:cubicBezTo>
                      <a:pt x="642980" y="479425"/>
                      <a:pt x="635285" y="471729"/>
                      <a:pt x="635285" y="462248"/>
                    </a:cubicBezTo>
                    <a:close/>
                    <a:moveTo>
                      <a:pt x="698500" y="462248"/>
                    </a:moveTo>
                    <a:cubicBezTo>
                      <a:pt x="698500" y="452608"/>
                      <a:pt x="706323" y="444785"/>
                      <a:pt x="715962" y="444785"/>
                    </a:cubicBezTo>
                    <a:cubicBezTo>
                      <a:pt x="725601" y="444785"/>
                      <a:pt x="733425" y="452608"/>
                      <a:pt x="733425" y="462248"/>
                    </a:cubicBezTo>
                    <a:cubicBezTo>
                      <a:pt x="733425" y="471887"/>
                      <a:pt x="725601" y="479710"/>
                      <a:pt x="715962" y="479710"/>
                    </a:cubicBezTo>
                    <a:cubicBezTo>
                      <a:pt x="706323" y="479710"/>
                      <a:pt x="698500" y="471887"/>
                      <a:pt x="698500" y="462248"/>
                    </a:cubicBezTo>
                    <a:close/>
                    <a:moveTo>
                      <a:pt x="762000" y="462248"/>
                    </a:moveTo>
                    <a:cubicBezTo>
                      <a:pt x="762000" y="452608"/>
                      <a:pt x="769823" y="444785"/>
                      <a:pt x="779462" y="444785"/>
                    </a:cubicBezTo>
                    <a:cubicBezTo>
                      <a:pt x="789101" y="444785"/>
                      <a:pt x="796925" y="452608"/>
                      <a:pt x="796925" y="462248"/>
                    </a:cubicBezTo>
                    <a:cubicBezTo>
                      <a:pt x="796925" y="471887"/>
                      <a:pt x="789101" y="479710"/>
                      <a:pt x="779462" y="479710"/>
                    </a:cubicBezTo>
                    <a:cubicBezTo>
                      <a:pt x="769823" y="479710"/>
                      <a:pt x="762000" y="471887"/>
                      <a:pt x="762000" y="462248"/>
                    </a:cubicBezTo>
                    <a:close/>
                    <a:moveTo>
                      <a:pt x="825500" y="462248"/>
                    </a:moveTo>
                    <a:cubicBezTo>
                      <a:pt x="825500" y="452608"/>
                      <a:pt x="833323" y="444785"/>
                      <a:pt x="842962" y="444785"/>
                    </a:cubicBezTo>
                    <a:cubicBezTo>
                      <a:pt x="852601" y="444785"/>
                      <a:pt x="860425" y="452608"/>
                      <a:pt x="860425" y="462248"/>
                    </a:cubicBezTo>
                    <a:cubicBezTo>
                      <a:pt x="860425" y="471887"/>
                      <a:pt x="852601" y="479710"/>
                      <a:pt x="842962" y="479710"/>
                    </a:cubicBezTo>
                    <a:cubicBezTo>
                      <a:pt x="833323" y="479710"/>
                      <a:pt x="825500" y="471887"/>
                      <a:pt x="825500" y="462248"/>
                    </a:cubicBezTo>
                    <a:close/>
                    <a:moveTo>
                      <a:pt x="889000" y="462248"/>
                    </a:moveTo>
                    <a:cubicBezTo>
                      <a:pt x="889000" y="452608"/>
                      <a:pt x="896823" y="444785"/>
                      <a:pt x="906462" y="444785"/>
                    </a:cubicBezTo>
                    <a:cubicBezTo>
                      <a:pt x="916101" y="444785"/>
                      <a:pt x="923925" y="452608"/>
                      <a:pt x="923925" y="462248"/>
                    </a:cubicBezTo>
                    <a:cubicBezTo>
                      <a:pt x="923925" y="471887"/>
                      <a:pt x="916101" y="479710"/>
                      <a:pt x="906462" y="479710"/>
                    </a:cubicBezTo>
                    <a:cubicBezTo>
                      <a:pt x="896823" y="479710"/>
                      <a:pt x="889000" y="471887"/>
                      <a:pt x="889000" y="462248"/>
                    </a:cubicBezTo>
                    <a:close/>
                    <a:moveTo>
                      <a:pt x="952500" y="462248"/>
                    </a:moveTo>
                    <a:cubicBezTo>
                      <a:pt x="952500" y="452608"/>
                      <a:pt x="960323" y="444785"/>
                      <a:pt x="969962" y="444785"/>
                    </a:cubicBezTo>
                    <a:cubicBezTo>
                      <a:pt x="979601" y="444785"/>
                      <a:pt x="987425" y="452608"/>
                      <a:pt x="987425" y="462248"/>
                    </a:cubicBezTo>
                    <a:cubicBezTo>
                      <a:pt x="987425" y="471887"/>
                      <a:pt x="979601" y="479710"/>
                      <a:pt x="969962" y="479710"/>
                    </a:cubicBezTo>
                    <a:cubicBezTo>
                      <a:pt x="960323" y="479710"/>
                      <a:pt x="952500" y="471887"/>
                      <a:pt x="952500" y="462248"/>
                    </a:cubicBezTo>
                    <a:close/>
                    <a:moveTo>
                      <a:pt x="1016000" y="462248"/>
                    </a:moveTo>
                    <a:cubicBezTo>
                      <a:pt x="1016000" y="452608"/>
                      <a:pt x="1023823" y="444785"/>
                      <a:pt x="1033462" y="444785"/>
                    </a:cubicBezTo>
                    <a:cubicBezTo>
                      <a:pt x="1043101" y="444785"/>
                      <a:pt x="1050925" y="452608"/>
                      <a:pt x="1050925" y="462248"/>
                    </a:cubicBezTo>
                    <a:cubicBezTo>
                      <a:pt x="1050925" y="471887"/>
                      <a:pt x="1043101" y="479710"/>
                      <a:pt x="1033462" y="479710"/>
                    </a:cubicBezTo>
                    <a:cubicBezTo>
                      <a:pt x="1023823" y="479710"/>
                      <a:pt x="1016000" y="471887"/>
                      <a:pt x="1016000" y="462248"/>
                    </a:cubicBezTo>
                    <a:close/>
                    <a:moveTo>
                      <a:pt x="1079500" y="462248"/>
                    </a:moveTo>
                    <a:cubicBezTo>
                      <a:pt x="1079500" y="452608"/>
                      <a:pt x="1087323" y="444785"/>
                      <a:pt x="1096962" y="444785"/>
                    </a:cubicBezTo>
                    <a:cubicBezTo>
                      <a:pt x="1106601" y="444785"/>
                      <a:pt x="1114425" y="452608"/>
                      <a:pt x="1114425" y="462248"/>
                    </a:cubicBezTo>
                    <a:cubicBezTo>
                      <a:pt x="1114425" y="471887"/>
                      <a:pt x="1106601" y="479710"/>
                      <a:pt x="1096962" y="479710"/>
                    </a:cubicBezTo>
                    <a:cubicBezTo>
                      <a:pt x="1087323" y="479710"/>
                      <a:pt x="1079500" y="471887"/>
                      <a:pt x="1079500" y="462248"/>
                    </a:cubicBezTo>
                    <a:close/>
                    <a:moveTo>
                      <a:pt x="1143000" y="462248"/>
                    </a:moveTo>
                    <a:cubicBezTo>
                      <a:pt x="1143000" y="452608"/>
                      <a:pt x="1150823" y="444785"/>
                      <a:pt x="1160462" y="444785"/>
                    </a:cubicBezTo>
                    <a:cubicBezTo>
                      <a:pt x="1170101" y="444785"/>
                      <a:pt x="1177925" y="452608"/>
                      <a:pt x="1177925" y="462248"/>
                    </a:cubicBezTo>
                    <a:cubicBezTo>
                      <a:pt x="1177925" y="471887"/>
                      <a:pt x="1170101" y="479710"/>
                      <a:pt x="1160462" y="479710"/>
                    </a:cubicBezTo>
                    <a:cubicBezTo>
                      <a:pt x="1150823" y="479710"/>
                      <a:pt x="1143000" y="471887"/>
                      <a:pt x="1143000" y="462248"/>
                    </a:cubicBezTo>
                    <a:close/>
                    <a:moveTo>
                      <a:pt x="1206500" y="462248"/>
                    </a:moveTo>
                    <a:cubicBezTo>
                      <a:pt x="1206500" y="452608"/>
                      <a:pt x="1214323" y="444785"/>
                      <a:pt x="1223962" y="444785"/>
                    </a:cubicBezTo>
                    <a:cubicBezTo>
                      <a:pt x="1233601" y="444785"/>
                      <a:pt x="1241425" y="452608"/>
                      <a:pt x="1241425" y="462248"/>
                    </a:cubicBezTo>
                    <a:cubicBezTo>
                      <a:pt x="1241425" y="471887"/>
                      <a:pt x="1233601" y="479710"/>
                      <a:pt x="1223962" y="479710"/>
                    </a:cubicBezTo>
                    <a:cubicBezTo>
                      <a:pt x="1214323" y="479710"/>
                      <a:pt x="1206500" y="471887"/>
                      <a:pt x="1206500" y="462248"/>
                    </a:cubicBezTo>
                    <a:close/>
                    <a:moveTo>
                      <a:pt x="1269714" y="462248"/>
                    </a:moveTo>
                    <a:cubicBezTo>
                      <a:pt x="1269714" y="452451"/>
                      <a:pt x="1277665" y="444500"/>
                      <a:pt x="1287462" y="444500"/>
                    </a:cubicBezTo>
                    <a:cubicBezTo>
                      <a:pt x="1297259" y="444500"/>
                      <a:pt x="1305210" y="452451"/>
                      <a:pt x="1305210" y="462248"/>
                    </a:cubicBezTo>
                    <a:cubicBezTo>
                      <a:pt x="1305210" y="472045"/>
                      <a:pt x="1297259" y="479996"/>
                      <a:pt x="1287462" y="479996"/>
                    </a:cubicBezTo>
                    <a:cubicBezTo>
                      <a:pt x="1277665" y="479996"/>
                      <a:pt x="1269714" y="472045"/>
                      <a:pt x="1269714" y="462248"/>
                    </a:cubicBezTo>
                    <a:close/>
                    <a:moveTo>
                      <a:pt x="1333214" y="462248"/>
                    </a:moveTo>
                    <a:cubicBezTo>
                      <a:pt x="1333214" y="452451"/>
                      <a:pt x="1341165" y="444500"/>
                      <a:pt x="1350962" y="444500"/>
                    </a:cubicBezTo>
                    <a:cubicBezTo>
                      <a:pt x="1360759" y="444500"/>
                      <a:pt x="1368710" y="452451"/>
                      <a:pt x="1368710" y="462248"/>
                    </a:cubicBezTo>
                    <a:cubicBezTo>
                      <a:pt x="1368710" y="472045"/>
                      <a:pt x="1360759" y="479996"/>
                      <a:pt x="1350962" y="479996"/>
                    </a:cubicBezTo>
                    <a:cubicBezTo>
                      <a:pt x="1341165" y="479996"/>
                      <a:pt x="1333214" y="472045"/>
                      <a:pt x="1333214" y="462248"/>
                    </a:cubicBezTo>
                    <a:close/>
                    <a:moveTo>
                      <a:pt x="1396714" y="462248"/>
                    </a:moveTo>
                    <a:cubicBezTo>
                      <a:pt x="1396714" y="452451"/>
                      <a:pt x="1404665" y="444500"/>
                      <a:pt x="1414462" y="444500"/>
                    </a:cubicBezTo>
                    <a:cubicBezTo>
                      <a:pt x="1424259" y="444500"/>
                      <a:pt x="1432210" y="452451"/>
                      <a:pt x="1432210" y="462248"/>
                    </a:cubicBezTo>
                    <a:cubicBezTo>
                      <a:pt x="1432210" y="472045"/>
                      <a:pt x="1424259" y="479996"/>
                      <a:pt x="1414462" y="479996"/>
                    </a:cubicBezTo>
                    <a:cubicBezTo>
                      <a:pt x="1404665" y="479996"/>
                      <a:pt x="1396714" y="472045"/>
                      <a:pt x="1396714" y="462248"/>
                    </a:cubicBezTo>
                    <a:close/>
                    <a:moveTo>
                      <a:pt x="1460214" y="462248"/>
                    </a:moveTo>
                    <a:cubicBezTo>
                      <a:pt x="1460214" y="452451"/>
                      <a:pt x="1468165" y="444500"/>
                      <a:pt x="1477962" y="444500"/>
                    </a:cubicBezTo>
                    <a:cubicBezTo>
                      <a:pt x="1487759" y="444500"/>
                      <a:pt x="1495710" y="452451"/>
                      <a:pt x="1495710" y="462248"/>
                    </a:cubicBezTo>
                    <a:cubicBezTo>
                      <a:pt x="1495710" y="472045"/>
                      <a:pt x="1487759" y="479996"/>
                      <a:pt x="1477962" y="479996"/>
                    </a:cubicBezTo>
                    <a:cubicBezTo>
                      <a:pt x="1468165" y="479996"/>
                      <a:pt x="1460214" y="472045"/>
                      <a:pt x="1460214" y="462248"/>
                    </a:cubicBezTo>
                    <a:close/>
                    <a:moveTo>
                      <a:pt x="1523714" y="462248"/>
                    </a:moveTo>
                    <a:cubicBezTo>
                      <a:pt x="1523714" y="452451"/>
                      <a:pt x="1531665" y="444500"/>
                      <a:pt x="1541462" y="444500"/>
                    </a:cubicBezTo>
                    <a:cubicBezTo>
                      <a:pt x="1551259" y="444500"/>
                      <a:pt x="1559210" y="452451"/>
                      <a:pt x="1559210" y="462248"/>
                    </a:cubicBezTo>
                    <a:cubicBezTo>
                      <a:pt x="1559210" y="472045"/>
                      <a:pt x="1551259" y="479996"/>
                      <a:pt x="1541462" y="479996"/>
                    </a:cubicBezTo>
                    <a:cubicBezTo>
                      <a:pt x="1531665" y="479996"/>
                      <a:pt x="1523714" y="472045"/>
                      <a:pt x="1523714" y="462248"/>
                    </a:cubicBezTo>
                    <a:close/>
                    <a:moveTo>
                      <a:pt x="1587214" y="462248"/>
                    </a:moveTo>
                    <a:cubicBezTo>
                      <a:pt x="1587214" y="452451"/>
                      <a:pt x="1595165" y="444500"/>
                      <a:pt x="1604962" y="444500"/>
                    </a:cubicBezTo>
                    <a:cubicBezTo>
                      <a:pt x="1614759" y="444500"/>
                      <a:pt x="1622710" y="452451"/>
                      <a:pt x="1622710" y="462248"/>
                    </a:cubicBezTo>
                    <a:cubicBezTo>
                      <a:pt x="1622710" y="472045"/>
                      <a:pt x="1614759" y="479996"/>
                      <a:pt x="1604962" y="479996"/>
                    </a:cubicBezTo>
                    <a:cubicBezTo>
                      <a:pt x="1595165" y="479996"/>
                      <a:pt x="1587214" y="472045"/>
                      <a:pt x="1587214" y="462248"/>
                    </a:cubicBezTo>
                    <a:close/>
                    <a:moveTo>
                      <a:pt x="1650428" y="462248"/>
                    </a:moveTo>
                    <a:cubicBezTo>
                      <a:pt x="1650428" y="452293"/>
                      <a:pt x="1658507" y="444214"/>
                      <a:pt x="1668462" y="444214"/>
                    </a:cubicBezTo>
                    <a:cubicBezTo>
                      <a:pt x="1678417" y="444214"/>
                      <a:pt x="1686496" y="452293"/>
                      <a:pt x="1686496" y="462248"/>
                    </a:cubicBezTo>
                    <a:cubicBezTo>
                      <a:pt x="1686496" y="472203"/>
                      <a:pt x="1678417" y="480282"/>
                      <a:pt x="1668462" y="480282"/>
                    </a:cubicBezTo>
                    <a:cubicBezTo>
                      <a:pt x="1658507" y="480282"/>
                      <a:pt x="1650428" y="472203"/>
                      <a:pt x="1650428" y="462248"/>
                    </a:cubicBezTo>
                    <a:close/>
                    <a:moveTo>
                      <a:pt x="1713928" y="462248"/>
                    </a:moveTo>
                    <a:cubicBezTo>
                      <a:pt x="1713928" y="452293"/>
                      <a:pt x="1722007" y="444214"/>
                      <a:pt x="1731962" y="444214"/>
                    </a:cubicBezTo>
                    <a:cubicBezTo>
                      <a:pt x="1741917" y="444214"/>
                      <a:pt x="1749996" y="452293"/>
                      <a:pt x="1749996" y="462248"/>
                    </a:cubicBezTo>
                    <a:cubicBezTo>
                      <a:pt x="1749996" y="472203"/>
                      <a:pt x="1741917" y="480282"/>
                      <a:pt x="1731962" y="480282"/>
                    </a:cubicBezTo>
                    <a:cubicBezTo>
                      <a:pt x="1722007" y="480282"/>
                      <a:pt x="1713928" y="472203"/>
                      <a:pt x="1713928" y="462248"/>
                    </a:cubicBezTo>
                    <a:close/>
                    <a:moveTo>
                      <a:pt x="1777428" y="462248"/>
                    </a:moveTo>
                    <a:cubicBezTo>
                      <a:pt x="1777428" y="452293"/>
                      <a:pt x="1785507" y="444214"/>
                      <a:pt x="1795462" y="444214"/>
                    </a:cubicBezTo>
                    <a:cubicBezTo>
                      <a:pt x="1805417" y="444214"/>
                      <a:pt x="1813496" y="452293"/>
                      <a:pt x="1813496" y="462248"/>
                    </a:cubicBezTo>
                    <a:cubicBezTo>
                      <a:pt x="1813496" y="472203"/>
                      <a:pt x="1805417" y="480282"/>
                      <a:pt x="1795462" y="480282"/>
                    </a:cubicBezTo>
                    <a:cubicBezTo>
                      <a:pt x="1785507" y="480282"/>
                      <a:pt x="1777428" y="472203"/>
                      <a:pt x="1777428" y="462248"/>
                    </a:cubicBezTo>
                    <a:close/>
                    <a:moveTo>
                      <a:pt x="1840928" y="462248"/>
                    </a:moveTo>
                    <a:cubicBezTo>
                      <a:pt x="1840928" y="452293"/>
                      <a:pt x="1849007" y="444214"/>
                      <a:pt x="1858962" y="444214"/>
                    </a:cubicBezTo>
                    <a:cubicBezTo>
                      <a:pt x="1868917" y="444214"/>
                      <a:pt x="1876996" y="452293"/>
                      <a:pt x="1876996" y="462248"/>
                    </a:cubicBezTo>
                    <a:cubicBezTo>
                      <a:pt x="1876996" y="472203"/>
                      <a:pt x="1868917" y="480282"/>
                      <a:pt x="1858962" y="480282"/>
                    </a:cubicBezTo>
                    <a:cubicBezTo>
                      <a:pt x="1849007" y="480282"/>
                      <a:pt x="1840928" y="472203"/>
                      <a:pt x="1840928" y="462248"/>
                    </a:cubicBezTo>
                    <a:close/>
                    <a:moveTo>
                      <a:pt x="1904428" y="462248"/>
                    </a:moveTo>
                    <a:cubicBezTo>
                      <a:pt x="1904428" y="452293"/>
                      <a:pt x="1912507" y="444214"/>
                      <a:pt x="1922462" y="444214"/>
                    </a:cubicBezTo>
                    <a:cubicBezTo>
                      <a:pt x="1932417" y="444214"/>
                      <a:pt x="1940496" y="452293"/>
                      <a:pt x="1940496" y="462248"/>
                    </a:cubicBezTo>
                    <a:cubicBezTo>
                      <a:pt x="1940496" y="472203"/>
                      <a:pt x="1932417" y="480282"/>
                      <a:pt x="1922462" y="480282"/>
                    </a:cubicBezTo>
                    <a:cubicBezTo>
                      <a:pt x="1912507" y="480282"/>
                      <a:pt x="1904428" y="472203"/>
                      <a:pt x="1904428" y="462248"/>
                    </a:cubicBezTo>
                    <a:close/>
                    <a:moveTo>
                      <a:pt x="1967642" y="462248"/>
                    </a:moveTo>
                    <a:cubicBezTo>
                      <a:pt x="1967642" y="452135"/>
                      <a:pt x="1975850" y="443928"/>
                      <a:pt x="1985962" y="443928"/>
                    </a:cubicBezTo>
                    <a:cubicBezTo>
                      <a:pt x="1996075" y="443928"/>
                      <a:pt x="2004282" y="452135"/>
                      <a:pt x="2004282" y="462248"/>
                    </a:cubicBezTo>
                    <a:cubicBezTo>
                      <a:pt x="2004282" y="472360"/>
                      <a:pt x="1996075" y="480568"/>
                      <a:pt x="1985962" y="480568"/>
                    </a:cubicBezTo>
                    <a:cubicBezTo>
                      <a:pt x="1975850" y="480568"/>
                      <a:pt x="1967642" y="472360"/>
                      <a:pt x="1967642" y="462248"/>
                    </a:cubicBezTo>
                    <a:close/>
                    <a:moveTo>
                      <a:pt x="2032285" y="462248"/>
                    </a:moveTo>
                    <a:cubicBezTo>
                      <a:pt x="2032285" y="452766"/>
                      <a:pt x="2039980" y="445071"/>
                      <a:pt x="2049462" y="445071"/>
                    </a:cubicBezTo>
                    <a:cubicBezTo>
                      <a:pt x="2058944" y="445071"/>
                      <a:pt x="2066639" y="452766"/>
                      <a:pt x="2066639" y="462248"/>
                    </a:cubicBezTo>
                    <a:cubicBezTo>
                      <a:pt x="2066639" y="471729"/>
                      <a:pt x="2058944" y="479425"/>
                      <a:pt x="2049462" y="479425"/>
                    </a:cubicBezTo>
                    <a:cubicBezTo>
                      <a:pt x="2039980" y="479425"/>
                      <a:pt x="2032285" y="471729"/>
                      <a:pt x="2032285" y="462248"/>
                    </a:cubicBezTo>
                    <a:close/>
                    <a:moveTo>
                      <a:pt x="2095500" y="462248"/>
                    </a:moveTo>
                    <a:cubicBezTo>
                      <a:pt x="2095500" y="452608"/>
                      <a:pt x="2103323" y="444785"/>
                      <a:pt x="2112962" y="444785"/>
                    </a:cubicBezTo>
                    <a:cubicBezTo>
                      <a:pt x="2122601" y="444785"/>
                      <a:pt x="2130425" y="452608"/>
                      <a:pt x="2130425" y="462248"/>
                    </a:cubicBezTo>
                    <a:cubicBezTo>
                      <a:pt x="2130425" y="471887"/>
                      <a:pt x="2122601" y="479710"/>
                      <a:pt x="2112962" y="479710"/>
                    </a:cubicBezTo>
                    <a:cubicBezTo>
                      <a:pt x="2103323" y="479710"/>
                      <a:pt x="2095500" y="471887"/>
                      <a:pt x="2095500" y="462248"/>
                    </a:cubicBezTo>
                    <a:close/>
                    <a:moveTo>
                      <a:pt x="2159000" y="462248"/>
                    </a:moveTo>
                    <a:cubicBezTo>
                      <a:pt x="2159000" y="452608"/>
                      <a:pt x="2166823" y="444785"/>
                      <a:pt x="2176462" y="444785"/>
                    </a:cubicBezTo>
                    <a:cubicBezTo>
                      <a:pt x="2186101" y="444785"/>
                      <a:pt x="2193925" y="452608"/>
                      <a:pt x="2193925" y="462248"/>
                    </a:cubicBezTo>
                    <a:cubicBezTo>
                      <a:pt x="2193925" y="471887"/>
                      <a:pt x="2186101" y="479710"/>
                      <a:pt x="2176462" y="479710"/>
                    </a:cubicBezTo>
                    <a:cubicBezTo>
                      <a:pt x="2166823" y="479710"/>
                      <a:pt x="2159000" y="471887"/>
                      <a:pt x="2159000" y="462248"/>
                    </a:cubicBezTo>
                    <a:close/>
                    <a:moveTo>
                      <a:pt x="190785" y="525748"/>
                    </a:moveTo>
                    <a:cubicBezTo>
                      <a:pt x="190785" y="516266"/>
                      <a:pt x="198480" y="508571"/>
                      <a:pt x="207962" y="508571"/>
                    </a:cubicBezTo>
                    <a:cubicBezTo>
                      <a:pt x="217444" y="508571"/>
                      <a:pt x="225139" y="516266"/>
                      <a:pt x="225139" y="525748"/>
                    </a:cubicBezTo>
                    <a:cubicBezTo>
                      <a:pt x="225139" y="535229"/>
                      <a:pt x="217444" y="542925"/>
                      <a:pt x="207962" y="542925"/>
                    </a:cubicBezTo>
                    <a:cubicBezTo>
                      <a:pt x="198480" y="542925"/>
                      <a:pt x="190785" y="535229"/>
                      <a:pt x="190785" y="525748"/>
                    </a:cubicBezTo>
                    <a:close/>
                    <a:moveTo>
                      <a:pt x="254285" y="525748"/>
                    </a:moveTo>
                    <a:cubicBezTo>
                      <a:pt x="254285" y="516266"/>
                      <a:pt x="261980" y="508571"/>
                      <a:pt x="271462" y="508571"/>
                    </a:cubicBezTo>
                    <a:cubicBezTo>
                      <a:pt x="280944" y="508571"/>
                      <a:pt x="288639" y="516266"/>
                      <a:pt x="288639" y="525748"/>
                    </a:cubicBezTo>
                    <a:cubicBezTo>
                      <a:pt x="288639" y="535229"/>
                      <a:pt x="280944" y="542925"/>
                      <a:pt x="271462" y="542925"/>
                    </a:cubicBezTo>
                    <a:cubicBezTo>
                      <a:pt x="261980" y="542925"/>
                      <a:pt x="254285" y="535229"/>
                      <a:pt x="254285" y="525748"/>
                    </a:cubicBezTo>
                    <a:close/>
                    <a:moveTo>
                      <a:pt x="317785" y="525748"/>
                    </a:moveTo>
                    <a:cubicBezTo>
                      <a:pt x="317785" y="516266"/>
                      <a:pt x="325480" y="508571"/>
                      <a:pt x="334962" y="508571"/>
                    </a:cubicBezTo>
                    <a:cubicBezTo>
                      <a:pt x="344444" y="508571"/>
                      <a:pt x="352139" y="516266"/>
                      <a:pt x="352139" y="525748"/>
                    </a:cubicBezTo>
                    <a:cubicBezTo>
                      <a:pt x="352139" y="535229"/>
                      <a:pt x="344444" y="542925"/>
                      <a:pt x="334962" y="542925"/>
                    </a:cubicBezTo>
                    <a:cubicBezTo>
                      <a:pt x="325480" y="542925"/>
                      <a:pt x="317785" y="535229"/>
                      <a:pt x="317785" y="525748"/>
                    </a:cubicBezTo>
                    <a:close/>
                    <a:moveTo>
                      <a:pt x="381285" y="525748"/>
                    </a:moveTo>
                    <a:cubicBezTo>
                      <a:pt x="381285" y="516266"/>
                      <a:pt x="388980" y="508571"/>
                      <a:pt x="398462" y="508571"/>
                    </a:cubicBezTo>
                    <a:cubicBezTo>
                      <a:pt x="407944" y="508571"/>
                      <a:pt x="415639" y="516266"/>
                      <a:pt x="415639" y="525748"/>
                    </a:cubicBezTo>
                    <a:cubicBezTo>
                      <a:pt x="415639" y="535229"/>
                      <a:pt x="407944" y="542925"/>
                      <a:pt x="398462" y="542925"/>
                    </a:cubicBezTo>
                    <a:cubicBezTo>
                      <a:pt x="388980" y="542925"/>
                      <a:pt x="381285" y="535229"/>
                      <a:pt x="381285" y="525748"/>
                    </a:cubicBezTo>
                    <a:close/>
                    <a:moveTo>
                      <a:pt x="444500" y="525748"/>
                    </a:moveTo>
                    <a:cubicBezTo>
                      <a:pt x="444500" y="516108"/>
                      <a:pt x="452323" y="508285"/>
                      <a:pt x="461962" y="508285"/>
                    </a:cubicBezTo>
                    <a:cubicBezTo>
                      <a:pt x="471601" y="508285"/>
                      <a:pt x="479425" y="516108"/>
                      <a:pt x="479425" y="525748"/>
                    </a:cubicBezTo>
                    <a:cubicBezTo>
                      <a:pt x="479425" y="535387"/>
                      <a:pt x="471601" y="543210"/>
                      <a:pt x="461962" y="543210"/>
                    </a:cubicBezTo>
                    <a:cubicBezTo>
                      <a:pt x="452323" y="543210"/>
                      <a:pt x="444500" y="535387"/>
                      <a:pt x="444500" y="525748"/>
                    </a:cubicBezTo>
                    <a:close/>
                    <a:moveTo>
                      <a:pt x="508000" y="525748"/>
                    </a:moveTo>
                    <a:cubicBezTo>
                      <a:pt x="508000" y="516108"/>
                      <a:pt x="515823" y="508285"/>
                      <a:pt x="525462" y="508285"/>
                    </a:cubicBezTo>
                    <a:cubicBezTo>
                      <a:pt x="535101" y="508285"/>
                      <a:pt x="542925" y="516108"/>
                      <a:pt x="542925" y="525748"/>
                    </a:cubicBezTo>
                    <a:cubicBezTo>
                      <a:pt x="542925" y="535387"/>
                      <a:pt x="535101" y="543210"/>
                      <a:pt x="525462" y="543210"/>
                    </a:cubicBezTo>
                    <a:cubicBezTo>
                      <a:pt x="515823" y="543210"/>
                      <a:pt x="508000" y="535387"/>
                      <a:pt x="508000" y="525748"/>
                    </a:cubicBezTo>
                    <a:close/>
                    <a:moveTo>
                      <a:pt x="571785" y="525748"/>
                    </a:moveTo>
                    <a:cubicBezTo>
                      <a:pt x="571785" y="516266"/>
                      <a:pt x="579480" y="508571"/>
                      <a:pt x="588962" y="508571"/>
                    </a:cubicBezTo>
                    <a:cubicBezTo>
                      <a:pt x="598444" y="508571"/>
                      <a:pt x="606139" y="516266"/>
                      <a:pt x="606139" y="525748"/>
                    </a:cubicBezTo>
                    <a:cubicBezTo>
                      <a:pt x="606139" y="535229"/>
                      <a:pt x="598444" y="542925"/>
                      <a:pt x="588962" y="542925"/>
                    </a:cubicBezTo>
                    <a:cubicBezTo>
                      <a:pt x="579480" y="542925"/>
                      <a:pt x="571785" y="535229"/>
                      <a:pt x="571785" y="525748"/>
                    </a:cubicBezTo>
                    <a:close/>
                    <a:moveTo>
                      <a:pt x="635000" y="525748"/>
                    </a:moveTo>
                    <a:cubicBezTo>
                      <a:pt x="635000" y="516108"/>
                      <a:pt x="642823" y="508285"/>
                      <a:pt x="652462" y="508285"/>
                    </a:cubicBezTo>
                    <a:cubicBezTo>
                      <a:pt x="662101" y="508285"/>
                      <a:pt x="669925" y="516108"/>
                      <a:pt x="669925" y="525748"/>
                    </a:cubicBezTo>
                    <a:cubicBezTo>
                      <a:pt x="669925" y="535387"/>
                      <a:pt x="662101" y="543210"/>
                      <a:pt x="652462" y="543210"/>
                    </a:cubicBezTo>
                    <a:cubicBezTo>
                      <a:pt x="642823" y="543210"/>
                      <a:pt x="635000" y="535387"/>
                      <a:pt x="635000" y="525748"/>
                    </a:cubicBezTo>
                    <a:close/>
                    <a:moveTo>
                      <a:pt x="698500" y="525748"/>
                    </a:moveTo>
                    <a:cubicBezTo>
                      <a:pt x="698500" y="516108"/>
                      <a:pt x="706323" y="508285"/>
                      <a:pt x="715962" y="508285"/>
                    </a:cubicBezTo>
                    <a:cubicBezTo>
                      <a:pt x="725601" y="508285"/>
                      <a:pt x="733425" y="516108"/>
                      <a:pt x="733425" y="525748"/>
                    </a:cubicBezTo>
                    <a:cubicBezTo>
                      <a:pt x="733425" y="535387"/>
                      <a:pt x="725601" y="543210"/>
                      <a:pt x="715962" y="543210"/>
                    </a:cubicBezTo>
                    <a:cubicBezTo>
                      <a:pt x="706323" y="543210"/>
                      <a:pt x="698500" y="535387"/>
                      <a:pt x="698500" y="525748"/>
                    </a:cubicBezTo>
                    <a:close/>
                    <a:moveTo>
                      <a:pt x="762000" y="525748"/>
                    </a:moveTo>
                    <a:cubicBezTo>
                      <a:pt x="762000" y="516108"/>
                      <a:pt x="769823" y="508285"/>
                      <a:pt x="779462" y="508285"/>
                    </a:cubicBezTo>
                    <a:cubicBezTo>
                      <a:pt x="789101" y="508285"/>
                      <a:pt x="796925" y="516108"/>
                      <a:pt x="796925" y="525748"/>
                    </a:cubicBezTo>
                    <a:cubicBezTo>
                      <a:pt x="796925" y="535387"/>
                      <a:pt x="789101" y="543210"/>
                      <a:pt x="779462" y="543210"/>
                    </a:cubicBezTo>
                    <a:cubicBezTo>
                      <a:pt x="769823" y="543210"/>
                      <a:pt x="762000" y="535387"/>
                      <a:pt x="762000" y="525748"/>
                    </a:cubicBezTo>
                    <a:close/>
                    <a:moveTo>
                      <a:pt x="825500" y="525748"/>
                    </a:moveTo>
                    <a:cubicBezTo>
                      <a:pt x="825500" y="516108"/>
                      <a:pt x="833323" y="508285"/>
                      <a:pt x="842962" y="508285"/>
                    </a:cubicBezTo>
                    <a:cubicBezTo>
                      <a:pt x="852601" y="508285"/>
                      <a:pt x="860425" y="516108"/>
                      <a:pt x="860425" y="525748"/>
                    </a:cubicBezTo>
                    <a:cubicBezTo>
                      <a:pt x="860425" y="535387"/>
                      <a:pt x="852601" y="543210"/>
                      <a:pt x="842962" y="543210"/>
                    </a:cubicBezTo>
                    <a:cubicBezTo>
                      <a:pt x="833323" y="543210"/>
                      <a:pt x="825500" y="535387"/>
                      <a:pt x="825500" y="525748"/>
                    </a:cubicBezTo>
                    <a:close/>
                    <a:moveTo>
                      <a:pt x="889000" y="525748"/>
                    </a:moveTo>
                    <a:cubicBezTo>
                      <a:pt x="889000" y="516108"/>
                      <a:pt x="896823" y="508285"/>
                      <a:pt x="906462" y="508285"/>
                    </a:cubicBezTo>
                    <a:cubicBezTo>
                      <a:pt x="916101" y="508285"/>
                      <a:pt x="923925" y="516108"/>
                      <a:pt x="923925" y="525748"/>
                    </a:cubicBezTo>
                    <a:cubicBezTo>
                      <a:pt x="923925" y="535387"/>
                      <a:pt x="916101" y="543210"/>
                      <a:pt x="906462" y="543210"/>
                    </a:cubicBezTo>
                    <a:cubicBezTo>
                      <a:pt x="896823" y="543210"/>
                      <a:pt x="889000" y="535387"/>
                      <a:pt x="889000" y="525748"/>
                    </a:cubicBezTo>
                    <a:close/>
                    <a:moveTo>
                      <a:pt x="952500" y="525748"/>
                    </a:moveTo>
                    <a:cubicBezTo>
                      <a:pt x="952500" y="516108"/>
                      <a:pt x="960323" y="508285"/>
                      <a:pt x="969962" y="508285"/>
                    </a:cubicBezTo>
                    <a:cubicBezTo>
                      <a:pt x="979601" y="508285"/>
                      <a:pt x="987425" y="516108"/>
                      <a:pt x="987425" y="525748"/>
                    </a:cubicBezTo>
                    <a:cubicBezTo>
                      <a:pt x="987425" y="535387"/>
                      <a:pt x="979601" y="543210"/>
                      <a:pt x="969962" y="543210"/>
                    </a:cubicBezTo>
                    <a:cubicBezTo>
                      <a:pt x="960323" y="543210"/>
                      <a:pt x="952500" y="535387"/>
                      <a:pt x="952500" y="525748"/>
                    </a:cubicBezTo>
                    <a:close/>
                    <a:moveTo>
                      <a:pt x="1016000" y="525748"/>
                    </a:moveTo>
                    <a:cubicBezTo>
                      <a:pt x="1016000" y="516108"/>
                      <a:pt x="1023823" y="508285"/>
                      <a:pt x="1033462" y="508285"/>
                    </a:cubicBezTo>
                    <a:cubicBezTo>
                      <a:pt x="1043101" y="508285"/>
                      <a:pt x="1050925" y="516108"/>
                      <a:pt x="1050925" y="525748"/>
                    </a:cubicBezTo>
                    <a:cubicBezTo>
                      <a:pt x="1050925" y="535387"/>
                      <a:pt x="1043101" y="543210"/>
                      <a:pt x="1033462" y="543210"/>
                    </a:cubicBezTo>
                    <a:cubicBezTo>
                      <a:pt x="1023823" y="543210"/>
                      <a:pt x="1016000" y="535387"/>
                      <a:pt x="1016000" y="525748"/>
                    </a:cubicBezTo>
                    <a:close/>
                    <a:moveTo>
                      <a:pt x="1079500" y="525748"/>
                    </a:moveTo>
                    <a:cubicBezTo>
                      <a:pt x="1079500" y="516108"/>
                      <a:pt x="1087323" y="508285"/>
                      <a:pt x="1096962" y="508285"/>
                    </a:cubicBezTo>
                    <a:cubicBezTo>
                      <a:pt x="1106601" y="508285"/>
                      <a:pt x="1114425" y="516108"/>
                      <a:pt x="1114425" y="525748"/>
                    </a:cubicBezTo>
                    <a:cubicBezTo>
                      <a:pt x="1114425" y="535387"/>
                      <a:pt x="1106601" y="543210"/>
                      <a:pt x="1096962" y="543210"/>
                    </a:cubicBezTo>
                    <a:cubicBezTo>
                      <a:pt x="1087323" y="543210"/>
                      <a:pt x="1079500" y="535387"/>
                      <a:pt x="1079500" y="525748"/>
                    </a:cubicBezTo>
                    <a:close/>
                    <a:moveTo>
                      <a:pt x="1143000" y="525748"/>
                    </a:moveTo>
                    <a:cubicBezTo>
                      <a:pt x="1143000" y="516108"/>
                      <a:pt x="1150823" y="508285"/>
                      <a:pt x="1160462" y="508285"/>
                    </a:cubicBezTo>
                    <a:cubicBezTo>
                      <a:pt x="1170101" y="508285"/>
                      <a:pt x="1177925" y="516108"/>
                      <a:pt x="1177925" y="525748"/>
                    </a:cubicBezTo>
                    <a:cubicBezTo>
                      <a:pt x="1177925" y="535387"/>
                      <a:pt x="1170101" y="543210"/>
                      <a:pt x="1160462" y="543210"/>
                    </a:cubicBezTo>
                    <a:cubicBezTo>
                      <a:pt x="1150823" y="543210"/>
                      <a:pt x="1143000" y="535387"/>
                      <a:pt x="1143000" y="525748"/>
                    </a:cubicBezTo>
                    <a:close/>
                    <a:moveTo>
                      <a:pt x="1206214" y="525748"/>
                    </a:moveTo>
                    <a:cubicBezTo>
                      <a:pt x="1206214" y="515951"/>
                      <a:pt x="1214165" y="508000"/>
                      <a:pt x="1223962" y="508000"/>
                    </a:cubicBezTo>
                    <a:cubicBezTo>
                      <a:pt x="1233759" y="508000"/>
                      <a:pt x="1241710" y="515951"/>
                      <a:pt x="1241710" y="525748"/>
                    </a:cubicBezTo>
                    <a:cubicBezTo>
                      <a:pt x="1241710" y="535545"/>
                      <a:pt x="1233759" y="543496"/>
                      <a:pt x="1223962" y="543496"/>
                    </a:cubicBezTo>
                    <a:cubicBezTo>
                      <a:pt x="1214165" y="543496"/>
                      <a:pt x="1206214" y="535545"/>
                      <a:pt x="1206214" y="525748"/>
                    </a:cubicBezTo>
                    <a:close/>
                    <a:moveTo>
                      <a:pt x="1269714" y="525748"/>
                    </a:moveTo>
                    <a:cubicBezTo>
                      <a:pt x="1269714" y="515951"/>
                      <a:pt x="1277665" y="508000"/>
                      <a:pt x="1287462" y="508000"/>
                    </a:cubicBezTo>
                    <a:cubicBezTo>
                      <a:pt x="1297259" y="508000"/>
                      <a:pt x="1305210" y="515951"/>
                      <a:pt x="1305210" y="525748"/>
                    </a:cubicBezTo>
                    <a:cubicBezTo>
                      <a:pt x="1305210" y="535545"/>
                      <a:pt x="1297259" y="543496"/>
                      <a:pt x="1287462" y="543496"/>
                    </a:cubicBezTo>
                    <a:cubicBezTo>
                      <a:pt x="1277665" y="543496"/>
                      <a:pt x="1269714" y="535545"/>
                      <a:pt x="1269714" y="525748"/>
                    </a:cubicBezTo>
                    <a:close/>
                    <a:moveTo>
                      <a:pt x="1333214" y="525748"/>
                    </a:moveTo>
                    <a:cubicBezTo>
                      <a:pt x="1333214" y="515951"/>
                      <a:pt x="1341165" y="508000"/>
                      <a:pt x="1350962" y="508000"/>
                    </a:cubicBezTo>
                    <a:cubicBezTo>
                      <a:pt x="1360759" y="508000"/>
                      <a:pt x="1368710" y="515951"/>
                      <a:pt x="1368710" y="525748"/>
                    </a:cubicBezTo>
                    <a:cubicBezTo>
                      <a:pt x="1368710" y="535545"/>
                      <a:pt x="1360759" y="543496"/>
                      <a:pt x="1350962" y="543496"/>
                    </a:cubicBezTo>
                    <a:cubicBezTo>
                      <a:pt x="1341165" y="543496"/>
                      <a:pt x="1333214" y="535545"/>
                      <a:pt x="1333214" y="525748"/>
                    </a:cubicBezTo>
                    <a:close/>
                    <a:moveTo>
                      <a:pt x="1396714" y="525748"/>
                    </a:moveTo>
                    <a:cubicBezTo>
                      <a:pt x="1396714" y="515951"/>
                      <a:pt x="1404665" y="508000"/>
                      <a:pt x="1414462" y="508000"/>
                    </a:cubicBezTo>
                    <a:cubicBezTo>
                      <a:pt x="1424259" y="508000"/>
                      <a:pt x="1432210" y="515951"/>
                      <a:pt x="1432210" y="525748"/>
                    </a:cubicBezTo>
                    <a:cubicBezTo>
                      <a:pt x="1432210" y="535545"/>
                      <a:pt x="1424259" y="543496"/>
                      <a:pt x="1414462" y="543496"/>
                    </a:cubicBezTo>
                    <a:cubicBezTo>
                      <a:pt x="1404665" y="543496"/>
                      <a:pt x="1396714" y="535545"/>
                      <a:pt x="1396714" y="525748"/>
                    </a:cubicBezTo>
                    <a:close/>
                    <a:moveTo>
                      <a:pt x="1460214" y="525748"/>
                    </a:moveTo>
                    <a:cubicBezTo>
                      <a:pt x="1460214" y="515951"/>
                      <a:pt x="1468165" y="508000"/>
                      <a:pt x="1477962" y="508000"/>
                    </a:cubicBezTo>
                    <a:cubicBezTo>
                      <a:pt x="1487759" y="508000"/>
                      <a:pt x="1495710" y="515951"/>
                      <a:pt x="1495710" y="525748"/>
                    </a:cubicBezTo>
                    <a:cubicBezTo>
                      <a:pt x="1495710" y="535545"/>
                      <a:pt x="1487759" y="543496"/>
                      <a:pt x="1477962" y="543496"/>
                    </a:cubicBezTo>
                    <a:cubicBezTo>
                      <a:pt x="1468165" y="543496"/>
                      <a:pt x="1460214" y="535545"/>
                      <a:pt x="1460214" y="525748"/>
                    </a:cubicBezTo>
                    <a:close/>
                    <a:moveTo>
                      <a:pt x="1523714" y="525748"/>
                    </a:moveTo>
                    <a:cubicBezTo>
                      <a:pt x="1523714" y="515951"/>
                      <a:pt x="1531665" y="508000"/>
                      <a:pt x="1541462" y="508000"/>
                    </a:cubicBezTo>
                    <a:cubicBezTo>
                      <a:pt x="1551259" y="508000"/>
                      <a:pt x="1559210" y="515951"/>
                      <a:pt x="1559210" y="525748"/>
                    </a:cubicBezTo>
                    <a:cubicBezTo>
                      <a:pt x="1559210" y="535545"/>
                      <a:pt x="1551259" y="543496"/>
                      <a:pt x="1541462" y="543496"/>
                    </a:cubicBezTo>
                    <a:cubicBezTo>
                      <a:pt x="1531665" y="543496"/>
                      <a:pt x="1523714" y="535545"/>
                      <a:pt x="1523714" y="525748"/>
                    </a:cubicBezTo>
                    <a:close/>
                    <a:moveTo>
                      <a:pt x="1586928" y="525748"/>
                    </a:moveTo>
                    <a:cubicBezTo>
                      <a:pt x="1586928" y="515793"/>
                      <a:pt x="1595007" y="507714"/>
                      <a:pt x="1604962" y="507714"/>
                    </a:cubicBezTo>
                    <a:cubicBezTo>
                      <a:pt x="1614917" y="507714"/>
                      <a:pt x="1622996" y="515793"/>
                      <a:pt x="1622996" y="525748"/>
                    </a:cubicBezTo>
                    <a:cubicBezTo>
                      <a:pt x="1622996" y="535703"/>
                      <a:pt x="1614917" y="543782"/>
                      <a:pt x="1604962" y="543782"/>
                    </a:cubicBezTo>
                    <a:cubicBezTo>
                      <a:pt x="1595007" y="543782"/>
                      <a:pt x="1586928" y="535703"/>
                      <a:pt x="1586928" y="525748"/>
                    </a:cubicBezTo>
                    <a:close/>
                    <a:moveTo>
                      <a:pt x="1650428" y="525748"/>
                    </a:moveTo>
                    <a:cubicBezTo>
                      <a:pt x="1650428" y="515793"/>
                      <a:pt x="1658507" y="507714"/>
                      <a:pt x="1668462" y="507714"/>
                    </a:cubicBezTo>
                    <a:cubicBezTo>
                      <a:pt x="1678417" y="507714"/>
                      <a:pt x="1686496" y="515793"/>
                      <a:pt x="1686496" y="525748"/>
                    </a:cubicBezTo>
                    <a:cubicBezTo>
                      <a:pt x="1686496" y="535703"/>
                      <a:pt x="1678417" y="543782"/>
                      <a:pt x="1668462" y="543782"/>
                    </a:cubicBezTo>
                    <a:cubicBezTo>
                      <a:pt x="1658507" y="543782"/>
                      <a:pt x="1650428" y="535703"/>
                      <a:pt x="1650428" y="525748"/>
                    </a:cubicBezTo>
                    <a:close/>
                    <a:moveTo>
                      <a:pt x="1713928" y="525748"/>
                    </a:moveTo>
                    <a:cubicBezTo>
                      <a:pt x="1713928" y="515793"/>
                      <a:pt x="1722007" y="507714"/>
                      <a:pt x="1731962" y="507714"/>
                    </a:cubicBezTo>
                    <a:cubicBezTo>
                      <a:pt x="1741917" y="507714"/>
                      <a:pt x="1749996" y="515793"/>
                      <a:pt x="1749996" y="525748"/>
                    </a:cubicBezTo>
                    <a:cubicBezTo>
                      <a:pt x="1749996" y="535703"/>
                      <a:pt x="1741917" y="543782"/>
                      <a:pt x="1731962" y="543782"/>
                    </a:cubicBezTo>
                    <a:cubicBezTo>
                      <a:pt x="1722007" y="543782"/>
                      <a:pt x="1713928" y="535703"/>
                      <a:pt x="1713928" y="525748"/>
                    </a:cubicBezTo>
                    <a:close/>
                    <a:moveTo>
                      <a:pt x="1777428" y="525748"/>
                    </a:moveTo>
                    <a:cubicBezTo>
                      <a:pt x="1777428" y="515793"/>
                      <a:pt x="1785507" y="507714"/>
                      <a:pt x="1795462" y="507714"/>
                    </a:cubicBezTo>
                    <a:cubicBezTo>
                      <a:pt x="1805417" y="507714"/>
                      <a:pt x="1813496" y="515793"/>
                      <a:pt x="1813496" y="525748"/>
                    </a:cubicBezTo>
                    <a:cubicBezTo>
                      <a:pt x="1813496" y="535703"/>
                      <a:pt x="1805417" y="543782"/>
                      <a:pt x="1795462" y="543782"/>
                    </a:cubicBezTo>
                    <a:cubicBezTo>
                      <a:pt x="1785507" y="543782"/>
                      <a:pt x="1777428" y="535703"/>
                      <a:pt x="1777428" y="525748"/>
                    </a:cubicBezTo>
                    <a:close/>
                    <a:moveTo>
                      <a:pt x="1840928" y="525748"/>
                    </a:moveTo>
                    <a:cubicBezTo>
                      <a:pt x="1840928" y="515793"/>
                      <a:pt x="1849007" y="507714"/>
                      <a:pt x="1858962" y="507714"/>
                    </a:cubicBezTo>
                    <a:cubicBezTo>
                      <a:pt x="1868917" y="507714"/>
                      <a:pt x="1876996" y="515793"/>
                      <a:pt x="1876996" y="525748"/>
                    </a:cubicBezTo>
                    <a:cubicBezTo>
                      <a:pt x="1876996" y="535703"/>
                      <a:pt x="1868917" y="543782"/>
                      <a:pt x="1858962" y="543782"/>
                    </a:cubicBezTo>
                    <a:cubicBezTo>
                      <a:pt x="1849007" y="543782"/>
                      <a:pt x="1840928" y="535703"/>
                      <a:pt x="1840928" y="525748"/>
                    </a:cubicBezTo>
                    <a:close/>
                    <a:moveTo>
                      <a:pt x="1904142" y="525748"/>
                    </a:moveTo>
                    <a:cubicBezTo>
                      <a:pt x="1904142" y="515635"/>
                      <a:pt x="1912350" y="507428"/>
                      <a:pt x="1922462" y="507428"/>
                    </a:cubicBezTo>
                    <a:cubicBezTo>
                      <a:pt x="1932575" y="507428"/>
                      <a:pt x="1940782" y="515635"/>
                      <a:pt x="1940782" y="525748"/>
                    </a:cubicBezTo>
                    <a:cubicBezTo>
                      <a:pt x="1940782" y="535860"/>
                      <a:pt x="1932575" y="544068"/>
                      <a:pt x="1922462" y="544068"/>
                    </a:cubicBezTo>
                    <a:cubicBezTo>
                      <a:pt x="1912350" y="544068"/>
                      <a:pt x="1904142" y="535860"/>
                      <a:pt x="1904142" y="525748"/>
                    </a:cubicBezTo>
                    <a:close/>
                    <a:moveTo>
                      <a:pt x="1967642" y="525748"/>
                    </a:moveTo>
                    <a:cubicBezTo>
                      <a:pt x="1967642" y="515635"/>
                      <a:pt x="1975850" y="507428"/>
                      <a:pt x="1985962" y="507428"/>
                    </a:cubicBezTo>
                    <a:cubicBezTo>
                      <a:pt x="1996075" y="507428"/>
                      <a:pt x="2004282" y="515635"/>
                      <a:pt x="2004282" y="525748"/>
                    </a:cubicBezTo>
                    <a:cubicBezTo>
                      <a:pt x="2004282" y="535860"/>
                      <a:pt x="1996075" y="544068"/>
                      <a:pt x="1985962" y="544068"/>
                    </a:cubicBezTo>
                    <a:cubicBezTo>
                      <a:pt x="1975850" y="544068"/>
                      <a:pt x="1967642" y="535860"/>
                      <a:pt x="1967642" y="525748"/>
                    </a:cubicBezTo>
                    <a:close/>
                    <a:moveTo>
                      <a:pt x="2032000" y="525748"/>
                    </a:moveTo>
                    <a:cubicBezTo>
                      <a:pt x="2032000" y="516108"/>
                      <a:pt x="2039823" y="508285"/>
                      <a:pt x="2049462" y="508285"/>
                    </a:cubicBezTo>
                    <a:cubicBezTo>
                      <a:pt x="2059101" y="508285"/>
                      <a:pt x="2066925" y="516108"/>
                      <a:pt x="2066925" y="525748"/>
                    </a:cubicBezTo>
                    <a:cubicBezTo>
                      <a:pt x="2066925" y="535387"/>
                      <a:pt x="2059101" y="543210"/>
                      <a:pt x="2049462" y="543210"/>
                    </a:cubicBezTo>
                    <a:cubicBezTo>
                      <a:pt x="2039823" y="543210"/>
                      <a:pt x="2032000" y="535387"/>
                      <a:pt x="2032000" y="525748"/>
                    </a:cubicBezTo>
                    <a:close/>
                    <a:moveTo>
                      <a:pt x="2095500" y="525748"/>
                    </a:moveTo>
                    <a:cubicBezTo>
                      <a:pt x="2095500" y="516108"/>
                      <a:pt x="2103323" y="508285"/>
                      <a:pt x="2112962" y="508285"/>
                    </a:cubicBezTo>
                    <a:cubicBezTo>
                      <a:pt x="2122601" y="508285"/>
                      <a:pt x="2130425" y="516108"/>
                      <a:pt x="2130425" y="525748"/>
                    </a:cubicBezTo>
                    <a:cubicBezTo>
                      <a:pt x="2130425" y="535387"/>
                      <a:pt x="2122601" y="543210"/>
                      <a:pt x="2112962" y="543210"/>
                    </a:cubicBezTo>
                    <a:cubicBezTo>
                      <a:pt x="2103323" y="543210"/>
                      <a:pt x="2095500" y="535387"/>
                      <a:pt x="2095500" y="525748"/>
                    </a:cubicBezTo>
                    <a:close/>
                    <a:moveTo>
                      <a:pt x="2159000" y="525748"/>
                    </a:moveTo>
                    <a:cubicBezTo>
                      <a:pt x="2159000" y="516108"/>
                      <a:pt x="2166823" y="508285"/>
                      <a:pt x="2176462" y="508285"/>
                    </a:cubicBezTo>
                    <a:cubicBezTo>
                      <a:pt x="2186101" y="508285"/>
                      <a:pt x="2193925" y="516108"/>
                      <a:pt x="2193925" y="525748"/>
                    </a:cubicBezTo>
                    <a:cubicBezTo>
                      <a:pt x="2193925" y="535387"/>
                      <a:pt x="2186101" y="543210"/>
                      <a:pt x="2176462" y="543210"/>
                    </a:cubicBezTo>
                    <a:cubicBezTo>
                      <a:pt x="2166823" y="543210"/>
                      <a:pt x="2159000" y="535387"/>
                      <a:pt x="2159000" y="525748"/>
                    </a:cubicBezTo>
                    <a:close/>
                    <a:moveTo>
                      <a:pt x="2222500" y="525748"/>
                    </a:moveTo>
                    <a:cubicBezTo>
                      <a:pt x="2222500" y="516108"/>
                      <a:pt x="2230323" y="508285"/>
                      <a:pt x="2239962" y="508285"/>
                    </a:cubicBezTo>
                    <a:cubicBezTo>
                      <a:pt x="2249601" y="508285"/>
                      <a:pt x="2257425" y="516108"/>
                      <a:pt x="2257425" y="525748"/>
                    </a:cubicBezTo>
                    <a:cubicBezTo>
                      <a:pt x="2257425" y="535387"/>
                      <a:pt x="2249601" y="543210"/>
                      <a:pt x="2239962" y="543210"/>
                    </a:cubicBezTo>
                    <a:cubicBezTo>
                      <a:pt x="2230323" y="543210"/>
                      <a:pt x="2222500" y="535387"/>
                      <a:pt x="2222500" y="525748"/>
                    </a:cubicBezTo>
                    <a:close/>
                    <a:moveTo>
                      <a:pt x="127285" y="589248"/>
                    </a:moveTo>
                    <a:cubicBezTo>
                      <a:pt x="127285" y="579766"/>
                      <a:pt x="134980" y="572071"/>
                      <a:pt x="144462" y="572071"/>
                    </a:cubicBezTo>
                    <a:cubicBezTo>
                      <a:pt x="153944" y="572071"/>
                      <a:pt x="161639" y="579766"/>
                      <a:pt x="161639" y="589248"/>
                    </a:cubicBezTo>
                    <a:cubicBezTo>
                      <a:pt x="161639" y="598729"/>
                      <a:pt x="153944" y="606425"/>
                      <a:pt x="144462" y="606425"/>
                    </a:cubicBezTo>
                    <a:cubicBezTo>
                      <a:pt x="134980" y="606425"/>
                      <a:pt x="127285" y="598729"/>
                      <a:pt x="127285" y="589248"/>
                    </a:cubicBezTo>
                    <a:close/>
                    <a:moveTo>
                      <a:pt x="190785" y="589248"/>
                    </a:moveTo>
                    <a:cubicBezTo>
                      <a:pt x="190785" y="579766"/>
                      <a:pt x="198480" y="572071"/>
                      <a:pt x="207962" y="572071"/>
                    </a:cubicBezTo>
                    <a:cubicBezTo>
                      <a:pt x="217444" y="572071"/>
                      <a:pt x="225139" y="579766"/>
                      <a:pt x="225139" y="589248"/>
                    </a:cubicBezTo>
                    <a:cubicBezTo>
                      <a:pt x="225139" y="598729"/>
                      <a:pt x="217444" y="606425"/>
                      <a:pt x="207962" y="606425"/>
                    </a:cubicBezTo>
                    <a:cubicBezTo>
                      <a:pt x="198480" y="606425"/>
                      <a:pt x="190785" y="598729"/>
                      <a:pt x="190785" y="589248"/>
                    </a:cubicBezTo>
                    <a:close/>
                    <a:moveTo>
                      <a:pt x="254285" y="589248"/>
                    </a:moveTo>
                    <a:cubicBezTo>
                      <a:pt x="254285" y="579766"/>
                      <a:pt x="261980" y="572071"/>
                      <a:pt x="271462" y="572071"/>
                    </a:cubicBezTo>
                    <a:cubicBezTo>
                      <a:pt x="280944" y="572071"/>
                      <a:pt x="288639" y="579766"/>
                      <a:pt x="288639" y="589248"/>
                    </a:cubicBezTo>
                    <a:cubicBezTo>
                      <a:pt x="288639" y="598729"/>
                      <a:pt x="280944" y="606425"/>
                      <a:pt x="271462" y="606425"/>
                    </a:cubicBezTo>
                    <a:cubicBezTo>
                      <a:pt x="261980" y="606425"/>
                      <a:pt x="254285" y="598729"/>
                      <a:pt x="254285" y="589248"/>
                    </a:cubicBezTo>
                    <a:close/>
                    <a:moveTo>
                      <a:pt x="317785" y="589248"/>
                    </a:moveTo>
                    <a:cubicBezTo>
                      <a:pt x="317785" y="579766"/>
                      <a:pt x="325480" y="572071"/>
                      <a:pt x="334962" y="572071"/>
                    </a:cubicBezTo>
                    <a:cubicBezTo>
                      <a:pt x="344444" y="572071"/>
                      <a:pt x="352139" y="579766"/>
                      <a:pt x="352139" y="589248"/>
                    </a:cubicBezTo>
                    <a:cubicBezTo>
                      <a:pt x="352139" y="598729"/>
                      <a:pt x="344444" y="606425"/>
                      <a:pt x="334962" y="606425"/>
                    </a:cubicBezTo>
                    <a:cubicBezTo>
                      <a:pt x="325480" y="606425"/>
                      <a:pt x="317785" y="598729"/>
                      <a:pt x="317785" y="589248"/>
                    </a:cubicBezTo>
                    <a:close/>
                    <a:moveTo>
                      <a:pt x="381000" y="589248"/>
                    </a:moveTo>
                    <a:cubicBezTo>
                      <a:pt x="381000" y="579608"/>
                      <a:pt x="388823" y="571785"/>
                      <a:pt x="398462" y="571785"/>
                    </a:cubicBezTo>
                    <a:cubicBezTo>
                      <a:pt x="408101" y="571785"/>
                      <a:pt x="415925" y="579608"/>
                      <a:pt x="415925" y="589248"/>
                    </a:cubicBezTo>
                    <a:cubicBezTo>
                      <a:pt x="415925" y="598887"/>
                      <a:pt x="408101" y="606710"/>
                      <a:pt x="398462" y="606710"/>
                    </a:cubicBezTo>
                    <a:cubicBezTo>
                      <a:pt x="388823" y="606710"/>
                      <a:pt x="381000" y="598887"/>
                      <a:pt x="381000" y="589248"/>
                    </a:cubicBezTo>
                    <a:close/>
                    <a:moveTo>
                      <a:pt x="444500" y="589248"/>
                    </a:moveTo>
                    <a:cubicBezTo>
                      <a:pt x="444500" y="579608"/>
                      <a:pt x="452323" y="571785"/>
                      <a:pt x="461962" y="571785"/>
                    </a:cubicBezTo>
                    <a:cubicBezTo>
                      <a:pt x="471601" y="571785"/>
                      <a:pt x="479425" y="579608"/>
                      <a:pt x="479425" y="589248"/>
                    </a:cubicBezTo>
                    <a:cubicBezTo>
                      <a:pt x="479425" y="598887"/>
                      <a:pt x="471601" y="606710"/>
                      <a:pt x="461962" y="606710"/>
                    </a:cubicBezTo>
                    <a:cubicBezTo>
                      <a:pt x="452323" y="606710"/>
                      <a:pt x="444500" y="598887"/>
                      <a:pt x="444500" y="589248"/>
                    </a:cubicBezTo>
                    <a:close/>
                    <a:moveTo>
                      <a:pt x="508285" y="589248"/>
                    </a:moveTo>
                    <a:cubicBezTo>
                      <a:pt x="508285" y="579766"/>
                      <a:pt x="515980" y="572071"/>
                      <a:pt x="525462" y="572071"/>
                    </a:cubicBezTo>
                    <a:cubicBezTo>
                      <a:pt x="534944" y="572071"/>
                      <a:pt x="542639" y="579766"/>
                      <a:pt x="542639" y="589248"/>
                    </a:cubicBezTo>
                    <a:cubicBezTo>
                      <a:pt x="542639" y="598729"/>
                      <a:pt x="534944" y="606425"/>
                      <a:pt x="525462" y="606425"/>
                    </a:cubicBezTo>
                    <a:cubicBezTo>
                      <a:pt x="515980" y="606425"/>
                      <a:pt x="508285" y="598729"/>
                      <a:pt x="508285" y="589248"/>
                    </a:cubicBezTo>
                    <a:close/>
                    <a:moveTo>
                      <a:pt x="571500" y="589248"/>
                    </a:moveTo>
                    <a:cubicBezTo>
                      <a:pt x="571500" y="579608"/>
                      <a:pt x="579323" y="571785"/>
                      <a:pt x="588962" y="571785"/>
                    </a:cubicBezTo>
                    <a:cubicBezTo>
                      <a:pt x="598601" y="571785"/>
                      <a:pt x="606425" y="579608"/>
                      <a:pt x="606425" y="589248"/>
                    </a:cubicBezTo>
                    <a:cubicBezTo>
                      <a:pt x="606425" y="598887"/>
                      <a:pt x="598601" y="606710"/>
                      <a:pt x="588962" y="606710"/>
                    </a:cubicBezTo>
                    <a:cubicBezTo>
                      <a:pt x="579323" y="606710"/>
                      <a:pt x="571500" y="598887"/>
                      <a:pt x="571500" y="589248"/>
                    </a:cubicBezTo>
                    <a:close/>
                    <a:moveTo>
                      <a:pt x="635000" y="589248"/>
                    </a:moveTo>
                    <a:cubicBezTo>
                      <a:pt x="635000" y="579608"/>
                      <a:pt x="642823" y="571785"/>
                      <a:pt x="652462" y="571785"/>
                    </a:cubicBezTo>
                    <a:cubicBezTo>
                      <a:pt x="662101" y="571785"/>
                      <a:pt x="669925" y="579608"/>
                      <a:pt x="669925" y="589248"/>
                    </a:cubicBezTo>
                    <a:cubicBezTo>
                      <a:pt x="669925" y="598887"/>
                      <a:pt x="662101" y="606710"/>
                      <a:pt x="652462" y="606710"/>
                    </a:cubicBezTo>
                    <a:cubicBezTo>
                      <a:pt x="642823" y="606710"/>
                      <a:pt x="635000" y="598887"/>
                      <a:pt x="635000" y="589248"/>
                    </a:cubicBezTo>
                    <a:close/>
                    <a:moveTo>
                      <a:pt x="698500" y="589248"/>
                    </a:moveTo>
                    <a:cubicBezTo>
                      <a:pt x="698500" y="579608"/>
                      <a:pt x="706323" y="571785"/>
                      <a:pt x="715962" y="571785"/>
                    </a:cubicBezTo>
                    <a:cubicBezTo>
                      <a:pt x="725601" y="571785"/>
                      <a:pt x="733425" y="579608"/>
                      <a:pt x="733425" y="589248"/>
                    </a:cubicBezTo>
                    <a:cubicBezTo>
                      <a:pt x="733425" y="598887"/>
                      <a:pt x="725601" y="606710"/>
                      <a:pt x="715962" y="606710"/>
                    </a:cubicBezTo>
                    <a:cubicBezTo>
                      <a:pt x="706323" y="606710"/>
                      <a:pt x="698500" y="598887"/>
                      <a:pt x="698500" y="589248"/>
                    </a:cubicBezTo>
                    <a:close/>
                    <a:moveTo>
                      <a:pt x="762000" y="589248"/>
                    </a:moveTo>
                    <a:cubicBezTo>
                      <a:pt x="762000" y="579608"/>
                      <a:pt x="769823" y="571785"/>
                      <a:pt x="779462" y="571785"/>
                    </a:cubicBezTo>
                    <a:cubicBezTo>
                      <a:pt x="789101" y="571785"/>
                      <a:pt x="796925" y="579608"/>
                      <a:pt x="796925" y="589248"/>
                    </a:cubicBezTo>
                    <a:cubicBezTo>
                      <a:pt x="796925" y="598887"/>
                      <a:pt x="789101" y="606710"/>
                      <a:pt x="779462" y="606710"/>
                    </a:cubicBezTo>
                    <a:cubicBezTo>
                      <a:pt x="769823" y="606710"/>
                      <a:pt x="762000" y="598887"/>
                      <a:pt x="762000" y="589248"/>
                    </a:cubicBezTo>
                    <a:close/>
                    <a:moveTo>
                      <a:pt x="825500" y="589248"/>
                    </a:moveTo>
                    <a:cubicBezTo>
                      <a:pt x="825500" y="579608"/>
                      <a:pt x="833323" y="571785"/>
                      <a:pt x="842962" y="571785"/>
                    </a:cubicBezTo>
                    <a:cubicBezTo>
                      <a:pt x="852601" y="571785"/>
                      <a:pt x="860425" y="579608"/>
                      <a:pt x="860425" y="589248"/>
                    </a:cubicBezTo>
                    <a:cubicBezTo>
                      <a:pt x="860425" y="598887"/>
                      <a:pt x="852601" y="606710"/>
                      <a:pt x="842962" y="606710"/>
                    </a:cubicBezTo>
                    <a:cubicBezTo>
                      <a:pt x="833323" y="606710"/>
                      <a:pt x="825500" y="598887"/>
                      <a:pt x="825500" y="589248"/>
                    </a:cubicBezTo>
                    <a:close/>
                    <a:moveTo>
                      <a:pt x="889000" y="589248"/>
                    </a:moveTo>
                    <a:cubicBezTo>
                      <a:pt x="889000" y="579608"/>
                      <a:pt x="896823" y="571785"/>
                      <a:pt x="906462" y="571785"/>
                    </a:cubicBezTo>
                    <a:cubicBezTo>
                      <a:pt x="916101" y="571785"/>
                      <a:pt x="923925" y="579608"/>
                      <a:pt x="923925" y="589248"/>
                    </a:cubicBezTo>
                    <a:cubicBezTo>
                      <a:pt x="923925" y="598887"/>
                      <a:pt x="916101" y="606710"/>
                      <a:pt x="906462" y="606710"/>
                    </a:cubicBezTo>
                    <a:cubicBezTo>
                      <a:pt x="896823" y="606710"/>
                      <a:pt x="889000" y="598887"/>
                      <a:pt x="889000" y="589248"/>
                    </a:cubicBezTo>
                    <a:close/>
                    <a:moveTo>
                      <a:pt x="952500" y="589248"/>
                    </a:moveTo>
                    <a:cubicBezTo>
                      <a:pt x="952500" y="579608"/>
                      <a:pt x="960323" y="571785"/>
                      <a:pt x="969962" y="571785"/>
                    </a:cubicBezTo>
                    <a:cubicBezTo>
                      <a:pt x="979601" y="571785"/>
                      <a:pt x="987425" y="579608"/>
                      <a:pt x="987425" y="589248"/>
                    </a:cubicBezTo>
                    <a:cubicBezTo>
                      <a:pt x="987425" y="598887"/>
                      <a:pt x="979601" y="606710"/>
                      <a:pt x="969962" y="606710"/>
                    </a:cubicBezTo>
                    <a:cubicBezTo>
                      <a:pt x="960323" y="606710"/>
                      <a:pt x="952500" y="598887"/>
                      <a:pt x="952500" y="589248"/>
                    </a:cubicBezTo>
                    <a:close/>
                    <a:moveTo>
                      <a:pt x="1016000" y="589248"/>
                    </a:moveTo>
                    <a:cubicBezTo>
                      <a:pt x="1016000" y="579608"/>
                      <a:pt x="1023823" y="571785"/>
                      <a:pt x="1033462" y="571785"/>
                    </a:cubicBezTo>
                    <a:cubicBezTo>
                      <a:pt x="1043101" y="571785"/>
                      <a:pt x="1050925" y="579608"/>
                      <a:pt x="1050925" y="589248"/>
                    </a:cubicBezTo>
                    <a:cubicBezTo>
                      <a:pt x="1050925" y="598887"/>
                      <a:pt x="1043101" y="606710"/>
                      <a:pt x="1033462" y="606710"/>
                    </a:cubicBezTo>
                    <a:cubicBezTo>
                      <a:pt x="1023823" y="606710"/>
                      <a:pt x="1016000" y="598887"/>
                      <a:pt x="1016000" y="589248"/>
                    </a:cubicBezTo>
                    <a:close/>
                    <a:moveTo>
                      <a:pt x="1079500" y="589248"/>
                    </a:moveTo>
                    <a:cubicBezTo>
                      <a:pt x="1079500" y="579608"/>
                      <a:pt x="1087323" y="571785"/>
                      <a:pt x="1096962" y="571785"/>
                    </a:cubicBezTo>
                    <a:cubicBezTo>
                      <a:pt x="1106601" y="571785"/>
                      <a:pt x="1114425" y="579608"/>
                      <a:pt x="1114425" y="589248"/>
                    </a:cubicBezTo>
                    <a:cubicBezTo>
                      <a:pt x="1114425" y="598887"/>
                      <a:pt x="1106601" y="606710"/>
                      <a:pt x="1096962" y="606710"/>
                    </a:cubicBezTo>
                    <a:cubicBezTo>
                      <a:pt x="1087323" y="606710"/>
                      <a:pt x="1079500" y="598887"/>
                      <a:pt x="1079500" y="589248"/>
                    </a:cubicBezTo>
                    <a:close/>
                    <a:moveTo>
                      <a:pt x="1143000" y="589248"/>
                    </a:moveTo>
                    <a:cubicBezTo>
                      <a:pt x="1143000" y="579608"/>
                      <a:pt x="1150823" y="571785"/>
                      <a:pt x="1160462" y="571785"/>
                    </a:cubicBezTo>
                    <a:cubicBezTo>
                      <a:pt x="1170101" y="571785"/>
                      <a:pt x="1177925" y="579608"/>
                      <a:pt x="1177925" y="589248"/>
                    </a:cubicBezTo>
                    <a:cubicBezTo>
                      <a:pt x="1177925" y="598887"/>
                      <a:pt x="1170101" y="606710"/>
                      <a:pt x="1160462" y="606710"/>
                    </a:cubicBezTo>
                    <a:cubicBezTo>
                      <a:pt x="1150823" y="606710"/>
                      <a:pt x="1143000" y="598887"/>
                      <a:pt x="1143000" y="589248"/>
                    </a:cubicBezTo>
                    <a:close/>
                    <a:moveTo>
                      <a:pt x="1206214" y="589248"/>
                    </a:moveTo>
                    <a:cubicBezTo>
                      <a:pt x="1206214" y="579451"/>
                      <a:pt x="1214165" y="571500"/>
                      <a:pt x="1223962" y="571500"/>
                    </a:cubicBezTo>
                    <a:cubicBezTo>
                      <a:pt x="1233759" y="571500"/>
                      <a:pt x="1241710" y="579451"/>
                      <a:pt x="1241710" y="589248"/>
                    </a:cubicBezTo>
                    <a:cubicBezTo>
                      <a:pt x="1241710" y="599045"/>
                      <a:pt x="1233759" y="606996"/>
                      <a:pt x="1223962" y="606996"/>
                    </a:cubicBezTo>
                    <a:cubicBezTo>
                      <a:pt x="1214165" y="606996"/>
                      <a:pt x="1206214" y="599045"/>
                      <a:pt x="1206214" y="589248"/>
                    </a:cubicBezTo>
                    <a:close/>
                    <a:moveTo>
                      <a:pt x="1269714" y="589248"/>
                    </a:moveTo>
                    <a:cubicBezTo>
                      <a:pt x="1269714" y="579451"/>
                      <a:pt x="1277665" y="571500"/>
                      <a:pt x="1287462" y="571500"/>
                    </a:cubicBezTo>
                    <a:cubicBezTo>
                      <a:pt x="1297259" y="571500"/>
                      <a:pt x="1305210" y="579451"/>
                      <a:pt x="1305210" y="589248"/>
                    </a:cubicBezTo>
                    <a:cubicBezTo>
                      <a:pt x="1305210" y="599045"/>
                      <a:pt x="1297259" y="606996"/>
                      <a:pt x="1287462" y="606996"/>
                    </a:cubicBezTo>
                    <a:cubicBezTo>
                      <a:pt x="1277665" y="606996"/>
                      <a:pt x="1269714" y="599045"/>
                      <a:pt x="1269714" y="589248"/>
                    </a:cubicBezTo>
                    <a:close/>
                    <a:moveTo>
                      <a:pt x="1333214" y="589248"/>
                    </a:moveTo>
                    <a:cubicBezTo>
                      <a:pt x="1333214" y="579451"/>
                      <a:pt x="1341165" y="571500"/>
                      <a:pt x="1350962" y="571500"/>
                    </a:cubicBezTo>
                    <a:cubicBezTo>
                      <a:pt x="1360759" y="571500"/>
                      <a:pt x="1368710" y="579451"/>
                      <a:pt x="1368710" y="589248"/>
                    </a:cubicBezTo>
                    <a:cubicBezTo>
                      <a:pt x="1368710" y="599045"/>
                      <a:pt x="1360759" y="606996"/>
                      <a:pt x="1350962" y="606996"/>
                    </a:cubicBezTo>
                    <a:cubicBezTo>
                      <a:pt x="1341165" y="606996"/>
                      <a:pt x="1333214" y="599045"/>
                      <a:pt x="1333214" y="589248"/>
                    </a:cubicBezTo>
                    <a:close/>
                    <a:moveTo>
                      <a:pt x="1396714" y="589248"/>
                    </a:moveTo>
                    <a:cubicBezTo>
                      <a:pt x="1396714" y="579451"/>
                      <a:pt x="1404665" y="571500"/>
                      <a:pt x="1414462" y="571500"/>
                    </a:cubicBezTo>
                    <a:cubicBezTo>
                      <a:pt x="1424259" y="571500"/>
                      <a:pt x="1432210" y="579451"/>
                      <a:pt x="1432210" y="589248"/>
                    </a:cubicBezTo>
                    <a:cubicBezTo>
                      <a:pt x="1432210" y="599045"/>
                      <a:pt x="1424259" y="606996"/>
                      <a:pt x="1414462" y="606996"/>
                    </a:cubicBezTo>
                    <a:cubicBezTo>
                      <a:pt x="1404665" y="606996"/>
                      <a:pt x="1396714" y="599045"/>
                      <a:pt x="1396714" y="589248"/>
                    </a:cubicBezTo>
                    <a:close/>
                    <a:moveTo>
                      <a:pt x="1460214" y="589248"/>
                    </a:moveTo>
                    <a:cubicBezTo>
                      <a:pt x="1460214" y="579451"/>
                      <a:pt x="1468165" y="571500"/>
                      <a:pt x="1477962" y="571500"/>
                    </a:cubicBezTo>
                    <a:cubicBezTo>
                      <a:pt x="1487759" y="571500"/>
                      <a:pt x="1495710" y="579451"/>
                      <a:pt x="1495710" y="589248"/>
                    </a:cubicBezTo>
                    <a:cubicBezTo>
                      <a:pt x="1495710" y="599045"/>
                      <a:pt x="1487759" y="606996"/>
                      <a:pt x="1477962" y="606996"/>
                    </a:cubicBezTo>
                    <a:cubicBezTo>
                      <a:pt x="1468165" y="606996"/>
                      <a:pt x="1460214" y="599045"/>
                      <a:pt x="1460214" y="589248"/>
                    </a:cubicBezTo>
                    <a:close/>
                    <a:moveTo>
                      <a:pt x="1523714" y="589248"/>
                    </a:moveTo>
                    <a:cubicBezTo>
                      <a:pt x="1523714" y="579451"/>
                      <a:pt x="1531665" y="571500"/>
                      <a:pt x="1541462" y="571500"/>
                    </a:cubicBezTo>
                    <a:cubicBezTo>
                      <a:pt x="1551259" y="571500"/>
                      <a:pt x="1559210" y="579451"/>
                      <a:pt x="1559210" y="589248"/>
                    </a:cubicBezTo>
                    <a:cubicBezTo>
                      <a:pt x="1559210" y="599045"/>
                      <a:pt x="1551259" y="606996"/>
                      <a:pt x="1541462" y="606996"/>
                    </a:cubicBezTo>
                    <a:cubicBezTo>
                      <a:pt x="1531665" y="606996"/>
                      <a:pt x="1523714" y="599045"/>
                      <a:pt x="1523714" y="589248"/>
                    </a:cubicBezTo>
                    <a:close/>
                    <a:moveTo>
                      <a:pt x="1586928" y="589248"/>
                    </a:moveTo>
                    <a:cubicBezTo>
                      <a:pt x="1586928" y="579293"/>
                      <a:pt x="1595007" y="571214"/>
                      <a:pt x="1604962" y="571214"/>
                    </a:cubicBezTo>
                    <a:cubicBezTo>
                      <a:pt x="1614917" y="571214"/>
                      <a:pt x="1622996" y="579293"/>
                      <a:pt x="1622996" y="589248"/>
                    </a:cubicBezTo>
                    <a:cubicBezTo>
                      <a:pt x="1622996" y="599203"/>
                      <a:pt x="1614917" y="607282"/>
                      <a:pt x="1604962" y="607282"/>
                    </a:cubicBezTo>
                    <a:cubicBezTo>
                      <a:pt x="1595007" y="607282"/>
                      <a:pt x="1586928" y="599203"/>
                      <a:pt x="1586928" y="589248"/>
                    </a:cubicBezTo>
                    <a:close/>
                    <a:moveTo>
                      <a:pt x="1650428" y="589248"/>
                    </a:moveTo>
                    <a:cubicBezTo>
                      <a:pt x="1650428" y="579293"/>
                      <a:pt x="1658507" y="571214"/>
                      <a:pt x="1668462" y="571214"/>
                    </a:cubicBezTo>
                    <a:cubicBezTo>
                      <a:pt x="1678417" y="571214"/>
                      <a:pt x="1686496" y="579293"/>
                      <a:pt x="1686496" y="589248"/>
                    </a:cubicBezTo>
                    <a:cubicBezTo>
                      <a:pt x="1686496" y="599203"/>
                      <a:pt x="1678417" y="607282"/>
                      <a:pt x="1668462" y="607282"/>
                    </a:cubicBezTo>
                    <a:cubicBezTo>
                      <a:pt x="1658507" y="607282"/>
                      <a:pt x="1650428" y="599203"/>
                      <a:pt x="1650428" y="589248"/>
                    </a:cubicBezTo>
                    <a:close/>
                    <a:moveTo>
                      <a:pt x="1713928" y="589248"/>
                    </a:moveTo>
                    <a:cubicBezTo>
                      <a:pt x="1713928" y="579293"/>
                      <a:pt x="1722007" y="571214"/>
                      <a:pt x="1731962" y="571214"/>
                    </a:cubicBezTo>
                    <a:cubicBezTo>
                      <a:pt x="1741917" y="571214"/>
                      <a:pt x="1749996" y="579293"/>
                      <a:pt x="1749996" y="589248"/>
                    </a:cubicBezTo>
                    <a:cubicBezTo>
                      <a:pt x="1749996" y="599203"/>
                      <a:pt x="1741917" y="607282"/>
                      <a:pt x="1731962" y="607282"/>
                    </a:cubicBezTo>
                    <a:cubicBezTo>
                      <a:pt x="1722007" y="607282"/>
                      <a:pt x="1713928" y="599203"/>
                      <a:pt x="1713928" y="589248"/>
                    </a:cubicBezTo>
                    <a:close/>
                    <a:moveTo>
                      <a:pt x="1777428" y="589248"/>
                    </a:moveTo>
                    <a:cubicBezTo>
                      <a:pt x="1777428" y="579293"/>
                      <a:pt x="1785507" y="571214"/>
                      <a:pt x="1795462" y="571214"/>
                    </a:cubicBezTo>
                    <a:cubicBezTo>
                      <a:pt x="1805417" y="571214"/>
                      <a:pt x="1813496" y="579293"/>
                      <a:pt x="1813496" y="589248"/>
                    </a:cubicBezTo>
                    <a:cubicBezTo>
                      <a:pt x="1813496" y="599203"/>
                      <a:pt x="1805417" y="607282"/>
                      <a:pt x="1795462" y="607282"/>
                    </a:cubicBezTo>
                    <a:cubicBezTo>
                      <a:pt x="1785507" y="607282"/>
                      <a:pt x="1777428" y="599203"/>
                      <a:pt x="1777428" y="589248"/>
                    </a:cubicBezTo>
                    <a:close/>
                    <a:moveTo>
                      <a:pt x="1840928" y="589248"/>
                    </a:moveTo>
                    <a:cubicBezTo>
                      <a:pt x="1840928" y="579293"/>
                      <a:pt x="1849007" y="571214"/>
                      <a:pt x="1858962" y="571214"/>
                    </a:cubicBezTo>
                    <a:cubicBezTo>
                      <a:pt x="1868917" y="571214"/>
                      <a:pt x="1876996" y="579293"/>
                      <a:pt x="1876996" y="589248"/>
                    </a:cubicBezTo>
                    <a:cubicBezTo>
                      <a:pt x="1876996" y="599203"/>
                      <a:pt x="1868917" y="607282"/>
                      <a:pt x="1858962" y="607282"/>
                    </a:cubicBezTo>
                    <a:cubicBezTo>
                      <a:pt x="1849007" y="607282"/>
                      <a:pt x="1840928" y="599203"/>
                      <a:pt x="1840928" y="589248"/>
                    </a:cubicBezTo>
                    <a:close/>
                    <a:moveTo>
                      <a:pt x="1904142" y="589248"/>
                    </a:moveTo>
                    <a:cubicBezTo>
                      <a:pt x="1904142" y="579135"/>
                      <a:pt x="1912350" y="570928"/>
                      <a:pt x="1922462" y="570928"/>
                    </a:cubicBezTo>
                    <a:cubicBezTo>
                      <a:pt x="1932575" y="570928"/>
                      <a:pt x="1940782" y="579135"/>
                      <a:pt x="1940782" y="589248"/>
                    </a:cubicBezTo>
                    <a:cubicBezTo>
                      <a:pt x="1940782" y="599360"/>
                      <a:pt x="1932575" y="607568"/>
                      <a:pt x="1922462" y="607568"/>
                    </a:cubicBezTo>
                    <a:cubicBezTo>
                      <a:pt x="1912350" y="607568"/>
                      <a:pt x="1904142" y="599360"/>
                      <a:pt x="1904142" y="589248"/>
                    </a:cubicBezTo>
                    <a:close/>
                    <a:moveTo>
                      <a:pt x="1967642" y="589248"/>
                    </a:moveTo>
                    <a:cubicBezTo>
                      <a:pt x="1967642" y="579135"/>
                      <a:pt x="1975850" y="570928"/>
                      <a:pt x="1985962" y="570928"/>
                    </a:cubicBezTo>
                    <a:cubicBezTo>
                      <a:pt x="1996075" y="570928"/>
                      <a:pt x="2004282" y="579135"/>
                      <a:pt x="2004282" y="589248"/>
                    </a:cubicBezTo>
                    <a:cubicBezTo>
                      <a:pt x="2004282" y="599360"/>
                      <a:pt x="1996075" y="607568"/>
                      <a:pt x="1985962" y="607568"/>
                    </a:cubicBezTo>
                    <a:cubicBezTo>
                      <a:pt x="1975850" y="607568"/>
                      <a:pt x="1967642" y="599360"/>
                      <a:pt x="1967642" y="589248"/>
                    </a:cubicBezTo>
                    <a:close/>
                    <a:moveTo>
                      <a:pt x="2031142" y="589248"/>
                    </a:moveTo>
                    <a:cubicBezTo>
                      <a:pt x="2031142" y="579135"/>
                      <a:pt x="2039350" y="570928"/>
                      <a:pt x="2049462" y="570928"/>
                    </a:cubicBezTo>
                    <a:cubicBezTo>
                      <a:pt x="2059575" y="570928"/>
                      <a:pt x="2067782" y="579135"/>
                      <a:pt x="2067782" y="589248"/>
                    </a:cubicBezTo>
                    <a:cubicBezTo>
                      <a:pt x="2067782" y="599360"/>
                      <a:pt x="2059575" y="607568"/>
                      <a:pt x="2049462" y="607568"/>
                    </a:cubicBezTo>
                    <a:cubicBezTo>
                      <a:pt x="2039350" y="607568"/>
                      <a:pt x="2031142" y="599360"/>
                      <a:pt x="2031142" y="589248"/>
                    </a:cubicBezTo>
                    <a:close/>
                    <a:moveTo>
                      <a:pt x="2095785" y="589248"/>
                    </a:moveTo>
                    <a:cubicBezTo>
                      <a:pt x="2095785" y="579766"/>
                      <a:pt x="2103481" y="572071"/>
                      <a:pt x="2112962" y="572071"/>
                    </a:cubicBezTo>
                    <a:cubicBezTo>
                      <a:pt x="2122444" y="572071"/>
                      <a:pt x="2130139" y="579766"/>
                      <a:pt x="2130139" y="589248"/>
                    </a:cubicBezTo>
                    <a:cubicBezTo>
                      <a:pt x="2130139" y="598729"/>
                      <a:pt x="2122444" y="606425"/>
                      <a:pt x="2112962" y="606425"/>
                    </a:cubicBezTo>
                    <a:cubicBezTo>
                      <a:pt x="2103481" y="606425"/>
                      <a:pt x="2095785" y="598729"/>
                      <a:pt x="2095785" y="589248"/>
                    </a:cubicBezTo>
                    <a:close/>
                    <a:moveTo>
                      <a:pt x="2159000" y="589248"/>
                    </a:moveTo>
                    <a:cubicBezTo>
                      <a:pt x="2159000" y="579608"/>
                      <a:pt x="2166823" y="571785"/>
                      <a:pt x="2176462" y="571785"/>
                    </a:cubicBezTo>
                    <a:cubicBezTo>
                      <a:pt x="2186101" y="571785"/>
                      <a:pt x="2193925" y="579608"/>
                      <a:pt x="2193925" y="589248"/>
                    </a:cubicBezTo>
                    <a:cubicBezTo>
                      <a:pt x="2193925" y="598887"/>
                      <a:pt x="2186101" y="606710"/>
                      <a:pt x="2176462" y="606710"/>
                    </a:cubicBezTo>
                    <a:cubicBezTo>
                      <a:pt x="2166823" y="606710"/>
                      <a:pt x="2159000" y="598887"/>
                      <a:pt x="2159000" y="589248"/>
                    </a:cubicBezTo>
                    <a:close/>
                    <a:moveTo>
                      <a:pt x="2222500" y="589248"/>
                    </a:moveTo>
                    <a:cubicBezTo>
                      <a:pt x="2222500" y="579608"/>
                      <a:pt x="2230323" y="571785"/>
                      <a:pt x="2239962" y="571785"/>
                    </a:cubicBezTo>
                    <a:cubicBezTo>
                      <a:pt x="2249601" y="571785"/>
                      <a:pt x="2257425" y="579608"/>
                      <a:pt x="2257425" y="589248"/>
                    </a:cubicBezTo>
                    <a:cubicBezTo>
                      <a:pt x="2257425" y="598887"/>
                      <a:pt x="2249601" y="606710"/>
                      <a:pt x="2239962" y="606710"/>
                    </a:cubicBezTo>
                    <a:cubicBezTo>
                      <a:pt x="2230323" y="606710"/>
                      <a:pt x="2222500" y="598887"/>
                      <a:pt x="2222500" y="589248"/>
                    </a:cubicBezTo>
                    <a:close/>
                    <a:moveTo>
                      <a:pt x="127285" y="652748"/>
                    </a:moveTo>
                    <a:cubicBezTo>
                      <a:pt x="127285" y="643266"/>
                      <a:pt x="134980" y="635571"/>
                      <a:pt x="144462" y="635571"/>
                    </a:cubicBezTo>
                    <a:cubicBezTo>
                      <a:pt x="153944" y="635571"/>
                      <a:pt x="161639" y="643266"/>
                      <a:pt x="161639" y="652748"/>
                    </a:cubicBezTo>
                    <a:cubicBezTo>
                      <a:pt x="161639" y="662229"/>
                      <a:pt x="153944" y="669925"/>
                      <a:pt x="144462" y="669925"/>
                    </a:cubicBezTo>
                    <a:cubicBezTo>
                      <a:pt x="134980" y="669925"/>
                      <a:pt x="127285" y="662229"/>
                      <a:pt x="127285" y="652748"/>
                    </a:cubicBezTo>
                    <a:close/>
                    <a:moveTo>
                      <a:pt x="190785" y="652748"/>
                    </a:moveTo>
                    <a:cubicBezTo>
                      <a:pt x="190785" y="643266"/>
                      <a:pt x="198480" y="635571"/>
                      <a:pt x="207962" y="635571"/>
                    </a:cubicBezTo>
                    <a:cubicBezTo>
                      <a:pt x="217444" y="635571"/>
                      <a:pt x="225139" y="643266"/>
                      <a:pt x="225139" y="652748"/>
                    </a:cubicBezTo>
                    <a:cubicBezTo>
                      <a:pt x="225139" y="662229"/>
                      <a:pt x="217444" y="669925"/>
                      <a:pt x="207962" y="669925"/>
                    </a:cubicBezTo>
                    <a:cubicBezTo>
                      <a:pt x="198480" y="669925"/>
                      <a:pt x="190785" y="662229"/>
                      <a:pt x="190785" y="652748"/>
                    </a:cubicBezTo>
                    <a:close/>
                    <a:moveTo>
                      <a:pt x="254000" y="652748"/>
                    </a:moveTo>
                    <a:cubicBezTo>
                      <a:pt x="254000" y="643108"/>
                      <a:pt x="261823" y="635285"/>
                      <a:pt x="271462" y="635285"/>
                    </a:cubicBezTo>
                    <a:cubicBezTo>
                      <a:pt x="281101" y="635285"/>
                      <a:pt x="288925" y="643108"/>
                      <a:pt x="288925" y="652748"/>
                    </a:cubicBezTo>
                    <a:cubicBezTo>
                      <a:pt x="288925" y="662387"/>
                      <a:pt x="281101" y="670210"/>
                      <a:pt x="271462" y="670210"/>
                    </a:cubicBezTo>
                    <a:cubicBezTo>
                      <a:pt x="261823" y="670210"/>
                      <a:pt x="254000" y="662387"/>
                      <a:pt x="254000" y="652748"/>
                    </a:cubicBezTo>
                    <a:close/>
                    <a:moveTo>
                      <a:pt x="317500" y="652748"/>
                    </a:moveTo>
                    <a:cubicBezTo>
                      <a:pt x="317500" y="643108"/>
                      <a:pt x="325323" y="635285"/>
                      <a:pt x="334962" y="635285"/>
                    </a:cubicBezTo>
                    <a:cubicBezTo>
                      <a:pt x="344601" y="635285"/>
                      <a:pt x="352425" y="643108"/>
                      <a:pt x="352425" y="652748"/>
                    </a:cubicBezTo>
                    <a:cubicBezTo>
                      <a:pt x="352425" y="662387"/>
                      <a:pt x="344601" y="670210"/>
                      <a:pt x="334962" y="670210"/>
                    </a:cubicBezTo>
                    <a:cubicBezTo>
                      <a:pt x="325323" y="670210"/>
                      <a:pt x="317500" y="662387"/>
                      <a:pt x="317500" y="652748"/>
                    </a:cubicBezTo>
                    <a:close/>
                    <a:moveTo>
                      <a:pt x="381285" y="652748"/>
                    </a:moveTo>
                    <a:cubicBezTo>
                      <a:pt x="381285" y="643266"/>
                      <a:pt x="388980" y="635571"/>
                      <a:pt x="398462" y="635571"/>
                    </a:cubicBezTo>
                    <a:cubicBezTo>
                      <a:pt x="407944" y="635571"/>
                      <a:pt x="415639" y="643266"/>
                      <a:pt x="415639" y="652748"/>
                    </a:cubicBezTo>
                    <a:cubicBezTo>
                      <a:pt x="415639" y="662229"/>
                      <a:pt x="407944" y="669925"/>
                      <a:pt x="398462" y="669925"/>
                    </a:cubicBezTo>
                    <a:cubicBezTo>
                      <a:pt x="388980" y="669925"/>
                      <a:pt x="381285" y="662229"/>
                      <a:pt x="381285" y="652748"/>
                    </a:cubicBezTo>
                    <a:close/>
                    <a:moveTo>
                      <a:pt x="444785" y="652748"/>
                    </a:moveTo>
                    <a:cubicBezTo>
                      <a:pt x="444785" y="643266"/>
                      <a:pt x="452480" y="635571"/>
                      <a:pt x="461962" y="635571"/>
                    </a:cubicBezTo>
                    <a:cubicBezTo>
                      <a:pt x="471444" y="635571"/>
                      <a:pt x="479139" y="643266"/>
                      <a:pt x="479139" y="652748"/>
                    </a:cubicBezTo>
                    <a:cubicBezTo>
                      <a:pt x="479139" y="662229"/>
                      <a:pt x="471444" y="669925"/>
                      <a:pt x="461962" y="669925"/>
                    </a:cubicBezTo>
                    <a:cubicBezTo>
                      <a:pt x="452480" y="669925"/>
                      <a:pt x="444785" y="662229"/>
                      <a:pt x="444785" y="652748"/>
                    </a:cubicBezTo>
                    <a:close/>
                    <a:moveTo>
                      <a:pt x="508000" y="652748"/>
                    </a:moveTo>
                    <a:cubicBezTo>
                      <a:pt x="508000" y="643108"/>
                      <a:pt x="515823" y="635285"/>
                      <a:pt x="525462" y="635285"/>
                    </a:cubicBezTo>
                    <a:cubicBezTo>
                      <a:pt x="535101" y="635285"/>
                      <a:pt x="542925" y="643108"/>
                      <a:pt x="542925" y="652748"/>
                    </a:cubicBezTo>
                    <a:cubicBezTo>
                      <a:pt x="542925" y="662387"/>
                      <a:pt x="535101" y="670210"/>
                      <a:pt x="525462" y="670210"/>
                    </a:cubicBezTo>
                    <a:cubicBezTo>
                      <a:pt x="515823" y="670210"/>
                      <a:pt x="508000" y="662387"/>
                      <a:pt x="508000" y="652748"/>
                    </a:cubicBezTo>
                    <a:close/>
                    <a:moveTo>
                      <a:pt x="571500" y="652748"/>
                    </a:moveTo>
                    <a:cubicBezTo>
                      <a:pt x="571500" y="643108"/>
                      <a:pt x="579323" y="635285"/>
                      <a:pt x="588962" y="635285"/>
                    </a:cubicBezTo>
                    <a:cubicBezTo>
                      <a:pt x="598601" y="635285"/>
                      <a:pt x="606425" y="643108"/>
                      <a:pt x="606425" y="652748"/>
                    </a:cubicBezTo>
                    <a:cubicBezTo>
                      <a:pt x="606425" y="662387"/>
                      <a:pt x="598601" y="670210"/>
                      <a:pt x="588962" y="670210"/>
                    </a:cubicBezTo>
                    <a:cubicBezTo>
                      <a:pt x="579323" y="670210"/>
                      <a:pt x="571500" y="662387"/>
                      <a:pt x="571500" y="652748"/>
                    </a:cubicBezTo>
                    <a:close/>
                    <a:moveTo>
                      <a:pt x="635000" y="652748"/>
                    </a:moveTo>
                    <a:cubicBezTo>
                      <a:pt x="635000" y="643108"/>
                      <a:pt x="642823" y="635285"/>
                      <a:pt x="652462" y="635285"/>
                    </a:cubicBezTo>
                    <a:cubicBezTo>
                      <a:pt x="662101" y="635285"/>
                      <a:pt x="669925" y="643108"/>
                      <a:pt x="669925" y="652748"/>
                    </a:cubicBezTo>
                    <a:cubicBezTo>
                      <a:pt x="669925" y="662387"/>
                      <a:pt x="662101" y="670210"/>
                      <a:pt x="652462" y="670210"/>
                    </a:cubicBezTo>
                    <a:cubicBezTo>
                      <a:pt x="642823" y="670210"/>
                      <a:pt x="635000" y="662387"/>
                      <a:pt x="635000" y="652748"/>
                    </a:cubicBezTo>
                    <a:close/>
                    <a:moveTo>
                      <a:pt x="698500" y="652748"/>
                    </a:moveTo>
                    <a:cubicBezTo>
                      <a:pt x="698500" y="643108"/>
                      <a:pt x="706323" y="635285"/>
                      <a:pt x="715962" y="635285"/>
                    </a:cubicBezTo>
                    <a:cubicBezTo>
                      <a:pt x="725601" y="635285"/>
                      <a:pt x="733425" y="643108"/>
                      <a:pt x="733425" y="652748"/>
                    </a:cubicBezTo>
                    <a:cubicBezTo>
                      <a:pt x="733425" y="662387"/>
                      <a:pt x="725601" y="670210"/>
                      <a:pt x="715962" y="670210"/>
                    </a:cubicBezTo>
                    <a:cubicBezTo>
                      <a:pt x="706323" y="670210"/>
                      <a:pt x="698500" y="662387"/>
                      <a:pt x="698500" y="652748"/>
                    </a:cubicBezTo>
                    <a:close/>
                    <a:moveTo>
                      <a:pt x="762000" y="652748"/>
                    </a:moveTo>
                    <a:cubicBezTo>
                      <a:pt x="762000" y="643108"/>
                      <a:pt x="769823" y="635285"/>
                      <a:pt x="779462" y="635285"/>
                    </a:cubicBezTo>
                    <a:cubicBezTo>
                      <a:pt x="789101" y="635285"/>
                      <a:pt x="796925" y="643108"/>
                      <a:pt x="796925" y="652748"/>
                    </a:cubicBezTo>
                    <a:cubicBezTo>
                      <a:pt x="796925" y="662387"/>
                      <a:pt x="789101" y="670210"/>
                      <a:pt x="779462" y="670210"/>
                    </a:cubicBezTo>
                    <a:cubicBezTo>
                      <a:pt x="769823" y="670210"/>
                      <a:pt x="762000" y="662387"/>
                      <a:pt x="762000" y="652748"/>
                    </a:cubicBezTo>
                    <a:close/>
                    <a:moveTo>
                      <a:pt x="825500" y="652748"/>
                    </a:moveTo>
                    <a:cubicBezTo>
                      <a:pt x="825500" y="643108"/>
                      <a:pt x="833323" y="635285"/>
                      <a:pt x="842962" y="635285"/>
                    </a:cubicBezTo>
                    <a:cubicBezTo>
                      <a:pt x="852601" y="635285"/>
                      <a:pt x="860425" y="643108"/>
                      <a:pt x="860425" y="652748"/>
                    </a:cubicBezTo>
                    <a:cubicBezTo>
                      <a:pt x="860425" y="662387"/>
                      <a:pt x="852601" y="670210"/>
                      <a:pt x="842962" y="670210"/>
                    </a:cubicBezTo>
                    <a:cubicBezTo>
                      <a:pt x="833323" y="670210"/>
                      <a:pt x="825500" y="662387"/>
                      <a:pt x="825500" y="652748"/>
                    </a:cubicBezTo>
                    <a:close/>
                    <a:moveTo>
                      <a:pt x="889000" y="652748"/>
                    </a:moveTo>
                    <a:cubicBezTo>
                      <a:pt x="889000" y="643108"/>
                      <a:pt x="896823" y="635285"/>
                      <a:pt x="906462" y="635285"/>
                    </a:cubicBezTo>
                    <a:cubicBezTo>
                      <a:pt x="916101" y="635285"/>
                      <a:pt x="923925" y="643108"/>
                      <a:pt x="923925" y="652748"/>
                    </a:cubicBezTo>
                    <a:cubicBezTo>
                      <a:pt x="923925" y="662387"/>
                      <a:pt x="916101" y="670210"/>
                      <a:pt x="906462" y="670210"/>
                    </a:cubicBezTo>
                    <a:cubicBezTo>
                      <a:pt x="896823" y="670210"/>
                      <a:pt x="889000" y="662387"/>
                      <a:pt x="889000" y="652748"/>
                    </a:cubicBezTo>
                    <a:close/>
                    <a:moveTo>
                      <a:pt x="952500" y="652748"/>
                    </a:moveTo>
                    <a:cubicBezTo>
                      <a:pt x="952500" y="643108"/>
                      <a:pt x="960323" y="635285"/>
                      <a:pt x="969962" y="635285"/>
                    </a:cubicBezTo>
                    <a:cubicBezTo>
                      <a:pt x="979601" y="635285"/>
                      <a:pt x="987425" y="643108"/>
                      <a:pt x="987425" y="652748"/>
                    </a:cubicBezTo>
                    <a:cubicBezTo>
                      <a:pt x="987425" y="662387"/>
                      <a:pt x="979601" y="670210"/>
                      <a:pt x="969962" y="670210"/>
                    </a:cubicBezTo>
                    <a:cubicBezTo>
                      <a:pt x="960323" y="670210"/>
                      <a:pt x="952500" y="662387"/>
                      <a:pt x="952500" y="652748"/>
                    </a:cubicBezTo>
                    <a:close/>
                    <a:moveTo>
                      <a:pt x="1016000" y="652748"/>
                    </a:moveTo>
                    <a:cubicBezTo>
                      <a:pt x="1016000" y="643108"/>
                      <a:pt x="1023823" y="635285"/>
                      <a:pt x="1033462" y="635285"/>
                    </a:cubicBezTo>
                    <a:cubicBezTo>
                      <a:pt x="1043101" y="635285"/>
                      <a:pt x="1050925" y="643108"/>
                      <a:pt x="1050925" y="652748"/>
                    </a:cubicBezTo>
                    <a:cubicBezTo>
                      <a:pt x="1050925" y="662387"/>
                      <a:pt x="1043101" y="670210"/>
                      <a:pt x="1033462" y="670210"/>
                    </a:cubicBezTo>
                    <a:cubicBezTo>
                      <a:pt x="1023823" y="670210"/>
                      <a:pt x="1016000" y="662387"/>
                      <a:pt x="1016000" y="652748"/>
                    </a:cubicBezTo>
                    <a:close/>
                    <a:moveTo>
                      <a:pt x="1079500" y="652748"/>
                    </a:moveTo>
                    <a:cubicBezTo>
                      <a:pt x="1079500" y="643108"/>
                      <a:pt x="1087323" y="635285"/>
                      <a:pt x="1096962" y="635285"/>
                    </a:cubicBezTo>
                    <a:cubicBezTo>
                      <a:pt x="1106601" y="635285"/>
                      <a:pt x="1114425" y="643108"/>
                      <a:pt x="1114425" y="652748"/>
                    </a:cubicBezTo>
                    <a:cubicBezTo>
                      <a:pt x="1114425" y="662387"/>
                      <a:pt x="1106601" y="670210"/>
                      <a:pt x="1096962" y="670210"/>
                    </a:cubicBezTo>
                    <a:cubicBezTo>
                      <a:pt x="1087323" y="670210"/>
                      <a:pt x="1079500" y="662387"/>
                      <a:pt x="1079500" y="652748"/>
                    </a:cubicBezTo>
                    <a:close/>
                    <a:moveTo>
                      <a:pt x="1142714" y="652748"/>
                    </a:moveTo>
                    <a:cubicBezTo>
                      <a:pt x="1142714" y="642951"/>
                      <a:pt x="1150665" y="635000"/>
                      <a:pt x="1160462" y="635000"/>
                    </a:cubicBezTo>
                    <a:cubicBezTo>
                      <a:pt x="1170259" y="635000"/>
                      <a:pt x="1178210" y="642951"/>
                      <a:pt x="1178210" y="652748"/>
                    </a:cubicBezTo>
                    <a:cubicBezTo>
                      <a:pt x="1178210" y="662545"/>
                      <a:pt x="1170259" y="670496"/>
                      <a:pt x="1160462" y="670496"/>
                    </a:cubicBezTo>
                    <a:cubicBezTo>
                      <a:pt x="1150665" y="670496"/>
                      <a:pt x="1142714" y="662545"/>
                      <a:pt x="1142714" y="652748"/>
                    </a:cubicBezTo>
                    <a:close/>
                    <a:moveTo>
                      <a:pt x="1206214" y="652748"/>
                    </a:moveTo>
                    <a:cubicBezTo>
                      <a:pt x="1206214" y="642951"/>
                      <a:pt x="1214165" y="635000"/>
                      <a:pt x="1223962" y="635000"/>
                    </a:cubicBezTo>
                    <a:cubicBezTo>
                      <a:pt x="1233759" y="635000"/>
                      <a:pt x="1241710" y="642951"/>
                      <a:pt x="1241710" y="652748"/>
                    </a:cubicBezTo>
                    <a:cubicBezTo>
                      <a:pt x="1241710" y="662545"/>
                      <a:pt x="1233759" y="670496"/>
                      <a:pt x="1223962" y="670496"/>
                    </a:cubicBezTo>
                    <a:cubicBezTo>
                      <a:pt x="1214165" y="670496"/>
                      <a:pt x="1206214" y="662545"/>
                      <a:pt x="1206214" y="652748"/>
                    </a:cubicBezTo>
                    <a:close/>
                    <a:moveTo>
                      <a:pt x="1269714" y="652748"/>
                    </a:moveTo>
                    <a:cubicBezTo>
                      <a:pt x="1269714" y="642951"/>
                      <a:pt x="1277665" y="635000"/>
                      <a:pt x="1287462" y="635000"/>
                    </a:cubicBezTo>
                    <a:cubicBezTo>
                      <a:pt x="1297259" y="635000"/>
                      <a:pt x="1305210" y="642951"/>
                      <a:pt x="1305210" y="652748"/>
                    </a:cubicBezTo>
                    <a:cubicBezTo>
                      <a:pt x="1305210" y="662545"/>
                      <a:pt x="1297259" y="670496"/>
                      <a:pt x="1287462" y="670496"/>
                    </a:cubicBezTo>
                    <a:cubicBezTo>
                      <a:pt x="1277665" y="670496"/>
                      <a:pt x="1269714" y="662545"/>
                      <a:pt x="1269714" y="652748"/>
                    </a:cubicBezTo>
                    <a:close/>
                    <a:moveTo>
                      <a:pt x="1333214" y="652748"/>
                    </a:moveTo>
                    <a:cubicBezTo>
                      <a:pt x="1333214" y="642951"/>
                      <a:pt x="1341165" y="635000"/>
                      <a:pt x="1350962" y="635000"/>
                    </a:cubicBezTo>
                    <a:cubicBezTo>
                      <a:pt x="1360759" y="635000"/>
                      <a:pt x="1368710" y="642951"/>
                      <a:pt x="1368710" y="652748"/>
                    </a:cubicBezTo>
                    <a:cubicBezTo>
                      <a:pt x="1368710" y="662545"/>
                      <a:pt x="1360759" y="670496"/>
                      <a:pt x="1350962" y="670496"/>
                    </a:cubicBezTo>
                    <a:cubicBezTo>
                      <a:pt x="1341165" y="670496"/>
                      <a:pt x="1333214" y="662545"/>
                      <a:pt x="1333214" y="652748"/>
                    </a:cubicBezTo>
                    <a:close/>
                    <a:moveTo>
                      <a:pt x="1396714" y="652748"/>
                    </a:moveTo>
                    <a:cubicBezTo>
                      <a:pt x="1396714" y="642951"/>
                      <a:pt x="1404665" y="635000"/>
                      <a:pt x="1414462" y="635000"/>
                    </a:cubicBezTo>
                    <a:cubicBezTo>
                      <a:pt x="1424259" y="635000"/>
                      <a:pt x="1432210" y="642951"/>
                      <a:pt x="1432210" y="652748"/>
                    </a:cubicBezTo>
                    <a:cubicBezTo>
                      <a:pt x="1432210" y="662545"/>
                      <a:pt x="1424259" y="670496"/>
                      <a:pt x="1414462" y="670496"/>
                    </a:cubicBezTo>
                    <a:cubicBezTo>
                      <a:pt x="1404665" y="670496"/>
                      <a:pt x="1396714" y="662545"/>
                      <a:pt x="1396714" y="652748"/>
                    </a:cubicBezTo>
                    <a:close/>
                    <a:moveTo>
                      <a:pt x="1460214" y="652748"/>
                    </a:moveTo>
                    <a:cubicBezTo>
                      <a:pt x="1460214" y="642951"/>
                      <a:pt x="1468165" y="635000"/>
                      <a:pt x="1477962" y="635000"/>
                    </a:cubicBezTo>
                    <a:cubicBezTo>
                      <a:pt x="1487759" y="635000"/>
                      <a:pt x="1495710" y="642951"/>
                      <a:pt x="1495710" y="652748"/>
                    </a:cubicBezTo>
                    <a:cubicBezTo>
                      <a:pt x="1495710" y="662545"/>
                      <a:pt x="1487759" y="670496"/>
                      <a:pt x="1477962" y="670496"/>
                    </a:cubicBezTo>
                    <a:cubicBezTo>
                      <a:pt x="1468165" y="670496"/>
                      <a:pt x="1460214" y="662545"/>
                      <a:pt x="1460214" y="652748"/>
                    </a:cubicBezTo>
                    <a:close/>
                    <a:moveTo>
                      <a:pt x="1523714" y="652748"/>
                    </a:moveTo>
                    <a:cubicBezTo>
                      <a:pt x="1523714" y="642951"/>
                      <a:pt x="1531665" y="635000"/>
                      <a:pt x="1541462" y="635000"/>
                    </a:cubicBezTo>
                    <a:cubicBezTo>
                      <a:pt x="1551259" y="635000"/>
                      <a:pt x="1559210" y="642951"/>
                      <a:pt x="1559210" y="652748"/>
                    </a:cubicBezTo>
                    <a:cubicBezTo>
                      <a:pt x="1559210" y="662545"/>
                      <a:pt x="1551259" y="670496"/>
                      <a:pt x="1541462" y="670496"/>
                    </a:cubicBezTo>
                    <a:cubicBezTo>
                      <a:pt x="1531665" y="670496"/>
                      <a:pt x="1523714" y="662545"/>
                      <a:pt x="1523714" y="652748"/>
                    </a:cubicBezTo>
                    <a:close/>
                    <a:moveTo>
                      <a:pt x="1586928" y="652748"/>
                    </a:moveTo>
                    <a:cubicBezTo>
                      <a:pt x="1586928" y="642793"/>
                      <a:pt x="1595007" y="634714"/>
                      <a:pt x="1604962" y="634714"/>
                    </a:cubicBezTo>
                    <a:cubicBezTo>
                      <a:pt x="1614917" y="634714"/>
                      <a:pt x="1622996" y="642793"/>
                      <a:pt x="1622996" y="652748"/>
                    </a:cubicBezTo>
                    <a:cubicBezTo>
                      <a:pt x="1622996" y="662702"/>
                      <a:pt x="1614917" y="670782"/>
                      <a:pt x="1604962" y="670782"/>
                    </a:cubicBezTo>
                    <a:cubicBezTo>
                      <a:pt x="1595007" y="670782"/>
                      <a:pt x="1586928" y="662702"/>
                      <a:pt x="1586928" y="652748"/>
                    </a:cubicBezTo>
                    <a:close/>
                    <a:moveTo>
                      <a:pt x="1650428" y="652748"/>
                    </a:moveTo>
                    <a:cubicBezTo>
                      <a:pt x="1650428" y="642793"/>
                      <a:pt x="1658507" y="634714"/>
                      <a:pt x="1668462" y="634714"/>
                    </a:cubicBezTo>
                    <a:cubicBezTo>
                      <a:pt x="1678417" y="634714"/>
                      <a:pt x="1686496" y="642793"/>
                      <a:pt x="1686496" y="652748"/>
                    </a:cubicBezTo>
                    <a:cubicBezTo>
                      <a:pt x="1686496" y="662702"/>
                      <a:pt x="1678417" y="670782"/>
                      <a:pt x="1668462" y="670782"/>
                    </a:cubicBezTo>
                    <a:cubicBezTo>
                      <a:pt x="1658507" y="670782"/>
                      <a:pt x="1650428" y="662702"/>
                      <a:pt x="1650428" y="652748"/>
                    </a:cubicBezTo>
                    <a:close/>
                    <a:moveTo>
                      <a:pt x="1713928" y="652748"/>
                    </a:moveTo>
                    <a:cubicBezTo>
                      <a:pt x="1713928" y="642793"/>
                      <a:pt x="1722007" y="634714"/>
                      <a:pt x="1731962" y="634714"/>
                    </a:cubicBezTo>
                    <a:cubicBezTo>
                      <a:pt x="1741917" y="634714"/>
                      <a:pt x="1749996" y="642793"/>
                      <a:pt x="1749996" y="652748"/>
                    </a:cubicBezTo>
                    <a:cubicBezTo>
                      <a:pt x="1749996" y="662702"/>
                      <a:pt x="1741917" y="670782"/>
                      <a:pt x="1731962" y="670782"/>
                    </a:cubicBezTo>
                    <a:cubicBezTo>
                      <a:pt x="1722007" y="670782"/>
                      <a:pt x="1713928" y="662702"/>
                      <a:pt x="1713928" y="652748"/>
                    </a:cubicBezTo>
                    <a:close/>
                    <a:moveTo>
                      <a:pt x="1777428" y="652748"/>
                    </a:moveTo>
                    <a:cubicBezTo>
                      <a:pt x="1777428" y="642793"/>
                      <a:pt x="1785507" y="634714"/>
                      <a:pt x="1795462" y="634714"/>
                    </a:cubicBezTo>
                    <a:cubicBezTo>
                      <a:pt x="1805417" y="634714"/>
                      <a:pt x="1813496" y="642793"/>
                      <a:pt x="1813496" y="652748"/>
                    </a:cubicBezTo>
                    <a:cubicBezTo>
                      <a:pt x="1813496" y="662702"/>
                      <a:pt x="1805417" y="670782"/>
                      <a:pt x="1795462" y="670782"/>
                    </a:cubicBezTo>
                    <a:cubicBezTo>
                      <a:pt x="1785507" y="670782"/>
                      <a:pt x="1777428" y="662702"/>
                      <a:pt x="1777428" y="652748"/>
                    </a:cubicBezTo>
                    <a:close/>
                    <a:moveTo>
                      <a:pt x="1840928" y="652748"/>
                    </a:moveTo>
                    <a:cubicBezTo>
                      <a:pt x="1840928" y="642793"/>
                      <a:pt x="1849007" y="634714"/>
                      <a:pt x="1858962" y="634714"/>
                    </a:cubicBezTo>
                    <a:cubicBezTo>
                      <a:pt x="1868917" y="634714"/>
                      <a:pt x="1876996" y="642793"/>
                      <a:pt x="1876996" y="652748"/>
                    </a:cubicBezTo>
                    <a:cubicBezTo>
                      <a:pt x="1876996" y="662702"/>
                      <a:pt x="1868917" y="670782"/>
                      <a:pt x="1858962" y="670782"/>
                    </a:cubicBezTo>
                    <a:cubicBezTo>
                      <a:pt x="1849007" y="670782"/>
                      <a:pt x="1840928" y="662702"/>
                      <a:pt x="1840928" y="652748"/>
                    </a:cubicBezTo>
                    <a:close/>
                    <a:moveTo>
                      <a:pt x="1904142" y="652748"/>
                    </a:moveTo>
                    <a:cubicBezTo>
                      <a:pt x="1904142" y="642635"/>
                      <a:pt x="1912350" y="634428"/>
                      <a:pt x="1922462" y="634428"/>
                    </a:cubicBezTo>
                    <a:cubicBezTo>
                      <a:pt x="1932575" y="634428"/>
                      <a:pt x="1940782" y="642635"/>
                      <a:pt x="1940782" y="652748"/>
                    </a:cubicBezTo>
                    <a:cubicBezTo>
                      <a:pt x="1940782" y="662860"/>
                      <a:pt x="1932575" y="671067"/>
                      <a:pt x="1922462" y="671067"/>
                    </a:cubicBezTo>
                    <a:cubicBezTo>
                      <a:pt x="1912350" y="671067"/>
                      <a:pt x="1904142" y="662860"/>
                      <a:pt x="1904142" y="652748"/>
                    </a:cubicBezTo>
                    <a:close/>
                    <a:moveTo>
                      <a:pt x="1967642" y="652748"/>
                    </a:moveTo>
                    <a:cubicBezTo>
                      <a:pt x="1967642" y="642635"/>
                      <a:pt x="1975850" y="634428"/>
                      <a:pt x="1985962" y="634428"/>
                    </a:cubicBezTo>
                    <a:cubicBezTo>
                      <a:pt x="1996075" y="634428"/>
                      <a:pt x="2004282" y="642635"/>
                      <a:pt x="2004282" y="652748"/>
                    </a:cubicBezTo>
                    <a:cubicBezTo>
                      <a:pt x="2004282" y="662860"/>
                      <a:pt x="1996075" y="671067"/>
                      <a:pt x="1985962" y="671067"/>
                    </a:cubicBezTo>
                    <a:cubicBezTo>
                      <a:pt x="1975850" y="671067"/>
                      <a:pt x="1967642" y="662860"/>
                      <a:pt x="1967642" y="652748"/>
                    </a:cubicBezTo>
                    <a:close/>
                    <a:moveTo>
                      <a:pt x="2031142" y="652748"/>
                    </a:moveTo>
                    <a:cubicBezTo>
                      <a:pt x="2031142" y="642635"/>
                      <a:pt x="2039350" y="634428"/>
                      <a:pt x="2049462" y="634428"/>
                    </a:cubicBezTo>
                    <a:cubicBezTo>
                      <a:pt x="2059575" y="634428"/>
                      <a:pt x="2067782" y="642635"/>
                      <a:pt x="2067782" y="652748"/>
                    </a:cubicBezTo>
                    <a:cubicBezTo>
                      <a:pt x="2067782" y="662860"/>
                      <a:pt x="2059575" y="671067"/>
                      <a:pt x="2049462" y="671067"/>
                    </a:cubicBezTo>
                    <a:cubicBezTo>
                      <a:pt x="2039350" y="671067"/>
                      <a:pt x="2031142" y="662860"/>
                      <a:pt x="2031142" y="652748"/>
                    </a:cubicBezTo>
                    <a:close/>
                    <a:moveTo>
                      <a:pt x="2095500" y="652748"/>
                    </a:moveTo>
                    <a:cubicBezTo>
                      <a:pt x="2095500" y="643108"/>
                      <a:pt x="2103323" y="635285"/>
                      <a:pt x="2112962" y="635285"/>
                    </a:cubicBezTo>
                    <a:cubicBezTo>
                      <a:pt x="2122601" y="635285"/>
                      <a:pt x="2130425" y="643108"/>
                      <a:pt x="2130425" y="652748"/>
                    </a:cubicBezTo>
                    <a:cubicBezTo>
                      <a:pt x="2130425" y="662387"/>
                      <a:pt x="2122601" y="670210"/>
                      <a:pt x="2112962" y="670210"/>
                    </a:cubicBezTo>
                    <a:cubicBezTo>
                      <a:pt x="2103323" y="670210"/>
                      <a:pt x="2095500" y="662387"/>
                      <a:pt x="2095500" y="652748"/>
                    </a:cubicBezTo>
                    <a:close/>
                    <a:moveTo>
                      <a:pt x="2159285" y="652748"/>
                    </a:moveTo>
                    <a:cubicBezTo>
                      <a:pt x="2159285" y="643266"/>
                      <a:pt x="2166981" y="635571"/>
                      <a:pt x="2176462" y="635571"/>
                    </a:cubicBezTo>
                    <a:cubicBezTo>
                      <a:pt x="2185944" y="635571"/>
                      <a:pt x="2193639" y="643266"/>
                      <a:pt x="2193639" y="652748"/>
                    </a:cubicBezTo>
                    <a:cubicBezTo>
                      <a:pt x="2193639" y="662229"/>
                      <a:pt x="2185944" y="669925"/>
                      <a:pt x="2176462" y="669925"/>
                    </a:cubicBezTo>
                    <a:cubicBezTo>
                      <a:pt x="2166981" y="669925"/>
                      <a:pt x="2159285" y="662229"/>
                      <a:pt x="2159285" y="652748"/>
                    </a:cubicBezTo>
                    <a:close/>
                    <a:moveTo>
                      <a:pt x="2222500" y="652748"/>
                    </a:moveTo>
                    <a:cubicBezTo>
                      <a:pt x="2222500" y="643108"/>
                      <a:pt x="2230323" y="635285"/>
                      <a:pt x="2239962" y="635285"/>
                    </a:cubicBezTo>
                    <a:cubicBezTo>
                      <a:pt x="2249601" y="635285"/>
                      <a:pt x="2257425" y="643108"/>
                      <a:pt x="2257425" y="652748"/>
                    </a:cubicBezTo>
                    <a:cubicBezTo>
                      <a:pt x="2257425" y="662387"/>
                      <a:pt x="2249601" y="670210"/>
                      <a:pt x="2239962" y="670210"/>
                    </a:cubicBezTo>
                    <a:cubicBezTo>
                      <a:pt x="2230323" y="670210"/>
                      <a:pt x="2222500" y="662387"/>
                      <a:pt x="2222500" y="652748"/>
                    </a:cubicBezTo>
                    <a:close/>
                    <a:moveTo>
                      <a:pt x="2286000" y="652748"/>
                    </a:moveTo>
                    <a:cubicBezTo>
                      <a:pt x="2286000" y="643108"/>
                      <a:pt x="2293823" y="635285"/>
                      <a:pt x="2303462" y="635285"/>
                    </a:cubicBezTo>
                    <a:cubicBezTo>
                      <a:pt x="2313101" y="635285"/>
                      <a:pt x="2320925" y="643108"/>
                      <a:pt x="2320925" y="652748"/>
                    </a:cubicBezTo>
                    <a:cubicBezTo>
                      <a:pt x="2320925" y="662387"/>
                      <a:pt x="2313101" y="670210"/>
                      <a:pt x="2303462" y="670210"/>
                    </a:cubicBezTo>
                    <a:cubicBezTo>
                      <a:pt x="2293823" y="670210"/>
                      <a:pt x="2286000" y="662387"/>
                      <a:pt x="2286000" y="652748"/>
                    </a:cubicBezTo>
                    <a:close/>
                    <a:moveTo>
                      <a:pt x="63500" y="716248"/>
                    </a:moveTo>
                    <a:cubicBezTo>
                      <a:pt x="63500" y="706608"/>
                      <a:pt x="71323" y="698785"/>
                      <a:pt x="80962" y="698785"/>
                    </a:cubicBezTo>
                    <a:cubicBezTo>
                      <a:pt x="90601" y="698785"/>
                      <a:pt x="98425" y="706608"/>
                      <a:pt x="98425" y="716248"/>
                    </a:cubicBezTo>
                    <a:cubicBezTo>
                      <a:pt x="98425" y="725887"/>
                      <a:pt x="90601" y="733710"/>
                      <a:pt x="80962" y="733710"/>
                    </a:cubicBezTo>
                    <a:cubicBezTo>
                      <a:pt x="71323" y="733710"/>
                      <a:pt x="63500" y="725887"/>
                      <a:pt x="63500" y="716248"/>
                    </a:cubicBezTo>
                    <a:close/>
                    <a:moveTo>
                      <a:pt x="127000" y="716248"/>
                    </a:moveTo>
                    <a:cubicBezTo>
                      <a:pt x="127000" y="706608"/>
                      <a:pt x="134823" y="698785"/>
                      <a:pt x="144462" y="698785"/>
                    </a:cubicBezTo>
                    <a:cubicBezTo>
                      <a:pt x="154101" y="698785"/>
                      <a:pt x="161925" y="706608"/>
                      <a:pt x="161925" y="716248"/>
                    </a:cubicBezTo>
                    <a:cubicBezTo>
                      <a:pt x="161925" y="725887"/>
                      <a:pt x="154101" y="733710"/>
                      <a:pt x="144462" y="733710"/>
                    </a:cubicBezTo>
                    <a:cubicBezTo>
                      <a:pt x="134823" y="733710"/>
                      <a:pt x="127000" y="725887"/>
                      <a:pt x="127000" y="716248"/>
                    </a:cubicBezTo>
                    <a:close/>
                    <a:moveTo>
                      <a:pt x="190500" y="716248"/>
                    </a:moveTo>
                    <a:cubicBezTo>
                      <a:pt x="190500" y="706608"/>
                      <a:pt x="198323" y="698785"/>
                      <a:pt x="207962" y="698785"/>
                    </a:cubicBezTo>
                    <a:cubicBezTo>
                      <a:pt x="217601" y="698785"/>
                      <a:pt x="225425" y="706608"/>
                      <a:pt x="225425" y="716248"/>
                    </a:cubicBezTo>
                    <a:cubicBezTo>
                      <a:pt x="225425" y="725887"/>
                      <a:pt x="217601" y="733710"/>
                      <a:pt x="207962" y="733710"/>
                    </a:cubicBezTo>
                    <a:cubicBezTo>
                      <a:pt x="198323" y="733710"/>
                      <a:pt x="190500" y="725887"/>
                      <a:pt x="190500" y="716248"/>
                    </a:cubicBezTo>
                    <a:close/>
                    <a:moveTo>
                      <a:pt x="254285" y="716248"/>
                    </a:moveTo>
                    <a:cubicBezTo>
                      <a:pt x="254285" y="706766"/>
                      <a:pt x="261980" y="699071"/>
                      <a:pt x="271462" y="699071"/>
                    </a:cubicBezTo>
                    <a:cubicBezTo>
                      <a:pt x="280944" y="699071"/>
                      <a:pt x="288639" y="706766"/>
                      <a:pt x="288639" y="716248"/>
                    </a:cubicBezTo>
                    <a:cubicBezTo>
                      <a:pt x="288639" y="725729"/>
                      <a:pt x="280944" y="733425"/>
                      <a:pt x="271462" y="733425"/>
                    </a:cubicBezTo>
                    <a:cubicBezTo>
                      <a:pt x="261980" y="733425"/>
                      <a:pt x="254285" y="725729"/>
                      <a:pt x="254285" y="716248"/>
                    </a:cubicBezTo>
                    <a:close/>
                    <a:moveTo>
                      <a:pt x="317785" y="716248"/>
                    </a:moveTo>
                    <a:cubicBezTo>
                      <a:pt x="317785" y="706766"/>
                      <a:pt x="325480" y="699071"/>
                      <a:pt x="334962" y="699071"/>
                    </a:cubicBezTo>
                    <a:cubicBezTo>
                      <a:pt x="344444" y="699071"/>
                      <a:pt x="352139" y="706766"/>
                      <a:pt x="352139" y="716248"/>
                    </a:cubicBezTo>
                    <a:cubicBezTo>
                      <a:pt x="352139" y="725729"/>
                      <a:pt x="344444" y="733425"/>
                      <a:pt x="334962" y="733425"/>
                    </a:cubicBezTo>
                    <a:cubicBezTo>
                      <a:pt x="325480" y="733425"/>
                      <a:pt x="317785" y="725729"/>
                      <a:pt x="317785" y="716248"/>
                    </a:cubicBezTo>
                    <a:close/>
                    <a:moveTo>
                      <a:pt x="381285" y="716248"/>
                    </a:moveTo>
                    <a:cubicBezTo>
                      <a:pt x="381285" y="706766"/>
                      <a:pt x="388980" y="699071"/>
                      <a:pt x="398462" y="699071"/>
                    </a:cubicBezTo>
                    <a:cubicBezTo>
                      <a:pt x="407944" y="699071"/>
                      <a:pt x="415639" y="706766"/>
                      <a:pt x="415639" y="716248"/>
                    </a:cubicBezTo>
                    <a:cubicBezTo>
                      <a:pt x="415639" y="725729"/>
                      <a:pt x="407944" y="733425"/>
                      <a:pt x="398462" y="733425"/>
                    </a:cubicBezTo>
                    <a:cubicBezTo>
                      <a:pt x="388980" y="733425"/>
                      <a:pt x="381285" y="725729"/>
                      <a:pt x="381285" y="716248"/>
                    </a:cubicBezTo>
                    <a:close/>
                    <a:moveTo>
                      <a:pt x="444500" y="716248"/>
                    </a:moveTo>
                    <a:cubicBezTo>
                      <a:pt x="444500" y="706608"/>
                      <a:pt x="452323" y="698785"/>
                      <a:pt x="461962" y="698785"/>
                    </a:cubicBezTo>
                    <a:cubicBezTo>
                      <a:pt x="471601" y="698785"/>
                      <a:pt x="479425" y="706608"/>
                      <a:pt x="479425" y="716248"/>
                    </a:cubicBezTo>
                    <a:cubicBezTo>
                      <a:pt x="479425" y="725887"/>
                      <a:pt x="471601" y="733710"/>
                      <a:pt x="461962" y="733710"/>
                    </a:cubicBezTo>
                    <a:cubicBezTo>
                      <a:pt x="452323" y="733710"/>
                      <a:pt x="444500" y="725887"/>
                      <a:pt x="444500" y="716248"/>
                    </a:cubicBezTo>
                    <a:close/>
                    <a:moveTo>
                      <a:pt x="508000" y="716248"/>
                    </a:moveTo>
                    <a:cubicBezTo>
                      <a:pt x="508000" y="706608"/>
                      <a:pt x="515823" y="698785"/>
                      <a:pt x="525462" y="698785"/>
                    </a:cubicBezTo>
                    <a:cubicBezTo>
                      <a:pt x="535101" y="698785"/>
                      <a:pt x="542925" y="706608"/>
                      <a:pt x="542925" y="716248"/>
                    </a:cubicBezTo>
                    <a:cubicBezTo>
                      <a:pt x="542925" y="725887"/>
                      <a:pt x="535101" y="733710"/>
                      <a:pt x="525462" y="733710"/>
                    </a:cubicBezTo>
                    <a:cubicBezTo>
                      <a:pt x="515823" y="733710"/>
                      <a:pt x="508000" y="725887"/>
                      <a:pt x="508000" y="716248"/>
                    </a:cubicBezTo>
                    <a:close/>
                    <a:moveTo>
                      <a:pt x="571500" y="716248"/>
                    </a:moveTo>
                    <a:cubicBezTo>
                      <a:pt x="571500" y="706608"/>
                      <a:pt x="579323" y="698785"/>
                      <a:pt x="588962" y="698785"/>
                    </a:cubicBezTo>
                    <a:cubicBezTo>
                      <a:pt x="598601" y="698785"/>
                      <a:pt x="606425" y="706608"/>
                      <a:pt x="606425" y="716248"/>
                    </a:cubicBezTo>
                    <a:cubicBezTo>
                      <a:pt x="606425" y="725887"/>
                      <a:pt x="598601" y="733710"/>
                      <a:pt x="588962" y="733710"/>
                    </a:cubicBezTo>
                    <a:cubicBezTo>
                      <a:pt x="579323" y="733710"/>
                      <a:pt x="571500" y="725887"/>
                      <a:pt x="571500" y="716248"/>
                    </a:cubicBezTo>
                    <a:close/>
                    <a:moveTo>
                      <a:pt x="635000" y="716248"/>
                    </a:moveTo>
                    <a:cubicBezTo>
                      <a:pt x="635000" y="706608"/>
                      <a:pt x="642823" y="698785"/>
                      <a:pt x="652462" y="698785"/>
                    </a:cubicBezTo>
                    <a:cubicBezTo>
                      <a:pt x="662101" y="698785"/>
                      <a:pt x="669925" y="706608"/>
                      <a:pt x="669925" y="716248"/>
                    </a:cubicBezTo>
                    <a:cubicBezTo>
                      <a:pt x="669925" y="725887"/>
                      <a:pt x="662101" y="733710"/>
                      <a:pt x="652462" y="733710"/>
                    </a:cubicBezTo>
                    <a:cubicBezTo>
                      <a:pt x="642823" y="733710"/>
                      <a:pt x="635000" y="725887"/>
                      <a:pt x="635000" y="716248"/>
                    </a:cubicBezTo>
                    <a:close/>
                    <a:moveTo>
                      <a:pt x="698500" y="716248"/>
                    </a:moveTo>
                    <a:cubicBezTo>
                      <a:pt x="698500" y="706608"/>
                      <a:pt x="706323" y="698785"/>
                      <a:pt x="715962" y="698785"/>
                    </a:cubicBezTo>
                    <a:cubicBezTo>
                      <a:pt x="725601" y="698785"/>
                      <a:pt x="733425" y="706608"/>
                      <a:pt x="733425" y="716248"/>
                    </a:cubicBezTo>
                    <a:cubicBezTo>
                      <a:pt x="733425" y="725887"/>
                      <a:pt x="725601" y="733710"/>
                      <a:pt x="715962" y="733710"/>
                    </a:cubicBezTo>
                    <a:cubicBezTo>
                      <a:pt x="706323" y="733710"/>
                      <a:pt x="698500" y="725887"/>
                      <a:pt x="698500" y="716248"/>
                    </a:cubicBezTo>
                    <a:close/>
                    <a:moveTo>
                      <a:pt x="762000" y="716248"/>
                    </a:moveTo>
                    <a:cubicBezTo>
                      <a:pt x="762000" y="706608"/>
                      <a:pt x="769823" y="698785"/>
                      <a:pt x="779462" y="698785"/>
                    </a:cubicBezTo>
                    <a:cubicBezTo>
                      <a:pt x="789101" y="698785"/>
                      <a:pt x="796925" y="706608"/>
                      <a:pt x="796925" y="716248"/>
                    </a:cubicBezTo>
                    <a:cubicBezTo>
                      <a:pt x="796925" y="725887"/>
                      <a:pt x="789101" y="733710"/>
                      <a:pt x="779462" y="733710"/>
                    </a:cubicBezTo>
                    <a:cubicBezTo>
                      <a:pt x="769823" y="733710"/>
                      <a:pt x="762000" y="725887"/>
                      <a:pt x="762000" y="716248"/>
                    </a:cubicBezTo>
                    <a:close/>
                    <a:moveTo>
                      <a:pt x="825500" y="716248"/>
                    </a:moveTo>
                    <a:cubicBezTo>
                      <a:pt x="825500" y="706608"/>
                      <a:pt x="833323" y="698785"/>
                      <a:pt x="842962" y="698785"/>
                    </a:cubicBezTo>
                    <a:cubicBezTo>
                      <a:pt x="852601" y="698785"/>
                      <a:pt x="860425" y="706608"/>
                      <a:pt x="860425" y="716248"/>
                    </a:cubicBezTo>
                    <a:cubicBezTo>
                      <a:pt x="860425" y="725887"/>
                      <a:pt x="852601" y="733710"/>
                      <a:pt x="842962" y="733710"/>
                    </a:cubicBezTo>
                    <a:cubicBezTo>
                      <a:pt x="833323" y="733710"/>
                      <a:pt x="825500" y="725887"/>
                      <a:pt x="825500" y="716248"/>
                    </a:cubicBezTo>
                    <a:close/>
                    <a:moveTo>
                      <a:pt x="889000" y="716248"/>
                    </a:moveTo>
                    <a:cubicBezTo>
                      <a:pt x="889000" y="706608"/>
                      <a:pt x="896823" y="698785"/>
                      <a:pt x="906462" y="698785"/>
                    </a:cubicBezTo>
                    <a:cubicBezTo>
                      <a:pt x="916101" y="698785"/>
                      <a:pt x="923925" y="706608"/>
                      <a:pt x="923925" y="716248"/>
                    </a:cubicBezTo>
                    <a:cubicBezTo>
                      <a:pt x="923925" y="725887"/>
                      <a:pt x="916101" y="733710"/>
                      <a:pt x="906462" y="733710"/>
                    </a:cubicBezTo>
                    <a:cubicBezTo>
                      <a:pt x="896823" y="733710"/>
                      <a:pt x="889000" y="725887"/>
                      <a:pt x="889000" y="716248"/>
                    </a:cubicBezTo>
                    <a:close/>
                    <a:moveTo>
                      <a:pt x="952500" y="716248"/>
                    </a:moveTo>
                    <a:cubicBezTo>
                      <a:pt x="952500" y="706608"/>
                      <a:pt x="960323" y="698785"/>
                      <a:pt x="969962" y="698785"/>
                    </a:cubicBezTo>
                    <a:cubicBezTo>
                      <a:pt x="979601" y="698785"/>
                      <a:pt x="987425" y="706608"/>
                      <a:pt x="987425" y="716248"/>
                    </a:cubicBezTo>
                    <a:cubicBezTo>
                      <a:pt x="987425" y="725887"/>
                      <a:pt x="979601" y="733710"/>
                      <a:pt x="969962" y="733710"/>
                    </a:cubicBezTo>
                    <a:cubicBezTo>
                      <a:pt x="960323" y="733710"/>
                      <a:pt x="952500" y="725887"/>
                      <a:pt x="952500" y="716248"/>
                    </a:cubicBezTo>
                    <a:close/>
                    <a:moveTo>
                      <a:pt x="1016000" y="716248"/>
                    </a:moveTo>
                    <a:cubicBezTo>
                      <a:pt x="1016000" y="706608"/>
                      <a:pt x="1023823" y="698785"/>
                      <a:pt x="1033462" y="698785"/>
                    </a:cubicBezTo>
                    <a:cubicBezTo>
                      <a:pt x="1043101" y="698785"/>
                      <a:pt x="1050925" y="706608"/>
                      <a:pt x="1050925" y="716248"/>
                    </a:cubicBezTo>
                    <a:cubicBezTo>
                      <a:pt x="1050925" y="725887"/>
                      <a:pt x="1043101" y="733710"/>
                      <a:pt x="1033462" y="733710"/>
                    </a:cubicBezTo>
                    <a:cubicBezTo>
                      <a:pt x="1023823" y="733710"/>
                      <a:pt x="1016000" y="725887"/>
                      <a:pt x="1016000" y="716248"/>
                    </a:cubicBezTo>
                    <a:close/>
                    <a:moveTo>
                      <a:pt x="1079500" y="716248"/>
                    </a:moveTo>
                    <a:cubicBezTo>
                      <a:pt x="1079500" y="706608"/>
                      <a:pt x="1087323" y="698785"/>
                      <a:pt x="1096962" y="698785"/>
                    </a:cubicBezTo>
                    <a:cubicBezTo>
                      <a:pt x="1106601" y="698785"/>
                      <a:pt x="1114425" y="706608"/>
                      <a:pt x="1114425" y="716248"/>
                    </a:cubicBezTo>
                    <a:cubicBezTo>
                      <a:pt x="1114425" y="725887"/>
                      <a:pt x="1106601" y="733710"/>
                      <a:pt x="1096962" y="733710"/>
                    </a:cubicBezTo>
                    <a:cubicBezTo>
                      <a:pt x="1087323" y="733710"/>
                      <a:pt x="1079500" y="725887"/>
                      <a:pt x="1079500" y="716248"/>
                    </a:cubicBezTo>
                    <a:close/>
                    <a:moveTo>
                      <a:pt x="1142714" y="716248"/>
                    </a:moveTo>
                    <a:cubicBezTo>
                      <a:pt x="1142714" y="706451"/>
                      <a:pt x="1150665" y="698500"/>
                      <a:pt x="1160462" y="698500"/>
                    </a:cubicBezTo>
                    <a:cubicBezTo>
                      <a:pt x="1170259" y="698500"/>
                      <a:pt x="1178210" y="706451"/>
                      <a:pt x="1178210" y="716248"/>
                    </a:cubicBezTo>
                    <a:cubicBezTo>
                      <a:pt x="1178210" y="726045"/>
                      <a:pt x="1170259" y="733996"/>
                      <a:pt x="1160462" y="733996"/>
                    </a:cubicBezTo>
                    <a:cubicBezTo>
                      <a:pt x="1150665" y="733996"/>
                      <a:pt x="1142714" y="726045"/>
                      <a:pt x="1142714" y="716248"/>
                    </a:cubicBezTo>
                    <a:close/>
                    <a:moveTo>
                      <a:pt x="1206214" y="716248"/>
                    </a:moveTo>
                    <a:cubicBezTo>
                      <a:pt x="1206214" y="706451"/>
                      <a:pt x="1214165" y="698500"/>
                      <a:pt x="1223962" y="698500"/>
                    </a:cubicBezTo>
                    <a:cubicBezTo>
                      <a:pt x="1233759" y="698500"/>
                      <a:pt x="1241710" y="706451"/>
                      <a:pt x="1241710" y="716248"/>
                    </a:cubicBezTo>
                    <a:cubicBezTo>
                      <a:pt x="1241710" y="726045"/>
                      <a:pt x="1233759" y="733996"/>
                      <a:pt x="1223962" y="733996"/>
                    </a:cubicBezTo>
                    <a:cubicBezTo>
                      <a:pt x="1214165" y="733996"/>
                      <a:pt x="1206214" y="726045"/>
                      <a:pt x="1206214" y="716248"/>
                    </a:cubicBezTo>
                    <a:close/>
                    <a:moveTo>
                      <a:pt x="1269714" y="716248"/>
                    </a:moveTo>
                    <a:cubicBezTo>
                      <a:pt x="1269714" y="706451"/>
                      <a:pt x="1277665" y="698500"/>
                      <a:pt x="1287462" y="698500"/>
                    </a:cubicBezTo>
                    <a:cubicBezTo>
                      <a:pt x="1297259" y="698500"/>
                      <a:pt x="1305210" y="706451"/>
                      <a:pt x="1305210" y="716248"/>
                    </a:cubicBezTo>
                    <a:cubicBezTo>
                      <a:pt x="1305210" y="726045"/>
                      <a:pt x="1297259" y="733996"/>
                      <a:pt x="1287462" y="733996"/>
                    </a:cubicBezTo>
                    <a:cubicBezTo>
                      <a:pt x="1277665" y="733996"/>
                      <a:pt x="1269714" y="726045"/>
                      <a:pt x="1269714" y="716248"/>
                    </a:cubicBezTo>
                    <a:close/>
                    <a:moveTo>
                      <a:pt x="1333214" y="716248"/>
                    </a:moveTo>
                    <a:cubicBezTo>
                      <a:pt x="1333214" y="706451"/>
                      <a:pt x="1341165" y="698500"/>
                      <a:pt x="1350962" y="698500"/>
                    </a:cubicBezTo>
                    <a:cubicBezTo>
                      <a:pt x="1360759" y="698500"/>
                      <a:pt x="1368710" y="706451"/>
                      <a:pt x="1368710" y="716248"/>
                    </a:cubicBezTo>
                    <a:cubicBezTo>
                      <a:pt x="1368710" y="726045"/>
                      <a:pt x="1360759" y="733996"/>
                      <a:pt x="1350962" y="733996"/>
                    </a:cubicBezTo>
                    <a:cubicBezTo>
                      <a:pt x="1341165" y="733996"/>
                      <a:pt x="1333214" y="726045"/>
                      <a:pt x="1333214" y="716248"/>
                    </a:cubicBezTo>
                    <a:close/>
                    <a:moveTo>
                      <a:pt x="1396714" y="716248"/>
                    </a:moveTo>
                    <a:cubicBezTo>
                      <a:pt x="1396714" y="706451"/>
                      <a:pt x="1404665" y="698500"/>
                      <a:pt x="1414462" y="698500"/>
                    </a:cubicBezTo>
                    <a:cubicBezTo>
                      <a:pt x="1424259" y="698500"/>
                      <a:pt x="1432210" y="706451"/>
                      <a:pt x="1432210" y="716248"/>
                    </a:cubicBezTo>
                    <a:cubicBezTo>
                      <a:pt x="1432210" y="726045"/>
                      <a:pt x="1424259" y="733996"/>
                      <a:pt x="1414462" y="733996"/>
                    </a:cubicBezTo>
                    <a:cubicBezTo>
                      <a:pt x="1404665" y="733996"/>
                      <a:pt x="1396714" y="726045"/>
                      <a:pt x="1396714" y="716248"/>
                    </a:cubicBezTo>
                    <a:close/>
                    <a:moveTo>
                      <a:pt x="1460214" y="716248"/>
                    </a:moveTo>
                    <a:cubicBezTo>
                      <a:pt x="1460214" y="706451"/>
                      <a:pt x="1468165" y="698500"/>
                      <a:pt x="1477962" y="698500"/>
                    </a:cubicBezTo>
                    <a:cubicBezTo>
                      <a:pt x="1487759" y="698500"/>
                      <a:pt x="1495710" y="706451"/>
                      <a:pt x="1495710" y="716248"/>
                    </a:cubicBezTo>
                    <a:cubicBezTo>
                      <a:pt x="1495710" y="726045"/>
                      <a:pt x="1487759" y="733996"/>
                      <a:pt x="1477962" y="733996"/>
                    </a:cubicBezTo>
                    <a:cubicBezTo>
                      <a:pt x="1468165" y="733996"/>
                      <a:pt x="1460214" y="726045"/>
                      <a:pt x="1460214" y="716248"/>
                    </a:cubicBezTo>
                    <a:close/>
                    <a:moveTo>
                      <a:pt x="1523428" y="716248"/>
                    </a:moveTo>
                    <a:cubicBezTo>
                      <a:pt x="1523428" y="706293"/>
                      <a:pt x="1531507" y="698214"/>
                      <a:pt x="1541462" y="698214"/>
                    </a:cubicBezTo>
                    <a:cubicBezTo>
                      <a:pt x="1551417" y="698214"/>
                      <a:pt x="1559496" y="706293"/>
                      <a:pt x="1559496" y="716248"/>
                    </a:cubicBezTo>
                    <a:cubicBezTo>
                      <a:pt x="1559496" y="726202"/>
                      <a:pt x="1551417" y="734282"/>
                      <a:pt x="1541462" y="734282"/>
                    </a:cubicBezTo>
                    <a:cubicBezTo>
                      <a:pt x="1531507" y="734282"/>
                      <a:pt x="1523428" y="726202"/>
                      <a:pt x="1523428" y="716248"/>
                    </a:cubicBezTo>
                    <a:close/>
                    <a:moveTo>
                      <a:pt x="1586928" y="716248"/>
                    </a:moveTo>
                    <a:cubicBezTo>
                      <a:pt x="1586928" y="706293"/>
                      <a:pt x="1595007" y="698214"/>
                      <a:pt x="1604962" y="698214"/>
                    </a:cubicBezTo>
                    <a:cubicBezTo>
                      <a:pt x="1614917" y="698214"/>
                      <a:pt x="1622996" y="706293"/>
                      <a:pt x="1622996" y="716248"/>
                    </a:cubicBezTo>
                    <a:cubicBezTo>
                      <a:pt x="1622996" y="726202"/>
                      <a:pt x="1614917" y="734282"/>
                      <a:pt x="1604962" y="734282"/>
                    </a:cubicBezTo>
                    <a:cubicBezTo>
                      <a:pt x="1595007" y="734282"/>
                      <a:pt x="1586928" y="726202"/>
                      <a:pt x="1586928" y="716248"/>
                    </a:cubicBezTo>
                    <a:close/>
                    <a:moveTo>
                      <a:pt x="1650428" y="716248"/>
                    </a:moveTo>
                    <a:cubicBezTo>
                      <a:pt x="1650428" y="706293"/>
                      <a:pt x="1658507" y="698214"/>
                      <a:pt x="1668462" y="698214"/>
                    </a:cubicBezTo>
                    <a:cubicBezTo>
                      <a:pt x="1678417" y="698214"/>
                      <a:pt x="1686496" y="706293"/>
                      <a:pt x="1686496" y="716248"/>
                    </a:cubicBezTo>
                    <a:cubicBezTo>
                      <a:pt x="1686496" y="726202"/>
                      <a:pt x="1678417" y="734282"/>
                      <a:pt x="1668462" y="734282"/>
                    </a:cubicBezTo>
                    <a:cubicBezTo>
                      <a:pt x="1658507" y="734282"/>
                      <a:pt x="1650428" y="726202"/>
                      <a:pt x="1650428" y="716248"/>
                    </a:cubicBezTo>
                    <a:close/>
                    <a:moveTo>
                      <a:pt x="1713928" y="716248"/>
                    </a:moveTo>
                    <a:cubicBezTo>
                      <a:pt x="1713928" y="706293"/>
                      <a:pt x="1722007" y="698214"/>
                      <a:pt x="1731962" y="698214"/>
                    </a:cubicBezTo>
                    <a:cubicBezTo>
                      <a:pt x="1741917" y="698214"/>
                      <a:pt x="1749996" y="706293"/>
                      <a:pt x="1749996" y="716248"/>
                    </a:cubicBezTo>
                    <a:cubicBezTo>
                      <a:pt x="1749996" y="726202"/>
                      <a:pt x="1741917" y="734282"/>
                      <a:pt x="1731962" y="734282"/>
                    </a:cubicBezTo>
                    <a:cubicBezTo>
                      <a:pt x="1722007" y="734282"/>
                      <a:pt x="1713928" y="726202"/>
                      <a:pt x="1713928" y="716248"/>
                    </a:cubicBezTo>
                    <a:close/>
                    <a:moveTo>
                      <a:pt x="1777428" y="716248"/>
                    </a:moveTo>
                    <a:cubicBezTo>
                      <a:pt x="1777428" y="706293"/>
                      <a:pt x="1785507" y="698214"/>
                      <a:pt x="1795462" y="698214"/>
                    </a:cubicBezTo>
                    <a:cubicBezTo>
                      <a:pt x="1805417" y="698214"/>
                      <a:pt x="1813496" y="706293"/>
                      <a:pt x="1813496" y="716248"/>
                    </a:cubicBezTo>
                    <a:cubicBezTo>
                      <a:pt x="1813496" y="726202"/>
                      <a:pt x="1805417" y="734282"/>
                      <a:pt x="1795462" y="734282"/>
                    </a:cubicBezTo>
                    <a:cubicBezTo>
                      <a:pt x="1785507" y="734282"/>
                      <a:pt x="1777428" y="726202"/>
                      <a:pt x="1777428" y="716248"/>
                    </a:cubicBezTo>
                    <a:close/>
                    <a:moveTo>
                      <a:pt x="1840642" y="716248"/>
                    </a:moveTo>
                    <a:cubicBezTo>
                      <a:pt x="1840642" y="706135"/>
                      <a:pt x="1848850" y="697928"/>
                      <a:pt x="1858962" y="697928"/>
                    </a:cubicBezTo>
                    <a:cubicBezTo>
                      <a:pt x="1869075" y="697928"/>
                      <a:pt x="1877282" y="706135"/>
                      <a:pt x="1877282" y="716248"/>
                    </a:cubicBezTo>
                    <a:cubicBezTo>
                      <a:pt x="1877282" y="726360"/>
                      <a:pt x="1869075" y="734567"/>
                      <a:pt x="1858962" y="734567"/>
                    </a:cubicBezTo>
                    <a:cubicBezTo>
                      <a:pt x="1848850" y="734567"/>
                      <a:pt x="1840642" y="726360"/>
                      <a:pt x="1840642" y="716248"/>
                    </a:cubicBezTo>
                    <a:close/>
                    <a:moveTo>
                      <a:pt x="1904142" y="716248"/>
                    </a:moveTo>
                    <a:cubicBezTo>
                      <a:pt x="1904142" y="706135"/>
                      <a:pt x="1912350" y="697928"/>
                      <a:pt x="1922462" y="697928"/>
                    </a:cubicBezTo>
                    <a:cubicBezTo>
                      <a:pt x="1932575" y="697928"/>
                      <a:pt x="1940782" y="706135"/>
                      <a:pt x="1940782" y="716248"/>
                    </a:cubicBezTo>
                    <a:cubicBezTo>
                      <a:pt x="1940782" y="726360"/>
                      <a:pt x="1932575" y="734567"/>
                      <a:pt x="1922462" y="734567"/>
                    </a:cubicBezTo>
                    <a:cubicBezTo>
                      <a:pt x="1912350" y="734567"/>
                      <a:pt x="1904142" y="726360"/>
                      <a:pt x="1904142" y="716248"/>
                    </a:cubicBezTo>
                    <a:close/>
                    <a:moveTo>
                      <a:pt x="1967642" y="716248"/>
                    </a:moveTo>
                    <a:cubicBezTo>
                      <a:pt x="1967642" y="706135"/>
                      <a:pt x="1975850" y="697928"/>
                      <a:pt x="1985962" y="697928"/>
                    </a:cubicBezTo>
                    <a:cubicBezTo>
                      <a:pt x="1996075" y="697928"/>
                      <a:pt x="2004282" y="706135"/>
                      <a:pt x="2004282" y="716248"/>
                    </a:cubicBezTo>
                    <a:cubicBezTo>
                      <a:pt x="2004282" y="726360"/>
                      <a:pt x="1996075" y="734567"/>
                      <a:pt x="1985962" y="734567"/>
                    </a:cubicBezTo>
                    <a:cubicBezTo>
                      <a:pt x="1975850" y="734567"/>
                      <a:pt x="1967642" y="726360"/>
                      <a:pt x="1967642" y="716248"/>
                    </a:cubicBezTo>
                    <a:close/>
                    <a:moveTo>
                      <a:pt x="2031142" y="716248"/>
                    </a:moveTo>
                    <a:cubicBezTo>
                      <a:pt x="2031142" y="706135"/>
                      <a:pt x="2039350" y="697928"/>
                      <a:pt x="2049462" y="697928"/>
                    </a:cubicBezTo>
                    <a:cubicBezTo>
                      <a:pt x="2059575" y="697928"/>
                      <a:pt x="2067782" y="706135"/>
                      <a:pt x="2067782" y="716248"/>
                    </a:cubicBezTo>
                    <a:cubicBezTo>
                      <a:pt x="2067782" y="726360"/>
                      <a:pt x="2059575" y="734567"/>
                      <a:pt x="2049462" y="734567"/>
                    </a:cubicBezTo>
                    <a:cubicBezTo>
                      <a:pt x="2039350" y="734567"/>
                      <a:pt x="2031142" y="726360"/>
                      <a:pt x="2031142" y="716248"/>
                    </a:cubicBezTo>
                    <a:close/>
                    <a:moveTo>
                      <a:pt x="2094642" y="716248"/>
                    </a:moveTo>
                    <a:cubicBezTo>
                      <a:pt x="2094642" y="706135"/>
                      <a:pt x="2102850" y="697928"/>
                      <a:pt x="2112962" y="697928"/>
                    </a:cubicBezTo>
                    <a:cubicBezTo>
                      <a:pt x="2123075" y="697928"/>
                      <a:pt x="2131282" y="706135"/>
                      <a:pt x="2131282" y="716248"/>
                    </a:cubicBezTo>
                    <a:cubicBezTo>
                      <a:pt x="2131282" y="726360"/>
                      <a:pt x="2123075" y="734567"/>
                      <a:pt x="2112962" y="734567"/>
                    </a:cubicBezTo>
                    <a:cubicBezTo>
                      <a:pt x="2102850" y="734567"/>
                      <a:pt x="2094642" y="726360"/>
                      <a:pt x="2094642" y="716248"/>
                    </a:cubicBezTo>
                    <a:close/>
                    <a:moveTo>
                      <a:pt x="2159285" y="716248"/>
                    </a:moveTo>
                    <a:cubicBezTo>
                      <a:pt x="2159285" y="706766"/>
                      <a:pt x="2166981" y="699071"/>
                      <a:pt x="2176462" y="699071"/>
                    </a:cubicBezTo>
                    <a:cubicBezTo>
                      <a:pt x="2185944" y="699071"/>
                      <a:pt x="2193639" y="706766"/>
                      <a:pt x="2193639" y="716248"/>
                    </a:cubicBezTo>
                    <a:cubicBezTo>
                      <a:pt x="2193639" y="725729"/>
                      <a:pt x="2185944" y="733425"/>
                      <a:pt x="2176462" y="733425"/>
                    </a:cubicBezTo>
                    <a:cubicBezTo>
                      <a:pt x="2166981" y="733425"/>
                      <a:pt x="2159285" y="725729"/>
                      <a:pt x="2159285" y="716248"/>
                    </a:cubicBezTo>
                    <a:close/>
                    <a:moveTo>
                      <a:pt x="2222500" y="716248"/>
                    </a:moveTo>
                    <a:cubicBezTo>
                      <a:pt x="2222500" y="706608"/>
                      <a:pt x="2230323" y="698785"/>
                      <a:pt x="2239962" y="698785"/>
                    </a:cubicBezTo>
                    <a:cubicBezTo>
                      <a:pt x="2249601" y="698785"/>
                      <a:pt x="2257425" y="706608"/>
                      <a:pt x="2257425" y="716248"/>
                    </a:cubicBezTo>
                    <a:cubicBezTo>
                      <a:pt x="2257425" y="725887"/>
                      <a:pt x="2249601" y="733710"/>
                      <a:pt x="2239962" y="733710"/>
                    </a:cubicBezTo>
                    <a:cubicBezTo>
                      <a:pt x="2230323" y="733710"/>
                      <a:pt x="2222500" y="725887"/>
                      <a:pt x="2222500" y="716248"/>
                    </a:cubicBezTo>
                    <a:close/>
                    <a:moveTo>
                      <a:pt x="2286000" y="716248"/>
                    </a:moveTo>
                    <a:cubicBezTo>
                      <a:pt x="2286000" y="706608"/>
                      <a:pt x="2293823" y="698785"/>
                      <a:pt x="2303462" y="698785"/>
                    </a:cubicBezTo>
                    <a:cubicBezTo>
                      <a:pt x="2313101" y="698785"/>
                      <a:pt x="2320925" y="706608"/>
                      <a:pt x="2320925" y="716248"/>
                    </a:cubicBezTo>
                    <a:cubicBezTo>
                      <a:pt x="2320925" y="725887"/>
                      <a:pt x="2313101" y="733710"/>
                      <a:pt x="2303462" y="733710"/>
                    </a:cubicBezTo>
                    <a:cubicBezTo>
                      <a:pt x="2293823" y="733710"/>
                      <a:pt x="2286000" y="725887"/>
                      <a:pt x="2286000" y="716248"/>
                    </a:cubicBezTo>
                    <a:close/>
                    <a:moveTo>
                      <a:pt x="63785" y="779748"/>
                    </a:moveTo>
                    <a:cubicBezTo>
                      <a:pt x="63785" y="770266"/>
                      <a:pt x="71480" y="762571"/>
                      <a:pt x="80962" y="762571"/>
                    </a:cubicBezTo>
                    <a:cubicBezTo>
                      <a:pt x="90444" y="762571"/>
                      <a:pt x="98139" y="770266"/>
                      <a:pt x="98139" y="779748"/>
                    </a:cubicBezTo>
                    <a:cubicBezTo>
                      <a:pt x="98139" y="789229"/>
                      <a:pt x="90444" y="796925"/>
                      <a:pt x="80962" y="796925"/>
                    </a:cubicBezTo>
                    <a:cubicBezTo>
                      <a:pt x="71480" y="796925"/>
                      <a:pt x="63785" y="789229"/>
                      <a:pt x="63785" y="779748"/>
                    </a:cubicBezTo>
                    <a:close/>
                    <a:moveTo>
                      <a:pt x="127285" y="779748"/>
                    </a:moveTo>
                    <a:cubicBezTo>
                      <a:pt x="127285" y="770266"/>
                      <a:pt x="134980" y="762571"/>
                      <a:pt x="144462" y="762571"/>
                    </a:cubicBezTo>
                    <a:cubicBezTo>
                      <a:pt x="153944" y="762571"/>
                      <a:pt x="161639" y="770266"/>
                      <a:pt x="161639" y="779748"/>
                    </a:cubicBezTo>
                    <a:cubicBezTo>
                      <a:pt x="161639" y="789229"/>
                      <a:pt x="153944" y="796925"/>
                      <a:pt x="144462" y="796925"/>
                    </a:cubicBezTo>
                    <a:cubicBezTo>
                      <a:pt x="134980" y="796925"/>
                      <a:pt x="127285" y="789229"/>
                      <a:pt x="127285" y="779748"/>
                    </a:cubicBezTo>
                    <a:close/>
                    <a:moveTo>
                      <a:pt x="190785" y="779748"/>
                    </a:moveTo>
                    <a:cubicBezTo>
                      <a:pt x="190785" y="770266"/>
                      <a:pt x="198480" y="762571"/>
                      <a:pt x="207962" y="762571"/>
                    </a:cubicBezTo>
                    <a:cubicBezTo>
                      <a:pt x="217444" y="762571"/>
                      <a:pt x="225139" y="770266"/>
                      <a:pt x="225139" y="779748"/>
                    </a:cubicBezTo>
                    <a:cubicBezTo>
                      <a:pt x="225139" y="789229"/>
                      <a:pt x="217444" y="796925"/>
                      <a:pt x="207962" y="796925"/>
                    </a:cubicBezTo>
                    <a:cubicBezTo>
                      <a:pt x="198480" y="796925"/>
                      <a:pt x="190785" y="789229"/>
                      <a:pt x="190785" y="779748"/>
                    </a:cubicBezTo>
                    <a:close/>
                    <a:moveTo>
                      <a:pt x="254000" y="779748"/>
                    </a:moveTo>
                    <a:cubicBezTo>
                      <a:pt x="254000" y="770108"/>
                      <a:pt x="261823" y="762285"/>
                      <a:pt x="271462" y="762285"/>
                    </a:cubicBezTo>
                    <a:cubicBezTo>
                      <a:pt x="281101" y="762285"/>
                      <a:pt x="288925" y="770108"/>
                      <a:pt x="288925" y="779748"/>
                    </a:cubicBezTo>
                    <a:cubicBezTo>
                      <a:pt x="288925" y="789387"/>
                      <a:pt x="281101" y="797210"/>
                      <a:pt x="271462" y="797210"/>
                    </a:cubicBezTo>
                    <a:cubicBezTo>
                      <a:pt x="261823" y="797210"/>
                      <a:pt x="254000" y="789387"/>
                      <a:pt x="254000" y="779748"/>
                    </a:cubicBezTo>
                    <a:close/>
                    <a:moveTo>
                      <a:pt x="317500" y="779748"/>
                    </a:moveTo>
                    <a:cubicBezTo>
                      <a:pt x="317500" y="770108"/>
                      <a:pt x="325323" y="762285"/>
                      <a:pt x="334962" y="762285"/>
                    </a:cubicBezTo>
                    <a:cubicBezTo>
                      <a:pt x="344601" y="762285"/>
                      <a:pt x="352425" y="770108"/>
                      <a:pt x="352425" y="779748"/>
                    </a:cubicBezTo>
                    <a:cubicBezTo>
                      <a:pt x="352425" y="789387"/>
                      <a:pt x="344601" y="797210"/>
                      <a:pt x="334962" y="797210"/>
                    </a:cubicBezTo>
                    <a:cubicBezTo>
                      <a:pt x="325323" y="797210"/>
                      <a:pt x="317500" y="789387"/>
                      <a:pt x="317500" y="779748"/>
                    </a:cubicBezTo>
                    <a:close/>
                    <a:moveTo>
                      <a:pt x="381000" y="779748"/>
                    </a:moveTo>
                    <a:cubicBezTo>
                      <a:pt x="381000" y="770108"/>
                      <a:pt x="388823" y="762285"/>
                      <a:pt x="398462" y="762285"/>
                    </a:cubicBezTo>
                    <a:cubicBezTo>
                      <a:pt x="408101" y="762285"/>
                      <a:pt x="415925" y="770108"/>
                      <a:pt x="415925" y="779748"/>
                    </a:cubicBezTo>
                    <a:cubicBezTo>
                      <a:pt x="415925" y="789387"/>
                      <a:pt x="408101" y="797210"/>
                      <a:pt x="398462" y="797210"/>
                    </a:cubicBezTo>
                    <a:cubicBezTo>
                      <a:pt x="388823" y="797210"/>
                      <a:pt x="381000" y="789387"/>
                      <a:pt x="381000" y="779748"/>
                    </a:cubicBezTo>
                    <a:close/>
                    <a:moveTo>
                      <a:pt x="444500" y="779748"/>
                    </a:moveTo>
                    <a:cubicBezTo>
                      <a:pt x="444500" y="770108"/>
                      <a:pt x="452323" y="762285"/>
                      <a:pt x="461962" y="762285"/>
                    </a:cubicBezTo>
                    <a:cubicBezTo>
                      <a:pt x="471601" y="762285"/>
                      <a:pt x="479425" y="770108"/>
                      <a:pt x="479425" y="779748"/>
                    </a:cubicBezTo>
                    <a:cubicBezTo>
                      <a:pt x="479425" y="789387"/>
                      <a:pt x="471601" y="797210"/>
                      <a:pt x="461962" y="797210"/>
                    </a:cubicBezTo>
                    <a:cubicBezTo>
                      <a:pt x="452323" y="797210"/>
                      <a:pt x="444500" y="789387"/>
                      <a:pt x="444500" y="779748"/>
                    </a:cubicBezTo>
                    <a:close/>
                    <a:moveTo>
                      <a:pt x="508000" y="779748"/>
                    </a:moveTo>
                    <a:cubicBezTo>
                      <a:pt x="508000" y="770108"/>
                      <a:pt x="515823" y="762285"/>
                      <a:pt x="525462" y="762285"/>
                    </a:cubicBezTo>
                    <a:cubicBezTo>
                      <a:pt x="535101" y="762285"/>
                      <a:pt x="542925" y="770108"/>
                      <a:pt x="542925" y="779748"/>
                    </a:cubicBezTo>
                    <a:cubicBezTo>
                      <a:pt x="542925" y="789387"/>
                      <a:pt x="535101" y="797210"/>
                      <a:pt x="525462" y="797210"/>
                    </a:cubicBezTo>
                    <a:cubicBezTo>
                      <a:pt x="515823" y="797210"/>
                      <a:pt x="508000" y="789387"/>
                      <a:pt x="508000" y="779748"/>
                    </a:cubicBezTo>
                    <a:close/>
                    <a:moveTo>
                      <a:pt x="571500" y="779748"/>
                    </a:moveTo>
                    <a:cubicBezTo>
                      <a:pt x="571500" y="770108"/>
                      <a:pt x="579323" y="762285"/>
                      <a:pt x="588962" y="762285"/>
                    </a:cubicBezTo>
                    <a:cubicBezTo>
                      <a:pt x="598601" y="762285"/>
                      <a:pt x="606425" y="770108"/>
                      <a:pt x="606425" y="779748"/>
                    </a:cubicBezTo>
                    <a:cubicBezTo>
                      <a:pt x="606425" y="789387"/>
                      <a:pt x="598601" y="797210"/>
                      <a:pt x="588962" y="797210"/>
                    </a:cubicBezTo>
                    <a:cubicBezTo>
                      <a:pt x="579323" y="797210"/>
                      <a:pt x="571500" y="789387"/>
                      <a:pt x="571500" y="779748"/>
                    </a:cubicBezTo>
                    <a:close/>
                    <a:moveTo>
                      <a:pt x="635000" y="779748"/>
                    </a:moveTo>
                    <a:cubicBezTo>
                      <a:pt x="635000" y="770108"/>
                      <a:pt x="642823" y="762285"/>
                      <a:pt x="652462" y="762285"/>
                    </a:cubicBezTo>
                    <a:cubicBezTo>
                      <a:pt x="662101" y="762285"/>
                      <a:pt x="669925" y="770108"/>
                      <a:pt x="669925" y="779748"/>
                    </a:cubicBezTo>
                    <a:cubicBezTo>
                      <a:pt x="669925" y="789387"/>
                      <a:pt x="662101" y="797210"/>
                      <a:pt x="652462" y="797210"/>
                    </a:cubicBezTo>
                    <a:cubicBezTo>
                      <a:pt x="642823" y="797210"/>
                      <a:pt x="635000" y="789387"/>
                      <a:pt x="635000" y="779748"/>
                    </a:cubicBezTo>
                    <a:close/>
                    <a:moveTo>
                      <a:pt x="698500" y="779748"/>
                    </a:moveTo>
                    <a:cubicBezTo>
                      <a:pt x="698500" y="770108"/>
                      <a:pt x="706323" y="762285"/>
                      <a:pt x="715962" y="762285"/>
                    </a:cubicBezTo>
                    <a:cubicBezTo>
                      <a:pt x="725601" y="762285"/>
                      <a:pt x="733425" y="770108"/>
                      <a:pt x="733425" y="779748"/>
                    </a:cubicBezTo>
                    <a:cubicBezTo>
                      <a:pt x="733425" y="789387"/>
                      <a:pt x="725601" y="797210"/>
                      <a:pt x="715962" y="797210"/>
                    </a:cubicBezTo>
                    <a:cubicBezTo>
                      <a:pt x="706323" y="797210"/>
                      <a:pt x="698500" y="789387"/>
                      <a:pt x="698500" y="779748"/>
                    </a:cubicBezTo>
                    <a:close/>
                    <a:moveTo>
                      <a:pt x="762000" y="779748"/>
                    </a:moveTo>
                    <a:cubicBezTo>
                      <a:pt x="762000" y="770108"/>
                      <a:pt x="769823" y="762285"/>
                      <a:pt x="779462" y="762285"/>
                    </a:cubicBezTo>
                    <a:cubicBezTo>
                      <a:pt x="789101" y="762285"/>
                      <a:pt x="796925" y="770108"/>
                      <a:pt x="796925" y="779748"/>
                    </a:cubicBezTo>
                    <a:cubicBezTo>
                      <a:pt x="796925" y="789387"/>
                      <a:pt x="789101" y="797210"/>
                      <a:pt x="779462" y="797210"/>
                    </a:cubicBezTo>
                    <a:cubicBezTo>
                      <a:pt x="769823" y="797210"/>
                      <a:pt x="762000" y="789387"/>
                      <a:pt x="762000" y="779748"/>
                    </a:cubicBezTo>
                    <a:close/>
                    <a:moveTo>
                      <a:pt x="825500" y="779748"/>
                    </a:moveTo>
                    <a:cubicBezTo>
                      <a:pt x="825500" y="770108"/>
                      <a:pt x="833323" y="762285"/>
                      <a:pt x="842962" y="762285"/>
                    </a:cubicBezTo>
                    <a:cubicBezTo>
                      <a:pt x="852601" y="762285"/>
                      <a:pt x="860425" y="770108"/>
                      <a:pt x="860425" y="779748"/>
                    </a:cubicBezTo>
                    <a:cubicBezTo>
                      <a:pt x="860425" y="789387"/>
                      <a:pt x="852601" y="797210"/>
                      <a:pt x="842962" y="797210"/>
                    </a:cubicBezTo>
                    <a:cubicBezTo>
                      <a:pt x="833323" y="797210"/>
                      <a:pt x="825500" y="789387"/>
                      <a:pt x="825500" y="779748"/>
                    </a:cubicBezTo>
                    <a:close/>
                    <a:moveTo>
                      <a:pt x="889000" y="779748"/>
                    </a:moveTo>
                    <a:cubicBezTo>
                      <a:pt x="889000" y="770108"/>
                      <a:pt x="896823" y="762285"/>
                      <a:pt x="906462" y="762285"/>
                    </a:cubicBezTo>
                    <a:cubicBezTo>
                      <a:pt x="916101" y="762285"/>
                      <a:pt x="923925" y="770108"/>
                      <a:pt x="923925" y="779748"/>
                    </a:cubicBezTo>
                    <a:cubicBezTo>
                      <a:pt x="923925" y="789387"/>
                      <a:pt x="916101" y="797210"/>
                      <a:pt x="906462" y="797210"/>
                    </a:cubicBezTo>
                    <a:cubicBezTo>
                      <a:pt x="896823" y="797210"/>
                      <a:pt x="889000" y="789387"/>
                      <a:pt x="889000" y="779748"/>
                    </a:cubicBezTo>
                    <a:close/>
                    <a:moveTo>
                      <a:pt x="952500" y="779748"/>
                    </a:moveTo>
                    <a:cubicBezTo>
                      <a:pt x="952500" y="770108"/>
                      <a:pt x="960323" y="762285"/>
                      <a:pt x="969962" y="762285"/>
                    </a:cubicBezTo>
                    <a:cubicBezTo>
                      <a:pt x="979601" y="762285"/>
                      <a:pt x="987425" y="770108"/>
                      <a:pt x="987425" y="779748"/>
                    </a:cubicBezTo>
                    <a:cubicBezTo>
                      <a:pt x="987425" y="789387"/>
                      <a:pt x="979601" y="797210"/>
                      <a:pt x="969962" y="797210"/>
                    </a:cubicBezTo>
                    <a:cubicBezTo>
                      <a:pt x="960323" y="797210"/>
                      <a:pt x="952500" y="789387"/>
                      <a:pt x="952500" y="779748"/>
                    </a:cubicBezTo>
                    <a:close/>
                    <a:moveTo>
                      <a:pt x="1016000" y="779748"/>
                    </a:moveTo>
                    <a:cubicBezTo>
                      <a:pt x="1016000" y="770108"/>
                      <a:pt x="1023823" y="762285"/>
                      <a:pt x="1033462" y="762285"/>
                    </a:cubicBezTo>
                    <a:cubicBezTo>
                      <a:pt x="1043101" y="762285"/>
                      <a:pt x="1050925" y="770108"/>
                      <a:pt x="1050925" y="779748"/>
                    </a:cubicBezTo>
                    <a:cubicBezTo>
                      <a:pt x="1050925" y="789387"/>
                      <a:pt x="1043101" y="797210"/>
                      <a:pt x="1033462" y="797210"/>
                    </a:cubicBezTo>
                    <a:cubicBezTo>
                      <a:pt x="1023823" y="797210"/>
                      <a:pt x="1016000" y="789387"/>
                      <a:pt x="1016000" y="779748"/>
                    </a:cubicBezTo>
                    <a:close/>
                    <a:moveTo>
                      <a:pt x="1079214" y="779748"/>
                    </a:moveTo>
                    <a:cubicBezTo>
                      <a:pt x="1079214" y="769951"/>
                      <a:pt x="1087165" y="762000"/>
                      <a:pt x="1096962" y="762000"/>
                    </a:cubicBezTo>
                    <a:cubicBezTo>
                      <a:pt x="1106759" y="762000"/>
                      <a:pt x="1114710" y="769951"/>
                      <a:pt x="1114710" y="779748"/>
                    </a:cubicBezTo>
                    <a:cubicBezTo>
                      <a:pt x="1114710" y="789545"/>
                      <a:pt x="1106759" y="797496"/>
                      <a:pt x="1096962" y="797496"/>
                    </a:cubicBezTo>
                    <a:cubicBezTo>
                      <a:pt x="1087165" y="797496"/>
                      <a:pt x="1079214" y="789545"/>
                      <a:pt x="1079214" y="779748"/>
                    </a:cubicBezTo>
                    <a:close/>
                    <a:moveTo>
                      <a:pt x="1142714" y="779748"/>
                    </a:moveTo>
                    <a:cubicBezTo>
                      <a:pt x="1142714" y="769951"/>
                      <a:pt x="1150665" y="762000"/>
                      <a:pt x="1160462" y="762000"/>
                    </a:cubicBezTo>
                    <a:cubicBezTo>
                      <a:pt x="1170259" y="762000"/>
                      <a:pt x="1178210" y="769951"/>
                      <a:pt x="1178210" y="779748"/>
                    </a:cubicBezTo>
                    <a:cubicBezTo>
                      <a:pt x="1178210" y="789545"/>
                      <a:pt x="1170259" y="797496"/>
                      <a:pt x="1160462" y="797496"/>
                    </a:cubicBezTo>
                    <a:cubicBezTo>
                      <a:pt x="1150665" y="797496"/>
                      <a:pt x="1142714" y="789545"/>
                      <a:pt x="1142714" y="779748"/>
                    </a:cubicBezTo>
                    <a:close/>
                    <a:moveTo>
                      <a:pt x="1206214" y="779748"/>
                    </a:moveTo>
                    <a:cubicBezTo>
                      <a:pt x="1206214" y="769951"/>
                      <a:pt x="1214165" y="762000"/>
                      <a:pt x="1223962" y="762000"/>
                    </a:cubicBezTo>
                    <a:cubicBezTo>
                      <a:pt x="1233759" y="762000"/>
                      <a:pt x="1241710" y="769951"/>
                      <a:pt x="1241710" y="779748"/>
                    </a:cubicBezTo>
                    <a:cubicBezTo>
                      <a:pt x="1241710" y="789545"/>
                      <a:pt x="1233759" y="797496"/>
                      <a:pt x="1223962" y="797496"/>
                    </a:cubicBezTo>
                    <a:cubicBezTo>
                      <a:pt x="1214165" y="797496"/>
                      <a:pt x="1206214" y="789545"/>
                      <a:pt x="1206214" y="779748"/>
                    </a:cubicBezTo>
                    <a:close/>
                    <a:moveTo>
                      <a:pt x="1269714" y="779748"/>
                    </a:moveTo>
                    <a:cubicBezTo>
                      <a:pt x="1269714" y="769951"/>
                      <a:pt x="1277665" y="762000"/>
                      <a:pt x="1287462" y="762000"/>
                    </a:cubicBezTo>
                    <a:cubicBezTo>
                      <a:pt x="1297259" y="762000"/>
                      <a:pt x="1305210" y="769951"/>
                      <a:pt x="1305210" y="779748"/>
                    </a:cubicBezTo>
                    <a:cubicBezTo>
                      <a:pt x="1305210" y="789545"/>
                      <a:pt x="1297259" y="797496"/>
                      <a:pt x="1287462" y="797496"/>
                    </a:cubicBezTo>
                    <a:cubicBezTo>
                      <a:pt x="1277665" y="797496"/>
                      <a:pt x="1269714" y="789545"/>
                      <a:pt x="1269714" y="779748"/>
                    </a:cubicBezTo>
                    <a:close/>
                    <a:moveTo>
                      <a:pt x="1333214" y="779748"/>
                    </a:moveTo>
                    <a:cubicBezTo>
                      <a:pt x="1333214" y="769951"/>
                      <a:pt x="1341165" y="762000"/>
                      <a:pt x="1350962" y="762000"/>
                    </a:cubicBezTo>
                    <a:cubicBezTo>
                      <a:pt x="1360759" y="762000"/>
                      <a:pt x="1368710" y="769951"/>
                      <a:pt x="1368710" y="779748"/>
                    </a:cubicBezTo>
                    <a:cubicBezTo>
                      <a:pt x="1368710" y="789545"/>
                      <a:pt x="1360759" y="797496"/>
                      <a:pt x="1350962" y="797496"/>
                    </a:cubicBezTo>
                    <a:cubicBezTo>
                      <a:pt x="1341165" y="797496"/>
                      <a:pt x="1333214" y="789545"/>
                      <a:pt x="1333214" y="779748"/>
                    </a:cubicBezTo>
                    <a:close/>
                    <a:moveTo>
                      <a:pt x="1396714" y="779748"/>
                    </a:moveTo>
                    <a:cubicBezTo>
                      <a:pt x="1396714" y="769951"/>
                      <a:pt x="1404665" y="762000"/>
                      <a:pt x="1414462" y="762000"/>
                    </a:cubicBezTo>
                    <a:cubicBezTo>
                      <a:pt x="1424259" y="762000"/>
                      <a:pt x="1432210" y="769951"/>
                      <a:pt x="1432210" y="779748"/>
                    </a:cubicBezTo>
                    <a:cubicBezTo>
                      <a:pt x="1432210" y="789545"/>
                      <a:pt x="1424259" y="797496"/>
                      <a:pt x="1414462" y="797496"/>
                    </a:cubicBezTo>
                    <a:cubicBezTo>
                      <a:pt x="1404665" y="797496"/>
                      <a:pt x="1396714" y="789545"/>
                      <a:pt x="1396714" y="779748"/>
                    </a:cubicBezTo>
                    <a:close/>
                    <a:moveTo>
                      <a:pt x="1460214" y="779748"/>
                    </a:moveTo>
                    <a:cubicBezTo>
                      <a:pt x="1460214" y="769951"/>
                      <a:pt x="1468165" y="762000"/>
                      <a:pt x="1477962" y="762000"/>
                    </a:cubicBezTo>
                    <a:cubicBezTo>
                      <a:pt x="1487759" y="762000"/>
                      <a:pt x="1495710" y="769951"/>
                      <a:pt x="1495710" y="779748"/>
                    </a:cubicBezTo>
                    <a:cubicBezTo>
                      <a:pt x="1495710" y="789545"/>
                      <a:pt x="1487759" y="797496"/>
                      <a:pt x="1477962" y="797496"/>
                    </a:cubicBezTo>
                    <a:cubicBezTo>
                      <a:pt x="1468165" y="797496"/>
                      <a:pt x="1460214" y="789545"/>
                      <a:pt x="1460214" y="779748"/>
                    </a:cubicBezTo>
                    <a:close/>
                    <a:moveTo>
                      <a:pt x="1523428" y="779748"/>
                    </a:moveTo>
                    <a:cubicBezTo>
                      <a:pt x="1523428" y="769793"/>
                      <a:pt x="1531507" y="761714"/>
                      <a:pt x="1541462" y="761714"/>
                    </a:cubicBezTo>
                    <a:cubicBezTo>
                      <a:pt x="1551417" y="761714"/>
                      <a:pt x="1559496" y="769793"/>
                      <a:pt x="1559496" y="779748"/>
                    </a:cubicBezTo>
                    <a:cubicBezTo>
                      <a:pt x="1559496" y="789702"/>
                      <a:pt x="1551417" y="797782"/>
                      <a:pt x="1541462" y="797782"/>
                    </a:cubicBezTo>
                    <a:cubicBezTo>
                      <a:pt x="1531507" y="797782"/>
                      <a:pt x="1523428" y="789702"/>
                      <a:pt x="1523428" y="779748"/>
                    </a:cubicBezTo>
                    <a:close/>
                    <a:moveTo>
                      <a:pt x="1586928" y="779748"/>
                    </a:moveTo>
                    <a:cubicBezTo>
                      <a:pt x="1586928" y="769793"/>
                      <a:pt x="1595007" y="761714"/>
                      <a:pt x="1604962" y="761714"/>
                    </a:cubicBezTo>
                    <a:cubicBezTo>
                      <a:pt x="1614917" y="761714"/>
                      <a:pt x="1622996" y="769793"/>
                      <a:pt x="1622996" y="779748"/>
                    </a:cubicBezTo>
                    <a:cubicBezTo>
                      <a:pt x="1622996" y="789702"/>
                      <a:pt x="1614917" y="797782"/>
                      <a:pt x="1604962" y="797782"/>
                    </a:cubicBezTo>
                    <a:cubicBezTo>
                      <a:pt x="1595007" y="797782"/>
                      <a:pt x="1586928" y="789702"/>
                      <a:pt x="1586928" y="779748"/>
                    </a:cubicBezTo>
                    <a:close/>
                    <a:moveTo>
                      <a:pt x="1650428" y="779748"/>
                    </a:moveTo>
                    <a:cubicBezTo>
                      <a:pt x="1650428" y="769793"/>
                      <a:pt x="1658507" y="761714"/>
                      <a:pt x="1668462" y="761714"/>
                    </a:cubicBezTo>
                    <a:cubicBezTo>
                      <a:pt x="1678417" y="761714"/>
                      <a:pt x="1686496" y="769793"/>
                      <a:pt x="1686496" y="779748"/>
                    </a:cubicBezTo>
                    <a:cubicBezTo>
                      <a:pt x="1686496" y="789702"/>
                      <a:pt x="1678417" y="797782"/>
                      <a:pt x="1668462" y="797782"/>
                    </a:cubicBezTo>
                    <a:cubicBezTo>
                      <a:pt x="1658507" y="797782"/>
                      <a:pt x="1650428" y="789702"/>
                      <a:pt x="1650428" y="779748"/>
                    </a:cubicBezTo>
                    <a:close/>
                    <a:moveTo>
                      <a:pt x="1713928" y="779748"/>
                    </a:moveTo>
                    <a:cubicBezTo>
                      <a:pt x="1713928" y="769793"/>
                      <a:pt x="1722007" y="761714"/>
                      <a:pt x="1731962" y="761714"/>
                    </a:cubicBezTo>
                    <a:cubicBezTo>
                      <a:pt x="1741917" y="761714"/>
                      <a:pt x="1749996" y="769793"/>
                      <a:pt x="1749996" y="779748"/>
                    </a:cubicBezTo>
                    <a:cubicBezTo>
                      <a:pt x="1749996" y="789702"/>
                      <a:pt x="1741917" y="797782"/>
                      <a:pt x="1731962" y="797782"/>
                    </a:cubicBezTo>
                    <a:cubicBezTo>
                      <a:pt x="1722007" y="797782"/>
                      <a:pt x="1713928" y="789702"/>
                      <a:pt x="1713928" y="779748"/>
                    </a:cubicBezTo>
                    <a:close/>
                    <a:moveTo>
                      <a:pt x="1777428" y="779748"/>
                    </a:moveTo>
                    <a:cubicBezTo>
                      <a:pt x="1777428" y="769793"/>
                      <a:pt x="1785507" y="761714"/>
                      <a:pt x="1795462" y="761714"/>
                    </a:cubicBezTo>
                    <a:cubicBezTo>
                      <a:pt x="1805417" y="761714"/>
                      <a:pt x="1813496" y="769793"/>
                      <a:pt x="1813496" y="779748"/>
                    </a:cubicBezTo>
                    <a:cubicBezTo>
                      <a:pt x="1813496" y="789702"/>
                      <a:pt x="1805417" y="797782"/>
                      <a:pt x="1795462" y="797782"/>
                    </a:cubicBezTo>
                    <a:cubicBezTo>
                      <a:pt x="1785507" y="797782"/>
                      <a:pt x="1777428" y="789702"/>
                      <a:pt x="1777428" y="779748"/>
                    </a:cubicBezTo>
                    <a:close/>
                    <a:moveTo>
                      <a:pt x="1840642" y="779748"/>
                    </a:moveTo>
                    <a:cubicBezTo>
                      <a:pt x="1840642" y="769635"/>
                      <a:pt x="1848850" y="761428"/>
                      <a:pt x="1858962" y="761428"/>
                    </a:cubicBezTo>
                    <a:cubicBezTo>
                      <a:pt x="1869075" y="761428"/>
                      <a:pt x="1877282" y="769635"/>
                      <a:pt x="1877282" y="779748"/>
                    </a:cubicBezTo>
                    <a:cubicBezTo>
                      <a:pt x="1877282" y="789860"/>
                      <a:pt x="1869075" y="798067"/>
                      <a:pt x="1858962" y="798067"/>
                    </a:cubicBezTo>
                    <a:cubicBezTo>
                      <a:pt x="1848850" y="798067"/>
                      <a:pt x="1840642" y="789860"/>
                      <a:pt x="1840642" y="779748"/>
                    </a:cubicBezTo>
                    <a:close/>
                    <a:moveTo>
                      <a:pt x="1904142" y="779748"/>
                    </a:moveTo>
                    <a:cubicBezTo>
                      <a:pt x="1904142" y="769635"/>
                      <a:pt x="1912350" y="761428"/>
                      <a:pt x="1922462" y="761428"/>
                    </a:cubicBezTo>
                    <a:cubicBezTo>
                      <a:pt x="1932575" y="761428"/>
                      <a:pt x="1940782" y="769635"/>
                      <a:pt x="1940782" y="779748"/>
                    </a:cubicBezTo>
                    <a:cubicBezTo>
                      <a:pt x="1940782" y="789860"/>
                      <a:pt x="1932575" y="798067"/>
                      <a:pt x="1922462" y="798067"/>
                    </a:cubicBezTo>
                    <a:cubicBezTo>
                      <a:pt x="1912350" y="798067"/>
                      <a:pt x="1904142" y="789860"/>
                      <a:pt x="1904142" y="779748"/>
                    </a:cubicBezTo>
                    <a:close/>
                    <a:moveTo>
                      <a:pt x="1967642" y="779748"/>
                    </a:moveTo>
                    <a:cubicBezTo>
                      <a:pt x="1967642" y="769635"/>
                      <a:pt x="1975850" y="761428"/>
                      <a:pt x="1985962" y="761428"/>
                    </a:cubicBezTo>
                    <a:cubicBezTo>
                      <a:pt x="1996075" y="761428"/>
                      <a:pt x="2004282" y="769635"/>
                      <a:pt x="2004282" y="779748"/>
                    </a:cubicBezTo>
                    <a:cubicBezTo>
                      <a:pt x="2004282" y="789860"/>
                      <a:pt x="1996075" y="798067"/>
                      <a:pt x="1985962" y="798067"/>
                    </a:cubicBezTo>
                    <a:cubicBezTo>
                      <a:pt x="1975850" y="798067"/>
                      <a:pt x="1967642" y="789860"/>
                      <a:pt x="1967642" y="779748"/>
                    </a:cubicBezTo>
                    <a:close/>
                    <a:moveTo>
                      <a:pt x="2031142" y="779748"/>
                    </a:moveTo>
                    <a:cubicBezTo>
                      <a:pt x="2031142" y="769635"/>
                      <a:pt x="2039350" y="761428"/>
                      <a:pt x="2049462" y="761428"/>
                    </a:cubicBezTo>
                    <a:cubicBezTo>
                      <a:pt x="2059575" y="761428"/>
                      <a:pt x="2067782" y="769635"/>
                      <a:pt x="2067782" y="779748"/>
                    </a:cubicBezTo>
                    <a:cubicBezTo>
                      <a:pt x="2067782" y="789860"/>
                      <a:pt x="2059575" y="798067"/>
                      <a:pt x="2049462" y="798067"/>
                    </a:cubicBezTo>
                    <a:cubicBezTo>
                      <a:pt x="2039350" y="798067"/>
                      <a:pt x="2031142" y="789860"/>
                      <a:pt x="2031142" y="779748"/>
                    </a:cubicBezTo>
                    <a:close/>
                    <a:moveTo>
                      <a:pt x="2094642" y="779748"/>
                    </a:moveTo>
                    <a:cubicBezTo>
                      <a:pt x="2094642" y="769635"/>
                      <a:pt x="2102850" y="761428"/>
                      <a:pt x="2112962" y="761428"/>
                    </a:cubicBezTo>
                    <a:cubicBezTo>
                      <a:pt x="2123075" y="761428"/>
                      <a:pt x="2131282" y="769635"/>
                      <a:pt x="2131282" y="779748"/>
                    </a:cubicBezTo>
                    <a:cubicBezTo>
                      <a:pt x="2131282" y="789860"/>
                      <a:pt x="2123075" y="798067"/>
                      <a:pt x="2112962" y="798067"/>
                    </a:cubicBezTo>
                    <a:cubicBezTo>
                      <a:pt x="2102850" y="798067"/>
                      <a:pt x="2094642" y="789860"/>
                      <a:pt x="2094642" y="779748"/>
                    </a:cubicBezTo>
                    <a:close/>
                    <a:moveTo>
                      <a:pt x="2159285" y="779748"/>
                    </a:moveTo>
                    <a:cubicBezTo>
                      <a:pt x="2159285" y="770266"/>
                      <a:pt x="2166981" y="762571"/>
                      <a:pt x="2176462" y="762571"/>
                    </a:cubicBezTo>
                    <a:cubicBezTo>
                      <a:pt x="2185944" y="762571"/>
                      <a:pt x="2193639" y="770266"/>
                      <a:pt x="2193639" y="779748"/>
                    </a:cubicBezTo>
                    <a:cubicBezTo>
                      <a:pt x="2193639" y="789229"/>
                      <a:pt x="2185944" y="796925"/>
                      <a:pt x="2176462" y="796925"/>
                    </a:cubicBezTo>
                    <a:cubicBezTo>
                      <a:pt x="2166981" y="796925"/>
                      <a:pt x="2159285" y="789229"/>
                      <a:pt x="2159285" y="779748"/>
                    </a:cubicBezTo>
                    <a:close/>
                    <a:moveTo>
                      <a:pt x="2222785" y="779748"/>
                    </a:moveTo>
                    <a:cubicBezTo>
                      <a:pt x="2222785" y="770266"/>
                      <a:pt x="2230481" y="762571"/>
                      <a:pt x="2239962" y="762571"/>
                    </a:cubicBezTo>
                    <a:cubicBezTo>
                      <a:pt x="2249444" y="762571"/>
                      <a:pt x="2257139" y="770266"/>
                      <a:pt x="2257139" y="779748"/>
                    </a:cubicBezTo>
                    <a:cubicBezTo>
                      <a:pt x="2257139" y="789229"/>
                      <a:pt x="2249444" y="796925"/>
                      <a:pt x="2239962" y="796925"/>
                    </a:cubicBezTo>
                    <a:cubicBezTo>
                      <a:pt x="2230481" y="796925"/>
                      <a:pt x="2222785" y="789229"/>
                      <a:pt x="2222785" y="779748"/>
                    </a:cubicBezTo>
                    <a:close/>
                    <a:moveTo>
                      <a:pt x="2286000" y="779748"/>
                    </a:moveTo>
                    <a:cubicBezTo>
                      <a:pt x="2286000" y="770108"/>
                      <a:pt x="2293823" y="762285"/>
                      <a:pt x="2303462" y="762285"/>
                    </a:cubicBezTo>
                    <a:cubicBezTo>
                      <a:pt x="2313101" y="762285"/>
                      <a:pt x="2320925" y="770108"/>
                      <a:pt x="2320925" y="779748"/>
                    </a:cubicBezTo>
                    <a:cubicBezTo>
                      <a:pt x="2320925" y="789387"/>
                      <a:pt x="2313101" y="797210"/>
                      <a:pt x="2303462" y="797210"/>
                    </a:cubicBezTo>
                    <a:cubicBezTo>
                      <a:pt x="2293823" y="797210"/>
                      <a:pt x="2286000" y="789387"/>
                      <a:pt x="2286000" y="779748"/>
                    </a:cubicBezTo>
                    <a:close/>
                    <a:moveTo>
                      <a:pt x="2349500" y="779748"/>
                    </a:moveTo>
                    <a:cubicBezTo>
                      <a:pt x="2349500" y="770108"/>
                      <a:pt x="2357323" y="762285"/>
                      <a:pt x="2366962" y="762285"/>
                    </a:cubicBezTo>
                    <a:cubicBezTo>
                      <a:pt x="2376601" y="762285"/>
                      <a:pt x="2384425" y="770108"/>
                      <a:pt x="2384425" y="779748"/>
                    </a:cubicBezTo>
                    <a:cubicBezTo>
                      <a:pt x="2384425" y="789387"/>
                      <a:pt x="2376601" y="797210"/>
                      <a:pt x="2366962" y="797210"/>
                    </a:cubicBezTo>
                    <a:cubicBezTo>
                      <a:pt x="2357323" y="797210"/>
                      <a:pt x="2349500" y="789387"/>
                      <a:pt x="2349500" y="779748"/>
                    </a:cubicBezTo>
                    <a:close/>
                    <a:moveTo>
                      <a:pt x="63500" y="843248"/>
                    </a:moveTo>
                    <a:cubicBezTo>
                      <a:pt x="63500" y="833608"/>
                      <a:pt x="71323" y="825785"/>
                      <a:pt x="80962" y="825785"/>
                    </a:cubicBezTo>
                    <a:cubicBezTo>
                      <a:pt x="90601" y="825785"/>
                      <a:pt x="98425" y="833608"/>
                      <a:pt x="98425" y="843248"/>
                    </a:cubicBezTo>
                    <a:cubicBezTo>
                      <a:pt x="98425" y="852887"/>
                      <a:pt x="90601" y="860710"/>
                      <a:pt x="80962" y="860710"/>
                    </a:cubicBezTo>
                    <a:cubicBezTo>
                      <a:pt x="71323" y="860710"/>
                      <a:pt x="63500" y="852887"/>
                      <a:pt x="63500" y="843248"/>
                    </a:cubicBezTo>
                    <a:close/>
                    <a:moveTo>
                      <a:pt x="127000" y="843248"/>
                    </a:moveTo>
                    <a:cubicBezTo>
                      <a:pt x="127000" y="833608"/>
                      <a:pt x="134823" y="825785"/>
                      <a:pt x="144462" y="825785"/>
                    </a:cubicBezTo>
                    <a:cubicBezTo>
                      <a:pt x="154101" y="825785"/>
                      <a:pt x="161925" y="833608"/>
                      <a:pt x="161925" y="843248"/>
                    </a:cubicBezTo>
                    <a:cubicBezTo>
                      <a:pt x="161925" y="852887"/>
                      <a:pt x="154101" y="860710"/>
                      <a:pt x="144462" y="860710"/>
                    </a:cubicBezTo>
                    <a:cubicBezTo>
                      <a:pt x="134823" y="860710"/>
                      <a:pt x="127000" y="852887"/>
                      <a:pt x="127000" y="843248"/>
                    </a:cubicBezTo>
                    <a:close/>
                    <a:moveTo>
                      <a:pt x="190500" y="843248"/>
                    </a:moveTo>
                    <a:cubicBezTo>
                      <a:pt x="190500" y="833608"/>
                      <a:pt x="198323" y="825785"/>
                      <a:pt x="207962" y="825785"/>
                    </a:cubicBezTo>
                    <a:cubicBezTo>
                      <a:pt x="217601" y="825785"/>
                      <a:pt x="225425" y="833608"/>
                      <a:pt x="225425" y="843248"/>
                    </a:cubicBezTo>
                    <a:cubicBezTo>
                      <a:pt x="225425" y="852887"/>
                      <a:pt x="217601" y="860710"/>
                      <a:pt x="207962" y="860710"/>
                    </a:cubicBezTo>
                    <a:cubicBezTo>
                      <a:pt x="198323" y="860710"/>
                      <a:pt x="190500" y="852887"/>
                      <a:pt x="190500" y="843248"/>
                    </a:cubicBezTo>
                    <a:close/>
                    <a:moveTo>
                      <a:pt x="254000" y="843248"/>
                    </a:moveTo>
                    <a:cubicBezTo>
                      <a:pt x="254000" y="833608"/>
                      <a:pt x="261823" y="825785"/>
                      <a:pt x="271462" y="825785"/>
                    </a:cubicBezTo>
                    <a:cubicBezTo>
                      <a:pt x="281101" y="825785"/>
                      <a:pt x="288925" y="833608"/>
                      <a:pt x="288925" y="843248"/>
                    </a:cubicBezTo>
                    <a:cubicBezTo>
                      <a:pt x="288925" y="852887"/>
                      <a:pt x="281101" y="860710"/>
                      <a:pt x="271462" y="860710"/>
                    </a:cubicBezTo>
                    <a:cubicBezTo>
                      <a:pt x="261823" y="860710"/>
                      <a:pt x="254000" y="852887"/>
                      <a:pt x="254000" y="843248"/>
                    </a:cubicBezTo>
                    <a:close/>
                    <a:moveTo>
                      <a:pt x="317500" y="843248"/>
                    </a:moveTo>
                    <a:cubicBezTo>
                      <a:pt x="317500" y="833608"/>
                      <a:pt x="325323" y="825785"/>
                      <a:pt x="334962" y="825785"/>
                    </a:cubicBezTo>
                    <a:cubicBezTo>
                      <a:pt x="344601" y="825785"/>
                      <a:pt x="352425" y="833608"/>
                      <a:pt x="352425" y="843248"/>
                    </a:cubicBezTo>
                    <a:cubicBezTo>
                      <a:pt x="352425" y="852887"/>
                      <a:pt x="344601" y="860710"/>
                      <a:pt x="334962" y="860710"/>
                    </a:cubicBezTo>
                    <a:cubicBezTo>
                      <a:pt x="325323" y="860710"/>
                      <a:pt x="317500" y="852887"/>
                      <a:pt x="317500" y="843248"/>
                    </a:cubicBezTo>
                    <a:close/>
                    <a:moveTo>
                      <a:pt x="381000" y="843248"/>
                    </a:moveTo>
                    <a:cubicBezTo>
                      <a:pt x="381000" y="833608"/>
                      <a:pt x="388823" y="825785"/>
                      <a:pt x="398462" y="825785"/>
                    </a:cubicBezTo>
                    <a:cubicBezTo>
                      <a:pt x="408101" y="825785"/>
                      <a:pt x="415925" y="833608"/>
                      <a:pt x="415925" y="843248"/>
                    </a:cubicBezTo>
                    <a:cubicBezTo>
                      <a:pt x="415925" y="852887"/>
                      <a:pt x="408101" y="860710"/>
                      <a:pt x="398462" y="860710"/>
                    </a:cubicBezTo>
                    <a:cubicBezTo>
                      <a:pt x="388823" y="860710"/>
                      <a:pt x="381000" y="852887"/>
                      <a:pt x="381000" y="843248"/>
                    </a:cubicBezTo>
                    <a:close/>
                    <a:moveTo>
                      <a:pt x="444500" y="843248"/>
                    </a:moveTo>
                    <a:cubicBezTo>
                      <a:pt x="444500" y="833608"/>
                      <a:pt x="452323" y="825785"/>
                      <a:pt x="461962" y="825785"/>
                    </a:cubicBezTo>
                    <a:cubicBezTo>
                      <a:pt x="471601" y="825785"/>
                      <a:pt x="479425" y="833608"/>
                      <a:pt x="479425" y="843248"/>
                    </a:cubicBezTo>
                    <a:cubicBezTo>
                      <a:pt x="479425" y="852887"/>
                      <a:pt x="471601" y="860710"/>
                      <a:pt x="461962" y="860710"/>
                    </a:cubicBezTo>
                    <a:cubicBezTo>
                      <a:pt x="452323" y="860710"/>
                      <a:pt x="444500" y="852887"/>
                      <a:pt x="444500" y="843248"/>
                    </a:cubicBezTo>
                    <a:close/>
                    <a:moveTo>
                      <a:pt x="508000" y="843248"/>
                    </a:moveTo>
                    <a:cubicBezTo>
                      <a:pt x="508000" y="833608"/>
                      <a:pt x="515823" y="825785"/>
                      <a:pt x="525462" y="825785"/>
                    </a:cubicBezTo>
                    <a:cubicBezTo>
                      <a:pt x="535101" y="825785"/>
                      <a:pt x="542925" y="833608"/>
                      <a:pt x="542925" y="843248"/>
                    </a:cubicBezTo>
                    <a:cubicBezTo>
                      <a:pt x="542925" y="852887"/>
                      <a:pt x="535101" y="860710"/>
                      <a:pt x="525462" y="860710"/>
                    </a:cubicBezTo>
                    <a:cubicBezTo>
                      <a:pt x="515823" y="860710"/>
                      <a:pt x="508000" y="852887"/>
                      <a:pt x="508000" y="843248"/>
                    </a:cubicBezTo>
                    <a:close/>
                    <a:moveTo>
                      <a:pt x="571500" y="843248"/>
                    </a:moveTo>
                    <a:cubicBezTo>
                      <a:pt x="571500" y="833608"/>
                      <a:pt x="579323" y="825785"/>
                      <a:pt x="588962" y="825785"/>
                    </a:cubicBezTo>
                    <a:cubicBezTo>
                      <a:pt x="598601" y="825785"/>
                      <a:pt x="606425" y="833608"/>
                      <a:pt x="606425" y="843248"/>
                    </a:cubicBezTo>
                    <a:cubicBezTo>
                      <a:pt x="606425" y="852887"/>
                      <a:pt x="598601" y="860710"/>
                      <a:pt x="588962" y="860710"/>
                    </a:cubicBezTo>
                    <a:cubicBezTo>
                      <a:pt x="579323" y="860710"/>
                      <a:pt x="571500" y="852887"/>
                      <a:pt x="571500" y="843248"/>
                    </a:cubicBezTo>
                    <a:close/>
                    <a:moveTo>
                      <a:pt x="635000" y="843248"/>
                    </a:moveTo>
                    <a:cubicBezTo>
                      <a:pt x="635000" y="833608"/>
                      <a:pt x="642823" y="825785"/>
                      <a:pt x="652462" y="825785"/>
                    </a:cubicBezTo>
                    <a:cubicBezTo>
                      <a:pt x="662101" y="825785"/>
                      <a:pt x="669925" y="833608"/>
                      <a:pt x="669925" y="843248"/>
                    </a:cubicBezTo>
                    <a:cubicBezTo>
                      <a:pt x="669925" y="852887"/>
                      <a:pt x="662101" y="860710"/>
                      <a:pt x="652462" y="860710"/>
                    </a:cubicBezTo>
                    <a:cubicBezTo>
                      <a:pt x="642823" y="860710"/>
                      <a:pt x="635000" y="852887"/>
                      <a:pt x="635000" y="843248"/>
                    </a:cubicBezTo>
                    <a:close/>
                    <a:moveTo>
                      <a:pt x="698500" y="843248"/>
                    </a:moveTo>
                    <a:cubicBezTo>
                      <a:pt x="698500" y="833608"/>
                      <a:pt x="706323" y="825785"/>
                      <a:pt x="715962" y="825785"/>
                    </a:cubicBezTo>
                    <a:cubicBezTo>
                      <a:pt x="725601" y="825785"/>
                      <a:pt x="733425" y="833608"/>
                      <a:pt x="733425" y="843248"/>
                    </a:cubicBezTo>
                    <a:cubicBezTo>
                      <a:pt x="733425" y="852887"/>
                      <a:pt x="725601" y="860710"/>
                      <a:pt x="715962" y="860710"/>
                    </a:cubicBezTo>
                    <a:cubicBezTo>
                      <a:pt x="706323" y="860710"/>
                      <a:pt x="698500" y="852887"/>
                      <a:pt x="698500" y="843248"/>
                    </a:cubicBezTo>
                    <a:close/>
                    <a:moveTo>
                      <a:pt x="762000" y="843248"/>
                    </a:moveTo>
                    <a:cubicBezTo>
                      <a:pt x="762000" y="833608"/>
                      <a:pt x="769823" y="825785"/>
                      <a:pt x="779462" y="825785"/>
                    </a:cubicBezTo>
                    <a:cubicBezTo>
                      <a:pt x="789101" y="825785"/>
                      <a:pt x="796925" y="833608"/>
                      <a:pt x="796925" y="843248"/>
                    </a:cubicBezTo>
                    <a:cubicBezTo>
                      <a:pt x="796925" y="852887"/>
                      <a:pt x="789101" y="860710"/>
                      <a:pt x="779462" y="860710"/>
                    </a:cubicBezTo>
                    <a:cubicBezTo>
                      <a:pt x="769823" y="860710"/>
                      <a:pt x="762000" y="852887"/>
                      <a:pt x="762000" y="843248"/>
                    </a:cubicBezTo>
                    <a:close/>
                    <a:moveTo>
                      <a:pt x="825500" y="843248"/>
                    </a:moveTo>
                    <a:cubicBezTo>
                      <a:pt x="825500" y="833608"/>
                      <a:pt x="833323" y="825785"/>
                      <a:pt x="842962" y="825785"/>
                    </a:cubicBezTo>
                    <a:cubicBezTo>
                      <a:pt x="852601" y="825785"/>
                      <a:pt x="860425" y="833608"/>
                      <a:pt x="860425" y="843248"/>
                    </a:cubicBezTo>
                    <a:cubicBezTo>
                      <a:pt x="860425" y="852887"/>
                      <a:pt x="852601" y="860710"/>
                      <a:pt x="842962" y="860710"/>
                    </a:cubicBezTo>
                    <a:cubicBezTo>
                      <a:pt x="833323" y="860710"/>
                      <a:pt x="825500" y="852887"/>
                      <a:pt x="825500" y="843248"/>
                    </a:cubicBezTo>
                    <a:close/>
                    <a:moveTo>
                      <a:pt x="889000" y="843248"/>
                    </a:moveTo>
                    <a:cubicBezTo>
                      <a:pt x="889000" y="833608"/>
                      <a:pt x="896823" y="825785"/>
                      <a:pt x="906462" y="825785"/>
                    </a:cubicBezTo>
                    <a:cubicBezTo>
                      <a:pt x="916101" y="825785"/>
                      <a:pt x="923925" y="833608"/>
                      <a:pt x="923925" y="843248"/>
                    </a:cubicBezTo>
                    <a:cubicBezTo>
                      <a:pt x="923925" y="852887"/>
                      <a:pt x="916101" y="860710"/>
                      <a:pt x="906462" y="860710"/>
                    </a:cubicBezTo>
                    <a:cubicBezTo>
                      <a:pt x="896823" y="860710"/>
                      <a:pt x="889000" y="852887"/>
                      <a:pt x="889000" y="843248"/>
                    </a:cubicBezTo>
                    <a:close/>
                    <a:moveTo>
                      <a:pt x="952500" y="843248"/>
                    </a:moveTo>
                    <a:cubicBezTo>
                      <a:pt x="952500" y="833608"/>
                      <a:pt x="960323" y="825785"/>
                      <a:pt x="969962" y="825785"/>
                    </a:cubicBezTo>
                    <a:cubicBezTo>
                      <a:pt x="979601" y="825785"/>
                      <a:pt x="987425" y="833608"/>
                      <a:pt x="987425" y="843248"/>
                    </a:cubicBezTo>
                    <a:cubicBezTo>
                      <a:pt x="987425" y="852887"/>
                      <a:pt x="979601" y="860710"/>
                      <a:pt x="969962" y="860710"/>
                    </a:cubicBezTo>
                    <a:cubicBezTo>
                      <a:pt x="960323" y="860710"/>
                      <a:pt x="952500" y="852887"/>
                      <a:pt x="952500" y="843248"/>
                    </a:cubicBezTo>
                    <a:close/>
                    <a:moveTo>
                      <a:pt x="1015714" y="843248"/>
                    </a:moveTo>
                    <a:cubicBezTo>
                      <a:pt x="1015714" y="833451"/>
                      <a:pt x="1023665" y="825500"/>
                      <a:pt x="1033462" y="825500"/>
                    </a:cubicBezTo>
                    <a:cubicBezTo>
                      <a:pt x="1043259" y="825500"/>
                      <a:pt x="1051210" y="833451"/>
                      <a:pt x="1051210" y="843248"/>
                    </a:cubicBezTo>
                    <a:cubicBezTo>
                      <a:pt x="1051210" y="853045"/>
                      <a:pt x="1043259" y="860996"/>
                      <a:pt x="1033462" y="860996"/>
                    </a:cubicBezTo>
                    <a:cubicBezTo>
                      <a:pt x="1023665" y="860996"/>
                      <a:pt x="1015714" y="853045"/>
                      <a:pt x="1015714" y="843248"/>
                    </a:cubicBezTo>
                    <a:close/>
                    <a:moveTo>
                      <a:pt x="1079214" y="843248"/>
                    </a:moveTo>
                    <a:cubicBezTo>
                      <a:pt x="1079214" y="833451"/>
                      <a:pt x="1087165" y="825500"/>
                      <a:pt x="1096962" y="825500"/>
                    </a:cubicBezTo>
                    <a:cubicBezTo>
                      <a:pt x="1106759" y="825500"/>
                      <a:pt x="1114710" y="833451"/>
                      <a:pt x="1114710" y="843248"/>
                    </a:cubicBezTo>
                    <a:cubicBezTo>
                      <a:pt x="1114710" y="853045"/>
                      <a:pt x="1106759" y="860996"/>
                      <a:pt x="1096962" y="860996"/>
                    </a:cubicBezTo>
                    <a:cubicBezTo>
                      <a:pt x="1087165" y="860996"/>
                      <a:pt x="1079214" y="853045"/>
                      <a:pt x="1079214" y="843248"/>
                    </a:cubicBezTo>
                    <a:close/>
                    <a:moveTo>
                      <a:pt x="1142714" y="843248"/>
                    </a:moveTo>
                    <a:cubicBezTo>
                      <a:pt x="1142714" y="833451"/>
                      <a:pt x="1150665" y="825500"/>
                      <a:pt x="1160462" y="825500"/>
                    </a:cubicBezTo>
                    <a:cubicBezTo>
                      <a:pt x="1170259" y="825500"/>
                      <a:pt x="1178210" y="833451"/>
                      <a:pt x="1178210" y="843248"/>
                    </a:cubicBezTo>
                    <a:cubicBezTo>
                      <a:pt x="1178210" y="853045"/>
                      <a:pt x="1170259" y="860996"/>
                      <a:pt x="1160462" y="860996"/>
                    </a:cubicBezTo>
                    <a:cubicBezTo>
                      <a:pt x="1150665" y="860996"/>
                      <a:pt x="1142714" y="853045"/>
                      <a:pt x="1142714" y="843248"/>
                    </a:cubicBezTo>
                    <a:close/>
                    <a:moveTo>
                      <a:pt x="1206214" y="843248"/>
                    </a:moveTo>
                    <a:cubicBezTo>
                      <a:pt x="1206214" y="833451"/>
                      <a:pt x="1214165" y="825500"/>
                      <a:pt x="1223962" y="825500"/>
                    </a:cubicBezTo>
                    <a:cubicBezTo>
                      <a:pt x="1233759" y="825500"/>
                      <a:pt x="1241710" y="833451"/>
                      <a:pt x="1241710" y="843248"/>
                    </a:cubicBezTo>
                    <a:cubicBezTo>
                      <a:pt x="1241710" y="853045"/>
                      <a:pt x="1233759" y="860996"/>
                      <a:pt x="1223962" y="860996"/>
                    </a:cubicBezTo>
                    <a:cubicBezTo>
                      <a:pt x="1214165" y="860996"/>
                      <a:pt x="1206214" y="853045"/>
                      <a:pt x="1206214" y="843248"/>
                    </a:cubicBezTo>
                    <a:close/>
                    <a:moveTo>
                      <a:pt x="1269714" y="843248"/>
                    </a:moveTo>
                    <a:cubicBezTo>
                      <a:pt x="1269714" y="833451"/>
                      <a:pt x="1277665" y="825500"/>
                      <a:pt x="1287462" y="825500"/>
                    </a:cubicBezTo>
                    <a:cubicBezTo>
                      <a:pt x="1297259" y="825500"/>
                      <a:pt x="1305210" y="833451"/>
                      <a:pt x="1305210" y="843248"/>
                    </a:cubicBezTo>
                    <a:cubicBezTo>
                      <a:pt x="1305210" y="853045"/>
                      <a:pt x="1297259" y="860996"/>
                      <a:pt x="1287462" y="860996"/>
                    </a:cubicBezTo>
                    <a:cubicBezTo>
                      <a:pt x="1277665" y="860996"/>
                      <a:pt x="1269714" y="853045"/>
                      <a:pt x="1269714" y="843248"/>
                    </a:cubicBezTo>
                    <a:close/>
                    <a:moveTo>
                      <a:pt x="1333214" y="843248"/>
                    </a:moveTo>
                    <a:cubicBezTo>
                      <a:pt x="1333214" y="833451"/>
                      <a:pt x="1341165" y="825500"/>
                      <a:pt x="1350962" y="825500"/>
                    </a:cubicBezTo>
                    <a:cubicBezTo>
                      <a:pt x="1360759" y="825500"/>
                      <a:pt x="1368710" y="833451"/>
                      <a:pt x="1368710" y="843248"/>
                    </a:cubicBezTo>
                    <a:cubicBezTo>
                      <a:pt x="1368710" y="853045"/>
                      <a:pt x="1360759" y="860996"/>
                      <a:pt x="1350962" y="860996"/>
                    </a:cubicBezTo>
                    <a:cubicBezTo>
                      <a:pt x="1341165" y="860996"/>
                      <a:pt x="1333214" y="853045"/>
                      <a:pt x="1333214" y="843248"/>
                    </a:cubicBezTo>
                    <a:close/>
                    <a:moveTo>
                      <a:pt x="1396714" y="843248"/>
                    </a:moveTo>
                    <a:cubicBezTo>
                      <a:pt x="1396714" y="833451"/>
                      <a:pt x="1404665" y="825500"/>
                      <a:pt x="1414462" y="825500"/>
                    </a:cubicBezTo>
                    <a:cubicBezTo>
                      <a:pt x="1424259" y="825500"/>
                      <a:pt x="1432210" y="833451"/>
                      <a:pt x="1432210" y="843248"/>
                    </a:cubicBezTo>
                    <a:cubicBezTo>
                      <a:pt x="1432210" y="853045"/>
                      <a:pt x="1424259" y="860996"/>
                      <a:pt x="1414462" y="860996"/>
                    </a:cubicBezTo>
                    <a:cubicBezTo>
                      <a:pt x="1404665" y="860996"/>
                      <a:pt x="1396714" y="853045"/>
                      <a:pt x="1396714" y="843248"/>
                    </a:cubicBezTo>
                    <a:close/>
                    <a:moveTo>
                      <a:pt x="1459928" y="843248"/>
                    </a:moveTo>
                    <a:cubicBezTo>
                      <a:pt x="1459928" y="833293"/>
                      <a:pt x="1468007" y="825214"/>
                      <a:pt x="1477962" y="825214"/>
                    </a:cubicBezTo>
                    <a:cubicBezTo>
                      <a:pt x="1487917" y="825214"/>
                      <a:pt x="1495996" y="833293"/>
                      <a:pt x="1495996" y="843248"/>
                    </a:cubicBezTo>
                    <a:cubicBezTo>
                      <a:pt x="1495996" y="853202"/>
                      <a:pt x="1487917" y="861282"/>
                      <a:pt x="1477962" y="861282"/>
                    </a:cubicBezTo>
                    <a:cubicBezTo>
                      <a:pt x="1468007" y="861282"/>
                      <a:pt x="1459928" y="853202"/>
                      <a:pt x="1459928" y="843248"/>
                    </a:cubicBezTo>
                    <a:close/>
                    <a:moveTo>
                      <a:pt x="1523428" y="843248"/>
                    </a:moveTo>
                    <a:cubicBezTo>
                      <a:pt x="1523428" y="833293"/>
                      <a:pt x="1531507" y="825214"/>
                      <a:pt x="1541462" y="825214"/>
                    </a:cubicBezTo>
                    <a:cubicBezTo>
                      <a:pt x="1551417" y="825214"/>
                      <a:pt x="1559496" y="833293"/>
                      <a:pt x="1559496" y="843248"/>
                    </a:cubicBezTo>
                    <a:cubicBezTo>
                      <a:pt x="1559496" y="853202"/>
                      <a:pt x="1551417" y="861282"/>
                      <a:pt x="1541462" y="861282"/>
                    </a:cubicBezTo>
                    <a:cubicBezTo>
                      <a:pt x="1531507" y="861282"/>
                      <a:pt x="1523428" y="853202"/>
                      <a:pt x="1523428" y="843248"/>
                    </a:cubicBezTo>
                    <a:close/>
                    <a:moveTo>
                      <a:pt x="1586928" y="843248"/>
                    </a:moveTo>
                    <a:cubicBezTo>
                      <a:pt x="1586928" y="833293"/>
                      <a:pt x="1595007" y="825214"/>
                      <a:pt x="1604962" y="825214"/>
                    </a:cubicBezTo>
                    <a:cubicBezTo>
                      <a:pt x="1614917" y="825214"/>
                      <a:pt x="1622996" y="833293"/>
                      <a:pt x="1622996" y="843248"/>
                    </a:cubicBezTo>
                    <a:cubicBezTo>
                      <a:pt x="1622996" y="853202"/>
                      <a:pt x="1614917" y="861282"/>
                      <a:pt x="1604962" y="861282"/>
                    </a:cubicBezTo>
                    <a:cubicBezTo>
                      <a:pt x="1595007" y="861282"/>
                      <a:pt x="1586928" y="853202"/>
                      <a:pt x="1586928" y="843248"/>
                    </a:cubicBezTo>
                    <a:close/>
                    <a:moveTo>
                      <a:pt x="1650428" y="843248"/>
                    </a:moveTo>
                    <a:cubicBezTo>
                      <a:pt x="1650428" y="833293"/>
                      <a:pt x="1658507" y="825214"/>
                      <a:pt x="1668462" y="825214"/>
                    </a:cubicBezTo>
                    <a:cubicBezTo>
                      <a:pt x="1678417" y="825214"/>
                      <a:pt x="1686496" y="833293"/>
                      <a:pt x="1686496" y="843248"/>
                    </a:cubicBezTo>
                    <a:cubicBezTo>
                      <a:pt x="1686496" y="853202"/>
                      <a:pt x="1678417" y="861282"/>
                      <a:pt x="1668462" y="861282"/>
                    </a:cubicBezTo>
                    <a:cubicBezTo>
                      <a:pt x="1658507" y="861282"/>
                      <a:pt x="1650428" y="853202"/>
                      <a:pt x="1650428" y="843248"/>
                    </a:cubicBezTo>
                    <a:close/>
                    <a:moveTo>
                      <a:pt x="1713928" y="843248"/>
                    </a:moveTo>
                    <a:cubicBezTo>
                      <a:pt x="1713928" y="833293"/>
                      <a:pt x="1722007" y="825214"/>
                      <a:pt x="1731962" y="825214"/>
                    </a:cubicBezTo>
                    <a:cubicBezTo>
                      <a:pt x="1741917" y="825214"/>
                      <a:pt x="1749996" y="833293"/>
                      <a:pt x="1749996" y="843248"/>
                    </a:cubicBezTo>
                    <a:cubicBezTo>
                      <a:pt x="1749996" y="853202"/>
                      <a:pt x="1741917" y="861282"/>
                      <a:pt x="1731962" y="861282"/>
                    </a:cubicBezTo>
                    <a:cubicBezTo>
                      <a:pt x="1722007" y="861282"/>
                      <a:pt x="1713928" y="853202"/>
                      <a:pt x="1713928" y="843248"/>
                    </a:cubicBezTo>
                    <a:close/>
                    <a:moveTo>
                      <a:pt x="1777428" y="843248"/>
                    </a:moveTo>
                    <a:cubicBezTo>
                      <a:pt x="1777428" y="833293"/>
                      <a:pt x="1785507" y="825214"/>
                      <a:pt x="1795462" y="825214"/>
                    </a:cubicBezTo>
                    <a:cubicBezTo>
                      <a:pt x="1805417" y="825214"/>
                      <a:pt x="1813496" y="833293"/>
                      <a:pt x="1813496" y="843248"/>
                    </a:cubicBezTo>
                    <a:cubicBezTo>
                      <a:pt x="1813496" y="853202"/>
                      <a:pt x="1805417" y="861282"/>
                      <a:pt x="1795462" y="861282"/>
                    </a:cubicBezTo>
                    <a:cubicBezTo>
                      <a:pt x="1785507" y="861282"/>
                      <a:pt x="1777428" y="853202"/>
                      <a:pt x="1777428" y="843248"/>
                    </a:cubicBezTo>
                    <a:close/>
                    <a:moveTo>
                      <a:pt x="1840642" y="843248"/>
                    </a:moveTo>
                    <a:cubicBezTo>
                      <a:pt x="1840642" y="833135"/>
                      <a:pt x="1848850" y="824928"/>
                      <a:pt x="1858962" y="824928"/>
                    </a:cubicBezTo>
                    <a:cubicBezTo>
                      <a:pt x="1869075" y="824928"/>
                      <a:pt x="1877282" y="833135"/>
                      <a:pt x="1877282" y="843248"/>
                    </a:cubicBezTo>
                    <a:cubicBezTo>
                      <a:pt x="1877282" y="853360"/>
                      <a:pt x="1869075" y="861567"/>
                      <a:pt x="1858962" y="861567"/>
                    </a:cubicBezTo>
                    <a:cubicBezTo>
                      <a:pt x="1848850" y="861567"/>
                      <a:pt x="1840642" y="853360"/>
                      <a:pt x="1840642" y="843248"/>
                    </a:cubicBezTo>
                    <a:close/>
                    <a:moveTo>
                      <a:pt x="1904142" y="843248"/>
                    </a:moveTo>
                    <a:cubicBezTo>
                      <a:pt x="1904142" y="833135"/>
                      <a:pt x="1912350" y="824928"/>
                      <a:pt x="1922462" y="824928"/>
                    </a:cubicBezTo>
                    <a:cubicBezTo>
                      <a:pt x="1932575" y="824928"/>
                      <a:pt x="1940782" y="833135"/>
                      <a:pt x="1940782" y="843248"/>
                    </a:cubicBezTo>
                    <a:cubicBezTo>
                      <a:pt x="1940782" y="853360"/>
                      <a:pt x="1932575" y="861567"/>
                      <a:pt x="1922462" y="861567"/>
                    </a:cubicBezTo>
                    <a:cubicBezTo>
                      <a:pt x="1912350" y="861567"/>
                      <a:pt x="1904142" y="853360"/>
                      <a:pt x="1904142" y="843248"/>
                    </a:cubicBezTo>
                    <a:close/>
                    <a:moveTo>
                      <a:pt x="1967642" y="843248"/>
                    </a:moveTo>
                    <a:cubicBezTo>
                      <a:pt x="1967642" y="833135"/>
                      <a:pt x="1975850" y="824928"/>
                      <a:pt x="1985962" y="824928"/>
                    </a:cubicBezTo>
                    <a:cubicBezTo>
                      <a:pt x="1996075" y="824928"/>
                      <a:pt x="2004282" y="833135"/>
                      <a:pt x="2004282" y="843248"/>
                    </a:cubicBezTo>
                    <a:cubicBezTo>
                      <a:pt x="2004282" y="853360"/>
                      <a:pt x="1996075" y="861567"/>
                      <a:pt x="1985962" y="861567"/>
                    </a:cubicBezTo>
                    <a:cubicBezTo>
                      <a:pt x="1975850" y="861567"/>
                      <a:pt x="1967642" y="853360"/>
                      <a:pt x="1967642" y="843248"/>
                    </a:cubicBezTo>
                    <a:close/>
                    <a:moveTo>
                      <a:pt x="2031142" y="843248"/>
                    </a:moveTo>
                    <a:cubicBezTo>
                      <a:pt x="2031142" y="833135"/>
                      <a:pt x="2039350" y="824928"/>
                      <a:pt x="2049462" y="824928"/>
                    </a:cubicBezTo>
                    <a:cubicBezTo>
                      <a:pt x="2059575" y="824928"/>
                      <a:pt x="2067782" y="833135"/>
                      <a:pt x="2067782" y="843248"/>
                    </a:cubicBezTo>
                    <a:cubicBezTo>
                      <a:pt x="2067782" y="853360"/>
                      <a:pt x="2059575" y="861567"/>
                      <a:pt x="2049462" y="861567"/>
                    </a:cubicBezTo>
                    <a:cubicBezTo>
                      <a:pt x="2039350" y="861567"/>
                      <a:pt x="2031142" y="853360"/>
                      <a:pt x="2031142" y="843248"/>
                    </a:cubicBezTo>
                    <a:close/>
                    <a:moveTo>
                      <a:pt x="2094357" y="843248"/>
                    </a:moveTo>
                    <a:cubicBezTo>
                      <a:pt x="2094357" y="832978"/>
                      <a:pt x="2102692" y="824642"/>
                      <a:pt x="2112962" y="824642"/>
                    </a:cubicBezTo>
                    <a:cubicBezTo>
                      <a:pt x="2123232" y="824642"/>
                      <a:pt x="2131568" y="832978"/>
                      <a:pt x="2131568" y="843248"/>
                    </a:cubicBezTo>
                    <a:cubicBezTo>
                      <a:pt x="2131568" y="853518"/>
                      <a:pt x="2123232" y="861853"/>
                      <a:pt x="2112962" y="861853"/>
                    </a:cubicBezTo>
                    <a:cubicBezTo>
                      <a:pt x="2102692" y="861853"/>
                      <a:pt x="2094357" y="853518"/>
                      <a:pt x="2094357" y="843248"/>
                    </a:cubicBezTo>
                    <a:close/>
                    <a:moveTo>
                      <a:pt x="2159285" y="843248"/>
                    </a:moveTo>
                    <a:cubicBezTo>
                      <a:pt x="2159285" y="833766"/>
                      <a:pt x="2166981" y="826071"/>
                      <a:pt x="2176462" y="826071"/>
                    </a:cubicBezTo>
                    <a:cubicBezTo>
                      <a:pt x="2185944" y="826071"/>
                      <a:pt x="2193639" y="833766"/>
                      <a:pt x="2193639" y="843248"/>
                    </a:cubicBezTo>
                    <a:cubicBezTo>
                      <a:pt x="2193639" y="852729"/>
                      <a:pt x="2185944" y="860425"/>
                      <a:pt x="2176462" y="860425"/>
                    </a:cubicBezTo>
                    <a:cubicBezTo>
                      <a:pt x="2166981" y="860425"/>
                      <a:pt x="2159285" y="852729"/>
                      <a:pt x="2159285" y="843248"/>
                    </a:cubicBezTo>
                    <a:close/>
                    <a:moveTo>
                      <a:pt x="2222785" y="843248"/>
                    </a:moveTo>
                    <a:cubicBezTo>
                      <a:pt x="2222785" y="833766"/>
                      <a:pt x="2230481" y="826071"/>
                      <a:pt x="2239962" y="826071"/>
                    </a:cubicBezTo>
                    <a:cubicBezTo>
                      <a:pt x="2249444" y="826071"/>
                      <a:pt x="2257139" y="833766"/>
                      <a:pt x="2257139" y="843248"/>
                    </a:cubicBezTo>
                    <a:cubicBezTo>
                      <a:pt x="2257139" y="852729"/>
                      <a:pt x="2249444" y="860425"/>
                      <a:pt x="2239962" y="860425"/>
                    </a:cubicBezTo>
                    <a:cubicBezTo>
                      <a:pt x="2230481" y="860425"/>
                      <a:pt x="2222785" y="852729"/>
                      <a:pt x="2222785" y="843248"/>
                    </a:cubicBezTo>
                    <a:close/>
                    <a:moveTo>
                      <a:pt x="2286000" y="843248"/>
                    </a:moveTo>
                    <a:cubicBezTo>
                      <a:pt x="2286000" y="833608"/>
                      <a:pt x="2293823" y="825785"/>
                      <a:pt x="2303462" y="825785"/>
                    </a:cubicBezTo>
                    <a:cubicBezTo>
                      <a:pt x="2313101" y="825785"/>
                      <a:pt x="2320925" y="833608"/>
                      <a:pt x="2320925" y="843248"/>
                    </a:cubicBezTo>
                    <a:cubicBezTo>
                      <a:pt x="2320925" y="852887"/>
                      <a:pt x="2313101" y="860710"/>
                      <a:pt x="2303462" y="860710"/>
                    </a:cubicBezTo>
                    <a:cubicBezTo>
                      <a:pt x="2293823" y="860710"/>
                      <a:pt x="2286000" y="852887"/>
                      <a:pt x="2286000" y="843248"/>
                    </a:cubicBezTo>
                    <a:close/>
                    <a:moveTo>
                      <a:pt x="2349500" y="843248"/>
                    </a:moveTo>
                    <a:cubicBezTo>
                      <a:pt x="2349500" y="833608"/>
                      <a:pt x="2357323" y="825785"/>
                      <a:pt x="2366962" y="825785"/>
                    </a:cubicBezTo>
                    <a:cubicBezTo>
                      <a:pt x="2376601" y="825785"/>
                      <a:pt x="2384425" y="833608"/>
                      <a:pt x="2384425" y="843248"/>
                    </a:cubicBezTo>
                    <a:cubicBezTo>
                      <a:pt x="2384425" y="852887"/>
                      <a:pt x="2376601" y="860710"/>
                      <a:pt x="2366962" y="860710"/>
                    </a:cubicBezTo>
                    <a:cubicBezTo>
                      <a:pt x="2357323" y="860710"/>
                      <a:pt x="2349500" y="852887"/>
                      <a:pt x="2349500" y="843248"/>
                    </a:cubicBezTo>
                    <a:close/>
                    <a:moveTo>
                      <a:pt x="0" y="906748"/>
                    </a:moveTo>
                    <a:cubicBezTo>
                      <a:pt x="0" y="897108"/>
                      <a:pt x="7823" y="889285"/>
                      <a:pt x="17462" y="889285"/>
                    </a:cubicBezTo>
                    <a:cubicBezTo>
                      <a:pt x="27101" y="889285"/>
                      <a:pt x="34925" y="897108"/>
                      <a:pt x="34925" y="906748"/>
                    </a:cubicBezTo>
                    <a:cubicBezTo>
                      <a:pt x="34925" y="916387"/>
                      <a:pt x="27101" y="924210"/>
                      <a:pt x="17462" y="924210"/>
                    </a:cubicBezTo>
                    <a:cubicBezTo>
                      <a:pt x="7823" y="924210"/>
                      <a:pt x="0" y="916387"/>
                      <a:pt x="0" y="906748"/>
                    </a:cubicBezTo>
                    <a:close/>
                    <a:moveTo>
                      <a:pt x="63500" y="906748"/>
                    </a:moveTo>
                    <a:cubicBezTo>
                      <a:pt x="63500" y="897108"/>
                      <a:pt x="71323" y="889285"/>
                      <a:pt x="80962" y="889285"/>
                    </a:cubicBezTo>
                    <a:cubicBezTo>
                      <a:pt x="90601" y="889285"/>
                      <a:pt x="98425" y="897108"/>
                      <a:pt x="98425" y="906748"/>
                    </a:cubicBezTo>
                    <a:cubicBezTo>
                      <a:pt x="98425" y="916387"/>
                      <a:pt x="90601" y="924210"/>
                      <a:pt x="80962" y="924210"/>
                    </a:cubicBezTo>
                    <a:cubicBezTo>
                      <a:pt x="71323" y="924210"/>
                      <a:pt x="63500" y="916387"/>
                      <a:pt x="63500" y="906748"/>
                    </a:cubicBezTo>
                    <a:close/>
                    <a:moveTo>
                      <a:pt x="127000" y="906748"/>
                    </a:moveTo>
                    <a:cubicBezTo>
                      <a:pt x="127000" y="897108"/>
                      <a:pt x="134823" y="889285"/>
                      <a:pt x="144462" y="889285"/>
                    </a:cubicBezTo>
                    <a:cubicBezTo>
                      <a:pt x="154101" y="889285"/>
                      <a:pt x="161925" y="897108"/>
                      <a:pt x="161925" y="906748"/>
                    </a:cubicBezTo>
                    <a:cubicBezTo>
                      <a:pt x="161925" y="916387"/>
                      <a:pt x="154101" y="924210"/>
                      <a:pt x="144462" y="924210"/>
                    </a:cubicBezTo>
                    <a:cubicBezTo>
                      <a:pt x="134823" y="924210"/>
                      <a:pt x="127000" y="916387"/>
                      <a:pt x="127000" y="906748"/>
                    </a:cubicBezTo>
                    <a:close/>
                    <a:moveTo>
                      <a:pt x="190500" y="906748"/>
                    </a:moveTo>
                    <a:cubicBezTo>
                      <a:pt x="190500" y="897108"/>
                      <a:pt x="198323" y="889285"/>
                      <a:pt x="207962" y="889285"/>
                    </a:cubicBezTo>
                    <a:cubicBezTo>
                      <a:pt x="217601" y="889285"/>
                      <a:pt x="225425" y="897108"/>
                      <a:pt x="225425" y="906748"/>
                    </a:cubicBezTo>
                    <a:cubicBezTo>
                      <a:pt x="225425" y="916387"/>
                      <a:pt x="217601" y="924210"/>
                      <a:pt x="207962" y="924210"/>
                    </a:cubicBezTo>
                    <a:cubicBezTo>
                      <a:pt x="198323" y="924210"/>
                      <a:pt x="190500" y="916387"/>
                      <a:pt x="190500" y="906748"/>
                    </a:cubicBezTo>
                    <a:close/>
                    <a:moveTo>
                      <a:pt x="254000" y="906748"/>
                    </a:moveTo>
                    <a:cubicBezTo>
                      <a:pt x="254000" y="897108"/>
                      <a:pt x="261823" y="889285"/>
                      <a:pt x="271462" y="889285"/>
                    </a:cubicBezTo>
                    <a:cubicBezTo>
                      <a:pt x="281101" y="889285"/>
                      <a:pt x="288925" y="897108"/>
                      <a:pt x="288925" y="906748"/>
                    </a:cubicBezTo>
                    <a:cubicBezTo>
                      <a:pt x="288925" y="916387"/>
                      <a:pt x="281101" y="924210"/>
                      <a:pt x="271462" y="924210"/>
                    </a:cubicBezTo>
                    <a:cubicBezTo>
                      <a:pt x="261823" y="924210"/>
                      <a:pt x="254000" y="916387"/>
                      <a:pt x="254000" y="906748"/>
                    </a:cubicBezTo>
                    <a:close/>
                    <a:moveTo>
                      <a:pt x="317500" y="906748"/>
                    </a:moveTo>
                    <a:cubicBezTo>
                      <a:pt x="317500" y="897108"/>
                      <a:pt x="325323" y="889285"/>
                      <a:pt x="334962" y="889285"/>
                    </a:cubicBezTo>
                    <a:cubicBezTo>
                      <a:pt x="344601" y="889285"/>
                      <a:pt x="352425" y="897108"/>
                      <a:pt x="352425" y="906748"/>
                    </a:cubicBezTo>
                    <a:cubicBezTo>
                      <a:pt x="352425" y="916387"/>
                      <a:pt x="344601" y="924210"/>
                      <a:pt x="334962" y="924210"/>
                    </a:cubicBezTo>
                    <a:cubicBezTo>
                      <a:pt x="325323" y="924210"/>
                      <a:pt x="317500" y="916387"/>
                      <a:pt x="317500" y="906748"/>
                    </a:cubicBezTo>
                    <a:close/>
                    <a:moveTo>
                      <a:pt x="381000" y="906748"/>
                    </a:moveTo>
                    <a:cubicBezTo>
                      <a:pt x="381000" y="897108"/>
                      <a:pt x="388823" y="889285"/>
                      <a:pt x="398462" y="889285"/>
                    </a:cubicBezTo>
                    <a:cubicBezTo>
                      <a:pt x="408101" y="889285"/>
                      <a:pt x="415925" y="897108"/>
                      <a:pt x="415925" y="906748"/>
                    </a:cubicBezTo>
                    <a:cubicBezTo>
                      <a:pt x="415925" y="916387"/>
                      <a:pt x="408101" y="924210"/>
                      <a:pt x="398462" y="924210"/>
                    </a:cubicBezTo>
                    <a:cubicBezTo>
                      <a:pt x="388823" y="924210"/>
                      <a:pt x="381000" y="916387"/>
                      <a:pt x="381000" y="906748"/>
                    </a:cubicBezTo>
                    <a:close/>
                    <a:moveTo>
                      <a:pt x="444500" y="906748"/>
                    </a:moveTo>
                    <a:cubicBezTo>
                      <a:pt x="444500" y="897108"/>
                      <a:pt x="452323" y="889285"/>
                      <a:pt x="461962" y="889285"/>
                    </a:cubicBezTo>
                    <a:cubicBezTo>
                      <a:pt x="471601" y="889285"/>
                      <a:pt x="479425" y="897108"/>
                      <a:pt x="479425" y="906748"/>
                    </a:cubicBezTo>
                    <a:cubicBezTo>
                      <a:pt x="479425" y="916387"/>
                      <a:pt x="471601" y="924210"/>
                      <a:pt x="461962" y="924210"/>
                    </a:cubicBezTo>
                    <a:cubicBezTo>
                      <a:pt x="452323" y="924210"/>
                      <a:pt x="444500" y="916387"/>
                      <a:pt x="444500" y="906748"/>
                    </a:cubicBezTo>
                    <a:close/>
                    <a:moveTo>
                      <a:pt x="508000" y="906748"/>
                    </a:moveTo>
                    <a:cubicBezTo>
                      <a:pt x="508000" y="897108"/>
                      <a:pt x="515823" y="889285"/>
                      <a:pt x="525462" y="889285"/>
                    </a:cubicBezTo>
                    <a:cubicBezTo>
                      <a:pt x="535101" y="889285"/>
                      <a:pt x="542925" y="897108"/>
                      <a:pt x="542925" y="906748"/>
                    </a:cubicBezTo>
                    <a:cubicBezTo>
                      <a:pt x="542925" y="916387"/>
                      <a:pt x="535101" y="924210"/>
                      <a:pt x="525462" y="924210"/>
                    </a:cubicBezTo>
                    <a:cubicBezTo>
                      <a:pt x="515823" y="924210"/>
                      <a:pt x="508000" y="916387"/>
                      <a:pt x="508000" y="906748"/>
                    </a:cubicBezTo>
                    <a:close/>
                    <a:moveTo>
                      <a:pt x="571500" y="906748"/>
                    </a:moveTo>
                    <a:cubicBezTo>
                      <a:pt x="571500" y="897108"/>
                      <a:pt x="579323" y="889285"/>
                      <a:pt x="588962" y="889285"/>
                    </a:cubicBezTo>
                    <a:cubicBezTo>
                      <a:pt x="598601" y="889285"/>
                      <a:pt x="606425" y="897108"/>
                      <a:pt x="606425" y="906748"/>
                    </a:cubicBezTo>
                    <a:cubicBezTo>
                      <a:pt x="606425" y="916387"/>
                      <a:pt x="598601" y="924210"/>
                      <a:pt x="588962" y="924210"/>
                    </a:cubicBezTo>
                    <a:cubicBezTo>
                      <a:pt x="579323" y="924210"/>
                      <a:pt x="571500" y="916387"/>
                      <a:pt x="571500" y="906748"/>
                    </a:cubicBezTo>
                    <a:close/>
                    <a:moveTo>
                      <a:pt x="635000" y="906748"/>
                    </a:moveTo>
                    <a:cubicBezTo>
                      <a:pt x="635000" y="897108"/>
                      <a:pt x="642823" y="889285"/>
                      <a:pt x="652462" y="889285"/>
                    </a:cubicBezTo>
                    <a:cubicBezTo>
                      <a:pt x="662101" y="889285"/>
                      <a:pt x="669925" y="897108"/>
                      <a:pt x="669925" y="906748"/>
                    </a:cubicBezTo>
                    <a:cubicBezTo>
                      <a:pt x="669925" y="916387"/>
                      <a:pt x="662101" y="924210"/>
                      <a:pt x="652462" y="924210"/>
                    </a:cubicBezTo>
                    <a:cubicBezTo>
                      <a:pt x="642823" y="924210"/>
                      <a:pt x="635000" y="916387"/>
                      <a:pt x="635000" y="906748"/>
                    </a:cubicBezTo>
                    <a:close/>
                    <a:moveTo>
                      <a:pt x="698500" y="906748"/>
                    </a:moveTo>
                    <a:cubicBezTo>
                      <a:pt x="698500" y="897108"/>
                      <a:pt x="706323" y="889285"/>
                      <a:pt x="715962" y="889285"/>
                    </a:cubicBezTo>
                    <a:cubicBezTo>
                      <a:pt x="725601" y="889285"/>
                      <a:pt x="733425" y="897108"/>
                      <a:pt x="733425" y="906748"/>
                    </a:cubicBezTo>
                    <a:cubicBezTo>
                      <a:pt x="733425" y="916387"/>
                      <a:pt x="725601" y="924210"/>
                      <a:pt x="715962" y="924210"/>
                    </a:cubicBezTo>
                    <a:cubicBezTo>
                      <a:pt x="706323" y="924210"/>
                      <a:pt x="698500" y="916387"/>
                      <a:pt x="698500" y="906748"/>
                    </a:cubicBezTo>
                    <a:close/>
                    <a:moveTo>
                      <a:pt x="762000" y="906748"/>
                    </a:moveTo>
                    <a:cubicBezTo>
                      <a:pt x="762000" y="897108"/>
                      <a:pt x="769823" y="889285"/>
                      <a:pt x="779462" y="889285"/>
                    </a:cubicBezTo>
                    <a:cubicBezTo>
                      <a:pt x="789101" y="889285"/>
                      <a:pt x="796925" y="897108"/>
                      <a:pt x="796925" y="906748"/>
                    </a:cubicBezTo>
                    <a:cubicBezTo>
                      <a:pt x="796925" y="916387"/>
                      <a:pt x="789101" y="924210"/>
                      <a:pt x="779462" y="924210"/>
                    </a:cubicBezTo>
                    <a:cubicBezTo>
                      <a:pt x="769823" y="924210"/>
                      <a:pt x="762000" y="916387"/>
                      <a:pt x="762000" y="906748"/>
                    </a:cubicBezTo>
                    <a:close/>
                    <a:moveTo>
                      <a:pt x="825500" y="906748"/>
                    </a:moveTo>
                    <a:cubicBezTo>
                      <a:pt x="825500" y="897108"/>
                      <a:pt x="833323" y="889285"/>
                      <a:pt x="842962" y="889285"/>
                    </a:cubicBezTo>
                    <a:cubicBezTo>
                      <a:pt x="852601" y="889285"/>
                      <a:pt x="860425" y="897108"/>
                      <a:pt x="860425" y="906748"/>
                    </a:cubicBezTo>
                    <a:cubicBezTo>
                      <a:pt x="860425" y="916387"/>
                      <a:pt x="852601" y="924210"/>
                      <a:pt x="842962" y="924210"/>
                    </a:cubicBezTo>
                    <a:cubicBezTo>
                      <a:pt x="833323" y="924210"/>
                      <a:pt x="825500" y="916387"/>
                      <a:pt x="825500" y="906748"/>
                    </a:cubicBezTo>
                    <a:close/>
                    <a:moveTo>
                      <a:pt x="889000" y="906748"/>
                    </a:moveTo>
                    <a:cubicBezTo>
                      <a:pt x="889000" y="897108"/>
                      <a:pt x="896823" y="889285"/>
                      <a:pt x="906462" y="889285"/>
                    </a:cubicBezTo>
                    <a:cubicBezTo>
                      <a:pt x="916101" y="889285"/>
                      <a:pt x="923925" y="897108"/>
                      <a:pt x="923925" y="906748"/>
                    </a:cubicBezTo>
                    <a:cubicBezTo>
                      <a:pt x="923925" y="916387"/>
                      <a:pt x="916101" y="924210"/>
                      <a:pt x="906462" y="924210"/>
                    </a:cubicBezTo>
                    <a:cubicBezTo>
                      <a:pt x="896823" y="924210"/>
                      <a:pt x="889000" y="916387"/>
                      <a:pt x="889000" y="906748"/>
                    </a:cubicBezTo>
                    <a:close/>
                    <a:moveTo>
                      <a:pt x="952214" y="906748"/>
                    </a:moveTo>
                    <a:cubicBezTo>
                      <a:pt x="952214" y="896951"/>
                      <a:pt x="960165" y="889000"/>
                      <a:pt x="969962" y="889000"/>
                    </a:cubicBezTo>
                    <a:cubicBezTo>
                      <a:pt x="979759" y="889000"/>
                      <a:pt x="987710" y="896951"/>
                      <a:pt x="987710" y="906748"/>
                    </a:cubicBezTo>
                    <a:cubicBezTo>
                      <a:pt x="987710" y="916545"/>
                      <a:pt x="979759" y="924496"/>
                      <a:pt x="969962" y="924496"/>
                    </a:cubicBezTo>
                    <a:cubicBezTo>
                      <a:pt x="960165" y="924496"/>
                      <a:pt x="952214" y="916545"/>
                      <a:pt x="952214" y="906748"/>
                    </a:cubicBezTo>
                    <a:close/>
                    <a:moveTo>
                      <a:pt x="1015714" y="906748"/>
                    </a:moveTo>
                    <a:cubicBezTo>
                      <a:pt x="1015714" y="896951"/>
                      <a:pt x="1023665" y="889000"/>
                      <a:pt x="1033462" y="889000"/>
                    </a:cubicBezTo>
                    <a:cubicBezTo>
                      <a:pt x="1043259" y="889000"/>
                      <a:pt x="1051210" y="896951"/>
                      <a:pt x="1051210" y="906748"/>
                    </a:cubicBezTo>
                    <a:cubicBezTo>
                      <a:pt x="1051210" y="916545"/>
                      <a:pt x="1043259" y="924496"/>
                      <a:pt x="1033462" y="924496"/>
                    </a:cubicBezTo>
                    <a:cubicBezTo>
                      <a:pt x="1023665" y="924496"/>
                      <a:pt x="1015714" y="916545"/>
                      <a:pt x="1015714" y="906748"/>
                    </a:cubicBezTo>
                    <a:close/>
                    <a:moveTo>
                      <a:pt x="1079214" y="906748"/>
                    </a:moveTo>
                    <a:cubicBezTo>
                      <a:pt x="1079214" y="896951"/>
                      <a:pt x="1087165" y="889000"/>
                      <a:pt x="1096962" y="889000"/>
                    </a:cubicBezTo>
                    <a:cubicBezTo>
                      <a:pt x="1106759" y="889000"/>
                      <a:pt x="1114710" y="896951"/>
                      <a:pt x="1114710" y="906748"/>
                    </a:cubicBezTo>
                    <a:cubicBezTo>
                      <a:pt x="1114710" y="916545"/>
                      <a:pt x="1106759" y="924496"/>
                      <a:pt x="1096962" y="924496"/>
                    </a:cubicBezTo>
                    <a:cubicBezTo>
                      <a:pt x="1087165" y="924496"/>
                      <a:pt x="1079214" y="916545"/>
                      <a:pt x="1079214" y="906748"/>
                    </a:cubicBezTo>
                    <a:close/>
                    <a:moveTo>
                      <a:pt x="1142714" y="906748"/>
                    </a:moveTo>
                    <a:cubicBezTo>
                      <a:pt x="1142714" y="896951"/>
                      <a:pt x="1150665" y="889000"/>
                      <a:pt x="1160462" y="889000"/>
                    </a:cubicBezTo>
                    <a:cubicBezTo>
                      <a:pt x="1170259" y="889000"/>
                      <a:pt x="1178210" y="896951"/>
                      <a:pt x="1178210" y="906748"/>
                    </a:cubicBezTo>
                    <a:cubicBezTo>
                      <a:pt x="1178210" y="916545"/>
                      <a:pt x="1170259" y="924496"/>
                      <a:pt x="1160462" y="924496"/>
                    </a:cubicBezTo>
                    <a:cubicBezTo>
                      <a:pt x="1150665" y="924496"/>
                      <a:pt x="1142714" y="916545"/>
                      <a:pt x="1142714" y="906748"/>
                    </a:cubicBezTo>
                    <a:close/>
                    <a:moveTo>
                      <a:pt x="1206214" y="906748"/>
                    </a:moveTo>
                    <a:cubicBezTo>
                      <a:pt x="1206214" y="896951"/>
                      <a:pt x="1214165" y="889000"/>
                      <a:pt x="1223962" y="889000"/>
                    </a:cubicBezTo>
                    <a:cubicBezTo>
                      <a:pt x="1233759" y="889000"/>
                      <a:pt x="1241710" y="896951"/>
                      <a:pt x="1241710" y="906748"/>
                    </a:cubicBezTo>
                    <a:cubicBezTo>
                      <a:pt x="1241710" y="916545"/>
                      <a:pt x="1233759" y="924496"/>
                      <a:pt x="1223962" y="924496"/>
                    </a:cubicBezTo>
                    <a:cubicBezTo>
                      <a:pt x="1214165" y="924496"/>
                      <a:pt x="1206214" y="916545"/>
                      <a:pt x="1206214" y="906748"/>
                    </a:cubicBezTo>
                    <a:close/>
                    <a:moveTo>
                      <a:pt x="1269714" y="906748"/>
                    </a:moveTo>
                    <a:cubicBezTo>
                      <a:pt x="1269714" y="896951"/>
                      <a:pt x="1277665" y="889000"/>
                      <a:pt x="1287462" y="889000"/>
                    </a:cubicBezTo>
                    <a:cubicBezTo>
                      <a:pt x="1297259" y="889000"/>
                      <a:pt x="1305210" y="896951"/>
                      <a:pt x="1305210" y="906748"/>
                    </a:cubicBezTo>
                    <a:cubicBezTo>
                      <a:pt x="1305210" y="916545"/>
                      <a:pt x="1297259" y="924496"/>
                      <a:pt x="1287462" y="924496"/>
                    </a:cubicBezTo>
                    <a:cubicBezTo>
                      <a:pt x="1277665" y="924496"/>
                      <a:pt x="1269714" y="916545"/>
                      <a:pt x="1269714" y="906748"/>
                    </a:cubicBezTo>
                    <a:close/>
                    <a:moveTo>
                      <a:pt x="1333214" y="906748"/>
                    </a:moveTo>
                    <a:cubicBezTo>
                      <a:pt x="1333214" y="896951"/>
                      <a:pt x="1341165" y="889000"/>
                      <a:pt x="1350962" y="889000"/>
                    </a:cubicBezTo>
                    <a:cubicBezTo>
                      <a:pt x="1360759" y="889000"/>
                      <a:pt x="1368710" y="896951"/>
                      <a:pt x="1368710" y="906748"/>
                    </a:cubicBezTo>
                    <a:cubicBezTo>
                      <a:pt x="1368710" y="916545"/>
                      <a:pt x="1360759" y="924496"/>
                      <a:pt x="1350962" y="924496"/>
                    </a:cubicBezTo>
                    <a:cubicBezTo>
                      <a:pt x="1341165" y="924496"/>
                      <a:pt x="1333214" y="916545"/>
                      <a:pt x="1333214" y="906748"/>
                    </a:cubicBezTo>
                    <a:close/>
                    <a:moveTo>
                      <a:pt x="1396428" y="906748"/>
                    </a:moveTo>
                    <a:cubicBezTo>
                      <a:pt x="1396428" y="896793"/>
                      <a:pt x="1404507" y="888714"/>
                      <a:pt x="1414462" y="888714"/>
                    </a:cubicBezTo>
                    <a:cubicBezTo>
                      <a:pt x="1424417" y="888714"/>
                      <a:pt x="1432496" y="896793"/>
                      <a:pt x="1432496" y="906748"/>
                    </a:cubicBezTo>
                    <a:cubicBezTo>
                      <a:pt x="1432496" y="916702"/>
                      <a:pt x="1424417" y="924782"/>
                      <a:pt x="1414462" y="924782"/>
                    </a:cubicBezTo>
                    <a:cubicBezTo>
                      <a:pt x="1404507" y="924782"/>
                      <a:pt x="1396428" y="916702"/>
                      <a:pt x="1396428" y="906748"/>
                    </a:cubicBezTo>
                    <a:close/>
                    <a:moveTo>
                      <a:pt x="1459928" y="906748"/>
                    </a:moveTo>
                    <a:cubicBezTo>
                      <a:pt x="1459928" y="896793"/>
                      <a:pt x="1468007" y="888714"/>
                      <a:pt x="1477962" y="888714"/>
                    </a:cubicBezTo>
                    <a:cubicBezTo>
                      <a:pt x="1487917" y="888714"/>
                      <a:pt x="1495996" y="896793"/>
                      <a:pt x="1495996" y="906748"/>
                    </a:cubicBezTo>
                    <a:cubicBezTo>
                      <a:pt x="1495996" y="916702"/>
                      <a:pt x="1487917" y="924782"/>
                      <a:pt x="1477962" y="924782"/>
                    </a:cubicBezTo>
                    <a:cubicBezTo>
                      <a:pt x="1468007" y="924782"/>
                      <a:pt x="1459928" y="916702"/>
                      <a:pt x="1459928" y="906748"/>
                    </a:cubicBezTo>
                    <a:close/>
                    <a:moveTo>
                      <a:pt x="1523428" y="906748"/>
                    </a:moveTo>
                    <a:cubicBezTo>
                      <a:pt x="1523428" y="896793"/>
                      <a:pt x="1531507" y="888714"/>
                      <a:pt x="1541462" y="888714"/>
                    </a:cubicBezTo>
                    <a:cubicBezTo>
                      <a:pt x="1551417" y="888714"/>
                      <a:pt x="1559496" y="896793"/>
                      <a:pt x="1559496" y="906748"/>
                    </a:cubicBezTo>
                    <a:cubicBezTo>
                      <a:pt x="1559496" y="916702"/>
                      <a:pt x="1551417" y="924782"/>
                      <a:pt x="1541462" y="924782"/>
                    </a:cubicBezTo>
                    <a:cubicBezTo>
                      <a:pt x="1531507" y="924782"/>
                      <a:pt x="1523428" y="916702"/>
                      <a:pt x="1523428" y="906748"/>
                    </a:cubicBezTo>
                    <a:close/>
                    <a:moveTo>
                      <a:pt x="1586928" y="906748"/>
                    </a:moveTo>
                    <a:cubicBezTo>
                      <a:pt x="1586928" y="896793"/>
                      <a:pt x="1595007" y="888714"/>
                      <a:pt x="1604962" y="888714"/>
                    </a:cubicBezTo>
                    <a:cubicBezTo>
                      <a:pt x="1614917" y="888714"/>
                      <a:pt x="1622996" y="896793"/>
                      <a:pt x="1622996" y="906748"/>
                    </a:cubicBezTo>
                    <a:cubicBezTo>
                      <a:pt x="1622996" y="916702"/>
                      <a:pt x="1614917" y="924782"/>
                      <a:pt x="1604962" y="924782"/>
                    </a:cubicBezTo>
                    <a:cubicBezTo>
                      <a:pt x="1595007" y="924782"/>
                      <a:pt x="1586928" y="916702"/>
                      <a:pt x="1586928" y="906748"/>
                    </a:cubicBezTo>
                    <a:close/>
                    <a:moveTo>
                      <a:pt x="1650428" y="906748"/>
                    </a:moveTo>
                    <a:cubicBezTo>
                      <a:pt x="1650428" y="896793"/>
                      <a:pt x="1658507" y="888714"/>
                      <a:pt x="1668462" y="888714"/>
                    </a:cubicBezTo>
                    <a:cubicBezTo>
                      <a:pt x="1678417" y="888714"/>
                      <a:pt x="1686496" y="896793"/>
                      <a:pt x="1686496" y="906748"/>
                    </a:cubicBezTo>
                    <a:cubicBezTo>
                      <a:pt x="1686496" y="916702"/>
                      <a:pt x="1678417" y="924782"/>
                      <a:pt x="1668462" y="924782"/>
                    </a:cubicBezTo>
                    <a:cubicBezTo>
                      <a:pt x="1658507" y="924782"/>
                      <a:pt x="1650428" y="916702"/>
                      <a:pt x="1650428" y="906748"/>
                    </a:cubicBezTo>
                    <a:close/>
                    <a:moveTo>
                      <a:pt x="1713928" y="906748"/>
                    </a:moveTo>
                    <a:cubicBezTo>
                      <a:pt x="1713928" y="896793"/>
                      <a:pt x="1722007" y="888714"/>
                      <a:pt x="1731962" y="888714"/>
                    </a:cubicBezTo>
                    <a:cubicBezTo>
                      <a:pt x="1741917" y="888714"/>
                      <a:pt x="1749996" y="896793"/>
                      <a:pt x="1749996" y="906748"/>
                    </a:cubicBezTo>
                    <a:cubicBezTo>
                      <a:pt x="1749996" y="916702"/>
                      <a:pt x="1741917" y="924782"/>
                      <a:pt x="1731962" y="924782"/>
                    </a:cubicBezTo>
                    <a:cubicBezTo>
                      <a:pt x="1722007" y="924782"/>
                      <a:pt x="1713928" y="916702"/>
                      <a:pt x="1713928" y="906748"/>
                    </a:cubicBezTo>
                    <a:close/>
                    <a:moveTo>
                      <a:pt x="1777142" y="906748"/>
                    </a:moveTo>
                    <a:cubicBezTo>
                      <a:pt x="1777142" y="896635"/>
                      <a:pt x="1785350" y="888428"/>
                      <a:pt x="1795462" y="888428"/>
                    </a:cubicBezTo>
                    <a:cubicBezTo>
                      <a:pt x="1805575" y="888428"/>
                      <a:pt x="1813782" y="896635"/>
                      <a:pt x="1813782" y="906748"/>
                    </a:cubicBezTo>
                    <a:cubicBezTo>
                      <a:pt x="1813782" y="916860"/>
                      <a:pt x="1805575" y="925067"/>
                      <a:pt x="1795462" y="925067"/>
                    </a:cubicBezTo>
                    <a:cubicBezTo>
                      <a:pt x="1785350" y="925067"/>
                      <a:pt x="1777142" y="916860"/>
                      <a:pt x="1777142" y="906748"/>
                    </a:cubicBezTo>
                    <a:close/>
                    <a:moveTo>
                      <a:pt x="1840642" y="906748"/>
                    </a:moveTo>
                    <a:cubicBezTo>
                      <a:pt x="1840642" y="896635"/>
                      <a:pt x="1848850" y="888428"/>
                      <a:pt x="1858962" y="888428"/>
                    </a:cubicBezTo>
                    <a:cubicBezTo>
                      <a:pt x="1869075" y="888428"/>
                      <a:pt x="1877282" y="896635"/>
                      <a:pt x="1877282" y="906748"/>
                    </a:cubicBezTo>
                    <a:cubicBezTo>
                      <a:pt x="1877282" y="916860"/>
                      <a:pt x="1869075" y="925067"/>
                      <a:pt x="1858962" y="925067"/>
                    </a:cubicBezTo>
                    <a:cubicBezTo>
                      <a:pt x="1848850" y="925067"/>
                      <a:pt x="1840642" y="916860"/>
                      <a:pt x="1840642" y="906748"/>
                    </a:cubicBezTo>
                    <a:close/>
                    <a:moveTo>
                      <a:pt x="1904142" y="906748"/>
                    </a:moveTo>
                    <a:cubicBezTo>
                      <a:pt x="1904142" y="896635"/>
                      <a:pt x="1912350" y="888428"/>
                      <a:pt x="1922462" y="888428"/>
                    </a:cubicBezTo>
                    <a:cubicBezTo>
                      <a:pt x="1932575" y="888428"/>
                      <a:pt x="1940782" y="896635"/>
                      <a:pt x="1940782" y="906748"/>
                    </a:cubicBezTo>
                    <a:cubicBezTo>
                      <a:pt x="1940782" y="916860"/>
                      <a:pt x="1932575" y="925067"/>
                      <a:pt x="1922462" y="925067"/>
                    </a:cubicBezTo>
                    <a:cubicBezTo>
                      <a:pt x="1912350" y="925067"/>
                      <a:pt x="1904142" y="916860"/>
                      <a:pt x="1904142" y="906748"/>
                    </a:cubicBezTo>
                    <a:close/>
                    <a:moveTo>
                      <a:pt x="1967642" y="906748"/>
                    </a:moveTo>
                    <a:cubicBezTo>
                      <a:pt x="1967642" y="896635"/>
                      <a:pt x="1975850" y="888428"/>
                      <a:pt x="1985962" y="888428"/>
                    </a:cubicBezTo>
                    <a:cubicBezTo>
                      <a:pt x="1996075" y="888428"/>
                      <a:pt x="2004282" y="896635"/>
                      <a:pt x="2004282" y="906748"/>
                    </a:cubicBezTo>
                    <a:cubicBezTo>
                      <a:pt x="2004282" y="916860"/>
                      <a:pt x="1996075" y="925067"/>
                      <a:pt x="1985962" y="925067"/>
                    </a:cubicBezTo>
                    <a:cubicBezTo>
                      <a:pt x="1975850" y="925067"/>
                      <a:pt x="1967642" y="916860"/>
                      <a:pt x="1967642" y="906748"/>
                    </a:cubicBezTo>
                    <a:close/>
                    <a:moveTo>
                      <a:pt x="2031142" y="906748"/>
                    </a:moveTo>
                    <a:cubicBezTo>
                      <a:pt x="2031142" y="896635"/>
                      <a:pt x="2039350" y="888428"/>
                      <a:pt x="2049462" y="888428"/>
                    </a:cubicBezTo>
                    <a:cubicBezTo>
                      <a:pt x="2059575" y="888428"/>
                      <a:pt x="2067782" y="896635"/>
                      <a:pt x="2067782" y="906748"/>
                    </a:cubicBezTo>
                    <a:cubicBezTo>
                      <a:pt x="2067782" y="916860"/>
                      <a:pt x="2059575" y="925067"/>
                      <a:pt x="2049462" y="925067"/>
                    </a:cubicBezTo>
                    <a:cubicBezTo>
                      <a:pt x="2039350" y="925067"/>
                      <a:pt x="2031142" y="916860"/>
                      <a:pt x="2031142" y="906748"/>
                    </a:cubicBezTo>
                    <a:close/>
                    <a:moveTo>
                      <a:pt x="2094357" y="906748"/>
                    </a:moveTo>
                    <a:cubicBezTo>
                      <a:pt x="2094357" y="896478"/>
                      <a:pt x="2102692" y="888142"/>
                      <a:pt x="2112962" y="888142"/>
                    </a:cubicBezTo>
                    <a:cubicBezTo>
                      <a:pt x="2123232" y="888142"/>
                      <a:pt x="2131568" y="896478"/>
                      <a:pt x="2131568" y="906748"/>
                    </a:cubicBezTo>
                    <a:cubicBezTo>
                      <a:pt x="2131568" y="917018"/>
                      <a:pt x="2123232" y="925353"/>
                      <a:pt x="2112962" y="925353"/>
                    </a:cubicBezTo>
                    <a:cubicBezTo>
                      <a:pt x="2102692" y="925353"/>
                      <a:pt x="2094357" y="917018"/>
                      <a:pt x="2094357" y="906748"/>
                    </a:cubicBezTo>
                    <a:close/>
                    <a:moveTo>
                      <a:pt x="2157857" y="906748"/>
                    </a:moveTo>
                    <a:cubicBezTo>
                      <a:pt x="2157857" y="896478"/>
                      <a:pt x="2166192" y="888142"/>
                      <a:pt x="2176462" y="888142"/>
                    </a:cubicBezTo>
                    <a:cubicBezTo>
                      <a:pt x="2186732" y="888142"/>
                      <a:pt x="2195068" y="896478"/>
                      <a:pt x="2195068" y="906748"/>
                    </a:cubicBezTo>
                    <a:cubicBezTo>
                      <a:pt x="2195068" y="917018"/>
                      <a:pt x="2186732" y="925353"/>
                      <a:pt x="2176462" y="925353"/>
                    </a:cubicBezTo>
                    <a:cubicBezTo>
                      <a:pt x="2166192" y="925353"/>
                      <a:pt x="2157857" y="917018"/>
                      <a:pt x="2157857" y="906748"/>
                    </a:cubicBezTo>
                    <a:close/>
                    <a:moveTo>
                      <a:pt x="2222785" y="906748"/>
                    </a:moveTo>
                    <a:cubicBezTo>
                      <a:pt x="2222785" y="897266"/>
                      <a:pt x="2230481" y="889571"/>
                      <a:pt x="2239962" y="889571"/>
                    </a:cubicBezTo>
                    <a:cubicBezTo>
                      <a:pt x="2249444" y="889571"/>
                      <a:pt x="2257139" y="897266"/>
                      <a:pt x="2257139" y="906748"/>
                    </a:cubicBezTo>
                    <a:cubicBezTo>
                      <a:pt x="2257139" y="916229"/>
                      <a:pt x="2249444" y="923925"/>
                      <a:pt x="2239962" y="923925"/>
                    </a:cubicBezTo>
                    <a:cubicBezTo>
                      <a:pt x="2230481" y="923925"/>
                      <a:pt x="2222785" y="916229"/>
                      <a:pt x="2222785" y="906748"/>
                    </a:cubicBezTo>
                    <a:close/>
                    <a:moveTo>
                      <a:pt x="2286285" y="906748"/>
                    </a:moveTo>
                    <a:cubicBezTo>
                      <a:pt x="2286285" y="897266"/>
                      <a:pt x="2293981" y="889571"/>
                      <a:pt x="2303462" y="889571"/>
                    </a:cubicBezTo>
                    <a:cubicBezTo>
                      <a:pt x="2312944" y="889571"/>
                      <a:pt x="2320639" y="897266"/>
                      <a:pt x="2320639" y="906748"/>
                    </a:cubicBezTo>
                    <a:cubicBezTo>
                      <a:pt x="2320639" y="916229"/>
                      <a:pt x="2312944" y="923925"/>
                      <a:pt x="2303462" y="923925"/>
                    </a:cubicBezTo>
                    <a:cubicBezTo>
                      <a:pt x="2293981" y="923925"/>
                      <a:pt x="2286285" y="916229"/>
                      <a:pt x="2286285" y="906748"/>
                    </a:cubicBezTo>
                    <a:close/>
                    <a:moveTo>
                      <a:pt x="2349500" y="906748"/>
                    </a:moveTo>
                    <a:cubicBezTo>
                      <a:pt x="2349500" y="897108"/>
                      <a:pt x="2357323" y="889285"/>
                      <a:pt x="2366962" y="889285"/>
                    </a:cubicBezTo>
                    <a:cubicBezTo>
                      <a:pt x="2376601" y="889285"/>
                      <a:pt x="2384425" y="897108"/>
                      <a:pt x="2384425" y="906748"/>
                    </a:cubicBezTo>
                    <a:cubicBezTo>
                      <a:pt x="2384425" y="916387"/>
                      <a:pt x="2376601" y="924210"/>
                      <a:pt x="2366962" y="924210"/>
                    </a:cubicBezTo>
                    <a:cubicBezTo>
                      <a:pt x="2357323" y="924210"/>
                      <a:pt x="2349500" y="916387"/>
                      <a:pt x="2349500" y="906748"/>
                    </a:cubicBezTo>
                    <a:close/>
                    <a:moveTo>
                      <a:pt x="0" y="970248"/>
                    </a:moveTo>
                    <a:cubicBezTo>
                      <a:pt x="0" y="960608"/>
                      <a:pt x="7823" y="952785"/>
                      <a:pt x="17462" y="952785"/>
                    </a:cubicBezTo>
                    <a:cubicBezTo>
                      <a:pt x="27101" y="952785"/>
                      <a:pt x="34925" y="960608"/>
                      <a:pt x="34925" y="970248"/>
                    </a:cubicBezTo>
                    <a:cubicBezTo>
                      <a:pt x="34925" y="979887"/>
                      <a:pt x="27101" y="987710"/>
                      <a:pt x="17462" y="987710"/>
                    </a:cubicBezTo>
                    <a:cubicBezTo>
                      <a:pt x="7823" y="987710"/>
                      <a:pt x="0" y="979887"/>
                      <a:pt x="0" y="970248"/>
                    </a:cubicBezTo>
                    <a:close/>
                    <a:moveTo>
                      <a:pt x="63500" y="970248"/>
                    </a:moveTo>
                    <a:cubicBezTo>
                      <a:pt x="63500" y="960608"/>
                      <a:pt x="71323" y="952785"/>
                      <a:pt x="80962" y="952785"/>
                    </a:cubicBezTo>
                    <a:cubicBezTo>
                      <a:pt x="90601" y="952785"/>
                      <a:pt x="98425" y="960608"/>
                      <a:pt x="98425" y="970248"/>
                    </a:cubicBezTo>
                    <a:cubicBezTo>
                      <a:pt x="98425" y="979887"/>
                      <a:pt x="90601" y="987710"/>
                      <a:pt x="80962" y="987710"/>
                    </a:cubicBezTo>
                    <a:cubicBezTo>
                      <a:pt x="71323" y="987710"/>
                      <a:pt x="63500" y="979887"/>
                      <a:pt x="63500" y="970248"/>
                    </a:cubicBezTo>
                    <a:close/>
                    <a:moveTo>
                      <a:pt x="127000" y="970248"/>
                    </a:moveTo>
                    <a:cubicBezTo>
                      <a:pt x="127000" y="960608"/>
                      <a:pt x="134823" y="952785"/>
                      <a:pt x="144462" y="952785"/>
                    </a:cubicBezTo>
                    <a:cubicBezTo>
                      <a:pt x="154101" y="952785"/>
                      <a:pt x="161925" y="960608"/>
                      <a:pt x="161925" y="970248"/>
                    </a:cubicBezTo>
                    <a:cubicBezTo>
                      <a:pt x="161925" y="979887"/>
                      <a:pt x="154101" y="987710"/>
                      <a:pt x="144462" y="987710"/>
                    </a:cubicBezTo>
                    <a:cubicBezTo>
                      <a:pt x="134823" y="987710"/>
                      <a:pt x="127000" y="979887"/>
                      <a:pt x="127000" y="970248"/>
                    </a:cubicBezTo>
                    <a:close/>
                    <a:moveTo>
                      <a:pt x="190500" y="970248"/>
                    </a:moveTo>
                    <a:cubicBezTo>
                      <a:pt x="190500" y="960608"/>
                      <a:pt x="198323" y="952785"/>
                      <a:pt x="207962" y="952785"/>
                    </a:cubicBezTo>
                    <a:cubicBezTo>
                      <a:pt x="217601" y="952785"/>
                      <a:pt x="225425" y="960608"/>
                      <a:pt x="225425" y="970248"/>
                    </a:cubicBezTo>
                    <a:cubicBezTo>
                      <a:pt x="225425" y="979887"/>
                      <a:pt x="217601" y="987710"/>
                      <a:pt x="207962" y="987710"/>
                    </a:cubicBezTo>
                    <a:cubicBezTo>
                      <a:pt x="198323" y="987710"/>
                      <a:pt x="190500" y="979887"/>
                      <a:pt x="190500" y="970248"/>
                    </a:cubicBezTo>
                    <a:close/>
                    <a:moveTo>
                      <a:pt x="254000" y="970248"/>
                    </a:moveTo>
                    <a:cubicBezTo>
                      <a:pt x="254000" y="960608"/>
                      <a:pt x="261823" y="952785"/>
                      <a:pt x="271462" y="952785"/>
                    </a:cubicBezTo>
                    <a:cubicBezTo>
                      <a:pt x="281101" y="952785"/>
                      <a:pt x="288925" y="960608"/>
                      <a:pt x="288925" y="970248"/>
                    </a:cubicBezTo>
                    <a:cubicBezTo>
                      <a:pt x="288925" y="979887"/>
                      <a:pt x="281101" y="987710"/>
                      <a:pt x="271462" y="987710"/>
                    </a:cubicBezTo>
                    <a:cubicBezTo>
                      <a:pt x="261823" y="987710"/>
                      <a:pt x="254000" y="979887"/>
                      <a:pt x="254000" y="970248"/>
                    </a:cubicBezTo>
                    <a:close/>
                    <a:moveTo>
                      <a:pt x="317500" y="970248"/>
                    </a:moveTo>
                    <a:cubicBezTo>
                      <a:pt x="317500" y="960608"/>
                      <a:pt x="325323" y="952785"/>
                      <a:pt x="334962" y="952785"/>
                    </a:cubicBezTo>
                    <a:cubicBezTo>
                      <a:pt x="344601" y="952785"/>
                      <a:pt x="352425" y="960608"/>
                      <a:pt x="352425" y="970248"/>
                    </a:cubicBezTo>
                    <a:cubicBezTo>
                      <a:pt x="352425" y="979887"/>
                      <a:pt x="344601" y="987710"/>
                      <a:pt x="334962" y="987710"/>
                    </a:cubicBezTo>
                    <a:cubicBezTo>
                      <a:pt x="325323" y="987710"/>
                      <a:pt x="317500" y="979887"/>
                      <a:pt x="317500" y="970248"/>
                    </a:cubicBezTo>
                    <a:close/>
                    <a:moveTo>
                      <a:pt x="381000" y="970248"/>
                    </a:moveTo>
                    <a:cubicBezTo>
                      <a:pt x="381000" y="960608"/>
                      <a:pt x="388823" y="952785"/>
                      <a:pt x="398462" y="952785"/>
                    </a:cubicBezTo>
                    <a:cubicBezTo>
                      <a:pt x="408101" y="952785"/>
                      <a:pt x="415925" y="960608"/>
                      <a:pt x="415925" y="970248"/>
                    </a:cubicBezTo>
                    <a:cubicBezTo>
                      <a:pt x="415925" y="979887"/>
                      <a:pt x="408101" y="987710"/>
                      <a:pt x="398462" y="987710"/>
                    </a:cubicBezTo>
                    <a:cubicBezTo>
                      <a:pt x="388823" y="987710"/>
                      <a:pt x="381000" y="979887"/>
                      <a:pt x="381000" y="970248"/>
                    </a:cubicBezTo>
                    <a:close/>
                    <a:moveTo>
                      <a:pt x="444500" y="970248"/>
                    </a:moveTo>
                    <a:cubicBezTo>
                      <a:pt x="444500" y="960608"/>
                      <a:pt x="452323" y="952785"/>
                      <a:pt x="461962" y="952785"/>
                    </a:cubicBezTo>
                    <a:cubicBezTo>
                      <a:pt x="471601" y="952785"/>
                      <a:pt x="479425" y="960608"/>
                      <a:pt x="479425" y="970248"/>
                    </a:cubicBezTo>
                    <a:cubicBezTo>
                      <a:pt x="479425" y="979887"/>
                      <a:pt x="471601" y="987710"/>
                      <a:pt x="461962" y="987710"/>
                    </a:cubicBezTo>
                    <a:cubicBezTo>
                      <a:pt x="452323" y="987710"/>
                      <a:pt x="444500" y="979887"/>
                      <a:pt x="444500" y="970248"/>
                    </a:cubicBezTo>
                    <a:close/>
                    <a:moveTo>
                      <a:pt x="508000" y="970248"/>
                    </a:moveTo>
                    <a:cubicBezTo>
                      <a:pt x="508000" y="960608"/>
                      <a:pt x="515823" y="952785"/>
                      <a:pt x="525462" y="952785"/>
                    </a:cubicBezTo>
                    <a:cubicBezTo>
                      <a:pt x="535101" y="952785"/>
                      <a:pt x="542925" y="960608"/>
                      <a:pt x="542925" y="970248"/>
                    </a:cubicBezTo>
                    <a:cubicBezTo>
                      <a:pt x="542925" y="979887"/>
                      <a:pt x="535101" y="987710"/>
                      <a:pt x="525462" y="987710"/>
                    </a:cubicBezTo>
                    <a:cubicBezTo>
                      <a:pt x="515823" y="987710"/>
                      <a:pt x="508000" y="979887"/>
                      <a:pt x="508000" y="970248"/>
                    </a:cubicBezTo>
                    <a:close/>
                    <a:moveTo>
                      <a:pt x="571500" y="970248"/>
                    </a:moveTo>
                    <a:cubicBezTo>
                      <a:pt x="571500" y="960608"/>
                      <a:pt x="579323" y="952785"/>
                      <a:pt x="588962" y="952785"/>
                    </a:cubicBezTo>
                    <a:cubicBezTo>
                      <a:pt x="598601" y="952785"/>
                      <a:pt x="606425" y="960608"/>
                      <a:pt x="606425" y="970248"/>
                    </a:cubicBezTo>
                    <a:cubicBezTo>
                      <a:pt x="606425" y="979887"/>
                      <a:pt x="598601" y="987710"/>
                      <a:pt x="588962" y="987710"/>
                    </a:cubicBezTo>
                    <a:cubicBezTo>
                      <a:pt x="579323" y="987710"/>
                      <a:pt x="571500" y="979887"/>
                      <a:pt x="571500" y="970248"/>
                    </a:cubicBezTo>
                    <a:close/>
                    <a:moveTo>
                      <a:pt x="635000" y="970248"/>
                    </a:moveTo>
                    <a:cubicBezTo>
                      <a:pt x="635000" y="960608"/>
                      <a:pt x="642823" y="952785"/>
                      <a:pt x="652462" y="952785"/>
                    </a:cubicBezTo>
                    <a:cubicBezTo>
                      <a:pt x="662101" y="952785"/>
                      <a:pt x="669925" y="960608"/>
                      <a:pt x="669925" y="970248"/>
                    </a:cubicBezTo>
                    <a:cubicBezTo>
                      <a:pt x="669925" y="979887"/>
                      <a:pt x="662101" y="987710"/>
                      <a:pt x="652462" y="987710"/>
                    </a:cubicBezTo>
                    <a:cubicBezTo>
                      <a:pt x="642823" y="987710"/>
                      <a:pt x="635000" y="979887"/>
                      <a:pt x="635000" y="970248"/>
                    </a:cubicBezTo>
                    <a:close/>
                    <a:moveTo>
                      <a:pt x="698500" y="970248"/>
                    </a:moveTo>
                    <a:cubicBezTo>
                      <a:pt x="698500" y="960608"/>
                      <a:pt x="706323" y="952785"/>
                      <a:pt x="715962" y="952785"/>
                    </a:cubicBezTo>
                    <a:cubicBezTo>
                      <a:pt x="725601" y="952785"/>
                      <a:pt x="733425" y="960608"/>
                      <a:pt x="733425" y="970248"/>
                    </a:cubicBezTo>
                    <a:cubicBezTo>
                      <a:pt x="733425" y="979887"/>
                      <a:pt x="725601" y="987710"/>
                      <a:pt x="715962" y="987710"/>
                    </a:cubicBezTo>
                    <a:cubicBezTo>
                      <a:pt x="706323" y="987710"/>
                      <a:pt x="698500" y="979887"/>
                      <a:pt x="698500" y="970248"/>
                    </a:cubicBezTo>
                    <a:close/>
                    <a:moveTo>
                      <a:pt x="762000" y="970248"/>
                    </a:moveTo>
                    <a:cubicBezTo>
                      <a:pt x="762000" y="960608"/>
                      <a:pt x="769823" y="952785"/>
                      <a:pt x="779462" y="952785"/>
                    </a:cubicBezTo>
                    <a:cubicBezTo>
                      <a:pt x="789101" y="952785"/>
                      <a:pt x="796925" y="960608"/>
                      <a:pt x="796925" y="970248"/>
                    </a:cubicBezTo>
                    <a:cubicBezTo>
                      <a:pt x="796925" y="979887"/>
                      <a:pt x="789101" y="987710"/>
                      <a:pt x="779462" y="987710"/>
                    </a:cubicBezTo>
                    <a:cubicBezTo>
                      <a:pt x="769823" y="987710"/>
                      <a:pt x="762000" y="979887"/>
                      <a:pt x="762000" y="970248"/>
                    </a:cubicBezTo>
                    <a:close/>
                    <a:moveTo>
                      <a:pt x="825500" y="970248"/>
                    </a:moveTo>
                    <a:cubicBezTo>
                      <a:pt x="825500" y="960608"/>
                      <a:pt x="833323" y="952785"/>
                      <a:pt x="842962" y="952785"/>
                    </a:cubicBezTo>
                    <a:cubicBezTo>
                      <a:pt x="852601" y="952785"/>
                      <a:pt x="860425" y="960608"/>
                      <a:pt x="860425" y="970248"/>
                    </a:cubicBezTo>
                    <a:cubicBezTo>
                      <a:pt x="860425" y="979887"/>
                      <a:pt x="852601" y="987710"/>
                      <a:pt x="842962" y="987710"/>
                    </a:cubicBezTo>
                    <a:cubicBezTo>
                      <a:pt x="833323" y="987710"/>
                      <a:pt x="825500" y="979887"/>
                      <a:pt x="825500" y="970248"/>
                    </a:cubicBezTo>
                    <a:close/>
                    <a:moveTo>
                      <a:pt x="888714" y="970248"/>
                    </a:moveTo>
                    <a:cubicBezTo>
                      <a:pt x="888714" y="960451"/>
                      <a:pt x="896665" y="952500"/>
                      <a:pt x="906462" y="952500"/>
                    </a:cubicBezTo>
                    <a:cubicBezTo>
                      <a:pt x="916259" y="952500"/>
                      <a:pt x="924210" y="960451"/>
                      <a:pt x="924210" y="970248"/>
                    </a:cubicBezTo>
                    <a:cubicBezTo>
                      <a:pt x="924210" y="980045"/>
                      <a:pt x="916259" y="987996"/>
                      <a:pt x="906462" y="987996"/>
                    </a:cubicBezTo>
                    <a:cubicBezTo>
                      <a:pt x="896665" y="987996"/>
                      <a:pt x="888714" y="980045"/>
                      <a:pt x="888714" y="970248"/>
                    </a:cubicBezTo>
                    <a:close/>
                    <a:moveTo>
                      <a:pt x="952214" y="970248"/>
                    </a:moveTo>
                    <a:cubicBezTo>
                      <a:pt x="952214" y="960451"/>
                      <a:pt x="960165" y="952500"/>
                      <a:pt x="969962" y="952500"/>
                    </a:cubicBezTo>
                    <a:cubicBezTo>
                      <a:pt x="979759" y="952500"/>
                      <a:pt x="987710" y="960451"/>
                      <a:pt x="987710" y="970248"/>
                    </a:cubicBezTo>
                    <a:cubicBezTo>
                      <a:pt x="987710" y="980045"/>
                      <a:pt x="979759" y="987996"/>
                      <a:pt x="969962" y="987996"/>
                    </a:cubicBezTo>
                    <a:cubicBezTo>
                      <a:pt x="960165" y="987996"/>
                      <a:pt x="952214" y="980045"/>
                      <a:pt x="952214" y="970248"/>
                    </a:cubicBezTo>
                    <a:close/>
                    <a:moveTo>
                      <a:pt x="1015714" y="970248"/>
                    </a:moveTo>
                    <a:cubicBezTo>
                      <a:pt x="1015714" y="960451"/>
                      <a:pt x="1023665" y="952500"/>
                      <a:pt x="1033462" y="952500"/>
                    </a:cubicBezTo>
                    <a:cubicBezTo>
                      <a:pt x="1043259" y="952500"/>
                      <a:pt x="1051210" y="960451"/>
                      <a:pt x="1051210" y="970248"/>
                    </a:cubicBezTo>
                    <a:cubicBezTo>
                      <a:pt x="1051210" y="980045"/>
                      <a:pt x="1043259" y="987996"/>
                      <a:pt x="1033462" y="987996"/>
                    </a:cubicBezTo>
                    <a:cubicBezTo>
                      <a:pt x="1023665" y="987996"/>
                      <a:pt x="1015714" y="980045"/>
                      <a:pt x="1015714" y="970248"/>
                    </a:cubicBezTo>
                    <a:close/>
                    <a:moveTo>
                      <a:pt x="1079214" y="970248"/>
                    </a:moveTo>
                    <a:cubicBezTo>
                      <a:pt x="1079214" y="960451"/>
                      <a:pt x="1087165" y="952500"/>
                      <a:pt x="1096962" y="952500"/>
                    </a:cubicBezTo>
                    <a:cubicBezTo>
                      <a:pt x="1106759" y="952500"/>
                      <a:pt x="1114710" y="960451"/>
                      <a:pt x="1114710" y="970248"/>
                    </a:cubicBezTo>
                    <a:cubicBezTo>
                      <a:pt x="1114710" y="980045"/>
                      <a:pt x="1106759" y="987996"/>
                      <a:pt x="1096962" y="987996"/>
                    </a:cubicBezTo>
                    <a:cubicBezTo>
                      <a:pt x="1087165" y="987996"/>
                      <a:pt x="1079214" y="980045"/>
                      <a:pt x="1079214" y="970248"/>
                    </a:cubicBezTo>
                    <a:close/>
                    <a:moveTo>
                      <a:pt x="1142714" y="970248"/>
                    </a:moveTo>
                    <a:cubicBezTo>
                      <a:pt x="1142714" y="960451"/>
                      <a:pt x="1150665" y="952500"/>
                      <a:pt x="1160462" y="952500"/>
                    </a:cubicBezTo>
                    <a:cubicBezTo>
                      <a:pt x="1170259" y="952500"/>
                      <a:pt x="1178210" y="960451"/>
                      <a:pt x="1178210" y="970248"/>
                    </a:cubicBezTo>
                    <a:cubicBezTo>
                      <a:pt x="1178210" y="980045"/>
                      <a:pt x="1170259" y="987996"/>
                      <a:pt x="1160462" y="987996"/>
                    </a:cubicBezTo>
                    <a:cubicBezTo>
                      <a:pt x="1150665" y="987996"/>
                      <a:pt x="1142714" y="980045"/>
                      <a:pt x="1142714" y="970248"/>
                    </a:cubicBezTo>
                    <a:close/>
                    <a:moveTo>
                      <a:pt x="1206214" y="970248"/>
                    </a:moveTo>
                    <a:cubicBezTo>
                      <a:pt x="1206214" y="960451"/>
                      <a:pt x="1214165" y="952500"/>
                      <a:pt x="1223962" y="952500"/>
                    </a:cubicBezTo>
                    <a:cubicBezTo>
                      <a:pt x="1233759" y="952500"/>
                      <a:pt x="1241710" y="960451"/>
                      <a:pt x="1241710" y="970248"/>
                    </a:cubicBezTo>
                    <a:cubicBezTo>
                      <a:pt x="1241710" y="980045"/>
                      <a:pt x="1233759" y="987996"/>
                      <a:pt x="1223962" y="987996"/>
                    </a:cubicBezTo>
                    <a:cubicBezTo>
                      <a:pt x="1214165" y="987996"/>
                      <a:pt x="1206214" y="980045"/>
                      <a:pt x="1206214" y="970248"/>
                    </a:cubicBezTo>
                    <a:close/>
                    <a:moveTo>
                      <a:pt x="1269714" y="970248"/>
                    </a:moveTo>
                    <a:cubicBezTo>
                      <a:pt x="1269714" y="960451"/>
                      <a:pt x="1277665" y="952500"/>
                      <a:pt x="1287462" y="952500"/>
                    </a:cubicBezTo>
                    <a:cubicBezTo>
                      <a:pt x="1297259" y="952500"/>
                      <a:pt x="1305210" y="960451"/>
                      <a:pt x="1305210" y="970248"/>
                    </a:cubicBezTo>
                    <a:cubicBezTo>
                      <a:pt x="1305210" y="980045"/>
                      <a:pt x="1297259" y="987996"/>
                      <a:pt x="1287462" y="987996"/>
                    </a:cubicBezTo>
                    <a:cubicBezTo>
                      <a:pt x="1277665" y="987996"/>
                      <a:pt x="1269714" y="980045"/>
                      <a:pt x="1269714" y="970248"/>
                    </a:cubicBezTo>
                    <a:close/>
                    <a:moveTo>
                      <a:pt x="1333214" y="970248"/>
                    </a:moveTo>
                    <a:cubicBezTo>
                      <a:pt x="1333214" y="960451"/>
                      <a:pt x="1341165" y="952500"/>
                      <a:pt x="1350962" y="952500"/>
                    </a:cubicBezTo>
                    <a:cubicBezTo>
                      <a:pt x="1360759" y="952500"/>
                      <a:pt x="1368710" y="960451"/>
                      <a:pt x="1368710" y="970248"/>
                    </a:cubicBezTo>
                    <a:cubicBezTo>
                      <a:pt x="1368710" y="980045"/>
                      <a:pt x="1360759" y="987996"/>
                      <a:pt x="1350962" y="987996"/>
                    </a:cubicBezTo>
                    <a:cubicBezTo>
                      <a:pt x="1341165" y="987996"/>
                      <a:pt x="1333214" y="980045"/>
                      <a:pt x="1333214" y="970248"/>
                    </a:cubicBezTo>
                    <a:close/>
                    <a:moveTo>
                      <a:pt x="1396428" y="970248"/>
                    </a:moveTo>
                    <a:cubicBezTo>
                      <a:pt x="1396428" y="960293"/>
                      <a:pt x="1404507" y="952214"/>
                      <a:pt x="1414462" y="952214"/>
                    </a:cubicBezTo>
                    <a:cubicBezTo>
                      <a:pt x="1424417" y="952214"/>
                      <a:pt x="1432496" y="960293"/>
                      <a:pt x="1432496" y="970248"/>
                    </a:cubicBezTo>
                    <a:cubicBezTo>
                      <a:pt x="1432496" y="980202"/>
                      <a:pt x="1424417" y="988282"/>
                      <a:pt x="1414462" y="988282"/>
                    </a:cubicBezTo>
                    <a:cubicBezTo>
                      <a:pt x="1404507" y="988282"/>
                      <a:pt x="1396428" y="980202"/>
                      <a:pt x="1396428" y="970248"/>
                    </a:cubicBezTo>
                    <a:close/>
                    <a:moveTo>
                      <a:pt x="1459928" y="970248"/>
                    </a:moveTo>
                    <a:cubicBezTo>
                      <a:pt x="1459928" y="960293"/>
                      <a:pt x="1468007" y="952214"/>
                      <a:pt x="1477962" y="952214"/>
                    </a:cubicBezTo>
                    <a:cubicBezTo>
                      <a:pt x="1487917" y="952214"/>
                      <a:pt x="1495996" y="960293"/>
                      <a:pt x="1495996" y="970248"/>
                    </a:cubicBezTo>
                    <a:cubicBezTo>
                      <a:pt x="1495996" y="980202"/>
                      <a:pt x="1487917" y="988282"/>
                      <a:pt x="1477962" y="988282"/>
                    </a:cubicBezTo>
                    <a:cubicBezTo>
                      <a:pt x="1468007" y="988282"/>
                      <a:pt x="1459928" y="980202"/>
                      <a:pt x="1459928" y="970248"/>
                    </a:cubicBezTo>
                    <a:close/>
                    <a:moveTo>
                      <a:pt x="1523428" y="970248"/>
                    </a:moveTo>
                    <a:cubicBezTo>
                      <a:pt x="1523428" y="960293"/>
                      <a:pt x="1531507" y="952214"/>
                      <a:pt x="1541462" y="952214"/>
                    </a:cubicBezTo>
                    <a:cubicBezTo>
                      <a:pt x="1551417" y="952214"/>
                      <a:pt x="1559496" y="960293"/>
                      <a:pt x="1559496" y="970248"/>
                    </a:cubicBezTo>
                    <a:cubicBezTo>
                      <a:pt x="1559496" y="980202"/>
                      <a:pt x="1551417" y="988282"/>
                      <a:pt x="1541462" y="988282"/>
                    </a:cubicBezTo>
                    <a:cubicBezTo>
                      <a:pt x="1531507" y="988282"/>
                      <a:pt x="1523428" y="980202"/>
                      <a:pt x="1523428" y="970248"/>
                    </a:cubicBezTo>
                    <a:close/>
                    <a:moveTo>
                      <a:pt x="1586928" y="970248"/>
                    </a:moveTo>
                    <a:cubicBezTo>
                      <a:pt x="1586928" y="960293"/>
                      <a:pt x="1595007" y="952214"/>
                      <a:pt x="1604962" y="952214"/>
                    </a:cubicBezTo>
                    <a:cubicBezTo>
                      <a:pt x="1614917" y="952214"/>
                      <a:pt x="1622996" y="960293"/>
                      <a:pt x="1622996" y="970248"/>
                    </a:cubicBezTo>
                    <a:cubicBezTo>
                      <a:pt x="1622996" y="980202"/>
                      <a:pt x="1614917" y="988282"/>
                      <a:pt x="1604962" y="988282"/>
                    </a:cubicBezTo>
                    <a:cubicBezTo>
                      <a:pt x="1595007" y="988282"/>
                      <a:pt x="1586928" y="980202"/>
                      <a:pt x="1586928" y="970248"/>
                    </a:cubicBezTo>
                    <a:close/>
                    <a:moveTo>
                      <a:pt x="1650428" y="970248"/>
                    </a:moveTo>
                    <a:cubicBezTo>
                      <a:pt x="1650428" y="960293"/>
                      <a:pt x="1658507" y="952214"/>
                      <a:pt x="1668462" y="952214"/>
                    </a:cubicBezTo>
                    <a:cubicBezTo>
                      <a:pt x="1678417" y="952214"/>
                      <a:pt x="1686496" y="960293"/>
                      <a:pt x="1686496" y="970248"/>
                    </a:cubicBezTo>
                    <a:cubicBezTo>
                      <a:pt x="1686496" y="980202"/>
                      <a:pt x="1678417" y="988282"/>
                      <a:pt x="1668462" y="988282"/>
                    </a:cubicBezTo>
                    <a:cubicBezTo>
                      <a:pt x="1658507" y="988282"/>
                      <a:pt x="1650428" y="980202"/>
                      <a:pt x="1650428" y="970248"/>
                    </a:cubicBezTo>
                    <a:close/>
                    <a:moveTo>
                      <a:pt x="1713928" y="970248"/>
                    </a:moveTo>
                    <a:cubicBezTo>
                      <a:pt x="1713928" y="960293"/>
                      <a:pt x="1722007" y="952214"/>
                      <a:pt x="1731962" y="952214"/>
                    </a:cubicBezTo>
                    <a:cubicBezTo>
                      <a:pt x="1741917" y="952214"/>
                      <a:pt x="1749996" y="960293"/>
                      <a:pt x="1749996" y="970248"/>
                    </a:cubicBezTo>
                    <a:cubicBezTo>
                      <a:pt x="1749996" y="980202"/>
                      <a:pt x="1741917" y="988282"/>
                      <a:pt x="1731962" y="988282"/>
                    </a:cubicBezTo>
                    <a:cubicBezTo>
                      <a:pt x="1722007" y="988282"/>
                      <a:pt x="1713928" y="980202"/>
                      <a:pt x="1713928" y="970248"/>
                    </a:cubicBezTo>
                    <a:close/>
                    <a:moveTo>
                      <a:pt x="1777142" y="970248"/>
                    </a:moveTo>
                    <a:cubicBezTo>
                      <a:pt x="1777142" y="960135"/>
                      <a:pt x="1785350" y="951928"/>
                      <a:pt x="1795462" y="951928"/>
                    </a:cubicBezTo>
                    <a:cubicBezTo>
                      <a:pt x="1805575" y="951928"/>
                      <a:pt x="1813782" y="960135"/>
                      <a:pt x="1813782" y="970248"/>
                    </a:cubicBezTo>
                    <a:cubicBezTo>
                      <a:pt x="1813782" y="980360"/>
                      <a:pt x="1805575" y="988567"/>
                      <a:pt x="1795462" y="988567"/>
                    </a:cubicBezTo>
                    <a:cubicBezTo>
                      <a:pt x="1785350" y="988567"/>
                      <a:pt x="1777142" y="980360"/>
                      <a:pt x="1777142" y="970248"/>
                    </a:cubicBezTo>
                    <a:close/>
                    <a:moveTo>
                      <a:pt x="1840642" y="970248"/>
                    </a:moveTo>
                    <a:cubicBezTo>
                      <a:pt x="1840642" y="960135"/>
                      <a:pt x="1848850" y="951928"/>
                      <a:pt x="1858962" y="951928"/>
                    </a:cubicBezTo>
                    <a:cubicBezTo>
                      <a:pt x="1869075" y="951928"/>
                      <a:pt x="1877282" y="960135"/>
                      <a:pt x="1877282" y="970248"/>
                    </a:cubicBezTo>
                    <a:cubicBezTo>
                      <a:pt x="1877282" y="980360"/>
                      <a:pt x="1869075" y="988567"/>
                      <a:pt x="1858962" y="988567"/>
                    </a:cubicBezTo>
                    <a:cubicBezTo>
                      <a:pt x="1848850" y="988567"/>
                      <a:pt x="1840642" y="980360"/>
                      <a:pt x="1840642" y="970248"/>
                    </a:cubicBezTo>
                    <a:close/>
                    <a:moveTo>
                      <a:pt x="1904142" y="970248"/>
                    </a:moveTo>
                    <a:cubicBezTo>
                      <a:pt x="1904142" y="960135"/>
                      <a:pt x="1912350" y="951928"/>
                      <a:pt x="1922462" y="951928"/>
                    </a:cubicBezTo>
                    <a:cubicBezTo>
                      <a:pt x="1932575" y="951928"/>
                      <a:pt x="1940782" y="960135"/>
                      <a:pt x="1940782" y="970248"/>
                    </a:cubicBezTo>
                    <a:cubicBezTo>
                      <a:pt x="1940782" y="980360"/>
                      <a:pt x="1932575" y="988567"/>
                      <a:pt x="1922462" y="988567"/>
                    </a:cubicBezTo>
                    <a:cubicBezTo>
                      <a:pt x="1912350" y="988567"/>
                      <a:pt x="1904142" y="980360"/>
                      <a:pt x="1904142" y="970248"/>
                    </a:cubicBezTo>
                    <a:close/>
                    <a:moveTo>
                      <a:pt x="1967642" y="970248"/>
                    </a:moveTo>
                    <a:cubicBezTo>
                      <a:pt x="1967642" y="960135"/>
                      <a:pt x="1975850" y="951928"/>
                      <a:pt x="1985962" y="951928"/>
                    </a:cubicBezTo>
                    <a:cubicBezTo>
                      <a:pt x="1996075" y="951928"/>
                      <a:pt x="2004282" y="960135"/>
                      <a:pt x="2004282" y="970248"/>
                    </a:cubicBezTo>
                    <a:cubicBezTo>
                      <a:pt x="2004282" y="980360"/>
                      <a:pt x="1996075" y="988567"/>
                      <a:pt x="1985962" y="988567"/>
                    </a:cubicBezTo>
                    <a:cubicBezTo>
                      <a:pt x="1975850" y="988567"/>
                      <a:pt x="1967642" y="980360"/>
                      <a:pt x="1967642" y="970248"/>
                    </a:cubicBezTo>
                    <a:close/>
                    <a:moveTo>
                      <a:pt x="2030857" y="970248"/>
                    </a:moveTo>
                    <a:cubicBezTo>
                      <a:pt x="2030857" y="959978"/>
                      <a:pt x="2039192" y="951642"/>
                      <a:pt x="2049462" y="951642"/>
                    </a:cubicBezTo>
                    <a:cubicBezTo>
                      <a:pt x="2059732" y="951642"/>
                      <a:pt x="2068068" y="959978"/>
                      <a:pt x="2068068" y="970248"/>
                    </a:cubicBezTo>
                    <a:cubicBezTo>
                      <a:pt x="2068068" y="980518"/>
                      <a:pt x="2059732" y="988853"/>
                      <a:pt x="2049462" y="988853"/>
                    </a:cubicBezTo>
                    <a:cubicBezTo>
                      <a:pt x="2039192" y="988853"/>
                      <a:pt x="2030857" y="980518"/>
                      <a:pt x="2030857" y="970248"/>
                    </a:cubicBezTo>
                    <a:close/>
                    <a:moveTo>
                      <a:pt x="2094357" y="970248"/>
                    </a:moveTo>
                    <a:cubicBezTo>
                      <a:pt x="2094357" y="959978"/>
                      <a:pt x="2102692" y="951642"/>
                      <a:pt x="2112962" y="951642"/>
                    </a:cubicBezTo>
                    <a:cubicBezTo>
                      <a:pt x="2123232" y="951642"/>
                      <a:pt x="2131568" y="959978"/>
                      <a:pt x="2131568" y="970248"/>
                    </a:cubicBezTo>
                    <a:cubicBezTo>
                      <a:pt x="2131568" y="980518"/>
                      <a:pt x="2123232" y="988853"/>
                      <a:pt x="2112962" y="988853"/>
                    </a:cubicBezTo>
                    <a:cubicBezTo>
                      <a:pt x="2102692" y="988853"/>
                      <a:pt x="2094357" y="980518"/>
                      <a:pt x="2094357" y="970248"/>
                    </a:cubicBezTo>
                    <a:close/>
                    <a:moveTo>
                      <a:pt x="2157857" y="970248"/>
                    </a:moveTo>
                    <a:cubicBezTo>
                      <a:pt x="2157857" y="959978"/>
                      <a:pt x="2166192" y="951642"/>
                      <a:pt x="2176462" y="951642"/>
                    </a:cubicBezTo>
                    <a:cubicBezTo>
                      <a:pt x="2186732" y="951642"/>
                      <a:pt x="2195068" y="959978"/>
                      <a:pt x="2195068" y="970248"/>
                    </a:cubicBezTo>
                    <a:cubicBezTo>
                      <a:pt x="2195068" y="980518"/>
                      <a:pt x="2186732" y="988853"/>
                      <a:pt x="2176462" y="988853"/>
                    </a:cubicBezTo>
                    <a:cubicBezTo>
                      <a:pt x="2166192" y="988853"/>
                      <a:pt x="2157857" y="980518"/>
                      <a:pt x="2157857" y="970248"/>
                    </a:cubicBezTo>
                    <a:close/>
                    <a:moveTo>
                      <a:pt x="2222785" y="970248"/>
                    </a:moveTo>
                    <a:cubicBezTo>
                      <a:pt x="2222785" y="960766"/>
                      <a:pt x="2230481" y="953071"/>
                      <a:pt x="2239962" y="953071"/>
                    </a:cubicBezTo>
                    <a:cubicBezTo>
                      <a:pt x="2249444" y="953071"/>
                      <a:pt x="2257139" y="960766"/>
                      <a:pt x="2257139" y="970248"/>
                    </a:cubicBezTo>
                    <a:cubicBezTo>
                      <a:pt x="2257139" y="979729"/>
                      <a:pt x="2249444" y="987425"/>
                      <a:pt x="2239962" y="987425"/>
                    </a:cubicBezTo>
                    <a:cubicBezTo>
                      <a:pt x="2230481" y="987425"/>
                      <a:pt x="2222785" y="979729"/>
                      <a:pt x="2222785" y="970248"/>
                    </a:cubicBezTo>
                    <a:close/>
                    <a:moveTo>
                      <a:pt x="2286285" y="970248"/>
                    </a:moveTo>
                    <a:cubicBezTo>
                      <a:pt x="2286285" y="960766"/>
                      <a:pt x="2293981" y="953071"/>
                      <a:pt x="2303462" y="953071"/>
                    </a:cubicBezTo>
                    <a:cubicBezTo>
                      <a:pt x="2312944" y="953071"/>
                      <a:pt x="2320639" y="960766"/>
                      <a:pt x="2320639" y="970248"/>
                    </a:cubicBezTo>
                    <a:cubicBezTo>
                      <a:pt x="2320639" y="979729"/>
                      <a:pt x="2312944" y="987425"/>
                      <a:pt x="2303462" y="987425"/>
                    </a:cubicBezTo>
                    <a:cubicBezTo>
                      <a:pt x="2293981" y="987425"/>
                      <a:pt x="2286285" y="979729"/>
                      <a:pt x="2286285" y="970248"/>
                    </a:cubicBezTo>
                    <a:close/>
                    <a:moveTo>
                      <a:pt x="2349500" y="970248"/>
                    </a:moveTo>
                    <a:cubicBezTo>
                      <a:pt x="2349500" y="960608"/>
                      <a:pt x="2357323" y="952785"/>
                      <a:pt x="2366962" y="952785"/>
                    </a:cubicBezTo>
                    <a:cubicBezTo>
                      <a:pt x="2376601" y="952785"/>
                      <a:pt x="2384425" y="960608"/>
                      <a:pt x="2384425" y="970248"/>
                    </a:cubicBezTo>
                    <a:cubicBezTo>
                      <a:pt x="2384425" y="979887"/>
                      <a:pt x="2376601" y="987710"/>
                      <a:pt x="2366962" y="987710"/>
                    </a:cubicBezTo>
                    <a:cubicBezTo>
                      <a:pt x="2357323" y="987710"/>
                      <a:pt x="2349500" y="979887"/>
                      <a:pt x="2349500" y="970248"/>
                    </a:cubicBezTo>
                    <a:close/>
                    <a:moveTo>
                      <a:pt x="2413000" y="970248"/>
                    </a:moveTo>
                    <a:cubicBezTo>
                      <a:pt x="2413000" y="960608"/>
                      <a:pt x="2420823" y="952785"/>
                      <a:pt x="2430462" y="952785"/>
                    </a:cubicBezTo>
                    <a:cubicBezTo>
                      <a:pt x="2440101" y="952785"/>
                      <a:pt x="2447925" y="960608"/>
                      <a:pt x="2447925" y="970248"/>
                    </a:cubicBezTo>
                    <a:cubicBezTo>
                      <a:pt x="2447925" y="979887"/>
                      <a:pt x="2440101" y="987710"/>
                      <a:pt x="2430462" y="987710"/>
                    </a:cubicBezTo>
                    <a:cubicBezTo>
                      <a:pt x="2420823" y="987710"/>
                      <a:pt x="2413000" y="979887"/>
                      <a:pt x="2413000" y="970248"/>
                    </a:cubicBezTo>
                    <a:close/>
                    <a:moveTo>
                      <a:pt x="0" y="1033748"/>
                    </a:moveTo>
                    <a:cubicBezTo>
                      <a:pt x="0" y="1024108"/>
                      <a:pt x="7823" y="1016285"/>
                      <a:pt x="17462" y="1016285"/>
                    </a:cubicBezTo>
                    <a:cubicBezTo>
                      <a:pt x="27101" y="1016285"/>
                      <a:pt x="34925" y="1024108"/>
                      <a:pt x="34925" y="1033748"/>
                    </a:cubicBezTo>
                    <a:cubicBezTo>
                      <a:pt x="34925" y="1043387"/>
                      <a:pt x="27101" y="1051210"/>
                      <a:pt x="17462" y="1051210"/>
                    </a:cubicBezTo>
                    <a:cubicBezTo>
                      <a:pt x="7823" y="1051210"/>
                      <a:pt x="0" y="1043387"/>
                      <a:pt x="0" y="1033748"/>
                    </a:cubicBezTo>
                    <a:close/>
                    <a:moveTo>
                      <a:pt x="63500" y="1033748"/>
                    </a:moveTo>
                    <a:cubicBezTo>
                      <a:pt x="63500" y="1024108"/>
                      <a:pt x="71323" y="1016285"/>
                      <a:pt x="80962" y="1016285"/>
                    </a:cubicBezTo>
                    <a:cubicBezTo>
                      <a:pt x="90601" y="1016285"/>
                      <a:pt x="98425" y="1024108"/>
                      <a:pt x="98425" y="1033748"/>
                    </a:cubicBezTo>
                    <a:cubicBezTo>
                      <a:pt x="98425" y="1043387"/>
                      <a:pt x="90601" y="1051210"/>
                      <a:pt x="80962" y="1051210"/>
                    </a:cubicBezTo>
                    <a:cubicBezTo>
                      <a:pt x="71323" y="1051210"/>
                      <a:pt x="63500" y="1043387"/>
                      <a:pt x="63500" y="1033748"/>
                    </a:cubicBezTo>
                    <a:close/>
                    <a:moveTo>
                      <a:pt x="127000" y="1033748"/>
                    </a:moveTo>
                    <a:cubicBezTo>
                      <a:pt x="127000" y="1024108"/>
                      <a:pt x="134823" y="1016285"/>
                      <a:pt x="144462" y="1016285"/>
                    </a:cubicBezTo>
                    <a:cubicBezTo>
                      <a:pt x="154101" y="1016285"/>
                      <a:pt x="161925" y="1024108"/>
                      <a:pt x="161925" y="1033748"/>
                    </a:cubicBezTo>
                    <a:cubicBezTo>
                      <a:pt x="161925" y="1043387"/>
                      <a:pt x="154101" y="1051210"/>
                      <a:pt x="144462" y="1051210"/>
                    </a:cubicBezTo>
                    <a:cubicBezTo>
                      <a:pt x="134823" y="1051210"/>
                      <a:pt x="127000" y="1043387"/>
                      <a:pt x="127000" y="1033748"/>
                    </a:cubicBezTo>
                    <a:close/>
                    <a:moveTo>
                      <a:pt x="190500" y="1033748"/>
                    </a:moveTo>
                    <a:cubicBezTo>
                      <a:pt x="190500" y="1024108"/>
                      <a:pt x="198323" y="1016285"/>
                      <a:pt x="207962" y="1016285"/>
                    </a:cubicBezTo>
                    <a:cubicBezTo>
                      <a:pt x="217601" y="1016285"/>
                      <a:pt x="225425" y="1024108"/>
                      <a:pt x="225425" y="1033748"/>
                    </a:cubicBezTo>
                    <a:cubicBezTo>
                      <a:pt x="225425" y="1043387"/>
                      <a:pt x="217601" y="1051210"/>
                      <a:pt x="207962" y="1051210"/>
                    </a:cubicBezTo>
                    <a:cubicBezTo>
                      <a:pt x="198323" y="1051210"/>
                      <a:pt x="190500" y="1043387"/>
                      <a:pt x="190500" y="1033748"/>
                    </a:cubicBezTo>
                    <a:close/>
                    <a:moveTo>
                      <a:pt x="254000" y="1033748"/>
                    </a:moveTo>
                    <a:cubicBezTo>
                      <a:pt x="254000" y="1024108"/>
                      <a:pt x="261823" y="1016285"/>
                      <a:pt x="271462" y="1016285"/>
                    </a:cubicBezTo>
                    <a:cubicBezTo>
                      <a:pt x="281101" y="1016285"/>
                      <a:pt x="288925" y="1024108"/>
                      <a:pt x="288925" y="1033748"/>
                    </a:cubicBezTo>
                    <a:cubicBezTo>
                      <a:pt x="288925" y="1043387"/>
                      <a:pt x="281101" y="1051210"/>
                      <a:pt x="271462" y="1051210"/>
                    </a:cubicBezTo>
                    <a:cubicBezTo>
                      <a:pt x="261823" y="1051210"/>
                      <a:pt x="254000" y="1043387"/>
                      <a:pt x="254000" y="1033748"/>
                    </a:cubicBezTo>
                    <a:close/>
                    <a:moveTo>
                      <a:pt x="317500" y="1033748"/>
                    </a:moveTo>
                    <a:cubicBezTo>
                      <a:pt x="317500" y="1024108"/>
                      <a:pt x="325323" y="1016285"/>
                      <a:pt x="334962" y="1016285"/>
                    </a:cubicBezTo>
                    <a:cubicBezTo>
                      <a:pt x="344601" y="1016285"/>
                      <a:pt x="352425" y="1024108"/>
                      <a:pt x="352425" y="1033748"/>
                    </a:cubicBezTo>
                    <a:cubicBezTo>
                      <a:pt x="352425" y="1043387"/>
                      <a:pt x="344601" y="1051210"/>
                      <a:pt x="334962" y="1051210"/>
                    </a:cubicBezTo>
                    <a:cubicBezTo>
                      <a:pt x="325323" y="1051210"/>
                      <a:pt x="317500" y="1043387"/>
                      <a:pt x="317500" y="1033748"/>
                    </a:cubicBezTo>
                    <a:close/>
                    <a:moveTo>
                      <a:pt x="381000" y="1033748"/>
                    </a:moveTo>
                    <a:cubicBezTo>
                      <a:pt x="381000" y="1024108"/>
                      <a:pt x="388823" y="1016285"/>
                      <a:pt x="398462" y="1016285"/>
                    </a:cubicBezTo>
                    <a:cubicBezTo>
                      <a:pt x="408101" y="1016285"/>
                      <a:pt x="415925" y="1024108"/>
                      <a:pt x="415925" y="1033748"/>
                    </a:cubicBezTo>
                    <a:cubicBezTo>
                      <a:pt x="415925" y="1043387"/>
                      <a:pt x="408101" y="1051210"/>
                      <a:pt x="398462" y="1051210"/>
                    </a:cubicBezTo>
                    <a:cubicBezTo>
                      <a:pt x="388823" y="1051210"/>
                      <a:pt x="381000" y="1043387"/>
                      <a:pt x="381000" y="1033748"/>
                    </a:cubicBezTo>
                    <a:close/>
                    <a:moveTo>
                      <a:pt x="444500" y="1033748"/>
                    </a:moveTo>
                    <a:cubicBezTo>
                      <a:pt x="444500" y="1024108"/>
                      <a:pt x="452323" y="1016285"/>
                      <a:pt x="461962" y="1016285"/>
                    </a:cubicBezTo>
                    <a:cubicBezTo>
                      <a:pt x="471601" y="1016285"/>
                      <a:pt x="479425" y="1024108"/>
                      <a:pt x="479425" y="1033748"/>
                    </a:cubicBezTo>
                    <a:cubicBezTo>
                      <a:pt x="479425" y="1043387"/>
                      <a:pt x="471601" y="1051210"/>
                      <a:pt x="461962" y="1051210"/>
                    </a:cubicBezTo>
                    <a:cubicBezTo>
                      <a:pt x="452323" y="1051210"/>
                      <a:pt x="444500" y="1043387"/>
                      <a:pt x="444500" y="1033748"/>
                    </a:cubicBezTo>
                    <a:close/>
                    <a:moveTo>
                      <a:pt x="508000" y="1033748"/>
                    </a:moveTo>
                    <a:cubicBezTo>
                      <a:pt x="508000" y="1024108"/>
                      <a:pt x="515823" y="1016285"/>
                      <a:pt x="525462" y="1016285"/>
                    </a:cubicBezTo>
                    <a:cubicBezTo>
                      <a:pt x="535101" y="1016285"/>
                      <a:pt x="542925" y="1024108"/>
                      <a:pt x="542925" y="1033748"/>
                    </a:cubicBezTo>
                    <a:cubicBezTo>
                      <a:pt x="542925" y="1043387"/>
                      <a:pt x="535101" y="1051210"/>
                      <a:pt x="525462" y="1051210"/>
                    </a:cubicBezTo>
                    <a:cubicBezTo>
                      <a:pt x="515823" y="1051210"/>
                      <a:pt x="508000" y="1043387"/>
                      <a:pt x="508000" y="1033748"/>
                    </a:cubicBezTo>
                    <a:close/>
                    <a:moveTo>
                      <a:pt x="571500" y="1033748"/>
                    </a:moveTo>
                    <a:cubicBezTo>
                      <a:pt x="571500" y="1024108"/>
                      <a:pt x="579323" y="1016285"/>
                      <a:pt x="588962" y="1016285"/>
                    </a:cubicBezTo>
                    <a:cubicBezTo>
                      <a:pt x="598601" y="1016285"/>
                      <a:pt x="606425" y="1024108"/>
                      <a:pt x="606425" y="1033748"/>
                    </a:cubicBezTo>
                    <a:cubicBezTo>
                      <a:pt x="606425" y="1043387"/>
                      <a:pt x="598601" y="1051210"/>
                      <a:pt x="588962" y="1051210"/>
                    </a:cubicBezTo>
                    <a:cubicBezTo>
                      <a:pt x="579323" y="1051210"/>
                      <a:pt x="571500" y="1043387"/>
                      <a:pt x="571500" y="1033748"/>
                    </a:cubicBezTo>
                    <a:close/>
                    <a:moveTo>
                      <a:pt x="635000" y="1033748"/>
                    </a:moveTo>
                    <a:cubicBezTo>
                      <a:pt x="635000" y="1024108"/>
                      <a:pt x="642823" y="1016285"/>
                      <a:pt x="652462" y="1016285"/>
                    </a:cubicBezTo>
                    <a:cubicBezTo>
                      <a:pt x="662101" y="1016285"/>
                      <a:pt x="669925" y="1024108"/>
                      <a:pt x="669925" y="1033748"/>
                    </a:cubicBezTo>
                    <a:cubicBezTo>
                      <a:pt x="669925" y="1043387"/>
                      <a:pt x="662101" y="1051210"/>
                      <a:pt x="652462" y="1051210"/>
                    </a:cubicBezTo>
                    <a:cubicBezTo>
                      <a:pt x="642823" y="1051210"/>
                      <a:pt x="635000" y="1043387"/>
                      <a:pt x="635000" y="1033748"/>
                    </a:cubicBezTo>
                    <a:close/>
                    <a:moveTo>
                      <a:pt x="698500" y="1033748"/>
                    </a:moveTo>
                    <a:cubicBezTo>
                      <a:pt x="698500" y="1024108"/>
                      <a:pt x="706323" y="1016285"/>
                      <a:pt x="715962" y="1016285"/>
                    </a:cubicBezTo>
                    <a:cubicBezTo>
                      <a:pt x="725601" y="1016285"/>
                      <a:pt x="733425" y="1024108"/>
                      <a:pt x="733425" y="1033748"/>
                    </a:cubicBezTo>
                    <a:cubicBezTo>
                      <a:pt x="733425" y="1043387"/>
                      <a:pt x="725601" y="1051210"/>
                      <a:pt x="715962" y="1051210"/>
                    </a:cubicBezTo>
                    <a:cubicBezTo>
                      <a:pt x="706323" y="1051210"/>
                      <a:pt x="698500" y="1043387"/>
                      <a:pt x="698500" y="1033748"/>
                    </a:cubicBezTo>
                    <a:close/>
                    <a:moveTo>
                      <a:pt x="762000" y="1033748"/>
                    </a:moveTo>
                    <a:cubicBezTo>
                      <a:pt x="762000" y="1024108"/>
                      <a:pt x="769823" y="1016285"/>
                      <a:pt x="779462" y="1016285"/>
                    </a:cubicBezTo>
                    <a:cubicBezTo>
                      <a:pt x="789101" y="1016285"/>
                      <a:pt x="796925" y="1024108"/>
                      <a:pt x="796925" y="1033748"/>
                    </a:cubicBezTo>
                    <a:cubicBezTo>
                      <a:pt x="796925" y="1043387"/>
                      <a:pt x="789101" y="1051210"/>
                      <a:pt x="779462" y="1051210"/>
                    </a:cubicBezTo>
                    <a:cubicBezTo>
                      <a:pt x="769823" y="1051210"/>
                      <a:pt x="762000" y="1043387"/>
                      <a:pt x="762000" y="1033748"/>
                    </a:cubicBezTo>
                    <a:close/>
                    <a:moveTo>
                      <a:pt x="825214" y="1033748"/>
                    </a:moveTo>
                    <a:cubicBezTo>
                      <a:pt x="825214" y="1023951"/>
                      <a:pt x="833165" y="1016000"/>
                      <a:pt x="842962" y="1016000"/>
                    </a:cubicBezTo>
                    <a:cubicBezTo>
                      <a:pt x="852759" y="1016000"/>
                      <a:pt x="860710" y="1023951"/>
                      <a:pt x="860710" y="1033748"/>
                    </a:cubicBezTo>
                    <a:cubicBezTo>
                      <a:pt x="860710" y="1043545"/>
                      <a:pt x="852759" y="1051496"/>
                      <a:pt x="842962" y="1051496"/>
                    </a:cubicBezTo>
                    <a:cubicBezTo>
                      <a:pt x="833165" y="1051496"/>
                      <a:pt x="825214" y="1043545"/>
                      <a:pt x="825214" y="1033748"/>
                    </a:cubicBezTo>
                    <a:close/>
                    <a:moveTo>
                      <a:pt x="888714" y="1033748"/>
                    </a:moveTo>
                    <a:cubicBezTo>
                      <a:pt x="888714" y="1023951"/>
                      <a:pt x="896665" y="1016000"/>
                      <a:pt x="906462" y="1016000"/>
                    </a:cubicBezTo>
                    <a:cubicBezTo>
                      <a:pt x="916259" y="1016000"/>
                      <a:pt x="924210" y="1023951"/>
                      <a:pt x="924210" y="1033748"/>
                    </a:cubicBezTo>
                    <a:cubicBezTo>
                      <a:pt x="924210" y="1043545"/>
                      <a:pt x="916259" y="1051496"/>
                      <a:pt x="906462" y="1051496"/>
                    </a:cubicBezTo>
                    <a:cubicBezTo>
                      <a:pt x="896665" y="1051496"/>
                      <a:pt x="888714" y="1043545"/>
                      <a:pt x="888714" y="1033748"/>
                    </a:cubicBezTo>
                    <a:close/>
                    <a:moveTo>
                      <a:pt x="952214" y="1033748"/>
                    </a:moveTo>
                    <a:cubicBezTo>
                      <a:pt x="952214" y="1023951"/>
                      <a:pt x="960165" y="1016000"/>
                      <a:pt x="969962" y="1016000"/>
                    </a:cubicBezTo>
                    <a:cubicBezTo>
                      <a:pt x="979759" y="1016000"/>
                      <a:pt x="987710" y="1023951"/>
                      <a:pt x="987710" y="1033748"/>
                    </a:cubicBezTo>
                    <a:cubicBezTo>
                      <a:pt x="987710" y="1043545"/>
                      <a:pt x="979759" y="1051496"/>
                      <a:pt x="969962" y="1051496"/>
                    </a:cubicBezTo>
                    <a:cubicBezTo>
                      <a:pt x="960165" y="1051496"/>
                      <a:pt x="952214" y="1043545"/>
                      <a:pt x="952214" y="1033748"/>
                    </a:cubicBezTo>
                    <a:close/>
                    <a:moveTo>
                      <a:pt x="1015714" y="1033748"/>
                    </a:moveTo>
                    <a:cubicBezTo>
                      <a:pt x="1015714" y="1023951"/>
                      <a:pt x="1023665" y="1016000"/>
                      <a:pt x="1033462" y="1016000"/>
                    </a:cubicBezTo>
                    <a:cubicBezTo>
                      <a:pt x="1043259" y="1016000"/>
                      <a:pt x="1051210" y="1023951"/>
                      <a:pt x="1051210" y="1033748"/>
                    </a:cubicBezTo>
                    <a:cubicBezTo>
                      <a:pt x="1051210" y="1043545"/>
                      <a:pt x="1043259" y="1051496"/>
                      <a:pt x="1033462" y="1051496"/>
                    </a:cubicBezTo>
                    <a:cubicBezTo>
                      <a:pt x="1023665" y="1051496"/>
                      <a:pt x="1015714" y="1043545"/>
                      <a:pt x="1015714" y="1033748"/>
                    </a:cubicBezTo>
                    <a:close/>
                    <a:moveTo>
                      <a:pt x="1079214" y="1033748"/>
                    </a:moveTo>
                    <a:cubicBezTo>
                      <a:pt x="1079214" y="1023951"/>
                      <a:pt x="1087165" y="1016000"/>
                      <a:pt x="1096962" y="1016000"/>
                    </a:cubicBezTo>
                    <a:cubicBezTo>
                      <a:pt x="1106759" y="1016000"/>
                      <a:pt x="1114710" y="1023951"/>
                      <a:pt x="1114710" y="1033748"/>
                    </a:cubicBezTo>
                    <a:cubicBezTo>
                      <a:pt x="1114710" y="1043545"/>
                      <a:pt x="1106759" y="1051496"/>
                      <a:pt x="1096962" y="1051496"/>
                    </a:cubicBezTo>
                    <a:cubicBezTo>
                      <a:pt x="1087165" y="1051496"/>
                      <a:pt x="1079214" y="1043545"/>
                      <a:pt x="1079214" y="1033748"/>
                    </a:cubicBezTo>
                    <a:close/>
                    <a:moveTo>
                      <a:pt x="1142714" y="1033748"/>
                    </a:moveTo>
                    <a:cubicBezTo>
                      <a:pt x="1142714" y="1023951"/>
                      <a:pt x="1150665" y="1016000"/>
                      <a:pt x="1160462" y="1016000"/>
                    </a:cubicBezTo>
                    <a:cubicBezTo>
                      <a:pt x="1170259" y="1016000"/>
                      <a:pt x="1178210" y="1023951"/>
                      <a:pt x="1178210" y="1033748"/>
                    </a:cubicBezTo>
                    <a:cubicBezTo>
                      <a:pt x="1178210" y="1043545"/>
                      <a:pt x="1170259" y="1051496"/>
                      <a:pt x="1160462" y="1051496"/>
                    </a:cubicBezTo>
                    <a:cubicBezTo>
                      <a:pt x="1150665" y="1051496"/>
                      <a:pt x="1142714" y="1043545"/>
                      <a:pt x="1142714" y="1033748"/>
                    </a:cubicBezTo>
                    <a:close/>
                    <a:moveTo>
                      <a:pt x="1206214" y="1033748"/>
                    </a:moveTo>
                    <a:cubicBezTo>
                      <a:pt x="1206214" y="1023951"/>
                      <a:pt x="1214165" y="1016000"/>
                      <a:pt x="1223962" y="1016000"/>
                    </a:cubicBezTo>
                    <a:cubicBezTo>
                      <a:pt x="1233759" y="1016000"/>
                      <a:pt x="1241710" y="1023951"/>
                      <a:pt x="1241710" y="1033748"/>
                    </a:cubicBezTo>
                    <a:cubicBezTo>
                      <a:pt x="1241710" y="1043545"/>
                      <a:pt x="1233759" y="1051496"/>
                      <a:pt x="1223962" y="1051496"/>
                    </a:cubicBezTo>
                    <a:cubicBezTo>
                      <a:pt x="1214165" y="1051496"/>
                      <a:pt x="1206214" y="1043545"/>
                      <a:pt x="1206214" y="1033748"/>
                    </a:cubicBezTo>
                    <a:close/>
                    <a:moveTo>
                      <a:pt x="1269714" y="1033748"/>
                    </a:moveTo>
                    <a:cubicBezTo>
                      <a:pt x="1269714" y="1023951"/>
                      <a:pt x="1277665" y="1016000"/>
                      <a:pt x="1287462" y="1016000"/>
                    </a:cubicBezTo>
                    <a:cubicBezTo>
                      <a:pt x="1297259" y="1016000"/>
                      <a:pt x="1305210" y="1023951"/>
                      <a:pt x="1305210" y="1033748"/>
                    </a:cubicBezTo>
                    <a:cubicBezTo>
                      <a:pt x="1305210" y="1043545"/>
                      <a:pt x="1297259" y="1051496"/>
                      <a:pt x="1287462" y="1051496"/>
                    </a:cubicBezTo>
                    <a:cubicBezTo>
                      <a:pt x="1277665" y="1051496"/>
                      <a:pt x="1269714" y="1043545"/>
                      <a:pt x="1269714" y="1033748"/>
                    </a:cubicBezTo>
                    <a:close/>
                    <a:moveTo>
                      <a:pt x="1332928" y="1033748"/>
                    </a:moveTo>
                    <a:cubicBezTo>
                      <a:pt x="1332928" y="1023793"/>
                      <a:pt x="1341007" y="1015714"/>
                      <a:pt x="1350962" y="1015714"/>
                    </a:cubicBezTo>
                    <a:cubicBezTo>
                      <a:pt x="1360917" y="1015714"/>
                      <a:pt x="1368996" y="1023793"/>
                      <a:pt x="1368996" y="1033748"/>
                    </a:cubicBezTo>
                    <a:cubicBezTo>
                      <a:pt x="1368996" y="1043702"/>
                      <a:pt x="1360917" y="1051782"/>
                      <a:pt x="1350962" y="1051782"/>
                    </a:cubicBezTo>
                    <a:cubicBezTo>
                      <a:pt x="1341007" y="1051782"/>
                      <a:pt x="1332928" y="1043702"/>
                      <a:pt x="1332928" y="1033748"/>
                    </a:cubicBezTo>
                    <a:close/>
                    <a:moveTo>
                      <a:pt x="1396428" y="1033748"/>
                    </a:moveTo>
                    <a:cubicBezTo>
                      <a:pt x="1396428" y="1023793"/>
                      <a:pt x="1404507" y="1015714"/>
                      <a:pt x="1414462" y="1015714"/>
                    </a:cubicBezTo>
                    <a:cubicBezTo>
                      <a:pt x="1424417" y="1015714"/>
                      <a:pt x="1432496" y="1023793"/>
                      <a:pt x="1432496" y="1033748"/>
                    </a:cubicBezTo>
                    <a:cubicBezTo>
                      <a:pt x="1432496" y="1043702"/>
                      <a:pt x="1424417" y="1051782"/>
                      <a:pt x="1414462" y="1051782"/>
                    </a:cubicBezTo>
                    <a:cubicBezTo>
                      <a:pt x="1404507" y="1051782"/>
                      <a:pt x="1396428" y="1043702"/>
                      <a:pt x="1396428" y="1033748"/>
                    </a:cubicBezTo>
                    <a:close/>
                    <a:moveTo>
                      <a:pt x="1459928" y="1033748"/>
                    </a:moveTo>
                    <a:cubicBezTo>
                      <a:pt x="1459928" y="1023793"/>
                      <a:pt x="1468007" y="1015714"/>
                      <a:pt x="1477962" y="1015714"/>
                    </a:cubicBezTo>
                    <a:cubicBezTo>
                      <a:pt x="1487917" y="1015714"/>
                      <a:pt x="1495996" y="1023793"/>
                      <a:pt x="1495996" y="1033748"/>
                    </a:cubicBezTo>
                    <a:cubicBezTo>
                      <a:pt x="1495996" y="1043702"/>
                      <a:pt x="1487917" y="1051782"/>
                      <a:pt x="1477962" y="1051782"/>
                    </a:cubicBezTo>
                    <a:cubicBezTo>
                      <a:pt x="1468007" y="1051782"/>
                      <a:pt x="1459928" y="1043702"/>
                      <a:pt x="1459928" y="1033748"/>
                    </a:cubicBezTo>
                    <a:close/>
                    <a:moveTo>
                      <a:pt x="1523428" y="1033748"/>
                    </a:moveTo>
                    <a:cubicBezTo>
                      <a:pt x="1523428" y="1023793"/>
                      <a:pt x="1531507" y="1015714"/>
                      <a:pt x="1541462" y="1015714"/>
                    </a:cubicBezTo>
                    <a:cubicBezTo>
                      <a:pt x="1551417" y="1015714"/>
                      <a:pt x="1559496" y="1023793"/>
                      <a:pt x="1559496" y="1033748"/>
                    </a:cubicBezTo>
                    <a:cubicBezTo>
                      <a:pt x="1559496" y="1043702"/>
                      <a:pt x="1551417" y="1051782"/>
                      <a:pt x="1541462" y="1051782"/>
                    </a:cubicBezTo>
                    <a:cubicBezTo>
                      <a:pt x="1531507" y="1051782"/>
                      <a:pt x="1523428" y="1043702"/>
                      <a:pt x="1523428" y="1033748"/>
                    </a:cubicBezTo>
                    <a:close/>
                    <a:moveTo>
                      <a:pt x="1586928" y="1033748"/>
                    </a:moveTo>
                    <a:cubicBezTo>
                      <a:pt x="1586928" y="1023793"/>
                      <a:pt x="1595007" y="1015714"/>
                      <a:pt x="1604962" y="1015714"/>
                    </a:cubicBezTo>
                    <a:cubicBezTo>
                      <a:pt x="1614917" y="1015714"/>
                      <a:pt x="1622996" y="1023793"/>
                      <a:pt x="1622996" y="1033748"/>
                    </a:cubicBezTo>
                    <a:cubicBezTo>
                      <a:pt x="1622996" y="1043702"/>
                      <a:pt x="1614917" y="1051782"/>
                      <a:pt x="1604962" y="1051782"/>
                    </a:cubicBezTo>
                    <a:cubicBezTo>
                      <a:pt x="1595007" y="1051782"/>
                      <a:pt x="1586928" y="1043702"/>
                      <a:pt x="1586928" y="1033748"/>
                    </a:cubicBezTo>
                    <a:close/>
                    <a:moveTo>
                      <a:pt x="1650428" y="1033748"/>
                    </a:moveTo>
                    <a:cubicBezTo>
                      <a:pt x="1650428" y="1023793"/>
                      <a:pt x="1658507" y="1015714"/>
                      <a:pt x="1668462" y="1015714"/>
                    </a:cubicBezTo>
                    <a:cubicBezTo>
                      <a:pt x="1678417" y="1015714"/>
                      <a:pt x="1686496" y="1023793"/>
                      <a:pt x="1686496" y="1033748"/>
                    </a:cubicBezTo>
                    <a:cubicBezTo>
                      <a:pt x="1686496" y="1043702"/>
                      <a:pt x="1678417" y="1051782"/>
                      <a:pt x="1668462" y="1051782"/>
                    </a:cubicBezTo>
                    <a:cubicBezTo>
                      <a:pt x="1658507" y="1051782"/>
                      <a:pt x="1650428" y="1043702"/>
                      <a:pt x="1650428" y="1033748"/>
                    </a:cubicBezTo>
                    <a:close/>
                    <a:moveTo>
                      <a:pt x="1713642" y="1033748"/>
                    </a:moveTo>
                    <a:cubicBezTo>
                      <a:pt x="1713642" y="1023635"/>
                      <a:pt x="1721850" y="1015428"/>
                      <a:pt x="1731962" y="1015428"/>
                    </a:cubicBezTo>
                    <a:cubicBezTo>
                      <a:pt x="1742075" y="1015428"/>
                      <a:pt x="1750282" y="1023635"/>
                      <a:pt x="1750282" y="1033748"/>
                    </a:cubicBezTo>
                    <a:cubicBezTo>
                      <a:pt x="1750282" y="1043860"/>
                      <a:pt x="1742075" y="1052068"/>
                      <a:pt x="1731962" y="1052068"/>
                    </a:cubicBezTo>
                    <a:cubicBezTo>
                      <a:pt x="1721850" y="1052068"/>
                      <a:pt x="1713642" y="1043860"/>
                      <a:pt x="1713642" y="1033748"/>
                    </a:cubicBezTo>
                    <a:close/>
                    <a:moveTo>
                      <a:pt x="1777142" y="1033748"/>
                    </a:moveTo>
                    <a:cubicBezTo>
                      <a:pt x="1777142" y="1023635"/>
                      <a:pt x="1785350" y="1015428"/>
                      <a:pt x="1795462" y="1015428"/>
                    </a:cubicBezTo>
                    <a:cubicBezTo>
                      <a:pt x="1805575" y="1015428"/>
                      <a:pt x="1813782" y="1023635"/>
                      <a:pt x="1813782" y="1033748"/>
                    </a:cubicBezTo>
                    <a:cubicBezTo>
                      <a:pt x="1813782" y="1043860"/>
                      <a:pt x="1805575" y="1052068"/>
                      <a:pt x="1795462" y="1052068"/>
                    </a:cubicBezTo>
                    <a:cubicBezTo>
                      <a:pt x="1785350" y="1052068"/>
                      <a:pt x="1777142" y="1043860"/>
                      <a:pt x="1777142" y="1033748"/>
                    </a:cubicBezTo>
                    <a:close/>
                    <a:moveTo>
                      <a:pt x="1840642" y="1033748"/>
                    </a:moveTo>
                    <a:cubicBezTo>
                      <a:pt x="1840642" y="1023635"/>
                      <a:pt x="1848850" y="1015428"/>
                      <a:pt x="1858962" y="1015428"/>
                    </a:cubicBezTo>
                    <a:cubicBezTo>
                      <a:pt x="1869075" y="1015428"/>
                      <a:pt x="1877282" y="1023635"/>
                      <a:pt x="1877282" y="1033748"/>
                    </a:cubicBezTo>
                    <a:cubicBezTo>
                      <a:pt x="1877282" y="1043860"/>
                      <a:pt x="1869075" y="1052068"/>
                      <a:pt x="1858962" y="1052068"/>
                    </a:cubicBezTo>
                    <a:cubicBezTo>
                      <a:pt x="1848850" y="1052068"/>
                      <a:pt x="1840642" y="1043860"/>
                      <a:pt x="1840642" y="1033748"/>
                    </a:cubicBezTo>
                    <a:close/>
                    <a:moveTo>
                      <a:pt x="1904142" y="1033748"/>
                    </a:moveTo>
                    <a:cubicBezTo>
                      <a:pt x="1904142" y="1023635"/>
                      <a:pt x="1912350" y="1015428"/>
                      <a:pt x="1922462" y="1015428"/>
                    </a:cubicBezTo>
                    <a:cubicBezTo>
                      <a:pt x="1932575" y="1015428"/>
                      <a:pt x="1940782" y="1023635"/>
                      <a:pt x="1940782" y="1033748"/>
                    </a:cubicBezTo>
                    <a:cubicBezTo>
                      <a:pt x="1940782" y="1043860"/>
                      <a:pt x="1932575" y="1052068"/>
                      <a:pt x="1922462" y="1052068"/>
                    </a:cubicBezTo>
                    <a:cubicBezTo>
                      <a:pt x="1912350" y="1052068"/>
                      <a:pt x="1904142" y="1043860"/>
                      <a:pt x="1904142" y="1033748"/>
                    </a:cubicBezTo>
                    <a:close/>
                    <a:moveTo>
                      <a:pt x="1967642" y="1033748"/>
                    </a:moveTo>
                    <a:cubicBezTo>
                      <a:pt x="1967642" y="1023635"/>
                      <a:pt x="1975850" y="1015428"/>
                      <a:pt x="1985962" y="1015428"/>
                    </a:cubicBezTo>
                    <a:cubicBezTo>
                      <a:pt x="1996075" y="1015428"/>
                      <a:pt x="2004282" y="1023635"/>
                      <a:pt x="2004282" y="1033748"/>
                    </a:cubicBezTo>
                    <a:cubicBezTo>
                      <a:pt x="2004282" y="1043860"/>
                      <a:pt x="1996075" y="1052068"/>
                      <a:pt x="1985962" y="1052068"/>
                    </a:cubicBezTo>
                    <a:cubicBezTo>
                      <a:pt x="1975850" y="1052068"/>
                      <a:pt x="1967642" y="1043860"/>
                      <a:pt x="1967642" y="1033748"/>
                    </a:cubicBezTo>
                    <a:close/>
                    <a:moveTo>
                      <a:pt x="2030857" y="1033748"/>
                    </a:moveTo>
                    <a:cubicBezTo>
                      <a:pt x="2030857" y="1023478"/>
                      <a:pt x="2039192" y="1015142"/>
                      <a:pt x="2049462" y="1015142"/>
                    </a:cubicBezTo>
                    <a:cubicBezTo>
                      <a:pt x="2059732" y="1015142"/>
                      <a:pt x="2068068" y="1023478"/>
                      <a:pt x="2068068" y="1033748"/>
                    </a:cubicBezTo>
                    <a:cubicBezTo>
                      <a:pt x="2068068" y="1044018"/>
                      <a:pt x="2059732" y="1052353"/>
                      <a:pt x="2049462" y="1052353"/>
                    </a:cubicBezTo>
                    <a:cubicBezTo>
                      <a:pt x="2039192" y="1052353"/>
                      <a:pt x="2030857" y="1044018"/>
                      <a:pt x="2030857" y="1033748"/>
                    </a:cubicBezTo>
                    <a:close/>
                    <a:moveTo>
                      <a:pt x="2094357" y="1033748"/>
                    </a:moveTo>
                    <a:cubicBezTo>
                      <a:pt x="2094357" y="1023478"/>
                      <a:pt x="2102692" y="1015142"/>
                      <a:pt x="2112962" y="1015142"/>
                    </a:cubicBezTo>
                    <a:cubicBezTo>
                      <a:pt x="2123232" y="1015142"/>
                      <a:pt x="2131568" y="1023478"/>
                      <a:pt x="2131568" y="1033748"/>
                    </a:cubicBezTo>
                    <a:cubicBezTo>
                      <a:pt x="2131568" y="1044018"/>
                      <a:pt x="2123232" y="1052353"/>
                      <a:pt x="2112962" y="1052353"/>
                    </a:cubicBezTo>
                    <a:cubicBezTo>
                      <a:pt x="2102692" y="1052353"/>
                      <a:pt x="2094357" y="1044018"/>
                      <a:pt x="2094357" y="1033748"/>
                    </a:cubicBezTo>
                    <a:close/>
                    <a:moveTo>
                      <a:pt x="2157857" y="1033748"/>
                    </a:moveTo>
                    <a:cubicBezTo>
                      <a:pt x="2157857" y="1023478"/>
                      <a:pt x="2166192" y="1015142"/>
                      <a:pt x="2176462" y="1015142"/>
                    </a:cubicBezTo>
                    <a:cubicBezTo>
                      <a:pt x="2186732" y="1015142"/>
                      <a:pt x="2195068" y="1023478"/>
                      <a:pt x="2195068" y="1033748"/>
                    </a:cubicBezTo>
                    <a:cubicBezTo>
                      <a:pt x="2195068" y="1044018"/>
                      <a:pt x="2186732" y="1052353"/>
                      <a:pt x="2176462" y="1052353"/>
                    </a:cubicBezTo>
                    <a:cubicBezTo>
                      <a:pt x="2166192" y="1052353"/>
                      <a:pt x="2157857" y="1044018"/>
                      <a:pt x="2157857" y="1033748"/>
                    </a:cubicBezTo>
                    <a:close/>
                    <a:moveTo>
                      <a:pt x="2222785" y="1033748"/>
                    </a:moveTo>
                    <a:cubicBezTo>
                      <a:pt x="2222785" y="1024266"/>
                      <a:pt x="2230481" y="1016571"/>
                      <a:pt x="2239962" y="1016571"/>
                    </a:cubicBezTo>
                    <a:cubicBezTo>
                      <a:pt x="2249444" y="1016571"/>
                      <a:pt x="2257139" y="1024266"/>
                      <a:pt x="2257139" y="1033748"/>
                    </a:cubicBezTo>
                    <a:cubicBezTo>
                      <a:pt x="2257139" y="1043229"/>
                      <a:pt x="2249444" y="1050925"/>
                      <a:pt x="2239962" y="1050925"/>
                    </a:cubicBezTo>
                    <a:cubicBezTo>
                      <a:pt x="2230481" y="1050925"/>
                      <a:pt x="2222785" y="1043229"/>
                      <a:pt x="2222785" y="1033748"/>
                    </a:cubicBezTo>
                    <a:close/>
                    <a:moveTo>
                      <a:pt x="2286285" y="1033748"/>
                    </a:moveTo>
                    <a:cubicBezTo>
                      <a:pt x="2286285" y="1024266"/>
                      <a:pt x="2293981" y="1016571"/>
                      <a:pt x="2303462" y="1016571"/>
                    </a:cubicBezTo>
                    <a:cubicBezTo>
                      <a:pt x="2312944" y="1016571"/>
                      <a:pt x="2320639" y="1024266"/>
                      <a:pt x="2320639" y="1033748"/>
                    </a:cubicBezTo>
                    <a:cubicBezTo>
                      <a:pt x="2320639" y="1043229"/>
                      <a:pt x="2312944" y="1050925"/>
                      <a:pt x="2303462" y="1050925"/>
                    </a:cubicBezTo>
                    <a:cubicBezTo>
                      <a:pt x="2293981" y="1050925"/>
                      <a:pt x="2286285" y="1043229"/>
                      <a:pt x="2286285" y="1033748"/>
                    </a:cubicBezTo>
                    <a:close/>
                    <a:moveTo>
                      <a:pt x="2349500" y="1033748"/>
                    </a:moveTo>
                    <a:cubicBezTo>
                      <a:pt x="2349500" y="1024108"/>
                      <a:pt x="2357323" y="1016285"/>
                      <a:pt x="2366962" y="1016285"/>
                    </a:cubicBezTo>
                    <a:cubicBezTo>
                      <a:pt x="2376601" y="1016285"/>
                      <a:pt x="2384425" y="1024108"/>
                      <a:pt x="2384425" y="1033748"/>
                    </a:cubicBezTo>
                    <a:cubicBezTo>
                      <a:pt x="2384425" y="1043387"/>
                      <a:pt x="2376601" y="1051210"/>
                      <a:pt x="2366962" y="1051210"/>
                    </a:cubicBezTo>
                    <a:cubicBezTo>
                      <a:pt x="2357323" y="1051210"/>
                      <a:pt x="2349500" y="1043387"/>
                      <a:pt x="2349500" y="1033748"/>
                    </a:cubicBezTo>
                    <a:close/>
                    <a:moveTo>
                      <a:pt x="2413000" y="1033748"/>
                    </a:moveTo>
                    <a:cubicBezTo>
                      <a:pt x="2413000" y="1024108"/>
                      <a:pt x="2420823" y="1016285"/>
                      <a:pt x="2430462" y="1016285"/>
                    </a:cubicBezTo>
                    <a:cubicBezTo>
                      <a:pt x="2440101" y="1016285"/>
                      <a:pt x="2447925" y="1024108"/>
                      <a:pt x="2447925" y="1033748"/>
                    </a:cubicBezTo>
                    <a:cubicBezTo>
                      <a:pt x="2447925" y="1043387"/>
                      <a:pt x="2440101" y="1051210"/>
                      <a:pt x="2430462" y="1051210"/>
                    </a:cubicBezTo>
                    <a:cubicBezTo>
                      <a:pt x="2420823" y="1051210"/>
                      <a:pt x="2413000" y="1043387"/>
                      <a:pt x="2413000" y="1033748"/>
                    </a:cubicBezTo>
                    <a:close/>
                    <a:moveTo>
                      <a:pt x="0" y="1097248"/>
                    </a:moveTo>
                    <a:cubicBezTo>
                      <a:pt x="0" y="1087608"/>
                      <a:pt x="7823" y="1079785"/>
                      <a:pt x="17462" y="1079785"/>
                    </a:cubicBezTo>
                    <a:cubicBezTo>
                      <a:pt x="27101" y="1079785"/>
                      <a:pt x="34925" y="1087608"/>
                      <a:pt x="34925" y="1097248"/>
                    </a:cubicBezTo>
                    <a:cubicBezTo>
                      <a:pt x="34925" y="1106887"/>
                      <a:pt x="27101" y="1114710"/>
                      <a:pt x="17462" y="1114710"/>
                    </a:cubicBezTo>
                    <a:cubicBezTo>
                      <a:pt x="7823" y="1114710"/>
                      <a:pt x="0" y="1106887"/>
                      <a:pt x="0" y="1097248"/>
                    </a:cubicBezTo>
                    <a:close/>
                    <a:moveTo>
                      <a:pt x="63500" y="1097248"/>
                    </a:moveTo>
                    <a:cubicBezTo>
                      <a:pt x="63500" y="1087608"/>
                      <a:pt x="71323" y="1079785"/>
                      <a:pt x="80962" y="1079785"/>
                    </a:cubicBezTo>
                    <a:cubicBezTo>
                      <a:pt x="90601" y="1079785"/>
                      <a:pt x="98425" y="1087608"/>
                      <a:pt x="98425" y="1097248"/>
                    </a:cubicBezTo>
                    <a:cubicBezTo>
                      <a:pt x="98425" y="1106887"/>
                      <a:pt x="90601" y="1114710"/>
                      <a:pt x="80962" y="1114710"/>
                    </a:cubicBezTo>
                    <a:cubicBezTo>
                      <a:pt x="71323" y="1114710"/>
                      <a:pt x="63500" y="1106887"/>
                      <a:pt x="63500" y="1097248"/>
                    </a:cubicBezTo>
                    <a:close/>
                    <a:moveTo>
                      <a:pt x="127000" y="1097248"/>
                    </a:moveTo>
                    <a:cubicBezTo>
                      <a:pt x="127000" y="1087608"/>
                      <a:pt x="134823" y="1079785"/>
                      <a:pt x="144462" y="1079785"/>
                    </a:cubicBezTo>
                    <a:cubicBezTo>
                      <a:pt x="154101" y="1079785"/>
                      <a:pt x="161925" y="1087608"/>
                      <a:pt x="161925" y="1097248"/>
                    </a:cubicBezTo>
                    <a:cubicBezTo>
                      <a:pt x="161925" y="1106887"/>
                      <a:pt x="154101" y="1114710"/>
                      <a:pt x="144462" y="1114710"/>
                    </a:cubicBezTo>
                    <a:cubicBezTo>
                      <a:pt x="134823" y="1114710"/>
                      <a:pt x="127000" y="1106887"/>
                      <a:pt x="127000" y="1097248"/>
                    </a:cubicBezTo>
                    <a:close/>
                    <a:moveTo>
                      <a:pt x="190500" y="1097248"/>
                    </a:moveTo>
                    <a:cubicBezTo>
                      <a:pt x="190500" y="1087608"/>
                      <a:pt x="198323" y="1079785"/>
                      <a:pt x="207962" y="1079785"/>
                    </a:cubicBezTo>
                    <a:cubicBezTo>
                      <a:pt x="217601" y="1079785"/>
                      <a:pt x="225425" y="1087608"/>
                      <a:pt x="225425" y="1097248"/>
                    </a:cubicBezTo>
                    <a:cubicBezTo>
                      <a:pt x="225425" y="1106887"/>
                      <a:pt x="217601" y="1114710"/>
                      <a:pt x="207962" y="1114710"/>
                    </a:cubicBezTo>
                    <a:cubicBezTo>
                      <a:pt x="198323" y="1114710"/>
                      <a:pt x="190500" y="1106887"/>
                      <a:pt x="190500" y="1097248"/>
                    </a:cubicBezTo>
                    <a:close/>
                    <a:moveTo>
                      <a:pt x="254000" y="1097248"/>
                    </a:moveTo>
                    <a:cubicBezTo>
                      <a:pt x="254000" y="1087608"/>
                      <a:pt x="261823" y="1079785"/>
                      <a:pt x="271462" y="1079785"/>
                    </a:cubicBezTo>
                    <a:cubicBezTo>
                      <a:pt x="281101" y="1079785"/>
                      <a:pt x="288925" y="1087608"/>
                      <a:pt x="288925" y="1097248"/>
                    </a:cubicBezTo>
                    <a:cubicBezTo>
                      <a:pt x="288925" y="1106887"/>
                      <a:pt x="281101" y="1114710"/>
                      <a:pt x="271462" y="1114710"/>
                    </a:cubicBezTo>
                    <a:cubicBezTo>
                      <a:pt x="261823" y="1114710"/>
                      <a:pt x="254000" y="1106887"/>
                      <a:pt x="254000" y="1097248"/>
                    </a:cubicBezTo>
                    <a:close/>
                    <a:moveTo>
                      <a:pt x="317500" y="1097248"/>
                    </a:moveTo>
                    <a:cubicBezTo>
                      <a:pt x="317500" y="1087608"/>
                      <a:pt x="325323" y="1079785"/>
                      <a:pt x="334962" y="1079785"/>
                    </a:cubicBezTo>
                    <a:cubicBezTo>
                      <a:pt x="344601" y="1079785"/>
                      <a:pt x="352425" y="1087608"/>
                      <a:pt x="352425" y="1097248"/>
                    </a:cubicBezTo>
                    <a:cubicBezTo>
                      <a:pt x="352425" y="1106887"/>
                      <a:pt x="344601" y="1114710"/>
                      <a:pt x="334962" y="1114710"/>
                    </a:cubicBezTo>
                    <a:cubicBezTo>
                      <a:pt x="325323" y="1114710"/>
                      <a:pt x="317500" y="1106887"/>
                      <a:pt x="317500" y="1097248"/>
                    </a:cubicBezTo>
                    <a:close/>
                    <a:moveTo>
                      <a:pt x="381000" y="1097248"/>
                    </a:moveTo>
                    <a:cubicBezTo>
                      <a:pt x="381000" y="1087608"/>
                      <a:pt x="388823" y="1079785"/>
                      <a:pt x="398462" y="1079785"/>
                    </a:cubicBezTo>
                    <a:cubicBezTo>
                      <a:pt x="408101" y="1079785"/>
                      <a:pt x="415925" y="1087608"/>
                      <a:pt x="415925" y="1097248"/>
                    </a:cubicBezTo>
                    <a:cubicBezTo>
                      <a:pt x="415925" y="1106887"/>
                      <a:pt x="408101" y="1114710"/>
                      <a:pt x="398462" y="1114710"/>
                    </a:cubicBezTo>
                    <a:cubicBezTo>
                      <a:pt x="388823" y="1114710"/>
                      <a:pt x="381000" y="1106887"/>
                      <a:pt x="381000" y="1097248"/>
                    </a:cubicBezTo>
                    <a:close/>
                    <a:moveTo>
                      <a:pt x="444500" y="1097248"/>
                    </a:moveTo>
                    <a:cubicBezTo>
                      <a:pt x="444500" y="1087608"/>
                      <a:pt x="452323" y="1079785"/>
                      <a:pt x="461962" y="1079785"/>
                    </a:cubicBezTo>
                    <a:cubicBezTo>
                      <a:pt x="471601" y="1079785"/>
                      <a:pt x="479425" y="1087608"/>
                      <a:pt x="479425" y="1097248"/>
                    </a:cubicBezTo>
                    <a:cubicBezTo>
                      <a:pt x="479425" y="1106887"/>
                      <a:pt x="471601" y="1114710"/>
                      <a:pt x="461962" y="1114710"/>
                    </a:cubicBezTo>
                    <a:cubicBezTo>
                      <a:pt x="452323" y="1114710"/>
                      <a:pt x="444500" y="1106887"/>
                      <a:pt x="444500" y="1097248"/>
                    </a:cubicBezTo>
                    <a:close/>
                    <a:moveTo>
                      <a:pt x="508000" y="1097248"/>
                    </a:moveTo>
                    <a:cubicBezTo>
                      <a:pt x="508000" y="1087608"/>
                      <a:pt x="515823" y="1079785"/>
                      <a:pt x="525462" y="1079785"/>
                    </a:cubicBezTo>
                    <a:cubicBezTo>
                      <a:pt x="535101" y="1079785"/>
                      <a:pt x="542925" y="1087608"/>
                      <a:pt x="542925" y="1097248"/>
                    </a:cubicBezTo>
                    <a:cubicBezTo>
                      <a:pt x="542925" y="1106887"/>
                      <a:pt x="535101" y="1114710"/>
                      <a:pt x="525462" y="1114710"/>
                    </a:cubicBezTo>
                    <a:cubicBezTo>
                      <a:pt x="515823" y="1114710"/>
                      <a:pt x="508000" y="1106887"/>
                      <a:pt x="508000" y="1097248"/>
                    </a:cubicBezTo>
                    <a:close/>
                    <a:moveTo>
                      <a:pt x="571500" y="1097248"/>
                    </a:moveTo>
                    <a:cubicBezTo>
                      <a:pt x="571500" y="1087608"/>
                      <a:pt x="579323" y="1079785"/>
                      <a:pt x="588962" y="1079785"/>
                    </a:cubicBezTo>
                    <a:cubicBezTo>
                      <a:pt x="598601" y="1079785"/>
                      <a:pt x="606425" y="1087608"/>
                      <a:pt x="606425" y="1097248"/>
                    </a:cubicBezTo>
                    <a:cubicBezTo>
                      <a:pt x="606425" y="1106887"/>
                      <a:pt x="598601" y="1114710"/>
                      <a:pt x="588962" y="1114710"/>
                    </a:cubicBezTo>
                    <a:cubicBezTo>
                      <a:pt x="579323" y="1114710"/>
                      <a:pt x="571500" y="1106887"/>
                      <a:pt x="571500" y="1097248"/>
                    </a:cubicBezTo>
                    <a:close/>
                    <a:moveTo>
                      <a:pt x="635000" y="1097248"/>
                    </a:moveTo>
                    <a:cubicBezTo>
                      <a:pt x="635000" y="1087608"/>
                      <a:pt x="642823" y="1079785"/>
                      <a:pt x="652462" y="1079785"/>
                    </a:cubicBezTo>
                    <a:cubicBezTo>
                      <a:pt x="662101" y="1079785"/>
                      <a:pt x="669925" y="1087608"/>
                      <a:pt x="669925" y="1097248"/>
                    </a:cubicBezTo>
                    <a:cubicBezTo>
                      <a:pt x="669925" y="1106887"/>
                      <a:pt x="662101" y="1114710"/>
                      <a:pt x="652462" y="1114710"/>
                    </a:cubicBezTo>
                    <a:cubicBezTo>
                      <a:pt x="642823" y="1114710"/>
                      <a:pt x="635000" y="1106887"/>
                      <a:pt x="635000" y="1097248"/>
                    </a:cubicBezTo>
                    <a:close/>
                    <a:moveTo>
                      <a:pt x="698500" y="1097248"/>
                    </a:moveTo>
                    <a:cubicBezTo>
                      <a:pt x="698500" y="1087608"/>
                      <a:pt x="706323" y="1079785"/>
                      <a:pt x="715962" y="1079785"/>
                    </a:cubicBezTo>
                    <a:cubicBezTo>
                      <a:pt x="725601" y="1079785"/>
                      <a:pt x="733425" y="1087608"/>
                      <a:pt x="733425" y="1097248"/>
                    </a:cubicBezTo>
                    <a:cubicBezTo>
                      <a:pt x="733425" y="1106887"/>
                      <a:pt x="725601" y="1114710"/>
                      <a:pt x="715962" y="1114710"/>
                    </a:cubicBezTo>
                    <a:cubicBezTo>
                      <a:pt x="706323" y="1114710"/>
                      <a:pt x="698500" y="1106887"/>
                      <a:pt x="698500" y="1097248"/>
                    </a:cubicBezTo>
                    <a:close/>
                    <a:moveTo>
                      <a:pt x="761714" y="1097248"/>
                    </a:moveTo>
                    <a:cubicBezTo>
                      <a:pt x="761714" y="1087451"/>
                      <a:pt x="769665" y="1079500"/>
                      <a:pt x="779462" y="1079500"/>
                    </a:cubicBezTo>
                    <a:cubicBezTo>
                      <a:pt x="789259" y="1079500"/>
                      <a:pt x="797210" y="1087451"/>
                      <a:pt x="797210" y="1097248"/>
                    </a:cubicBezTo>
                    <a:cubicBezTo>
                      <a:pt x="797210" y="1107045"/>
                      <a:pt x="789259" y="1114996"/>
                      <a:pt x="779462" y="1114996"/>
                    </a:cubicBezTo>
                    <a:cubicBezTo>
                      <a:pt x="769665" y="1114996"/>
                      <a:pt x="761714" y="1107045"/>
                      <a:pt x="761714" y="1097248"/>
                    </a:cubicBezTo>
                    <a:close/>
                    <a:moveTo>
                      <a:pt x="825214" y="1097248"/>
                    </a:moveTo>
                    <a:cubicBezTo>
                      <a:pt x="825214" y="1087451"/>
                      <a:pt x="833165" y="1079500"/>
                      <a:pt x="842962" y="1079500"/>
                    </a:cubicBezTo>
                    <a:cubicBezTo>
                      <a:pt x="852759" y="1079500"/>
                      <a:pt x="860710" y="1087451"/>
                      <a:pt x="860710" y="1097248"/>
                    </a:cubicBezTo>
                    <a:cubicBezTo>
                      <a:pt x="860710" y="1107045"/>
                      <a:pt x="852759" y="1114996"/>
                      <a:pt x="842962" y="1114996"/>
                    </a:cubicBezTo>
                    <a:cubicBezTo>
                      <a:pt x="833165" y="1114996"/>
                      <a:pt x="825214" y="1107045"/>
                      <a:pt x="825214" y="1097248"/>
                    </a:cubicBezTo>
                    <a:close/>
                    <a:moveTo>
                      <a:pt x="888714" y="1097248"/>
                    </a:moveTo>
                    <a:cubicBezTo>
                      <a:pt x="888714" y="1087451"/>
                      <a:pt x="896665" y="1079500"/>
                      <a:pt x="906462" y="1079500"/>
                    </a:cubicBezTo>
                    <a:cubicBezTo>
                      <a:pt x="916259" y="1079500"/>
                      <a:pt x="924210" y="1087451"/>
                      <a:pt x="924210" y="1097248"/>
                    </a:cubicBezTo>
                    <a:cubicBezTo>
                      <a:pt x="924210" y="1107045"/>
                      <a:pt x="916259" y="1114996"/>
                      <a:pt x="906462" y="1114996"/>
                    </a:cubicBezTo>
                    <a:cubicBezTo>
                      <a:pt x="896665" y="1114996"/>
                      <a:pt x="888714" y="1107045"/>
                      <a:pt x="888714" y="1097248"/>
                    </a:cubicBezTo>
                    <a:close/>
                    <a:moveTo>
                      <a:pt x="952214" y="1097248"/>
                    </a:moveTo>
                    <a:cubicBezTo>
                      <a:pt x="952214" y="1087451"/>
                      <a:pt x="960165" y="1079500"/>
                      <a:pt x="969962" y="1079500"/>
                    </a:cubicBezTo>
                    <a:cubicBezTo>
                      <a:pt x="979759" y="1079500"/>
                      <a:pt x="987710" y="1087451"/>
                      <a:pt x="987710" y="1097248"/>
                    </a:cubicBezTo>
                    <a:cubicBezTo>
                      <a:pt x="987710" y="1107045"/>
                      <a:pt x="979759" y="1114996"/>
                      <a:pt x="969962" y="1114996"/>
                    </a:cubicBezTo>
                    <a:cubicBezTo>
                      <a:pt x="960165" y="1114996"/>
                      <a:pt x="952214" y="1107045"/>
                      <a:pt x="952214" y="1097248"/>
                    </a:cubicBezTo>
                    <a:close/>
                    <a:moveTo>
                      <a:pt x="1015714" y="1097248"/>
                    </a:moveTo>
                    <a:cubicBezTo>
                      <a:pt x="1015714" y="1087451"/>
                      <a:pt x="1023665" y="1079500"/>
                      <a:pt x="1033462" y="1079500"/>
                    </a:cubicBezTo>
                    <a:cubicBezTo>
                      <a:pt x="1043259" y="1079500"/>
                      <a:pt x="1051210" y="1087451"/>
                      <a:pt x="1051210" y="1097248"/>
                    </a:cubicBezTo>
                    <a:cubicBezTo>
                      <a:pt x="1051210" y="1107045"/>
                      <a:pt x="1043259" y="1114996"/>
                      <a:pt x="1033462" y="1114996"/>
                    </a:cubicBezTo>
                    <a:cubicBezTo>
                      <a:pt x="1023665" y="1114996"/>
                      <a:pt x="1015714" y="1107045"/>
                      <a:pt x="1015714" y="1097248"/>
                    </a:cubicBezTo>
                    <a:close/>
                    <a:moveTo>
                      <a:pt x="1079214" y="1097248"/>
                    </a:moveTo>
                    <a:cubicBezTo>
                      <a:pt x="1079214" y="1087451"/>
                      <a:pt x="1087165" y="1079500"/>
                      <a:pt x="1096962" y="1079500"/>
                    </a:cubicBezTo>
                    <a:cubicBezTo>
                      <a:pt x="1106759" y="1079500"/>
                      <a:pt x="1114710" y="1087451"/>
                      <a:pt x="1114710" y="1097248"/>
                    </a:cubicBezTo>
                    <a:cubicBezTo>
                      <a:pt x="1114710" y="1107045"/>
                      <a:pt x="1106759" y="1114996"/>
                      <a:pt x="1096962" y="1114996"/>
                    </a:cubicBezTo>
                    <a:cubicBezTo>
                      <a:pt x="1087165" y="1114996"/>
                      <a:pt x="1079214" y="1107045"/>
                      <a:pt x="1079214" y="1097248"/>
                    </a:cubicBezTo>
                    <a:close/>
                    <a:moveTo>
                      <a:pt x="1142714" y="1097248"/>
                    </a:moveTo>
                    <a:cubicBezTo>
                      <a:pt x="1142714" y="1087451"/>
                      <a:pt x="1150665" y="1079500"/>
                      <a:pt x="1160462" y="1079500"/>
                    </a:cubicBezTo>
                    <a:cubicBezTo>
                      <a:pt x="1170259" y="1079500"/>
                      <a:pt x="1178210" y="1087451"/>
                      <a:pt x="1178210" y="1097248"/>
                    </a:cubicBezTo>
                    <a:cubicBezTo>
                      <a:pt x="1178210" y="1107045"/>
                      <a:pt x="1170259" y="1114996"/>
                      <a:pt x="1160462" y="1114996"/>
                    </a:cubicBezTo>
                    <a:cubicBezTo>
                      <a:pt x="1150665" y="1114996"/>
                      <a:pt x="1142714" y="1107045"/>
                      <a:pt x="1142714" y="1097248"/>
                    </a:cubicBezTo>
                    <a:close/>
                    <a:moveTo>
                      <a:pt x="1206214" y="1097248"/>
                    </a:moveTo>
                    <a:cubicBezTo>
                      <a:pt x="1206214" y="1087451"/>
                      <a:pt x="1214165" y="1079500"/>
                      <a:pt x="1223962" y="1079500"/>
                    </a:cubicBezTo>
                    <a:cubicBezTo>
                      <a:pt x="1233759" y="1079500"/>
                      <a:pt x="1241710" y="1087451"/>
                      <a:pt x="1241710" y="1097248"/>
                    </a:cubicBezTo>
                    <a:cubicBezTo>
                      <a:pt x="1241710" y="1107045"/>
                      <a:pt x="1233759" y="1114996"/>
                      <a:pt x="1223962" y="1114996"/>
                    </a:cubicBezTo>
                    <a:cubicBezTo>
                      <a:pt x="1214165" y="1114996"/>
                      <a:pt x="1206214" y="1107045"/>
                      <a:pt x="1206214" y="1097248"/>
                    </a:cubicBezTo>
                    <a:close/>
                    <a:moveTo>
                      <a:pt x="1269428" y="1097248"/>
                    </a:moveTo>
                    <a:cubicBezTo>
                      <a:pt x="1269428" y="1087293"/>
                      <a:pt x="1277507" y="1079214"/>
                      <a:pt x="1287462" y="1079214"/>
                    </a:cubicBezTo>
                    <a:cubicBezTo>
                      <a:pt x="1297417" y="1079214"/>
                      <a:pt x="1305496" y="1087293"/>
                      <a:pt x="1305496" y="1097248"/>
                    </a:cubicBezTo>
                    <a:cubicBezTo>
                      <a:pt x="1305496" y="1107203"/>
                      <a:pt x="1297417" y="1115282"/>
                      <a:pt x="1287462" y="1115282"/>
                    </a:cubicBezTo>
                    <a:cubicBezTo>
                      <a:pt x="1277507" y="1115282"/>
                      <a:pt x="1269428" y="1107203"/>
                      <a:pt x="1269428" y="1097248"/>
                    </a:cubicBezTo>
                    <a:close/>
                    <a:moveTo>
                      <a:pt x="1332928" y="1097248"/>
                    </a:moveTo>
                    <a:cubicBezTo>
                      <a:pt x="1332928" y="1087293"/>
                      <a:pt x="1341007" y="1079214"/>
                      <a:pt x="1350962" y="1079214"/>
                    </a:cubicBezTo>
                    <a:cubicBezTo>
                      <a:pt x="1360917" y="1079214"/>
                      <a:pt x="1368996" y="1087293"/>
                      <a:pt x="1368996" y="1097248"/>
                    </a:cubicBezTo>
                    <a:cubicBezTo>
                      <a:pt x="1368996" y="1107203"/>
                      <a:pt x="1360917" y="1115282"/>
                      <a:pt x="1350962" y="1115282"/>
                    </a:cubicBezTo>
                    <a:cubicBezTo>
                      <a:pt x="1341007" y="1115282"/>
                      <a:pt x="1332928" y="1107203"/>
                      <a:pt x="1332928" y="1097248"/>
                    </a:cubicBezTo>
                    <a:close/>
                    <a:moveTo>
                      <a:pt x="1396428" y="1097248"/>
                    </a:moveTo>
                    <a:cubicBezTo>
                      <a:pt x="1396428" y="1087293"/>
                      <a:pt x="1404507" y="1079214"/>
                      <a:pt x="1414462" y="1079214"/>
                    </a:cubicBezTo>
                    <a:cubicBezTo>
                      <a:pt x="1424417" y="1079214"/>
                      <a:pt x="1432496" y="1087293"/>
                      <a:pt x="1432496" y="1097248"/>
                    </a:cubicBezTo>
                    <a:cubicBezTo>
                      <a:pt x="1432496" y="1107203"/>
                      <a:pt x="1424417" y="1115282"/>
                      <a:pt x="1414462" y="1115282"/>
                    </a:cubicBezTo>
                    <a:cubicBezTo>
                      <a:pt x="1404507" y="1115282"/>
                      <a:pt x="1396428" y="1107203"/>
                      <a:pt x="1396428" y="1097248"/>
                    </a:cubicBezTo>
                    <a:close/>
                    <a:moveTo>
                      <a:pt x="1459928" y="1097248"/>
                    </a:moveTo>
                    <a:cubicBezTo>
                      <a:pt x="1459928" y="1087293"/>
                      <a:pt x="1468007" y="1079214"/>
                      <a:pt x="1477962" y="1079214"/>
                    </a:cubicBezTo>
                    <a:cubicBezTo>
                      <a:pt x="1487917" y="1079214"/>
                      <a:pt x="1495996" y="1087293"/>
                      <a:pt x="1495996" y="1097248"/>
                    </a:cubicBezTo>
                    <a:cubicBezTo>
                      <a:pt x="1495996" y="1107203"/>
                      <a:pt x="1487917" y="1115282"/>
                      <a:pt x="1477962" y="1115282"/>
                    </a:cubicBezTo>
                    <a:cubicBezTo>
                      <a:pt x="1468007" y="1115282"/>
                      <a:pt x="1459928" y="1107203"/>
                      <a:pt x="1459928" y="1097248"/>
                    </a:cubicBezTo>
                    <a:close/>
                    <a:moveTo>
                      <a:pt x="1523428" y="1097248"/>
                    </a:moveTo>
                    <a:cubicBezTo>
                      <a:pt x="1523428" y="1087293"/>
                      <a:pt x="1531507" y="1079214"/>
                      <a:pt x="1541462" y="1079214"/>
                    </a:cubicBezTo>
                    <a:cubicBezTo>
                      <a:pt x="1551417" y="1079214"/>
                      <a:pt x="1559496" y="1087293"/>
                      <a:pt x="1559496" y="1097248"/>
                    </a:cubicBezTo>
                    <a:cubicBezTo>
                      <a:pt x="1559496" y="1107203"/>
                      <a:pt x="1551417" y="1115282"/>
                      <a:pt x="1541462" y="1115282"/>
                    </a:cubicBezTo>
                    <a:cubicBezTo>
                      <a:pt x="1531507" y="1115282"/>
                      <a:pt x="1523428" y="1107203"/>
                      <a:pt x="1523428" y="1097248"/>
                    </a:cubicBezTo>
                    <a:close/>
                    <a:moveTo>
                      <a:pt x="1586928" y="1097248"/>
                    </a:moveTo>
                    <a:cubicBezTo>
                      <a:pt x="1586928" y="1087293"/>
                      <a:pt x="1595007" y="1079214"/>
                      <a:pt x="1604962" y="1079214"/>
                    </a:cubicBezTo>
                    <a:cubicBezTo>
                      <a:pt x="1614917" y="1079214"/>
                      <a:pt x="1622996" y="1087293"/>
                      <a:pt x="1622996" y="1097248"/>
                    </a:cubicBezTo>
                    <a:cubicBezTo>
                      <a:pt x="1622996" y="1107203"/>
                      <a:pt x="1614917" y="1115282"/>
                      <a:pt x="1604962" y="1115282"/>
                    </a:cubicBezTo>
                    <a:cubicBezTo>
                      <a:pt x="1595007" y="1115282"/>
                      <a:pt x="1586928" y="1107203"/>
                      <a:pt x="1586928" y="1097248"/>
                    </a:cubicBezTo>
                    <a:close/>
                    <a:moveTo>
                      <a:pt x="1650142" y="1097248"/>
                    </a:moveTo>
                    <a:cubicBezTo>
                      <a:pt x="1650142" y="1087135"/>
                      <a:pt x="1658350" y="1078928"/>
                      <a:pt x="1668462" y="1078928"/>
                    </a:cubicBezTo>
                    <a:cubicBezTo>
                      <a:pt x="1678575" y="1078928"/>
                      <a:pt x="1686782" y="1087135"/>
                      <a:pt x="1686782" y="1097248"/>
                    </a:cubicBezTo>
                    <a:cubicBezTo>
                      <a:pt x="1686782" y="1107360"/>
                      <a:pt x="1678575" y="1115568"/>
                      <a:pt x="1668462" y="1115568"/>
                    </a:cubicBezTo>
                    <a:cubicBezTo>
                      <a:pt x="1658350" y="1115568"/>
                      <a:pt x="1650142" y="1107360"/>
                      <a:pt x="1650142" y="1097248"/>
                    </a:cubicBezTo>
                    <a:close/>
                    <a:moveTo>
                      <a:pt x="1713642" y="1097248"/>
                    </a:moveTo>
                    <a:cubicBezTo>
                      <a:pt x="1713642" y="1087135"/>
                      <a:pt x="1721850" y="1078928"/>
                      <a:pt x="1731962" y="1078928"/>
                    </a:cubicBezTo>
                    <a:cubicBezTo>
                      <a:pt x="1742075" y="1078928"/>
                      <a:pt x="1750282" y="1087135"/>
                      <a:pt x="1750282" y="1097248"/>
                    </a:cubicBezTo>
                    <a:cubicBezTo>
                      <a:pt x="1750282" y="1107360"/>
                      <a:pt x="1742075" y="1115568"/>
                      <a:pt x="1731962" y="1115568"/>
                    </a:cubicBezTo>
                    <a:cubicBezTo>
                      <a:pt x="1721850" y="1115568"/>
                      <a:pt x="1713642" y="1107360"/>
                      <a:pt x="1713642" y="1097248"/>
                    </a:cubicBezTo>
                    <a:close/>
                    <a:moveTo>
                      <a:pt x="1777142" y="1097248"/>
                    </a:moveTo>
                    <a:cubicBezTo>
                      <a:pt x="1777142" y="1087135"/>
                      <a:pt x="1785350" y="1078928"/>
                      <a:pt x="1795462" y="1078928"/>
                    </a:cubicBezTo>
                    <a:cubicBezTo>
                      <a:pt x="1805575" y="1078928"/>
                      <a:pt x="1813782" y="1087135"/>
                      <a:pt x="1813782" y="1097248"/>
                    </a:cubicBezTo>
                    <a:cubicBezTo>
                      <a:pt x="1813782" y="1107360"/>
                      <a:pt x="1805575" y="1115568"/>
                      <a:pt x="1795462" y="1115568"/>
                    </a:cubicBezTo>
                    <a:cubicBezTo>
                      <a:pt x="1785350" y="1115568"/>
                      <a:pt x="1777142" y="1107360"/>
                      <a:pt x="1777142" y="1097248"/>
                    </a:cubicBezTo>
                    <a:close/>
                    <a:moveTo>
                      <a:pt x="1840642" y="1097248"/>
                    </a:moveTo>
                    <a:cubicBezTo>
                      <a:pt x="1840642" y="1087135"/>
                      <a:pt x="1848850" y="1078928"/>
                      <a:pt x="1858962" y="1078928"/>
                    </a:cubicBezTo>
                    <a:cubicBezTo>
                      <a:pt x="1869075" y="1078928"/>
                      <a:pt x="1877282" y="1087135"/>
                      <a:pt x="1877282" y="1097248"/>
                    </a:cubicBezTo>
                    <a:cubicBezTo>
                      <a:pt x="1877282" y="1107360"/>
                      <a:pt x="1869075" y="1115568"/>
                      <a:pt x="1858962" y="1115568"/>
                    </a:cubicBezTo>
                    <a:cubicBezTo>
                      <a:pt x="1848850" y="1115568"/>
                      <a:pt x="1840642" y="1107360"/>
                      <a:pt x="1840642" y="1097248"/>
                    </a:cubicBezTo>
                    <a:close/>
                    <a:moveTo>
                      <a:pt x="1904142" y="1097248"/>
                    </a:moveTo>
                    <a:cubicBezTo>
                      <a:pt x="1904142" y="1087135"/>
                      <a:pt x="1912350" y="1078928"/>
                      <a:pt x="1922462" y="1078928"/>
                    </a:cubicBezTo>
                    <a:cubicBezTo>
                      <a:pt x="1932575" y="1078928"/>
                      <a:pt x="1940782" y="1087135"/>
                      <a:pt x="1940782" y="1097248"/>
                    </a:cubicBezTo>
                    <a:cubicBezTo>
                      <a:pt x="1940782" y="1107360"/>
                      <a:pt x="1932575" y="1115568"/>
                      <a:pt x="1922462" y="1115568"/>
                    </a:cubicBezTo>
                    <a:cubicBezTo>
                      <a:pt x="1912350" y="1115568"/>
                      <a:pt x="1904142" y="1107360"/>
                      <a:pt x="1904142" y="1097248"/>
                    </a:cubicBezTo>
                    <a:close/>
                    <a:moveTo>
                      <a:pt x="1967357" y="1097248"/>
                    </a:moveTo>
                    <a:cubicBezTo>
                      <a:pt x="1967357" y="1086978"/>
                      <a:pt x="1975692" y="1078642"/>
                      <a:pt x="1985962" y="1078642"/>
                    </a:cubicBezTo>
                    <a:cubicBezTo>
                      <a:pt x="1996232" y="1078642"/>
                      <a:pt x="2004568" y="1086978"/>
                      <a:pt x="2004568" y="1097248"/>
                    </a:cubicBezTo>
                    <a:cubicBezTo>
                      <a:pt x="2004568" y="1107518"/>
                      <a:pt x="1996232" y="1115853"/>
                      <a:pt x="1985962" y="1115853"/>
                    </a:cubicBezTo>
                    <a:cubicBezTo>
                      <a:pt x="1975692" y="1115853"/>
                      <a:pt x="1967357" y="1107518"/>
                      <a:pt x="1967357" y="1097248"/>
                    </a:cubicBezTo>
                    <a:close/>
                    <a:moveTo>
                      <a:pt x="2030857" y="1097248"/>
                    </a:moveTo>
                    <a:cubicBezTo>
                      <a:pt x="2030857" y="1086978"/>
                      <a:pt x="2039192" y="1078642"/>
                      <a:pt x="2049462" y="1078642"/>
                    </a:cubicBezTo>
                    <a:cubicBezTo>
                      <a:pt x="2059732" y="1078642"/>
                      <a:pt x="2068068" y="1086978"/>
                      <a:pt x="2068068" y="1097248"/>
                    </a:cubicBezTo>
                    <a:cubicBezTo>
                      <a:pt x="2068068" y="1107518"/>
                      <a:pt x="2059732" y="1115853"/>
                      <a:pt x="2049462" y="1115853"/>
                    </a:cubicBezTo>
                    <a:cubicBezTo>
                      <a:pt x="2039192" y="1115853"/>
                      <a:pt x="2030857" y="1107518"/>
                      <a:pt x="2030857" y="1097248"/>
                    </a:cubicBezTo>
                    <a:close/>
                    <a:moveTo>
                      <a:pt x="2094357" y="1097248"/>
                    </a:moveTo>
                    <a:cubicBezTo>
                      <a:pt x="2094357" y="1086978"/>
                      <a:pt x="2102692" y="1078642"/>
                      <a:pt x="2112962" y="1078642"/>
                    </a:cubicBezTo>
                    <a:cubicBezTo>
                      <a:pt x="2123232" y="1078642"/>
                      <a:pt x="2131568" y="1086978"/>
                      <a:pt x="2131568" y="1097248"/>
                    </a:cubicBezTo>
                    <a:cubicBezTo>
                      <a:pt x="2131568" y="1107518"/>
                      <a:pt x="2123232" y="1115853"/>
                      <a:pt x="2112962" y="1115853"/>
                    </a:cubicBezTo>
                    <a:cubicBezTo>
                      <a:pt x="2102692" y="1115853"/>
                      <a:pt x="2094357" y="1107518"/>
                      <a:pt x="2094357" y="1097248"/>
                    </a:cubicBezTo>
                    <a:close/>
                    <a:moveTo>
                      <a:pt x="2157857" y="1097248"/>
                    </a:moveTo>
                    <a:cubicBezTo>
                      <a:pt x="2157857" y="1086978"/>
                      <a:pt x="2166192" y="1078642"/>
                      <a:pt x="2176462" y="1078642"/>
                    </a:cubicBezTo>
                    <a:cubicBezTo>
                      <a:pt x="2186732" y="1078642"/>
                      <a:pt x="2195068" y="1086978"/>
                      <a:pt x="2195068" y="1097248"/>
                    </a:cubicBezTo>
                    <a:cubicBezTo>
                      <a:pt x="2195068" y="1107518"/>
                      <a:pt x="2186732" y="1115853"/>
                      <a:pt x="2176462" y="1115853"/>
                    </a:cubicBezTo>
                    <a:cubicBezTo>
                      <a:pt x="2166192" y="1115853"/>
                      <a:pt x="2157857" y="1107518"/>
                      <a:pt x="2157857" y="1097248"/>
                    </a:cubicBezTo>
                    <a:close/>
                    <a:moveTo>
                      <a:pt x="2222785" y="1097248"/>
                    </a:moveTo>
                    <a:cubicBezTo>
                      <a:pt x="2222785" y="1087766"/>
                      <a:pt x="2230481" y="1080071"/>
                      <a:pt x="2239962" y="1080071"/>
                    </a:cubicBezTo>
                    <a:cubicBezTo>
                      <a:pt x="2249444" y="1080071"/>
                      <a:pt x="2257139" y="1087766"/>
                      <a:pt x="2257139" y="1097248"/>
                    </a:cubicBezTo>
                    <a:cubicBezTo>
                      <a:pt x="2257139" y="1106729"/>
                      <a:pt x="2249444" y="1114425"/>
                      <a:pt x="2239962" y="1114425"/>
                    </a:cubicBezTo>
                    <a:cubicBezTo>
                      <a:pt x="2230481" y="1114425"/>
                      <a:pt x="2222785" y="1106729"/>
                      <a:pt x="2222785" y="1097248"/>
                    </a:cubicBezTo>
                    <a:close/>
                    <a:moveTo>
                      <a:pt x="2286285" y="1097248"/>
                    </a:moveTo>
                    <a:cubicBezTo>
                      <a:pt x="2286285" y="1087766"/>
                      <a:pt x="2293981" y="1080071"/>
                      <a:pt x="2303462" y="1080071"/>
                    </a:cubicBezTo>
                    <a:cubicBezTo>
                      <a:pt x="2312944" y="1080071"/>
                      <a:pt x="2320639" y="1087766"/>
                      <a:pt x="2320639" y="1097248"/>
                    </a:cubicBezTo>
                    <a:cubicBezTo>
                      <a:pt x="2320639" y="1106729"/>
                      <a:pt x="2312944" y="1114425"/>
                      <a:pt x="2303462" y="1114425"/>
                    </a:cubicBezTo>
                    <a:cubicBezTo>
                      <a:pt x="2293981" y="1114425"/>
                      <a:pt x="2286285" y="1106729"/>
                      <a:pt x="2286285" y="1097248"/>
                    </a:cubicBezTo>
                    <a:close/>
                    <a:moveTo>
                      <a:pt x="2349500" y="1097248"/>
                    </a:moveTo>
                    <a:cubicBezTo>
                      <a:pt x="2349500" y="1087608"/>
                      <a:pt x="2357323" y="1079785"/>
                      <a:pt x="2366962" y="1079785"/>
                    </a:cubicBezTo>
                    <a:cubicBezTo>
                      <a:pt x="2376601" y="1079785"/>
                      <a:pt x="2384425" y="1087608"/>
                      <a:pt x="2384425" y="1097248"/>
                    </a:cubicBezTo>
                    <a:cubicBezTo>
                      <a:pt x="2384425" y="1106887"/>
                      <a:pt x="2376601" y="1114710"/>
                      <a:pt x="2366962" y="1114710"/>
                    </a:cubicBezTo>
                    <a:cubicBezTo>
                      <a:pt x="2357323" y="1114710"/>
                      <a:pt x="2349500" y="1106887"/>
                      <a:pt x="2349500" y="1097248"/>
                    </a:cubicBezTo>
                    <a:close/>
                    <a:moveTo>
                      <a:pt x="2413000" y="1097248"/>
                    </a:moveTo>
                    <a:cubicBezTo>
                      <a:pt x="2413000" y="1087608"/>
                      <a:pt x="2420823" y="1079785"/>
                      <a:pt x="2430462" y="1079785"/>
                    </a:cubicBezTo>
                    <a:cubicBezTo>
                      <a:pt x="2440101" y="1079785"/>
                      <a:pt x="2447925" y="1087608"/>
                      <a:pt x="2447925" y="1097248"/>
                    </a:cubicBezTo>
                    <a:cubicBezTo>
                      <a:pt x="2447925" y="1106887"/>
                      <a:pt x="2440101" y="1114710"/>
                      <a:pt x="2430462" y="1114710"/>
                    </a:cubicBezTo>
                    <a:cubicBezTo>
                      <a:pt x="2420823" y="1114710"/>
                      <a:pt x="2413000" y="1106887"/>
                      <a:pt x="2413000" y="1097248"/>
                    </a:cubicBezTo>
                    <a:close/>
                    <a:moveTo>
                      <a:pt x="0" y="1160748"/>
                    </a:moveTo>
                    <a:cubicBezTo>
                      <a:pt x="0" y="1151108"/>
                      <a:pt x="7823" y="1143285"/>
                      <a:pt x="17462" y="1143285"/>
                    </a:cubicBezTo>
                    <a:cubicBezTo>
                      <a:pt x="27101" y="1143285"/>
                      <a:pt x="34925" y="1151108"/>
                      <a:pt x="34925" y="1160748"/>
                    </a:cubicBezTo>
                    <a:cubicBezTo>
                      <a:pt x="34925" y="1170387"/>
                      <a:pt x="27101" y="1178210"/>
                      <a:pt x="17462" y="1178210"/>
                    </a:cubicBezTo>
                    <a:cubicBezTo>
                      <a:pt x="7823" y="1178210"/>
                      <a:pt x="0" y="1170387"/>
                      <a:pt x="0" y="1160748"/>
                    </a:cubicBezTo>
                    <a:close/>
                    <a:moveTo>
                      <a:pt x="63500" y="1160748"/>
                    </a:moveTo>
                    <a:cubicBezTo>
                      <a:pt x="63500" y="1151108"/>
                      <a:pt x="71323" y="1143285"/>
                      <a:pt x="80962" y="1143285"/>
                    </a:cubicBezTo>
                    <a:cubicBezTo>
                      <a:pt x="90601" y="1143285"/>
                      <a:pt x="98425" y="1151108"/>
                      <a:pt x="98425" y="1160748"/>
                    </a:cubicBezTo>
                    <a:cubicBezTo>
                      <a:pt x="98425" y="1170387"/>
                      <a:pt x="90601" y="1178210"/>
                      <a:pt x="80962" y="1178210"/>
                    </a:cubicBezTo>
                    <a:cubicBezTo>
                      <a:pt x="71323" y="1178210"/>
                      <a:pt x="63500" y="1170387"/>
                      <a:pt x="63500" y="1160748"/>
                    </a:cubicBezTo>
                    <a:close/>
                    <a:moveTo>
                      <a:pt x="127000" y="1160748"/>
                    </a:moveTo>
                    <a:cubicBezTo>
                      <a:pt x="127000" y="1151108"/>
                      <a:pt x="134823" y="1143285"/>
                      <a:pt x="144462" y="1143285"/>
                    </a:cubicBezTo>
                    <a:cubicBezTo>
                      <a:pt x="154101" y="1143285"/>
                      <a:pt x="161925" y="1151108"/>
                      <a:pt x="161925" y="1160748"/>
                    </a:cubicBezTo>
                    <a:cubicBezTo>
                      <a:pt x="161925" y="1170387"/>
                      <a:pt x="154101" y="1178210"/>
                      <a:pt x="144462" y="1178210"/>
                    </a:cubicBezTo>
                    <a:cubicBezTo>
                      <a:pt x="134823" y="1178210"/>
                      <a:pt x="127000" y="1170387"/>
                      <a:pt x="127000" y="1160748"/>
                    </a:cubicBezTo>
                    <a:close/>
                    <a:moveTo>
                      <a:pt x="190500" y="1160748"/>
                    </a:moveTo>
                    <a:cubicBezTo>
                      <a:pt x="190500" y="1151108"/>
                      <a:pt x="198323" y="1143285"/>
                      <a:pt x="207962" y="1143285"/>
                    </a:cubicBezTo>
                    <a:cubicBezTo>
                      <a:pt x="217601" y="1143285"/>
                      <a:pt x="225425" y="1151108"/>
                      <a:pt x="225425" y="1160748"/>
                    </a:cubicBezTo>
                    <a:cubicBezTo>
                      <a:pt x="225425" y="1170387"/>
                      <a:pt x="217601" y="1178210"/>
                      <a:pt x="207962" y="1178210"/>
                    </a:cubicBezTo>
                    <a:cubicBezTo>
                      <a:pt x="198323" y="1178210"/>
                      <a:pt x="190500" y="1170387"/>
                      <a:pt x="190500" y="1160748"/>
                    </a:cubicBezTo>
                    <a:close/>
                    <a:moveTo>
                      <a:pt x="254000" y="1160748"/>
                    </a:moveTo>
                    <a:cubicBezTo>
                      <a:pt x="254000" y="1151108"/>
                      <a:pt x="261823" y="1143285"/>
                      <a:pt x="271462" y="1143285"/>
                    </a:cubicBezTo>
                    <a:cubicBezTo>
                      <a:pt x="281101" y="1143285"/>
                      <a:pt x="288925" y="1151108"/>
                      <a:pt x="288925" y="1160748"/>
                    </a:cubicBezTo>
                    <a:cubicBezTo>
                      <a:pt x="288925" y="1170387"/>
                      <a:pt x="281101" y="1178210"/>
                      <a:pt x="271462" y="1178210"/>
                    </a:cubicBezTo>
                    <a:cubicBezTo>
                      <a:pt x="261823" y="1178210"/>
                      <a:pt x="254000" y="1170387"/>
                      <a:pt x="254000" y="1160748"/>
                    </a:cubicBezTo>
                    <a:close/>
                    <a:moveTo>
                      <a:pt x="317500" y="1160748"/>
                    </a:moveTo>
                    <a:cubicBezTo>
                      <a:pt x="317500" y="1151108"/>
                      <a:pt x="325323" y="1143285"/>
                      <a:pt x="334962" y="1143285"/>
                    </a:cubicBezTo>
                    <a:cubicBezTo>
                      <a:pt x="344601" y="1143285"/>
                      <a:pt x="352425" y="1151108"/>
                      <a:pt x="352425" y="1160748"/>
                    </a:cubicBezTo>
                    <a:cubicBezTo>
                      <a:pt x="352425" y="1170387"/>
                      <a:pt x="344601" y="1178210"/>
                      <a:pt x="334962" y="1178210"/>
                    </a:cubicBezTo>
                    <a:cubicBezTo>
                      <a:pt x="325323" y="1178210"/>
                      <a:pt x="317500" y="1170387"/>
                      <a:pt x="317500" y="1160748"/>
                    </a:cubicBezTo>
                    <a:close/>
                    <a:moveTo>
                      <a:pt x="381000" y="1160748"/>
                    </a:moveTo>
                    <a:cubicBezTo>
                      <a:pt x="381000" y="1151108"/>
                      <a:pt x="388823" y="1143285"/>
                      <a:pt x="398462" y="1143285"/>
                    </a:cubicBezTo>
                    <a:cubicBezTo>
                      <a:pt x="408101" y="1143285"/>
                      <a:pt x="415925" y="1151108"/>
                      <a:pt x="415925" y="1160748"/>
                    </a:cubicBezTo>
                    <a:cubicBezTo>
                      <a:pt x="415925" y="1170387"/>
                      <a:pt x="408101" y="1178210"/>
                      <a:pt x="398462" y="1178210"/>
                    </a:cubicBezTo>
                    <a:cubicBezTo>
                      <a:pt x="388823" y="1178210"/>
                      <a:pt x="381000" y="1170387"/>
                      <a:pt x="381000" y="1160748"/>
                    </a:cubicBezTo>
                    <a:close/>
                    <a:moveTo>
                      <a:pt x="444500" y="1160748"/>
                    </a:moveTo>
                    <a:cubicBezTo>
                      <a:pt x="444500" y="1151108"/>
                      <a:pt x="452323" y="1143285"/>
                      <a:pt x="461962" y="1143285"/>
                    </a:cubicBezTo>
                    <a:cubicBezTo>
                      <a:pt x="471601" y="1143285"/>
                      <a:pt x="479425" y="1151108"/>
                      <a:pt x="479425" y="1160748"/>
                    </a:cubicBezTo>
                    <a:cubicBezTo>
                      <a:pt x="479425" y="1170387"/>
                      <a:pt x="471601" y="1178210"/>
                      <a:pt x="461962" y="1178210"/>
                    </a:cubicBezTo>
                    <a:cubicBezTo>
                      <a:pt x="452323" y="1178210"/>
                      <a:pt x="444500" y="1170387"/>
                      <a:pt x="444500" y="1160748"/>
                    </a:cubicBezTo>
                    <a:close/>
                    <a:moveTo>
                      <a:pt x="508000" y="1160748"/>
                    </a:moveTo>
                    <a:cubicBezTo>
                      <a:pt x="508000" y="1151108"/>
                      <a:pt x="515823" y="1143285"/>
                      <a:pt x="525462" y="1143285"/>
                    </a:cubicBezTo>
                    <a:cubicBezTo>
                      <a:pt x="535101" y="1143285"/>
                      <a:pt x="542925" y="1151108"/>
                      <a:pt x="542925" y="1160748"/>
                    </a:cubicBezTo>
                    <a:cubicBezTo>
                      <a:pt x="542925" y="1170387"/>
                      <a:pt x="535101" y="1178210"/>
                      <a:pt x="525462" y="1178210"/>
                    </a:cubicBezTo>
                    <a:cubicBezTo>
                      <a:pt x="515823" y="1178210"/>
                      <a:pt x="508000" y="1170387"/>
                      <a:pt x="508000" y="1160748"/>
                    </a:cubicBezTo>
                    <a:close/>
                    <a:moveTo>
                      <a:pt x="571500" y="1160748"/>
                    </a:moveTo>
                    <a:cubicBezTo>
                      <a:pt x="571500" y="1151108"/>
                      <a:pt x="579323" y="1143285"/>
                      <a:pt x="588962" y="1143285"/>
                    </a:cubicBezTo>
                    <a:cubicBezTo>
                      <a:pt x="598601" y="1143285"/>
                      <a:pt x="606425" y="1151108"/>
                      <a:pt x="606425" y="1160748"/>
                    </a:cubicBezTo>
                    <a:cubicBezTo>
                      <a:pt x="606425" y="1170387"/>
                      <a:pt x="598601" y="1178210"/>
                      <a:pt x="588962" y="1178210"/>
                    </a:cubicBezTo>
                    <a:cubicBezTo>
                      <a:pt x="579323" y="1178210"/>
                      <a:pt x="571500" y="1170387"/>
                      <a:pt x="571500" y="1160748"/>
                    </a:cubicBezTo>
                    <a:close/>
                    <a:moveTo>
                      <a:pt x="634714" y="1160748"/>
                    </a:moveTo>
                    <a:cubicBezTo>
                      <a:pt x="634714" y="1150951"/>
                      <a:pt x="642665" y="1143000"/>
                      <a:pt x="652462" y="1143000"/>
                    </a:cubicBezTo>
                    <a:cubicBezTo>
                      <a:pt x="662259" y="1143000"/>
                      <a:pt x="670210" y="1150951"/>
                      <a:pt x="670210" y="1160748"/>
                    </a:cubicBezTo>
                    <a:cubicBezTo>
                      <a:pt x="670210" y="1170545"/>
                      <a:pt x="662259" y="1178496"/>
                      <a:pt x="652462" y="1178496"/>
                    </a:cubicBezTo>
                    <a:cubicBezTo>
                      <a:pt x="642665" y="1178496"/>
                      <a:pt x="634714" y="1170545"/>
                      <a:pt x="634714" y="1160748"/>
                    </a:cubicBezTo>
                    <a:close/>
                    <a:moveTo>
                      <a:pt x="698214" y="1160748"/>
                    </a:moveTo>
                    <a:cubicBezTo>
                      <a:pt x="698214" y="1150951"/>
                      <a:pt x="706165" y="1143000"/>
                      <a:pt x="715962" y="1143000"/>
                    </a:cubicBezTo>
                    <a:cubicBezTo>
                      <a:pt x="725759" y="1143000"/>
                      <a:pt x="733710" y="1150951"/>
                      <a:pt x="733710" y="1160748"/>
                    </a:cubicBezTo>
                    <a:cubicBezTo>
                      <a:pt x="733710" y="1170545"/>
                      <a:pt x="725759" y="1178496"/>
                      <a:pt x="715962" y="1178496"/>
                    </a:cubicBezTo>
                    <a:cubicBezTo>
                      <a:pt x="706165" y="1178496"/>
                      <a:pt x="698214" y="1170545"/>
                      <a:pt x="698214" y="1160748"/>
                    </a:cubicBezTo>
                    <a:close/>
                    <a:moveTo>
                      <a:pt x="761714" y="1160748"/>
                    </a:moveTo>
                    <a:cubicBezTo>
                      <a:pt x="761714" y="1150951"/>
                      <a:pt x="769665" y="1143000"/>
                      <a:pt x="779462" y="1143000"/>
                    </a:cubicBezTo>
                    <a:cubicBezTo>
                      <a:pt x="789259" y="1143000"/>
                      <a:pt x="797210" y="1150951"/>
                      <a:pt x="797210" y="1160748"/>
                    </a:cubicBezTo>
                    <a:cubicBezTo>
                      <a:pt x="797210" y="1170545"/>
                      <a:pt x="789259" y="1178496"/>
                      <a:pt x="779462" y="1178496"/>
                    </a:cubicBezTo>
                    <a:cubicBezTo>
                      <a:pt x="769665" y="1178496"/>
                      <a:pt x="761714" y="1170545"/>
                      <a:pt x="761714" y="1160748"/>
                    </a:cubicBezTo>
                    <a:close/>
                    <a:moveTo>
                      <a:pt x="825214" y="1160748"/>
                    </a:moveTo>
                    <a:cubicBezTo>
                      <a:pt x="825214" y="1150951"/>
                      <a:pt x="833165" y="1143000"/>
                      <a:pt x="842962" y="1143000"/>
                    </a:cubicBezTo>
                    <a:cubicBezTo>
                      <a:pt x="852759" y="1143000"/>
                      <a:pt x="860710" y="1150951"/>
                      <a:pt x="860710" y="1160748"/>
                    </a:cubicBezTo>
                    <a:cubicBezTo>
                      <a:pt x="860710" y="1170545"/>
                      <a:pt x="852759" y="1178496"/>
                      <a:pt x="842962" y="1178496"/>
                    </a:cubicBezTo>
                    <a:cubicBezTo>
                      <a:pt x="833165" y="1178496"/>
                      <a:pt x="825214" y="1170545"/>
                      <a:pt x="825214" y="1160748"/>
                    </a:cubicBezTo>
                    <a:close/>
                    <a:moveTo>
                      <a:pt x="888714" y="1160748"/>
                    </a:moveTo>
                    <a:cubicBezTo>
                      <a:pt x="888714" y="1150951"/>
                      <a:pt x="896665" y="1143000"/>
                      <a:pt x="906462" y="1143000"/>
                    </a:cubicBezTo>
                    <a:cubicBezTo>
                      <a:pt x="916259" y="1143000"/>
                      <a:pt x="924210" y="1150951"/>
                      <a:pt x="924210" y="1160748"/>
                    </a:cubicBezTo>
                    <a:cubicBezTo>
                      <a:pt x="924210" y="1170545"/>
                      <a:pt x="916259" y="1178496"/>
                      <a:pt x="906462" y="1178496"/>
                    </a:cubicBezTo>
                    <a:cubicBezTo>
                      <a:pt x="896665" y="1178496"/>
                      <a:pt x="888714" y="1170545"/>
                      <a:pt x="888714" y="1160748"/>
                    </a:cubicBezTo>
                    <a:close/>
                    <a:moveTo>
                      <a:pt x="952214" y="1160748"/>
                    </a:moveTo>
                    <a:cubicBezTo>
                      <a:pt x="952214" y="1150951"/>
                      <a:pt x="960165" y="1143000"/>
                      <a:pt x="969962" y="1143000"/>
                    </a:cubicBezTo>
                    <a:cubicBezTo>
                      <a:pt x="979759" y="1143000"/>
                      <a:pt x="987710" y="1150951"/>
                      <a:pt x="987710" y="1160748"/>
                    </a:cubicBezTo>
                    <a:cubicBezTo>
                      <a:pt x="987710" y="1170545"/>
                      <a:pt x="979759" y="1178496"/>
                      <a:pt x="969962" y="1178496"/>
                    </a:cubicBezTo>
                    <a:cubicBezTo>
                      <a:pt x="960165" y="1178496"/>
                      <a:pt x="952214" y="1170545"/>
                      <a:pt x="952214" y="1160748"/>
                    </a:cubicBezTo>
                    <a:close/>
                    <a:moveTo>
                      <a:pt x="1015714" y="1160748"/>
                    </a:moveTo>
                    <a:cubicBezTo>
                      <a:pt x="1015714" y="1150951"/>
                      <a:pt x="1023665" y="1143000"/>
                      <a:pt x="1033462" y="1143000"/>
                    </a:cubicBezTo>
                    <a:cubicBezTo>
                      <a:pt x="1043259" y="1143000"/>
                      <a:pt x="1051210" y="1150951"/>
                      <a:pt x="1051210" y="1160748"/>
                    </a:cubicBezTo>
                    <a:cubicBezTo>
                      <a:pt x="1051210" y="1170545"/>
                      <a:pt x="1043259" y="1178496"/>
                      <a:pt x="1033462" y="1178496"/>
                    </a:cubicBezTo>
                    <a:cubicBezTo>
                      <a:pt x="1023665" y="1178496"/>
                      <a:pt x="1015714" y="1170545"/>
                      <a:pt x="1015714" y="1160748"/>
                    </a:cubicBezTo>
                    <a:close/>
                    <a:moveTo>
                      <a:pt x="1079214" y="1160748"/>
                    </a:moveTo>
                    <a:cubicBezTo>
                      <a:pt x="1079214" y="1150951"/>
                      <a:pt x="1087165" y="1143000"/>
                      <a:pt x="1096962" y="1143000"/>
                    </a:cubicBezTo>
                    <a:cubicBezTo>
                      <a:pt x="1106759" y="1143000"/>
                      <a:pt x="1114710" y="1150951"/>
                      <a:pt x="1114710" y="1160748"/>
                    </a:cubicBezTo>
                    <a:cubicBezTo>
                      <a:pt x="1114710" y="1170545"/>
                      <a:pt x="1106759" y="1178496"/>
                      <a:pt x="1096962" y="1178496"/>
                    </a:cubicBezTo>
                    <a:cubicBezTo>
                      <a:pt x="1087165" y="1178496"/>
                      <a:pt x="1079214" y="1170545"/>
                      <a:pt x="1079214" y="1160748"/>
                    </a:cubicBezTo>
                    <a:close/>
                    <a:moveTo>
                      <a:pt x="1142714" y="1160748"/>
                    </a:moveTo>
                    <a:cubicBezTo>
                      <a:pt x="1142714" y="1150951"/>
                      <a:pt x="1150665" y="1143000"/>
                      <a:pt x="1160462" y="1143000"/>
                    </a:cubicBezTo>
                    <a:cubicBezTo>
                      <a:pt x="1170259" y="1143000"/>
                      <a:pt x="1178210" y="1150951"/>
                      <a:pt x="1178210" y="1160748"/>
                    </a:cubicBezTo>
                    <a:cubicBezTo>
                      <a:pt x="1178210" y="1170545"/>
                      <a:pt x="1170259" y="1178496"/>
                      <a:pt x="1160462" y="1178496"/>
                    </a:cubicBezTo>
                    <a:cubicBezTo>
                      <a:pt x="1150665" y="1178496"/>
                      <a:pt x="1142714" y="1170545"/>
                      <a:pt x="1142714" y="1160748"/>
                    </a:cubicBezTo>
                    <a:close/>
                    <a:moveTo>
                      <a:pt x="1205928" y="1160748"/>
                    </a:moveTo>
                    <a:cubicBezTo>
                      <a:pt x="1205928" y="1150793"/>
                      <a:pt x="1214007" y="1142714"/>
                      <a:pt x="1223962" y="1142714"/>
                    </a:cubicBezTo>
                    <a:cubicBezTo>
                      <a:pt x="1233917" y="1142714"/>
                      <a:pt x="1241996" y="1150793"/>
                      <a:pt x="1241996" y="1160748"/>
                    </a:cubicBezTo>
                    <a:cubicBezTo>
                      <a:pt x="1241996" y="1170703"/>
                      <a:pt x="1233917" y="1178782"/>
                      <a:pt x="1223962" y="1178782"/>
                    </a:cubicBezTo>
                    <a:cubicBezTo>
                      <a:pt x="1214007" y="1178782"/>
                      <a:pt x="1205928" y="1170703"/>
                      <a:pt x="1205928" y="1160748"/>
                    </a:cubicBezTo>
                    <a:close/>
                    <a:moveTo>
                      <a:pt x="1269428" y="1160748"/>
                    </a:moveTo>
                    <a:cubicBezTo>
                      <a:pt x="1269428" y="1150793"/>
                      <a:pt x="1277507" y="1142714"/>
                      <a:pt x="1287462" y="1142714"/>
                    </a:cubicBezTo>
                    <a:cubicBezTo>
                      <a:pt x="1297417" y="1142714"/>
                      <a:pt x="1305496" y="1150793"/>
                      <a:pt x="1305496" y="1160748"/>
                    </a:cubicBezTo>
                    <a:cubicBezTo>
                      <a:pt x="1305496" y="1170703"/>
                      <a:pt x="1297417" y="1178782"/>
                      <a:pt x="1287462" y="1178782"/>
                    </a:cubicBezTo>
                    <a:cubicBezTo>
                      <a:pt x="1277507" y="1178782"/>
                      <a:pt x="1269428" y="1170703"/>
                      <a:pt x="1269428" y="1160748"/>
                    </a:cubicBezTo>
                    <a:close/>
                    <a:moveTo>
                      <a:pt x="1332928" y="1160748"/>
                    </a:moveTo>
                    <a:cubicBezTo>
                      <a:pt x="1332928" y="1150793"/>
                      <a:pt x="1341007" y="1142714"/>
                      <a:pt x="1350962" y="1142714"/>
                    </a:cubicBezTo>
                    <a:cubicBezTo>
                      <a:pt x="1360917" y="1142714"/>
                      <a:pt x="1368996" y="1150793"/>
                      <a:pt x="1368996" y="1160748"/>
                    </a:cubicBezTo>
                    <a:cubicBezTo>
                      <a:pt x="1368996" y="1170703"/>
                      <a:pt x="1360917" y="1178782"/>
                      <a:pt x="1350962" y="1178782"/>
                    </a:cubicBezTo>
                    <a:cubicBezTo>
                      <a:pt x="1341007" y="1178782"/>
                      <a:pt x="1332928" y="1170703"/>
                      <a:pt x="1332928" y="1160748"/>
                    </a:cubicBezTo>
                    <a:close/>
                    <a:moveTo>
                      <a:pt x="1396428" y="1160748"/>
                    </a:moveTo>
                    <a:cubicBezTo>
                      <a:pt x="1396428" y="1150793"/>
                      <a:pt x="1404507" y="1142714"/>
                      <a:pt x="1414462" y="1142714"/>
                    </a:cubicBezTo>
                    <a:cubicBezTo>
                      <a:pt x="1424417" y="1142714"/>
                      <a:pt x="1432496" y="1150793"/>
                      <a:pt x="1432496" y="1160748"/>
                    </a:cubicBezTo>
                    <a:cubicBezTo>
                      <a:pt x="1432496" y="1170703"/>
                      <a:pt x="1424417" y="1178782"/>
                      <a:pt x="1414462" y="1178782"/>
                    </a:cubicBezTo>
                    <a:cubicBezTo>
                      <a:pt x="1404507" y="1178782"/>
                      <a:pt x="1396428" y="1170703"/>
                      <a:pt x="1396428" y="1160748"/>
                    </a:cubicBezTo>
                    <a:close/>
                    <a:moveTo>
                      <a:pt x="1459928" y="1160748"/>
                    </a:moveTo>
                    <a:cubicBezTo>
                      <a:pt x="1459928" y="1150793"/>
                      <a:pt x="1468007" y="1142714"/>
                      <a:pt x="1477962" y="1142714"/>
                    </a:cubicBezTo>
                    <a:cubicBezTo>
                      <a:pt x="1487917" y="1142714"/>
                      <a:pt x="1495996" y="1150793"/>
                      <a:pt x="1495996" y="1160748"/>
                    </a:cubicBezTo>
                    <a:cubicBezTo>
                      <a:pt x="1495996" y="1170703"/>
                      <a:pt x="1487917" y="1178782"/>
                      <a:pt x="1477962" y="1178782"/>
                    </a:cubicBezTo>
                    <a:cubicBezTo>
                      <a:pt x="1468007" y="1178782"/>
                      <a:pt x="1459928" y="1170703"/>
                      <a:pt x="1459928" y="1160748"/>
                    </a:cubicBezTo>
                    <a:close/>
                    <a:moveTo>
                      <a:pt x="1523428" y="1160748"/>
                    </a:moveTo>
                    <a:cubicBezTo>
                      <a:pt x="1523428" y="1150793"/>
                      <a:pt x="1531507" y="1142714"/>
                      <a:pt x="1541462" y="1142714"/>
                    </a:cubicBezTo>
                    <a:cubicBezTo>
                      <a:pt x="1551417" y="1142714"/>
                      <a:pt x="1559496" y="1150793"/>
                      <a:pt x="1559496" y="1160748"/>
                    </a:cubicBezTo>
                    <a:cubicBezTo>
                      <a:pt x="1559496" y="1170703"/>
                      <a:pt x="1551417" y="1178782"/>
                      <a:pt x="1541462" y="1178782"/>
                    </a:cubicBezTo>
                    <a:cubicBezTo>
                      <a:pt x="1531507" y="1178782"/>
                      <a:pt x="1523428" y="1170703"/>
                      <a:pt x="1523428" y="1160748"/>
                    </a:cubicBezTo>
                    <a:close/>
                    <a:moveTo>
                      <a:pt x="1586928" y="1160748"/>
                    </a:moveTo>
                    <a:cubicBezTo>
                      <a:pt x="1586928" y="1150793"/>
                      <a:pt x="1595007" y="1142714"/>
                      <a:pt x="1604962" y="1142714"/>
                    </a:cubicBezTo>
                    <a:cubicBezTo>
                      <a:pt x="1614917" y="1142714"/>
                      <a:pt x="1622996" y="1150793"/>
                      <a:pt x="1622996" y="1160748"/>
                    </a:cubicBezTo>
                    <a:cubicBezTo>
                      <a:pt x="1622996" y="1170703"/>
                      <a:pt x="1614917" y="1178782"/>
                      <a:pt x="1604962" y="1178782"/>
                    </a:cubicBezTo>
                    <a:cubicBezTo>
                      <a:pt x="1595007" y="1178782"/>
                      <a:pt x="1586928" y="1170703"/>
                      <a:pt x="1586928" y="1160748"/>
                    </a:cubicBezTo>
                    <a:close/>
                    <a:moveTo>
                      <a:pt x="1650142" y="1160748"/>
                    </a:moveTo>
                    <a:cubicBezTo>
                      <a:pt x="1650142" y="1150635"/>
                      <a:pt x="1658350" y="1142428"/>
                      <a:pt x="1668462" y="1142428"/>
                    </a:cubicBezTo>
                    <a:cubicBezTo>
                      <a:pt x="1678575" y="1142428"/>
                      <a:pt x="1686782" y="1150635"/>
                      <a:pt x="1686782" y="1160748"/>
                    </a:cubicBezTo>
                    <a:cubicBezTo>
                      <a:pt x="1686782" y="1170860"/>
                      <a:pt x="1678575" y="1179068"/>
                      <a:pt x="1668462" y="1179068"/>
                    </a:cubicBezTo>
                    <a:cubicBezTo>
                      <a:pt x="1658350" y="1179068"/>
                      <a:pt x="1650142" y="1170860"/>
                      <a:pt x="1650142" y="1160748"/>
                    </a:cubicBezTo>
                    <a:close/>
                    <a:moveTo>
                      <a:pt x="1713642" y="1160748"/>
                    </a:moveTo>
                    <a:cubicBezTo>
                      <a:pt x="1713642" y="1150635"/>
                      <a:pt x="1721850" y="1142428"/>
                      <a:pt x="1731962" y="1142428"/>
                    </a:cubicBezTo>
                    <a:cubicBezTo>
                      <a:pt x="1742075" y="1142428"/>
                      <a:pt x="1750282" y="1150635"/>
                      <a:pt x="1750282" y="1160748"/>
                    </a:cubicBezTo>
                    <a:cubicBezTo>
                      <a:pt x="1750282" y="1170860"/>
                      <a:pt x="1742075" y="1179068"/>
                      <a:pt x="1731962" y="1179068"/>
                    </a:cubicBezTo>
                    <a:cubicBezTo>
                      <a:pt x="1721850" y="1179068"/>
                      <a:pt x="1713642" y="1170860"/>
                      <a:pt x="1713642" y="1160748"/>
                    </a:cubicBezTo>
                    <a:close/>
                    <a:moveTo>
                      <a:pt x="1777142" y="1160748"/>
                    </a:moveTo>
                    <a:cubicBezTo>
                      <a:pt x="1777142" y="1150635"/>
                      <a:pt x="1785350" y="1142428"/>
                      <a:pt x="1795462" y="1142428"/>
                    </a:cubicBezTo>
                    <a:cubicBezTo>
                      <a:pt x="1805575" y="1142428"/>
                      <a:pt x="1813782" y="1150635"/>
                      <a:pt x="1813782" y="1160748"/>
                    </a:cubicBezTo>
                    <a:cubicBezTo>
                      <a:pt x="1813782" y="1170860"/>
                      <a:pt x="1805575" y="1179068"/>
                      <a:pt x="1795462" y="1179068"/>
                    </a:cubicBezTo>
                    <a:cubicBezTo>
                      <a:pt x="1785350" y="1179068"/>
                      <a:pt x="1777142" y="1170860"/>
                      <a:pt x="1777142" y="1160748"/>
                    </a:cubicBezTo>
                    <a:close/>
                    <a:moveTo>
                      <a:pt x="1840642" y="1160748"/>
                    </a:moveTo>
                    <a:cubicBezTo>
                      <a:pt x="1840642" y="1150635"/>
                      <a:pt x="1848850" y="1142428"/>
                      <a:pt x="1858962" y="1142428"/>
                    </a:cubicBezTo>
                    <a:cubicBezTo>
                      <a:pt x="1869075" y="1142428"/>
                      <a:pt x="1877282" y="1150635"/>
                      <a:pt x="1877282" y="1160748"/>
                    </a:cubicBezTo>
                    <a:cubicBezTo>
                      <a:pt x="1877282" y="1170860"/>
                      <a:pt x="1869075" y="1179068"/>
                      <a:pt x="1858962" y="1179068"/>
                    </a:cubicBezTo>
                    <a:cubicBezTo>
                      <a:pt x="1848850" y="1179068"/>
                      <a:pt x="1840642" y="1170860"/>
                      <a:pt x="1840642" y="1160748"/>
                    </a:cubicBezTo>
                    <a:close/>
                    <a:moveTo>
                      <a:pt x="1904142" y="1160748"/>
                    </a:moveTo>
                    <a:cubicBezTo>
                      <a:pt x="1904142" y="1150635"/>
                      <a:pt x="1912350" y="1142428"/>
                      <a:pt x="1922462" y="1142428"/>
                    </a:cubicBezTo>
                    <a:cubicBezTo>
                      <a:pt x="1932575" y="1142428"/>
                      <a:pt x="1940782" y="1150635"/>
                      <a:pt x="1940782" y="1160748"/>
                    </a:cubicBezTo>
                    <a:cubicBezTo>
                      <a:pt x="1940782" y="1170860"/>
                      <a:pt x="1932575" y="1179068"/>
                      <a:pt x="1922462" y="1179068"/>
                    </a:cubicBezTo>
                    <a:cubicBezTo>
                      <a:pt x="1912350" y="1179068"/>
                      <a:pt x="1904142" y="1170860"/>
                      <a:pt x="1904142" y="1160748"/>
                    </a:cubicBezTo>
                    <a:close/>
                    <a:moveTo>
                      <a:pt x="1967357" y="1160748"/>
                    </a:moveTo>
                    <a:cubicBezTo>
                      <a:pt x="1967357" y="1150478"/>
                      <a:pt x="1975692" y="1142142"/>
                      <a:pt x="1985962" y="1142142"/>
                    </a:cubicBezTo>
                    <a:cubicBezTo>
                      <a:pt x="1996232" y="1142142"/>
                      <a:pt x="2004568" y="1150478"/>
                      <a:pt x="2004568" y="1160748"/>
                    </a:cubicBezTo>
                    <a:cubicBezTo>
                      <a:pt x="2004568" y="1171018"/>
                      <a:pt x="1996232" y="1179353"/>
                      <a:pt x="1985962" y="1179353"/>
                    </a:cubicBezTo>
                    <a:cubicBezTo>
                      <a:pt x="1975692" y="1179353"/>
                      <a:pt x="1967357" y="1171018"/>
                      <a:pt x="1967357" y="1160748"/>
                    </a:cubicBezTo>
                    <a:close/>
                    <a:moveTo>
                      <a:pt x="2030857" y="1160748"/>
                    </a:moveTo>
                    <a:cubicBezTo>
                      <a:pt x="2030857" y="1150478"/>
                      <a:pt x="2039192" y="1142142"/>
                      <a:pt x="2049462" y="1142142"/>
                    </a:cubicBezTo>
                    <a:cubicBezTo>
                      <a:pt x="2059732" y="1142142"/>
                      <a:pt x="2068068" y="1150478"/>
                      <a:pt x="2068068" y="1160748"/>
                    </a:cubicBezTo>
                    <a:cubicBezTo>
                      <a:pt x="2068068" y="1171018"/>
                      <a:pt x="2059732" y="1179353"/>
                      <a:pt x="2049462" y="1179353"/>
                    </a:cubicBezTo>
                    <a:cubicBezTo>
                      <a:pt x="2039192" y="1179353"/>
                      <a:pt x="2030857" y="1171018"/>
                      <a:pt x="2030857" y="1160748"/>
                    </a:cubicBezTo>
                    <a:close/>
                    <a:moveTo>
                      <a:pt x="2094357" y="1160748"/>
                    </a:moveTo>
                    <a:cubicBezTo>
                      <a:pt x="2094357" y="1150478"/>
                      <a:pt x="2102692" y="1142142"/>
                      <a:pt x="2112962" y="1142142"/>
                    </a:cubicBezTo>
                    <a:cubicBezTo>
                      <a:pt x="2123232" y="1142142"/>
                      <a:pt x="2131568" y="1150478"/>
                      <a:pt x="2131568" y="1160748"/>
                    </a:cubicBezTo>
                    <a:cubicBezTo>
                      <a:pt x="2131568" y="1171018"/>
                      <a:pt x="2123232" y="1179353"/>
                      <a:pt x="2112962" y="1179353"/>
                    </a:cubicBezTo>
                    <a:cubicBezTo>
                      <a:pt x="2102692" y="1179353"/>
                      <a:pt x="2094357" y="1171018"/>
                      <a:pt x="2094357" y="1160748"/>
                    </a:cubicBezTo>
                    <a:close/>
                    <a:moveTo>
                      <a:pt x="2157857" y="1160748"/>
                    </a:moveTo>
                    <a:cubicBezTo>
                      <a:pt x="2157857" y="1150478"/>
                      <a:pt x="2166192" y="1142142"/>
                      <a:pt x="2176462" y="1142142"/>
                    </a:cubicBezTo>
                    <a:cubicBezTo>
                      <a:pt x="2186732" y="1142142"/>
                      <a:pt x="2195068" y="1150478"/>
                      <a:pt x="2195068" y="1160748"/>
                    </a:cubicBezTo>
                    <a:cubicBezTo>
                      <a:pt x="2195068" y="1171018"/>
                      <a:pt x="2186732" y="1179353"/>
                      <a:pt x="2176462" y="1179353"/>
                    </a:cubicBezTo>
                    <a:cubicBezTo>
                      <a:pt x="2166192" y="1179353"/>
                      <a:pt x="2157857" y="1171018"/>
                      <a:pt x="2157857" y="1160748"/>
                    </a:cubicBezTo>
                    <a:close/>
                    <a:moveTo>
                      <a:pt x="2222785" y="1160748"/>
                    </a:moveTo>
                    <a:cubicBezTo>
                      <a:pt x="2222785" y="1151266"/>
                      <a:pt x="2230481" y="1143571"/>
                      <a:pt x="2239962" y="1143571"/>
                    </a:cubicBezTo>
                    <a:cubicBezTo>
                      <a:pt x="2249444" y="1143571"/>
                      <a:pt x="2257139" y="1151266"/>
                      <a:pt x="2257139" y="1160748"/>
                    </a:cubicBezTo>
                    <a:cubicBezTo>
                      <a:pt x="2257139" y="1170229"/>
                      <a:pt x="2249444" y="1177925"/>
                      <a:pt x="2239962" y="1177925"/>
                    </a:cubicBezTo>
                    <a:cubicBezTo>
                      <a:pt x="2230481" y="1177925"/>
                      <a:pt x="2222785" y="1170229"/>
                      <a:pt x="2222785" y="1160748"/>
                    </a:cubicBezTo>
                    <a:close/>
                    <a:moveTo>
                      <a:pt x="2286285" y="1160748"/>
                    </a:moveTo>
                    <a:cubicBezTo>
                      <a:pt x="2286285" y="1151266"/>
                      <a:pt x="2293981" y="1143571"/>
                      <a:pt x="2303462" y="1143571"/>
                    </a:cubicBezTo>
                    <a:cubicBezTo>
                      <a:pt x="2312944" y="1143571"/>
                      <a:pt x="2320639" y="1151266"/>
                      <a:pt x="2320639" y="1160748"/>
                    </a:cubicBezTo>
                    <a:cubicBezTo>
                      <a:pt x="2320639" y="1170229"/>
                      <a:pt x="2312944" y="1177925"/>
                      <a:pt x="2303462" y="1177925"/>
                    </a:cubicBezTo>
                    <a:cubicBezTo>
                      <a:pt x="2293981" y="1177925"/>
                      <a:pt x="2286285" y="1170229"/>
                      <a:pt x="2286285" y="1160748"/>
                    </a:cubicBezTo>
                    <a:close/>
                    <a:moveTo>
                      <a:pt x="2349500" y="1160748"/>
                    </a:moveTo>
                    <a:cubicBezTo>
                      <a:pt x="2349500" y="1151108"/>
                      <a:pt x="2357323" y="1143285"/>
                      <a:pt x="2366962" y="1143285"/>
                    </a:cubicBezTo>
                    <a:cubicBezTo>
                      <a:pt x="2376601" y="1143285"/>
                      <a:pt x="2384425" y="1151108"/>
                      <a:pt x="2384425" y="1160748"/>
                    </a:cubicBezTo>
                    <a:cubicBezTo>
                      <a:pt x="2384425" y="1170387"/>
                      <a:pt x="2376601" y="1178210"/>
                      <a:pt x="2366962" y="1178210"/>
                    </a:cubicBezTo>
                    <a:cubicBezTo>
                      <a:pt x="2357323" y="1178210"/>
                      <a:pt x="2349500" y="1170387"/>
                      <a:pt x="2349500" y="1160748"/>
                    </a:cubicBezTo>
                    <a:close/>
                    <a:moveTo>
                      <a:pt x="2413000" y="1160748"/>
                    </a:moveTo>
                    <a:cubicBezTo>
                      <a:pt x="2413000" y="1151108"/>
                      <a:pt x="2420823" y="1143285"/>
                      <a:pt x="2430462" y="1143285"/>
                    </a:cubicBezTo>
                    <a:cubicBezTo>
                      <a:pt x="2440101" y="1143285"/>
                      <a:pt x="2447925" y="1151108"/>
                      <a:pt x="2447925" y="1160748"/>
                    </a:cubicBezTo>
                    <a:cubicBezTo>
                      <a:pt x="2447925" y="1170387"/>
                      <a:pt x="2440101" y="1178210"/>
                      <a:pt x="2430462" y="1178210"/>
                    </a:cubicBezTo>
                    <a:cubicBezTo>
                      <a:pt x="2420823" y="1178210"/>
                      <a:pt x="2413000" y="1170387"/>
                      <a:pt x="2413000" y="1160748"/>
                    </a:cubicBezTo>
                    <a:close/>
                    <a:moveTo>
                      <a:pt x="0" y="1224248"/>
                    </a:moveTo>
                    <a:cubicBezTo>
                      <a:pt x="0" y="1214608"/>
                      <a:pt x="7823" y="1206785"/>
                      <a:pt x="17462" y="1206785"/>
                    </a:cubicBezTo>
                    <a:cubicBezTo>
                      <a:pt x="27101" y="1206785"/>
                      <a:pt x="34925" y="1214608"/>
                      <a:pt x="34925" y="1224248"/>
                    </a:cubicBezTo>
                    <a:cubicBezTo>
                      <a:pt x="34925" y="1233887"/>
                      <a:pt x="27101" y="1241710"/>
                      <a:pt x="17462" y="1241710"/>
                    </a:cubicBezTo>
                    <a:cubicBezTo>
                      <a:pt x="7823" y="1241710"/>
                      <a:pt x="0" y="1233887"/>
                      <a:pt x="0" y="1224248"/>
                    </a:cubicBezTo>
                    <a:close/>
                    <a:moveTo>
                      <a:pt x="63500" y="1224248"/>
                    </a:moveTo>
                    <a:cubicBezTo>
                      <a:pt x="63500" y="1214608"/>
                      <a:pt x="71323" y="1206785"/>
                      <a:pt x="80962" y="1206785"/>
                    </a:cubicBezTo>
                    <a:cubicBezTo>
                      <a:pt x="90601" y="1206785"/>
                      <a:pt x="98425" y="1214608"/>
                      <a:pt x="98425" y="1224248"/>
                    </a:cubicBezTo>
                    <a:cubicBezTo>
                      <a:pt x="98425" y="1233887"/>
                      <a:pt x="90601" y="1241710"/>
                      <a:pt x="80962" y="1241710"/>
                    </a:cubicBezTo>
                    <a:cubicBezTo>
                      <a:pt x="71323" y="1241710"/>
                      <a:pt x="63500" y="1233887"/>
                      <a:pt x="63500" y="1224248"/>
                    </a:cubicBezTo>
                    <a:close/>
                    <a:moveTo>
                      <a:pt x="127000" y="1224248"/>
                    </a:moveTo>
                    <a:cubicBezTo>
                      <a:pt x="127000" y="1214608"/>
                      <a:pt x="134823" y="1206785"/>
                      <a:pt x="144462" y="1206785"/>
                    </a:cubicBezTo>
                    <a:cubicBezTo>
                      <a:pt x="154101" y="1206785"/>
                      <a:pt x="161925" y="1214608"/>
                      <a:pt x="161925" y="1224248"/>
                    </a:cubicBezTo>
                    <a:cubicBezTo>
                      <a:pt x="161925" y="1233887"/>
                      <a:pt x="154101" y="1241710"/>
                      <a:pt x="144462" y="1241710"/>
                    </a:cubicBezTo>
                    <a:cubicBezTo>
                      <a:pt x="134823" y="1241710"/>
                      <a:pt x="127000" y="1233887"/>
                      <a:pt x="127000" y="1224248"/>
                    </a:cubicBezTo>
                    <a:close/>
                    <a:moveTo>
                      <a:pt x="190500" y="1224248"/>
                    </a:moveTo>
                    <a:cubicBezTo>
                      <a:pt x="190500" y="1214608"/>
                      <a:pt x="198323" y="1206785"/>
                      <a:pt x="207962" y="1206785"/>
                    </a:cubicBezTo>
                    <a:cubicBezTo>
                      <a:pt x="217601" y="1206785"/>
                      <a:pt x="225425" y="1214608"/>
                      <a:pt x="225425" y="1224248"/>
                    </a:cubicBezTo>
                    <a:cubicBezTo>
                      <a:pt x="225425" y="1233887"/>
                      <a:pt x="217601" y="1241710"/>
                      <a:pt x="207962" y="1241710"/>
                    </a:cubicBezTo>
                    <a:cubicBezTo>
                      <a:pt x="198323" y="1241710"/>
                      <a:pt x="190500" y="1233887"/>
                      <a:pt x="190500" y="1224248"/>
                    </a:cubicBezTo>
                    <a:close/>
                    <a:moveTo>
                      <a:pt x="254000" y="1224248"/>
                    </a:moveTo>
                    <a:cubicBezTo>
                      <a:pt x="254000" y="1214608"/>
                      <a:pt x="261823" y="1206785"/>
                      <a:pt x="271462" y="1206785"/>
                    </a:cubicBezTo>
                    <a:cubicBezTo>
                      <a:pt x="281101" y="1206785"/>
                      <a:pt x="288925" y="1214608"/>
                      <a:pt x="288925" y="1224248"/>
                    </a:cubicBezTo>
                    <a:cubicBezTo>
                      <a:pt x="288925" y="1233887"/>
                      <a:pt x="281101" y="1241710"/>
                      <a:pt x="271462" y="1241710"/>
                    </a:cubicBezTo>
                    <a:cubicBezTo>
                      <a:pt x="261823" y="1241710"/>
                      <a:pt x="254000" y="1233887"/>
                      <a:pt x="254000" y="1224248"/>
                    </a:cubicBezTo>
                    <a:close/>
                    <a:moveTo>
                      <a:pt x="317500" y="1224248"/>
                    </a:moveTo>
                    <a:cubicBezTo>
                      <a:pt x="317500" y="1214608"/>
                      <a:pt x="325323" y="1206785"/>
                      <a:pt x="334962" y="1206785"/>
                    </a:cubicBezTo>
                    <a:cubicBezTo>
                      <a:pt x="344601" y="1206785"/>
                      <a:pt x="352425" y="1214608"/>
                      <a:pt x="352425" y="1224248"/>
                    </a:cubicBezTo>
                    <a:cubicBezTo>
                      <a:pt x="352425" y="1233887"/>
                      <a:pt x="344601" y="1241710"/>
                      <a:pt x="334962" y="1241710"/>
                    </a:cubicBezTo>
                    <a:cubicBezTo>
                      <a:pt x="325323" y="1241710"/>
                      <a:pt x="317500" y="1233887"/>
                      <a:pt x="317500" y="1224248"/>
                    </a:cubicBezTo>
                    <a:close/>
                    <a:moveTo>
                      <a:pt x="381000" y="1224248"/>
                    </a:moveTo>
                    <a:cubicBezTo>
                      <a:pt x="381000" y="1214608"/>
                      <a:pt x="388823" y="1206785"/>
                      <a:pt x="398462" y="1206785"/>
                    </a:cubicBezTo>
                    <a:cubicBezTo>
                      <a:pt x="408101" y="1206785"/>
                      <a:pt x="415925" y="1214608"/>
                      <a:pt x="415925" y="1224248"/>
                    </a:cubicBezTo>
                    <a:cubicBezTo>
                      <a:pt x="415925" y="1233887"/>
                      <a:pt x="408101" y="1241710"/>
                      <a:pt x="398462" y="1241710"/>
                    </a:cubicBezTo>
                    <a:cubicBezTo>
                      <a:pt x="388823" y="1241710"/>
                      <a:pt x="381000" y="1233887"/>
                      <a:pt x="381000" y="1224248"/>
                    </a:cubicBezTo>
                    <a:close/>
                    <a:moveTo>
                      <a:pt x="444500" y="1224248"/>
                    </a:moveTo>
                    <a:cubicBezTo>
                      <a:pt x="444500" y="1214608"/>
                      <a:pt x="452323" y="1206785"/>
                      <a:pt x="461962" y="1206785"/>
                    </a:cubicBezTo>
                    <a:cubicBezTo>
                      <a:pt x="471601" y="1206785"/>
                      <a:pt x="479425" y="1214608"/>
                      <a:pt x="479425" y="1224248"/>
                    </a:cubicBezTo>
                    <a:cubicBezTo>
                      <a:pt x="479425" y="1233887"/>
                      <a:pt x="471601" y="1241710"/>
                      <a:pt x="461962" y="1241710"/>
                    </a:cubicBezTo>
                    <a:cubicBezTo>
                      <a:pt x="452323" y="1241710"/>
                      <a:pt x="444500" y="1233887"/>
                      <a:pt x="444500" y="1224248"/>
                    </a:cubicBezTo>
                    <a:close/>
                    <a:moveTo>
                      <a:pt x="507714" y="1224248"/>
                    </a:moveTo>
                    <a:cubicBezTo>
                      <a:pt x="507714" y="1214451"/>
                      <a:pt x="515665" y="1206500"/>
                      <a:pt x="525462" y="1206500"/>
                    </a:cubicBezTo>
                    <a:cubicBezTo>
                      <a:pt x="535259" y="1206500"/>
                      <a:pt x="543210" y="1214451"/>
                      <a:pt x="543210" y="1224248"/>
                    </a:cubicBezTo>
                    <a:cubicBezTo>
                      <a:pt x="543210" y="1234045"/>
                      <a:pt x="535259" y="1241996"/>
                      <a:pt x="525462" y="1241996"/>
                    </a:cubicBezTo>
                    <a:cubicBezTo>
                      <a:pt x="515665" y="1241996"/>
                      <a:pt x="507714" y="1234045"/>
                      <a:pt x="507714" y="1224248"/>
                    </a:cubicBezTo>
                    <a:close/>
                    <a:moveTo>
                      <a:pt x="571214" y="1224248"/>
                    </a:moveTo>
                    <a:cubicBezTo>
                      <a:pt x="571214" y="1214451"/>
                      <a:pt x="579165" y="1206500"/>
                      <a:pt x="588962" y="1206500"/>
                    </a:cubicBezTo>
                    <a:cubicBezTo>
                      <a:pt x="598759" y="1206500"/>
                      <a:pt x="606710" y="1214451"/>
                      <a:pt x="606710" y="1224248"/>
                    </a:cubicBezTo>
                    <a:cubicBezTo>
                      <a:pt x="606710" y="1234045"/>
                      <a:pt x="598759" y="1241996"/>
                      <a:pt x="588962" y="1241996"/>
                    </a:cubicBezTo>
                    <a:cubicBezTo>
                      <a:pt x="579165" y="1241996"/>
                      <a:pt x="571214" y="1234045"/>
                      <a:pt x="571214" y="1224248"/>
                    </a:cubicBezTo>
                    <a:close/>
                    <a:moveTo>
                      <a:pt x="634714" y="1224248"/>
                    </a:moveTo>
                    <a:cubicBezTo>
                      <a:pt x="634714" y="1214451"/>
                      <a:pt x="642665" y="1206500"/>
                      <a:pt x="652462" y="1206500"/>
                    </a:cubicBezTo>
                    <a:cubicBezTo>
                      <a:pt x="662259" y="1206500"/>
                      <a:pt x="670210" y="1214451"/>
                      <a:pt x="670210" y="1224248"/>
                    </a:cubicBezTo>
                    <a:cubicBezTo>
                      <a:pt x="670210" y="1234045"/>
                      <a:pt x="662259" y="1241996"/>
                      <a:pt x="652462" y="1241996"/>
                    </a:cubicBezTo>
                    <a:cubicBezTo>
                      <a:pt x="642665" y="1241996"/>
                      <a:pt x="634714" y="1234045"/>
                      <a:pt x="634714" y="1224248"/>
                    </a:cubicBezTo>
                    <a:close/>
                    <a:moveTo>
                      <a:pt x="698214" y="1224248"/>
                    </a:moveTo>
                    <a:cubicBezTo>
                      <a:pt x="698214" y="1214451"/>
                      <a:pt x="706165" y="1206500"/>
                      <a:pt x="715962" y="1206500"/>
                    </a:cubicBezTo>
                    <a:cubicBezTo>
                      <a:pt x="725759" y="1206500"/>
                      <a:pt x="733710" y="1214451"/>
                      <a:pt x="733710" y="1224248"/>
                    </a:cubicBezTo>
                    <a:cubicBezTo>
                      <a:pt x="733710" y="1234045"/>
                      <a:pt x="725759" y="1241996"/>
                      <a:pt x="715962" y="1241996"/>
                    </a:cubicBezTo>
                    <a:cubicBezTo>
                      <a:pt x="706165" y="1241996"/>
                      <a:pt x="698214" y="1234045"/>
                      <a:pt x="698214" y="1224248"/>
                    </a:cubicBezTo>
                    <a:close/>
                    <a:moveTo>
                      <a:pt x="761714" y="1224248"/>
                    </a:moveTo>
                    <a:cubicBezTo>
                      <a:pt x="761714" y="1214451"/>
                      <a:pt x="769665" y="1206500"/>
                      <a:pt x="779462" y="1206500"/>
                    </a:cubicBezTo>
                    <a:cubicBezTo>
                      <a:pt x="789259" y="1206500"/>
                      <a:pt x="797210" y="1214451"/>
                      <a:pt x="797210" y="1224248"/>
                    </a:cubicBezTo>
                    <a:cubicBezTo>
                      <a:pt x="797210" y="1234045"/>
                      <a:pt x="789259" y="1241996"/>
                      <a:pt x="779462" y="1241996"/>
                    </a:cubicBezTo>
                    <a:cubicBezTo>
                      <a:pt x="769665" y="1241996"/>
                      <a:pt x="761714" y="1234045"/>
                      <a:pt x="761714" y="1224248"/>
                    </a:cubicBezTo>
                    <a:close/>
                    <a:moveTo>
                      <a:pt x="825214" y="1224248"/>
                    </a:moveTo>
                    <a:cubicBezTo>
                      <a:pt x="825214" y="1214451"/>
                      <a:pt x="833165" y="1206500"/>
                      <a:pt x="842962" y="1206500"/>
                    </a:cubicBezTo>
                    <a:cubicBezTo>
                      <a:pt x="852759" y="1206500"/>
                      <a:pt x="860710" y="1214451"/>
                      <a:pt x="860710" y="1224248"/>
                    </a:cubicBezTo>
                    <a:cubicBezTo>
                      <a:pt x="860710" y="1234045"/>
                      <a:pt x="852759" y="1241996"/>
                      <a:pt x="842962" y="1241996"/>
                    </a:cubicBezTo>
                    <a:cubicBezTo>
                      <a:pt x="833165" y="1241996"/>
                      <a:pt x="825214" y="1234045"/>
                      <a:pt x="825214" y="1224248"/>
                    </a:cubicBezTo>
                    <a:close/>
                    <a:moveTo>
                      <a:pt x="888714" y="1224248"/>
                    </a:moveTo>
                    <a:cubicBezTo>
                      <a:pt x="888714" y="1214451"/>
                      <a:pt x="896665" y="1206500"/>
                      <a:pt x="906462" y="1206500"/>
                    </a:cubicBezTo>
                    <a:cubicBezTo>
                      <a:pt x="916259" y="1206500"/>
                      <a:pt x="924210" y="1214451"/>
                      <a:pt x="924210" y="1224248"/>
                    </a:cubicBezTo>
                    <a:cubicBezTo>
                      <a:pt x="924210" y="1234045"/>
                      <a:pt x="916259" y="1241996"/>
                      <a:pt x="906462" y="1241996"/>
                    </a:cubicBezTo>
                    <a:cubicBezTo>
                      <a:pt x="896665" y="1241996"/>
                      <a:pt x="888714" y="1234045"/>
                      <a:pt x="888714" y="1224248"/>
                    </a:cubicBezTo>
                    <a:close/>
                    <a:moveTo>
                      <a:pt x="952214" y="1224248"/>
                    </a:moveTo>
                    <a:cubicBezTo>
                      <a:pt x="952214" y="1214451"/>
                      <a:pt x="960165" y="1206500"/>
                      <a:pt x="969962" y="1206500"/>
                    </a:cubicBezTo>
                    <a:cubicBezTo>
                      <a:pt x="979759" y="1206500"/>
                      <a:pt x="987710" y="1214451"/>
                      <a:pt x="987710" y="1224248"/>
                    </a:cubicBezTo>
                    <a:cubicBezTo>
                      <a:pt x="987710" y="1234045"/>
                      <a:pt x="979759" y="1241996"/>
                      <a:pt x="969962" y="1241996"/>
                    </a:cubicBezTo>
                    <a:cubicBezTo>
                      <a:pt x="960165" y="1241996"/>
                      <a:pt x="952214" y="1234045"/>
                      <a:pt x="952214" y="1224248"/>
                    </a:cubicBezTo>
                    <a:close/>
                    <a:moveTo>
                      <a:pt x="1015714" y="1224248"/>
                    </a:moveTo>
                    <a:cubicBezTo>
                      <a:pt x="1015714" y="1214451"/>
                      <a:pt x="1023665" y="1206500"/>
                      <a:pt x="1033462" y="1206500"/>
                    </a:cubicBezTo>
                    <a:cubicBezTo>
                      <a:pt x="1043259" y="1206500"/>
                      <a:pt x="1051210" y="1214451"/>
                      <a:pt x="1051210" y="1224248"/>
                    </a:cubicBezTo>
                    <a:cubicBezTo>
                      <a:pt x="1051210" y="1234045"/>
                      <a:pt x="1043259" y="1241996"/>
                      <a:pt x="1033462" y="1241996"/>
                    </a:cubicBezTo>
                    <a:cubicBezTo>
                      <a:pt x="1023665" y="1241996"/>
                      <a:pt x="1015714" y="1234045"/>
                      <a:pt x="1015714" y="1224248"/>
                    </a:cubicBezTo>
                    <a:close/>
                    <a:moveTo>
                      <a:pt x="1079214" y="1224248"/>
                    </a:moveTo>
                    <a:cubicBezTo>
                      <a:pt x="1079214" y="1214451"/>
                      <a:pt x="1087165" y="1206500"/>
                      <a:pt x="1096962" y="1206500"/>
                    </a:cubicBezTo>
                    <a:cubicBezTo>
                      <a:pt x="1106759" y="1206500"/>
                      <a:pt x="1114710" y="1214451"/>
                      <a:pt x="1114710" y="1224248"/>
                    </a:cubicBezTo>
                    <a:cubicBezTo>
                      <a:pt x="1114710" y="1234045"/>
                      <a:pt x="1106759" y="1241996"/>
                      <a:pt x="1096962" y="1241996"/>
                    </a:cubicBezTo>
                    <a:cubicBezTo>
                      <a:pt x="1087165" y="1241996"/>
                      <a:pt x="1079214" y="1234045"/>
                      <a:pt x="1079214" y="1224248"/>
                    </a:cubicBezTo>
                    <a:close/>
                    <a:moveTo>
                      <a:pt x="1142428" y="1224248"/>
                    </a:moveTo>
                    <a:cubicBezTo>
                      <a:pt x="1142428" y="1214293"/>
                      <a:pt x="1150507" y="1206214"/>
                      <a:pt x="1160462" y="1206214"/>
                    </a:cubicBezTo>
                    <a:cubicBezTo>
                      <a:pt x="1170417" y="1206214"/>
                      <a:pt x="1178496" y="1214293"/>
                      <a:pt x="1178496" y="1224248"/>
                    </a:cubicBezTo>
                    <a:cubicBezTo>
                      <a:pt x="1178496" y="1234203"/>
                      <a:pt x="1170417" y="1242282"/>
                      <a:pt x="1160462" y="1242282"/>
                    </a:cubicBezTo>
                    <a:cubicBezTo>
                      <a:pt x="1150507" y="1242282"/>
                      <a:pt x="1142428" y="1234203"/>
                      <a:pt x="1142428" y="1224248"/>
                    </a:cubicBezTo>
                    <a:close/>
                    <a:moveTo>
                      <a:pt x="1205928" y="1224248"/>
                    </a:moveTo>
                    <a:cubicBezTo>
                      <a:pt x="1205928" y="1214293"/>
                      <a:pt x="1214007" y="1206214"/>
                      <a:pt x="1223962" y="1206214"/>
                    </a:cubicBezTo>
                    <a:cubicBezTo>
                      <a:pt x="1233917" y="1206214"/>
                      <a:pt x="1241996" y="1214293"/>
                      <a:pt x="1241996" y="1224248"/>
                    </a:cubicBezTo>
                    <a:cubicBezTo>
                      <a:pt x="1241996" y="1234203"/>
                      <a:pt x="1233917" y="1242282"/>
                      <a:pt x="1223962" y="1242282"/>
                    </a:cubicBezTo>
                    <a:cubicBezTo>
                      <a:pt x="1214007" y="1242282"/>
                      <a:pt x="1205928" y="1234203"/>
                      <a:pt x="1205928" y="1224248"/>
                    </a:cubicBezTo>
                    <a:close/>
                    <a:moveTo>
                      <a:pt x="1269428" y="1224248"/>
                    </a:moveTo>
                    <a:cubicBezTo>
                      <a:pt x="1269428" y="1214293"/>
                      <a:pt x="1277507" y="1206214"/>
                      <a:pt x="1287462" y="1206214"/>
                    </a:cubicBezTo>
                    <a:cubicBezTo>
                      <a:pt x="1297417" y="1206214"/>
                      <a:pt x="1305496" y="1214293"/>
                      <a:pt x="1305496" y="1224248"/>
                    </a:cubicBezTo>
                    <a:cubicBezTo>
                      <a:pt x="1305496" y="1234203"/>
                      <a:pt x="1297417" y="1242282"/>
                      <a:pt x="1287462" y="1242282"/>
                    </a:cubicBezTo>
                    <a:cubicBezTo>
                      <a:pt x="1277507" y="1242282"/>
                      <a:pt x="1269428" y="1234203"/>
                      <a:pt x="1269428" y="1224248"/>
                    </a:cubicBezTo>
                    <a:close/>
                    <a:moveTo>
                      <a:pt x="1332928" y="1224248"/>
                    </a:moveTo>
                    <a:cubicBezTo>
                      <a:pt x="1332928" y="1214293"/>
                      <a:pt x="1341007" y="1206214"/>
                      <a:pt x="1350962" y="1206214"/>
                    </a:cubicBezTo>
                    <a:cubicBezTo>
                      <a:pt x="1360917" y="1206214"/>
                      <a:pt x="1368996" y="1214293"/>
                      <a:pt x="1368996" y="1224248"/>
                    </a:cubicBezTo>
                    <a:cubicBezTo>
                      <a:pt x="1368996" y="1234203"/>
                      <a:pt x="1360917" y="1242282"/>
                      <a:pt x="1350962" y="1242282"/>
                    </a:cubicBezTo>
                    <a:cubicBezTo>
                      <a:pt x="1341007" y="1242282"/>
                      <a:pt x="1332928" y="1234203"/>
                      <a:pt x="1332928" y="1224248"/>
                    </a:cubicBezTo>
                    <a:close/>
                    <a:moveTo>
                      <a:pt x="1396428" y="1224248"/>
                    </a:moveTo>
                    <a:cubicBezTo>
                      <a:pt x="1396428" y="1214293"/>
                      <a:pt x="1404507" y="1206214"/>
                      <a:pt x="1414462" y="1206214"/>
                    </a:cubicBezTo>
                    <a:cubicBezTo>
                      <a:pt x="1424417" y="1206214"/>
                      <a:pt x="1432496" y="1214293"/>
                      <a:pt x="1432496" y="1224248"/>
                    </a:cubicBezTo>
                    <a:cubicBezTo>
                      <a:pt x="1432496" y="1234203"/>
                      <a:pt x="1424417" y="1242282"/>
                      <a:pt x="1414462" y="1242282"/>
                    </a:cubicBezTo>
                    <a:cubicBezTo>
                      <a:pt x="1404507" y="1242282"/>
                      <a:pt x="1396428" y="1234203"/>
                      <a:pt x="1396428" y="1224248"/>
                    </a:cubicBezTo>
                    <a:close/>
                    <a:moveTo>
                      <a:pt x="1459928" y="1224248"/>
                    </a:moveTo>
                    <a:cubicBezTo>
                      <a:pt x="1459928" y="1214293"/>
                      <a:pt x="1468007" y="1206214"/>
                      <a:pt x="1477962" y="1206214"/>
                    </a:cubicBezTo>
                    <a:cubicBezTo>
                      <a:pt x="1487917" y="1206214"/>
                      <a:pt x="1495996" y="1214293"/>
                      <a:pt x="1495996" y="1224248"/>
                    </a:cubicBezTo>
                    <a:cubicBezTo>
                      <a:pt x="1495996" y="1234203"/>
                      <a:pt x="1487917" y="1242282"/>
                      <a:pt x="1477962" y="1242282"/>
                    </a:cubicBezTo>
                    <a:cubicBezTo>
                      <a:pt x="1468007" y="1242282"/>
                      <a:pt x="1459928" y="1234203"/>
                      <a:pt x="1459928" y="1224248"/>
                    </a:cubicBezTo>
                    <a:close/>
                    <a:moveTo>
                      <a:pt x="1523428" y="1224248"/>
                    </a:moveTo>
                    <a:cubicBezTo>
                      <a:pt x="1523428" y="1214293"/>
                      <a:pt x="1531507" y="1206214"/>
                      <a:pt x="1541462" y="1206214"/>
                    </a:cubicBezTo>
                    <a:cubicBezTo>
                      <a:pt x="1551417" y="1206214"/>
                      <a:pt x="1559496" y="1214293"/>
                      <a:pt x="1559496" y="1224248"/>
                    </a:cubicBezTo>
                    <a:cubicBezTo>
                      <a:pt x="1559496" y="1234203"/>
                      <a:pt x="1551417" y="1242282"/>
                      <a:pt x="1541462" y="1242282"/>
                    </a:cubicBezTo>
                    <a:cubicBezTo>
                      <a:pt x="1531507" y="1242282"/>
                      <a:pt x="1523428" y="1234203"/>
                      <a:pt x="1523428" y="1224248"/>
                    </a:cubicBezTo>
                    <a:close/>
                    <a:moveTo>
                      <a:pt x="1586642" y="1224248"/>
                    </a:moveTo>
                    <a:cubicBezTo>
                      <a:pt x="1586642" y="1214135"/>
                      <a:pt x="1594850" y="1205928"/>
                      <a:pt x="1604962" y="1205928"/>
                    </a:cubicBezTo>
                    <a:cubicBezTo>
                      <a:pt x="1615075" y="1205928"/>
                      <a:pt x="1623282" y="1214135"/>
                      <a:pt x="1623282" y="1224248"/>
                    </a:cubicBezTo>
                    <a:cubicBezTo>
                      <a:pt x="1623282" y="1234360"/>
                      <a:pt x="1615075" y="1242568"/>
                      <a:pt x="1604962" y="1242568"/>
                    </a:cubicBezTo>
                    <a:cubicBezTo>
                      <a:pt x="1594850" y="1242568"/>
                      <a:pt x="1586642" y="1234360"/>
                      <a:pt x="1586642" y="1224248"/>
                    </a:cubicBezTo>
                    <a:close/>
                    <a:moveTo>
                      <a:pt x="1650142" y="1224248"/>
                    </a:moveTo>
                    <a:cubicBezTo>
                      <a:pt x="1650142" y="1214135"/>
                      <a:pt x="1658350" y="1205928"/>
                      <a:pt x="1668462" y="1205928"/>
                    </a:cubicBezTo>
                    <a:cubicBezTo>
                      <a:pt x="1678575" y="1205928"/>
                      <a:pt x="1686782" y="1214135"/>
                      <a:pt x="1686782" y="1224248"/>
                    </a:cubicBezTo>
                    <a:cubicBezTo>
                      <a:pt x="1686782" y="1234360"/>
                      <a:pt x="1678575" y="1242568"/>
                      <a:pt x="1668462" y="1242568"/>
                    </a:cubicBezTo>
                    <a:cubicBezTo>
                      <a:pt x="1658350" y="1242568"/>
                      <a:pt x="1650142" y="1234360"/>
                      <a:pt x="1650142" y="1224248"/>
                    </a:cubicBezTo>
                    <a:close/>
                    <a:moveTo>
                      <a:pt x="1713642" y="1224248"/>
                    </a:moveTo>
                    <a:cubicBezTo>
                      <a:pt x="1713642" y="1214135"/>
                      <a:pt x="1721850" y="1205928"/>
                      <a:pt x="1731962" y="1205928"/>
                    </a:cubicBezTo>
                    <a:cubicBezTo>
                      <a:pt x="1742075" y="1205928"/>
                      <a:pt x="1750282" y="1214135"/>
                      <a:pt x="1750282" y="1224248"/>
                    </a:cubicBezTo>
                    <a:cubicBezTo>
                      <a:pt x="1750282" y="1234360"/>
                      <a:pt x="1742075" y="1242568"/>
                      <a:pt x="1731962" y="1242568"/>
                    </a:cubicBezTo>
                    <a:cubicBezTo>
                      <a:pt x="1721850" y="1242568"/>
                      <a:pt x="1713642" y="1234360"/>
                      <a:pt x="1713642" y="1224248"/>
                    </a:cubicBezTo>
                    <a:close/>
                    <a:moveTo>
                      <a:pt x="1777142" y="1224248"/>
                    </a:moveTo>
                    <a:cubicBezTo>
                      <a:pt x="1777142" y="1214135"/>
                      <a:pt x="1785350" y="1205928"/>
                      <a:pt x="1795462" y="1205928"/>
                    </a:cubicBezTo>
                    <a:cubicBezTo>
                      <a:pt x="1805575" y="1205928"/>
                      <a:pt x="1813782" y="1214135"/>
                      <a:pt x="1813782" y="1224248"/>
                    </a:cubicBezTo>
                    <a:cubicBezTo>
                      <a:pt x="1813782" y="1234360"/>
                      <a:pt x="1805575" y="1242568"/>
                      <a:pt x="1795462" y="1242568"/>
                    </a:cubicBezTo>
                    <a:cubicBezTo>
                      <a:pt x="1785350" y="1242568"/>
                      <a:pt x="1777142" y="1234360"/>
                      <a:pt x="1777142" y="1224248"/>
                    </a:cubicBezTo>
                    <a:close/>
                    <a:moveTo>
                      <a:pt x="1840642" y="1224248"/>
                    </a:moveTo>
                    <a:cubicBezTo>
                      <a:pt x="1840642" y="1214135"/>
                      <a:pt x="1848850" y="1205928"/>
                      <a:pt x="1858962" y="1205928"/>
                    </a:cubicBezTo>
                    <a:cubicBezTo>
                      <a:pt x="1869075" y="1205928"/>
                      <a:pt x="1877282" y="1214135"/>
                      <a:pt x="1877282" y="1224248"/>
                    </a:cubicBezTo>
                    <a:cubicBezTo>
                      <a:pt x="1877282" y="1234360"/>
                      <a:pt x="1869075" y="1242568"/>
                      <a:pt x="1858962" y="1242568"/>
                    </a:cubicBezTo>
                    <a:cubicBezTo>
                      <a:pt x="1848850" y="1242568"/>
                      <a:pt x="1840642" y="1234360"/>
                      <a:pt x="1840642" y="1224248"/>
                    </a:cubicBezTo>
                    <a:close/>
                    <a:moveTo>
                      <a:pt x="1903857" y="1224248"/>
                    </a:moveTo>
                    <a:cubicBezTo>
                      <a:pt x="1903857" y="1213978"/>
                      <a:pt x="1912192" y="1205642"/>
                      <a:pt x="1922462" y="1205642"/>
                    </a:cubicBezTo>
                    <a:cubicBezTo>
                      <a:pt x="1932732" y="1205642"/>
                      <a:pt x="1941068" y="1213978"/>
                      <a:pt x="1941068" y="1224248"/>
                    </a:cubicBezTo>
                    <a:cubicBezTo>
                      <a:pt x="1941068" y="1234518"/>
                      <a:pt x="1932732" y="1242853"/>
                      <a:pt x="1922462" y="1242853"/>
                    </a:cubicBezTo>
                    <a:cubicBezTo>
                      <a:pt x="1912192" y="1242853"/>
                      <a:pt x="1903857" y="1234518"/>
                      <a:pt x="1903857" y="1224248"/>
                    </a:cubicBezTo>
                    <a:close/>
                    <a:moveTo>
                      <a:pt x="1967357" y="1224248"/>
                    </a:moveTo>
                    <a:cubicBezTo>
                      <a:pt x="1967357" y="1213978"/>
                      <a:pt x="1975692" y="1205642"/>
                      <a:pt x="1985962" y="1205642"/>
                    </a:cubicBezTo>
                    <a:cubicBezTo>
                      <a:pt x="1996232" y="1205642"/>
                      <a:pt x="2004568" y="1213978"/>
                      <a:pt x="2004568" y="1224248"/>
                    </a:cubicBezTo>
                    <a:cubicBezTo>
                      <a:pt x="2004568" y="1234518"/>
                      <a:pt x="1996232" y="1242853"/>
                      <a:pt x="1985962" y="1242853"/>
                    </a:cubicBezTo>
                    <a:cubicBezTo>
                      <a:pt x="1975692" y="1242853"/>
                      <a:pt x="1967357" y="1234518"/>
                      <a:pt x="1967357" y="1224248"/>
                    </a:cubicBezTo>
                    <a:close/>
                    <a:moveTo>
                      <a:pt x="2030857" y="1224248"/>
                    </a:moveTo>
                    <a:cubicBezTo>
                      <a:pt x="2030857" y="1213978"/>
                      <a:pt x="2039192" y="1205642"/>
                      <a:pt x="2049462" y="1205642"/>
                    </a:cubicBezTo>
                    <a:cubicBezTo>
                      <a:pt x="2059732" y="1205642"/>
                      <a:pt x="2068068" y="1213978"/>
                      <a:pt x="2068068" y="1224248"/>
                    </a:cubicBezTo>
                    <a:cubicBezTo>
                      <a:pt x="2068068" y="1234518"/>
                      <a:pt x="2059732" y="1242853"/>
                      <a:pt x="2049462" y="1242853"/>
                    </a:cubicBezTo>
                    <a:cubicBezTo>
                      <a:pt x="2039192" y="1242853"/>
                      <a:pt x="2030857" y="1234518"/>
                      <a:pt x="2030857" y="1224248"/>
                    </a:cubicBezTo>
                    <a:close/>
                    <a:moveTo>
                      <a:pt x="2094357" y="1224248"/>
                    </a:moveTo>
                    <a:cubicBezTo>
                      <a:pt x="2094357" y="1213978"/>
                      <a:pt x="2102692" y="1205642"/>
                      <a:pt x="2112962" y="1205642"/>
                    </a:cubicBezTo>
                    <a:cubicBezTo>
                      <a:pt x="2123232" y="1205642"/>
                      <a:pt x="2131568" y="1213978"/>
                      <a:pt x="2131568" y="1224248"/>
                    </a:cubicBezTo>
                    <a:cubicBezTo>
                      <a:pt x="2131568" y="1234518"/>
                      <a:pt x="2123232" y="1242853"/>
                      <a:pt x="2112962" y="1242853"/>
                    </a:cubicBezTo>
                    <a:cubicBezTo>
                      <a:pt x="2102692" y="1242853"/>
                      <a:pt x="2094357" y="1234518"/>
                      <a:pt x="2094357" y="1224248"/>
                    </a:cubicBezTo>
                    <a:close/>
                    <a:moveTo>
                      <a:pt x="2157857" y="1224248"/>
                    </a:moveTo>
                    <a:cubicBezTo>
                      <a:pt x="2157857" y="1213978"/>
                      <a:pt x="2166192" y="1205642"/>
                      <a:pt x="2176462" y="1205642"/>
                    </a:cubicBezTo>
                    <a:cubicBezTo>
                      <a:pt x="2186732" y="1205642"/>
                      <a:pt x="2195068" y="1213978"/>
                      <a:pt x="2195068" y="1224248"/>
                    </a:cubicBezTo>
                    <a:cubicBezTo>
                      <a:pt x="2195068" y="1234518"/>
                      <a:pt x="2186732" y="1242853"/>
                      <a:pt x="2176462" y="1242853"/>
                    </a:cubicBezTo>
                    <a:cubicBezTo>
                      <a:pt x="2166192" y="1242853"/>
                      <a:pt x="2157857" y="1234518"/>
                      <a:pt x="2157857" y="1224248"/>
                    </a:cubicBezTo>
                    <a:close/>
                    <a:moveTo>
                      <a:pt x="2222785" y="1224248"/>
                    </a:moveTo>
                    <a:cubicBezTo>
                      <a:pt x="2222785" y="1214766"/>
                      <a:pt x="2230481" y="1207071"/>
                      <a:pt x="2239962" y="1207071"/>
                    </a:cubicBezTo>
                    <a:cubicBezTo>
                      <a:pt x="2249444" y="1207071"/>
                      <a:pt x="2257139" y="1214766"/>
                      <a:pt x="2257139" y="1224248"/>
                    </a:cubicBezTo>
                    <a:cubicBezTo>
                      <a:pt x="2257139" y="1233729"/>
                      <a:pt x="2249444" y="1241425"/>
                      <a:pt x="2239962" y="1241425"/>
                    </a:cubicBezTo>
                    <a:cubicBezTo>
                      <a:pt x="2230481" y="1241425"/>
                      <a:pt x="2222785" y="1233729"/>
                      <a:pt x="2222785" y="1224248"/>
                    </a:cubicBezTo>
                    <a:close/>
                    <a:moveTo>
                      <a:pt x="2286285" y="1224248"/>
                    </a:moveTo>
                    <a:cubicBezTo>
                      <a:pt x="2286285" y="1214766"/>
                      <a:pt x="2293981" y="1207071"/>
                      <a:pt x="2303462" y="1207071"/>
                    </a:cubicBezTo>
                    <a:cubicBezTo>
                      <a:pt x="2312944" y="1207071"/>
                      <a:pt x="2320639" y="1214766"/>
                      <a:pt x="2320639" y="1224248"/>
                    </a:cubicBezTo>
                    <a:cubicBezTo>
                      <a:pt x="2320639" y="1233729"/>
                      <a:pt x="2312944" y="1241425"/>
                      <a:pt x="2303462" y="1241425"/>
                    </a:cubicBezTo>
                    <a:cubicBezTo>
                      <a:pt x="2293981" y="1241425"/>
                      <a:pt x="2286285" y="1233729"/>
                      <a:pt x="2286285" y="1224248"/>
                    </a:cubicBezTo>
                    <a:close/>
                    <a:moveTo>
                      <a:pt x="2349500" y="1224248"/>
                    </a:moveTo>
                    <a:cubicBezTo>
                      <a:pt x="2349500" y="1214608"/>
                      <a:pt x="2357323" y="1206785"/>
                      <a:pt x="2366962" y="1206785"/>
                    </a:cubicBezTo>
                    <a:cubicBezTo>
                      <a:pt x="2376601" y="1206785"/>
                      <a:pt x="2384425" y="1214608"/>
                      <a:pt x="2384425" y="1224248"/>
                    </a:cubicBezTo>
                    <a:cubicBezTo>
                      <a:pt x="2384425" y="1233887"/>
                      <a:pt x="2376601" y="1241710"/>
                      <a:pt x="2366962" y="1241710"/>
                    </a:cubicBezTo>
                    <a:cubicBezTo>
                      <a:pt x="2357323" y="1241710"/>
                      <a:pt x="2349500" y="1233887"/>
                      <a:pt x="2349500" y="1224248"/>
                    </a:cubicBezTo>
                    <a:close/>
                    <a:moveTo>
                      <a:pt x="2413000" y="1224248"/>
                    </a:moveTo>
                    <a:cubicBezTo>
                      <a:pt x="2413000" y="1214608"/>
                      <a:pt x="2420823" y="1206785"/>
                      <a:pt x="2430462" y="1206785"/>
                    </a:cubicBezTo>
                    <a:cubicBezTo>
                      <a:pt x="2440101" y="1206785"/>
                      <a:pt x="2447925" y="1214608"/>
                      <a:pt x="2447925" y="1224248"/>
                    </a:cubicBezTo>
                    <a:cubicBezTo>
                      <a:pt x="2447925" y="1233887"/>
                      <a:pt x="2440101" y="1241710"/>
                      <a:pt x="2430462" y="1241710"/>
                    </a:cubicBezTo>
                    <a:cubicBezTo>
                      <a:pt x="2420823" y="1241710"/>
                      <a:pt x="2413000" y="1233887"/>
                      <a:pt x="2413000" y="1224248"/>
                    </a:cubicBezTo>
                    <a:close/>
                    <a:moveTo>
                      <a:pt x="0" y="1287748"/>
                    </a:moveTo>
                    <a:cubicBezTo>
                      <a:pt x="0" y="1278108"/>
                      <a:pt x="7823" y="1270285"/>
                      <a:pt x="17462" y="1270285"/>
                    </a:cubicBezTo>
                    <a:cubicBezTo>
                      <a:pt x="27101" y="1270285"/>
                      <a:pt x="34925" y="1278108"/>
                      <a:pt x="34925" y="1287748"/>
                    </a:cubicBezTo>
                    <a:cubicBezTo>
                      <a:pt x="34925" y="1297387"/>
                      <a:pt x="27101" y="1305210"/>
                      <a:pt x="17462" y="1305210"/>
                    </a:cubicBezTo>
                    <a:cubicBezTo>
                      <a:pt x="7823" y="1305210"/>
                      <a:pt x="0" y="1297387"/>
                      <a:pt x="0" y="1287748"/>
                    </a:cubicBezTo>
                    <a:close/>
                    <a:moveTo>
                      <a:pt x="63500" y="1287748"/>
                    </a:moveTo>
                    <a:cubicBezTo>
                      <a:pt x="63500" y="1278108"/>
                      <a:pt x="71323" y="1270285"/>
                      <a:pt x="80962" y="1270285"/>
                    </a:cubicBezTo>
                    <a:cubicBezTo>
                      <a:pt x="90601" y="1270285"/>
                      <a:pt x="98425" y="1278108"/>
                      <a:pt x="98425" y="1287748"/>
                    </a:cubicBezTo>
                    <a:cubicBezTo>
                      <a:pt x="98425" y="1297387"/>
                      <a:pt x="90601" y="1305210"/>
                      <a:pt x="80962" y="1305210"/>
                    </a:cubicBezTo>
                    <a:cubicBezTo>
                      <a:pt x="71323" y="1305210"/>
                      <a:pt x="63500" y="1297387"/>
                      <a:pt x="63500" y="1287748"/>
                    </a:cubicBezTo>
                    <a:close/>
                    <a:moveTo>
                      <a:pt x="127000" y="1287748"/>
                    </a:moveTo>
                    <a:cubicBezTo>
                      <a:pt x="127000" y="1278108"/>
                      <a:pt x="134823" y="1270285"/>
                      <a:pt x="144462" y="1270285"/>
                    </a:cubicBezTo>
                    <a:cubicBezTo>
                      <a:pt x="154101" y="1270285"/>
                      <a:pt x="161925" y="1278108"/>
                      <a:pt x="161925" y="1287748"/>
                    </a:cubicBezTo>
                    <a:cubicBezTo>
                      <a:pt x="161925" y="1297387"/>
                      <a:pt x="154101" y="1305210"/>
                      <a:pt x="144462" y="1305210"/>
                    </a:cubicBezTo>
                    <a:cubicBezTo>
                      <a:pt x="134823" y="1305210"/>
                      <a:pt x="127000" y="1297387"/>
                      <a:pt x="127000" y="1287748"/>
                    </a:cubicBezTo>
                    <a:close/>
                    <a:moveTo>
                      <a:pt x="190500" y="1287748"/>
                    </a:moveTo>
                    <a:cubicBezTo>
                      <a:pt x="190500" y="1278108"/>
                      <a:pt x="198323" y="1270285"/>
                      <a:pt x="207962" y="1270285"/>
                    </a:cubicBezTo>
                    <a:cubicBezTo>
                      <a:pt x="217601" y="1270285"/>
                      <a:pt x="225425" y="1278108"/>
                      <a:pt x="225425" y="1287748"/>
                    </a:cubicBezTo>
                    <a:cubicBezTo>
                      <a:pt x="225425" y="1297387"/>
                      <a:pt x="217601" y="1305210"/>
                      <a:pt x="207962" y="1305210"/>
                    </a:cubicBezTo>
                    <a:cubicBezTo>
                      <a:pt x="198323" y="1305210"/>
                      <a:pt x="190500" y="1297387"/>
                      <a:pt x="190500" y="1287748"/>
                    </a:cubicBezTo>
                    <a:close/>
                    <a:moveTo>
                      <a:pt x="253714" y="1287748"/>
                    </a:moveTo>
                    <a:cubicBezTo>
                      <a:pt x="253714" y="1277951"/>
                      <a:pt x="261665" y="1270000"/>
                      <a:pt x="271462" y="1270000"/>
                    </a:cubicBezTo>
                    <a:cubicBezTo>
                      <a:pt x="281259" y="1270000"/>
                      <a:pt x="289210" y="1277951"/>
                      <a:pt x="289210" y="1287748"/>
                    </a:cubicBezTo>
                    <a:cubicBezTo>
                      <a:pt x="289210" y="1297545"/>
                      <a:pt x="281259" y="1305496"/>
                      <a:pt x="271462" y="1305496"/>
                    </a:cubicBezTo>
                    <a:cubicBezTo>
                      <a:pt x="261665" y="1305496"/>
                      <a:pt x="253714" y="1297545"/>
                      <a:pt x="253714" y="1287748"/>
                    </a:cubicBezTo>
                    <a:close/>
                    <a:moveTo>
                      <a:pt x="317214" y="1287748"/>
                    </a:moveTo>
                    <a:cubicBezTo>
                      <a:pt x="317214" y="1277951"/>
                      <a:pt x="325165" y="1270000"/>
                      <a:pt x="334962" y="1270000"/>
                    </a:cubicBezTo>
                    <a:cubicBezTo>
                      <a:pt x="344759" y="1270000"/>
                      <a:pt x="352710" y="1277951"/>
                      <a:pt x="352710" y="1287748"/>
                    </a:cubicBezTo>
                    <a:cubicBezTo>
                      <a:pt x="352710" y="1297545"/>
                      <a:pt x="344759" y="1305496"/>
                      <a:pt x="334962" y="1305496"/>
                    </a:cubicBezTo>
                    <a:cubicBezTo>
                      <a:pt x="325165" y="1305496"/>
                      <a:pt x="317214" y="1297545"/>
                      <a:pt x="317214" y="1287748"/>
                    </a:cubicBezTo>
                    <a:close/>
                    <a:moveTo>
                      <a:pt x="380714" y="1287748"/>
                    </a:moveTo>
                    <a:cubicBezTo>
                      <a:pt x="380714" y="1277951"/>
                      <a:pt x="388665" y="1270000"/>
                      <a:pt x="398462" y="1270000"/>
                    </a:cubicBezTo>
                    <a:cubicBezTo>
                      <a:pt x="408259" y="1270000"/>
                      <a:pt x="416210" y="1277951"/>
                      <a:pt x="416210" y="1287748"/>
                    </a:cubicBezTo>
                    <a:cubicBezTo>
                      <a:pt x="416210" y="1297545"/>
                      <a:pt x="408259" y="1305496"/>
                      <a:pt x="398462" y="1305496"/>
                    </a:cubicBezTo>
                    <a:cubicBezTo>
                      <a:pt x="388665" y="1305496"/>
                      <a:pt x="380714" y="1297545"/>
                      <a:pt x="380714" y="1287748"/>
                    </a:cubicBezTo>
                    <a:close/>
                    <a:moveTo>
                      <a:pt x="444214" y="1287748"/>
                    </a:moveTo>
                    <a:cubicBezTo>
                      <a:pt x="444214" y="1277951"/>
                      <a:pt x="452165" y="1270000"/>
                      <a:pt x="461962" y="1270000"/>
                    </a:cubicBezTo>
                    <a:cubicBezTo>
                      <a:pt x="471759" y="1270000"/>
                      <a:pt x="479710" y="1277951"/>
                      <a:pt x="479710" y="1287748"/>
                    </a:cubicBezTo>
                    <a:cubicBezTo>
                      <a:pt x="479710" y="1297545"/>
                      <a:pt x="471759" y="1305496"/>
                      <a:pt x="461962" y="1305496"/>
                    </a:cubicBezTo>
                    <a:cubicBezTo>
                      <a:pt x="452165" y="1305496"/>
                      <a:pt x="444214" y="1297545"/>
                      <a:pt x="444214" y="1287748"/>
                    </a:cubicBezTo>
                    <a:close/>
                    <a:moveTo>
                      <a:pt x="507714" y="1287748"/>
                    </a:moveTo>
                    <a:cubicBezTo>
                      <a:pt x="507714" y="1277951"/>
                      <a:pt x="515665" y="1270000"/>
                      <a:pt x="525462" y="1270000"/>
                    </a:cubicBezTo>
                    <a:cubicBezTo>
                      <a:pt x="535259" y="1270000"/>
                      <a:pt x="543210" y="1277951"/>
                      <a:pt x="543210" y="1287748"/>
                    </a:cubicBezTo>
                    <a:cubicBezTo>
                      <a:pt x="543210" y="1297545"/>
                      <a:pt x="535259" y="1305496"/>
                      <a:pt x="525462" y="1305496"/>
                    </a:cubicBezTo>
                    <a:cubicBezTo>
                      <a:pt x="515665" y="1305496"/>
                      <a:pt x="507714" y="1297545"/>
                      <a:pt x="507714" y="1287748"/>
                    </a:cubicBezTo>
                    <a:close/>
                    <a:moveTo>
                      <a:pt x="571214" y="1287748"/>
                    </a:moveTo>
                    <a:cubicBezTo>
                      <a:pt x="571214" y="1277951"/>
                      <a:pt x="579165" y="1270000"/>
                      <a:pt x="588962" y="1270000"/>
                    </a:cubicBezTo>
                    <a:cubicBezTo>
                      <a:pt x="598759" y="1270000"/>
                      <a:pt x="606710" y="1277951"/>
                      <a:pt x="606710" y="1287748"/>
                    </a:cubicBezTo>
                    <a:cubicBezTo>
                      <a:pt x="606710" y="1297545"/>
                      <a:pt x="598759" y="1305496"/>
                      <a:pt x="588962" y="1305496"/>
                    </a:cubicBezTo>
                    <a:cubicBezTo>
                      <a:pt x="579165" y="1305496"/>
                      <a:pt x="571214" y="1297545"/>
                      <a:pt x="571214" y="1287748"/>
                    </a:cubicBezTo>
                    <a:close/>
                    <a:moveTo>
                      <a:pt x="634714" y="1287748"/>
                    </a:moveTo>
                    <a:cubicBezTo>
                      <a:pt x="634714" y="1277951"/>
                      <a:pt x="642665" y="1270000"/>
                      <a:pt x="652462" y="1270000"/>
                    </a:cubicBezTo>
                    <a:cubicBezTo>
                      <a:pt x="662259" y="1270000"/>
                      <a:pt x="670210" y="1277951"/>
                      <a:pt x="670210" y="1287748"/>
                    </a:cubicBezTo>
                    <a:cubicBezTo>
                      <a:pt x="670210" y="1297545"/>
                      <a:pt x="662259" y="1305496"/>
                      <a:pt x="652462" y="1305496"/>
                    </a:cubicBezTo>
                    <a:cubicBezTo>
                      <a:pt x="642665" y="1305496"/>
                      <a:pt x="634714" y="1297545"/>
                      <a:pt x="634714" y="1287748"/>
                    </a:cubicBezTo>
                    <a:close/>
                    <a:moveTo>
                      <a:pt x="698214" y="1287748"/>
                    </a:moveTo>
                    <a:cubicBezTo>
                      <a:pt x="698214" y="1277951"/>
                      <a:pt x="706165" y="1270000"/>
                      <a:pt x="715962" y="1270000"/>
                    </a:cubicBezTo>
                    <a:cubicBezTo>
                      <a:pt x="725759" y="1270000"/>
                      <a:pt x="733710" y="1277951"/>
                      <a:pt x="733710" y="1287748"/>
                    </a:cubicBezTo>
                    <a:cubicBezTo>
                      <a:pt x="733710" y="1297545"/>
                      <a:pt x="725759" y="1305496"/>
                      <a:pt x="715962" y="1305496"/>
                    </a:cubicBezTo>
                    <a:cubicBezTo>
                      <a:pt x="706165" y="1305496"/>
                      <a:pt x="698214" y="1297545"/>
                      <a:pt x="698214" y="1287748"/>
                    </a:cubicBezTo>
                    <a:close/>
                    <a:moveTo>
                      <a:pt x="761714" y="1287748"/>
                    </a:moveTo>
                    <a:cubicBezTo>
                      <a:pt x="761714" y="1277951"/>
                      <a:pt x="769665" y="1270000"/>
                      <a:pt x="779462" y="1270000"/>
                    </a:cubicBezTo>
                    <a:cubicBezTo>
                      <a:pt x="789259" y="1270000"/>
                      <a:pt x="797210" y="1277951"/>
                      <a:pt x="797210" y="1287748"/>
                    </a:cubicBezTo>
                    <a:cubicBezTo>
                      <a:pt x="797210" y="1297545"/>
                      <a:pt x="789259" y="1305496"/>
                      <a:pt x="779462" y="1305496"/>
                    </a:cubicBezTo>
                    <a:cubicBezTo>
                      <a:pt x="769665" y="1305496"/>
                      <a:pt x="761714" y="1297545"/>
                      <a:pt x="761714" y="1287748"/>
                    </a:cubicBezTo>
                    <a:close/>
                    <a:moveTo>
                      <a:pt x="825214" y="1287748"/>
                    </a:moveTo>
                    <a:cubicBezTo>
                      <a:pt x="825214" y="1277951"/>
                      <a:pt x="833165" y="1270000"/>
                      <a:pt x="842962" y="1270000"/>
                    </a:cubicBezTo>
                    <a:cubicBezTo>
                      <a:pt x="852759" y="1270000"/>
                      <a:pt x="860710" y="1277951"/>
                      <a:pt x="860710" y="1287748"/>
                    </a:cubicBezTo>
                    <a:cubicBezTo>
                      <a:pt x="860710" y="1297545"/>
                      <a:pt x="852759" y="1305496"/>
                      <a:pt x="842962" y="1305496"/>
                    </a:cubicBezTo>
                    <a:cubicBezTo>
                      <a:pt x="833165" y="1305496"/>
                      <a:pt x="825214" y="1297545"/>
                      <a:pt x="825214" y="1287748"/>
                    </a:cubicBezTo>
                    <a:close/>
                    <a:moveTo>
                      <a:pt x="888714" y="1287748"/>
                    </a:moveTo>
                    <a:cubicBezTo>
                      <a:pt x="888714" y="1277951"/>
                      <a:pt x="896665" y="1270000"/>
                      <a:pt x="906462" y="1270000"/>
                    </a:cubicBezTo>
                    <a:cubicBezTo>
                      <a:pt x="916259" y="1270000"/>
                      <a:pt x="924210" y="1277951"/>
                      <a:pt x="924210" y="1287748"/>
                    </a:cubicBezTo>
                    <a:cubicBezTo>
                      <a:pt x="924210" y="1297545"/>
                      <a:pt x="916259" y="1305496"/>
                      <a:pt x="906462" y="1305496"/>
                    </a:cubicBezTo>
                    <a:cubicBezTo>
                      <a:pt x="896665" y="1305496"/>
                      <a:pt x="888714" y="1297545"/>
                      <a:pt x="888714" y="1287748"/>
                    </a:cubicBezTo>
                    <a:close/>
                    <a:moveTo>
                      <a:pt x="952214" y="1287748"/>
                    </a:moveTo>
                    <a:cubicBezTo>
                      <a:pt x="952214" y="1277951"/>
                      <a:pt x="960165" y="1270000"/>
                      <a:pt x="969962" y="1270000"/>
                    </a:cubicBezTo>
                    <a:cubicBezTo>
                      <a:pt x="979759" y="1270000"/>
                      <a:pt x="987710" y="1277951"/>
                      <a:pt x="987710" y="1287748"/>
                    </a:cubicBezTo>
                    <a:cubicBezTo>
                      <a:pt x="987710" y="1297545"/>
                      <a:pt x="979759" y="1305496"/>
                      <a:pt x="969962" y="1305496"/>
                    </a:cubicBezTo>
                    <a:cubicBezTo>
                      <a:pt x="960165" y="1305496"/>
                      <a:pt x="952214" y="1297545"/>
                      <a:pt x="952214" y="1287748"/>
                    </a:cubicBezTo>
                    <a:close/>
                    <a:moveTo>
                      <a:pt x="1015714" y="1287748"/>
                    </a:moveTo>
                    <a:cubicBezTo>
                      <a:pt x="1015714" y="1277951"/>
                      <a:pt x="1023665" y="1270000"/>
                      <a:pt x="1033462" y="1270000"/>
                    </a:cubicBezTo>
                    <a:cubicBezTo>
                      <a:pt x="1043259" y="1270000"/>
                      <a:pt x="1051210" y="1277951"/>
                      <a:pt x="1051210" y="1287748"/>
                    </a:cubicBezTo>
                    <a:cubicBezTo>
                      <a:pt x="1051210" y="1297545"/>
                      <a:pt x="1043259" y="1305496"/>
                      <a:pt x="1033462" y="1305496"/>
                    </a:cubicBezTo>
                    <a:cubicBezTo>
                      <a:pt x="1023665" y="1305496"/>
                      <a:pt x="1015714" y="1297545"/>
                      <a:pt x="1015714" y="1287748"/>
                    </a:cubicBezTo>
                    <a:close/>
                    <a:moveTo>
                      <a:pt x="1078928" y="1287748"/>
                    </a:moveTo>
                    <a:cubicBezTo>
                      <a:pt x="1078928" y="1277793"/>
                      <a:pt x="1087007" y="1269714"/>
                      <a:pt x="1096962" y="1269714"/>
                    </a:cubicBezTo>
                    <a:cubicBezTo>
                      <a:pt x="1106917" y="1269714"/>
                      <a:pt x="1114996" y="1277793"/>
                      <a:pt x="1114996" y="1287748"/>
                    </a:cubicBezTo>
                    <a:cubicBezTo>
                      <a:pt x="1114996" y="1297703"/>
                      <a:pt x="1106917" y="1305782"/>
                      <a:pt x="1096962" y="1305782"/>
                    </a:cubicBezTo>
                    <a:cubicBezTo>
                      <a:pt x="1087007" y="1305782"/>
                      <a:pt x="1078928" y="1297703"/>
                      <a:pt x="1078928" y="1287748"/>
                    </a:cubicBezTo>
                    <a:close/>
                    <a:moveTo>
                      <a:pt x="1142428" y="1287748"/>
                    </a:moveTo>
                    <a:cubicBezTo>
                      <a:pt x="1142428" y="1277793"/>
                      <a:pt x="1150507" y="1269714"/>
                      <a:pt x="1160462" y="1269714"/>
                    </a:cubicBezTo>
                    <a:cubicBezTo>
                      <a:pt x="1170417" y="1269714"/>
                      <a:pt x="1178496" y="1277793"/>
                      <a:pt x="1178496" y="1287748"/>
                    </a:cubicBezTo>
                    <a:cubicBezTo>
                      <a:pt x="1178496" y="1297703"/>
                      <a:pt x="1170417" y="1305782"/>
                      <a:pt x="1160462" y="1305782"/>
                    </a:cubicBezTo>
                    <a:cubicBezTo>
                      <a:pt x="1150507" y="1305782"/>
                      <a:pt x="1142428" y="1297703"/>
                      <a:pt x="1142428" y="1287748"/>
                    </a:cubicBezTo>
                    <a:close/>
                    <a:moveTo>
                      <a:pt x="1205928" y="1287748"/>
                    </a:moveTo>
                    <a:cubicBezTo>
                      <a:pt x="1205928" y="1277793"/>
                      <a:pt x="1214007" y="1269714"/>
                      <a:pt x="1223962" y="1269714"/>
                    </a:cubicBezTo>
                    <a:cubicBezTo>
                      <a:pt x="1233917" y="1269714"/>
                      <a:pt x="1241996" y="1277793"/>
                      <a:pt x="1241996" y="1287748"/>
                    </a:cubicBezTo>
                    <a:cubicBezTo>
                      <a:pt x="1241996" y="1297703"/>
                      <a:pt x="1233917" y="1305782"/>
                      <a:pt x="1223962" y="1305782"/>
                    </a:cubicBezTo>
                    <a:cubicBezTo>
                      <a:pt x="1214007" y="1305782"/>
                      <a:pt x="1205928" y="1297703"/>
                      <a:pt x="1205928" y="1287748"/>
                    </a:cubicBezTo>
                    <a:close/>
                    <a:moveTo>
                      <a:pt x="1269428" y="1287748"/>
                    </a:moveTo>
                    <a:cubicBezTo>
                      <a:pt x="1269428" y="1277793"/>
                      <a:pt x="1277507" y="1269714"/>
                      <a:pt x="1287462" y="1269714"/>
                    </a:cubicBezTo>
                    <a:cubicBezTo>
                      <a:pt x="1297417" y="1269714"/>
                      <a:pt x="1305496" y="1277793"/>
                      <a:pt x="1305496" y="1287748"/>
                    </a:cubicBezTo>
                    <a:cubicBezTo>
                      <a:pt x="1305496" y="1297703"/>
                      <a:pt x="1297417" y="1305782"/>
                      <a:pt x="1287462" y="1305782"/>
                    </a:cubicBezTo>
                    <a:cubicBezTo>
                      <a:pt x="1277507" y="1305782"/>
                      <a:pt x="1269428" y="1297703"/>
                      <a:pt x="1269428" y="1287748"/>
                    </a:cubicBezTo>
                    <a:close/>
                    <a:moveTo>
                      <a:pt x="1332928" y="1287748"/>
                    </a:moveTo>
                    <a:cubicBezTo>
                      <a:pt x="1332928" y="1277793"/>
                      <a:pt x="1341007" y="1269714"/>
                      <a:pt x="1350962" y="1269714"/>
                    </a:cubicBezTo>
                    <a:cubicBezTo>
                      <a:pt x="1360917" y="1269714"/>
                      <a:pt x="1368996" y="1277793"/>
                      <a:pt x="1368996" y="1287748"/>
                    </a:cubicBezTo>
                    <a:cubicBezTo>
                      <a:pt x="1368996" y="1297703"/>
                      <a:pt x="1360917" y="1305782"/>
                      <a:pt x="1350962" y="1305782"/>
                    </a:cubicBezTo>
                    <a:cubicBezTo>
                      <a:pt x="1341007" y="1305782"/>
                      <a:pt x="1332928" y="1297703"/>
                      <a:pt x="1332928" y="1287748"/>
                    </a:cubicBezTo>
                    <a:close/>
                    <a:moveTo>
                      <a:pt x="1396428" y="1287748"/>
                    </a:moveTo>
                    <a:cubicBezTo>
                      <a:pt x="1396428" y="1277793"/>
                      <a:pt x="1404507" y="1269714"/>
                      <a:pt x="1414462" y="1269714"/>
                    </a:cubicBezTo>
                    <a:cubicBezTo>
                      <a:pt x="1424417" y="1269714"/>
                      <a:pt x="1432496" y="1277793"/>
                      <a:pt x="1432496" y="1287748"/>
                    </a:cubicBezTo>
                    <a:cubicBezTo>
                      <a:pt x="1432496" y="1297703"/>
                      <a:pt x="1424417" y="1305782"/>
                      <a:pt x="1414462" y="1305782"/>
                    </a:cubicBezTo>
                    <a:cubicBezTo>
                      <a:pt x="1404507" y="1305782"/>
                      <a:pt x="1396428" y="1297703"/>
                      <a:pt x="1396428" y="1287748"/>
                    </a:cubicBezTo>
                    <a:close/>
                    <a:moveTo>
                      <a:pt x="1459928" y="1287748"/>
                    </a:moveTo>
                    <a:cubicBezTo>
                      <a:pt x="1459928" y="1277793"/>
                      <a:pt x="1468007" y="1269714"/>
                      <a:pt x="1477962" y="1269714"/>
                    </a:cubicBezTo>
                    <a:cubicBezTo>
                      <a:pt x="1487917" y="1269714"/>
                      <a:pt x="1495996" y="1277793"/>
                      <a:pt x="1495996" y="1287748"/>
                    </a:cubicBezTo>
                    <a:cubicBezTo>
                      <a:pt x="1495996" y="1297703"/>
                      <a:pt x="1487917" y="1305782"/>
                      <a:pt x="1477962" y="1305782"/>
                    </a:cubicBezTo>
                    <a:cubicBezTo>
                      <a:pt x="1468007" y="1305782"/>
                      <a:pt x="1459928" y="1297703"/>
                      <a:pt x="1459928" y="1287748"/>
                    </a:cubicBezTo>
                    <a:close/>
                    <a:moveTo>
                      <a:pt x="1523142" y="1287748"/>
                    </a:moveTo>
                    <a:cubicBezTo>
                      <a:pt x="1523142" y="1277635"/>
                      <a:pt x="1531350" y="1269428"/>
                      <a:pt x="1541462" y="1269428"/>
                    </a:cubicBezTo>
                    <a:cubicBezTo>
                      <a:pt x="1551575" y="1269428"/>
                      <a:pt x="1559782" y="1277635"/>
                      <a:pt x="1559782" y="1287748"/>
                    </a:cubicBezTo>
                    <a:cubicBezTo>
                      <a:pt x="1559782" y="1297860"/>
                      <a:pt x="1551575" y="1306068"/>
                      <a:pt x="1541462" y="1306068"/>
                    </a:cubicBezTo>
                    <a:cubicBezTo>
                      <a:pt x="1531350" y="1306068"/>
                      <a:pt x="1523142" y="1297860"/>
                      <a:pt x="1523142" y="1287748"/>
                    </a:cubicBezTo>
                    <a:close/>
                    <a:moveTo>
                      <a:pt x="1586642" y="1287748"/>
                    </a:moveTo>
                    <a:cubicBezTo>
                      <a:pt x="1586642" y="1277635"/>
                      <a:pt x="1594850" y="1269428"/>
                      <a:pt x="1604962" y="1269428"/>
                    </a:cubicBezTo>
                    <a:cubicBezTo>
                      <a:pt x="1615075" y="1269428"/>
                      <a:pt x="1623282" y="1277635"/>
                      <a:pt x="1623282" y="1287748"/>
                    </a:cubicBezTo>
                    <a:cubicBezTo>
                      <a:pt x="1623282" y="1297860"/>
                      <a:pt x="1615075" y="1306068"/>
                      <a:pt x="1604962" y="1306068"/>
                    </a:cubicBezTo>
                    <a:cubicBezTo>
                      <a:pt x="1594850" y="1306068"/>
                      <a:pt x="1586642" y="1297860"/>
                      <a:pt x="1586642" y="1287748"/>
                    </a:cubicBezTo>
                    <a:close/>
                    <a:moveTo>
                      <a:pt x="1650142" y="1287748"/>
                    </a:moveTo>
                    <a:cubicBezTo>
                      <a:pt x="1650142" y="1277635"/>
                      <a:pt x="1658350" y="1269428"/>
                      <a:pt x="1668462" y="1269428"/>
                    </a:cubicBezTo>
                    <a:cubicBezTo>
                      <a:pt x="1678575" y="1269428"/>
                      <a:pt x="1686782" y="1277635"/>
                      <a:pt x="1686782" y="1287748"/>
                    </a:cubicBezTo>
                    <a:cubicBezTo>
                      <a:pt x="1686782" y="1297860"/>
                      <a:pt x="1678575" y="1306068"/>
                      <a:pt x="1668462" y="1306068"/>
                    </a:cubicBezTo>
                    <a:cubicBezTo>
                      <a:pt x="1658350" y="1306068"/>
                      <a:pt x="1650142" y="1297860"/>
                      <a:pt x="1650142" y="1287748"/>
                    </a:cubicBezTo>
                    <a:close/>
                    <a:moveTo>
                      <a:pt x="1713642" y="1287748"/>
                    </a:moveTo>
                    <a:cubicBezTo>
                      <a:pt x="1713642" y="1277635"/>
                      <a:pt x="1721850" y="1269428"/>
                      <a:pt x="1731962" y="1269428"/>
                    </a:cubicBezTo>
                    <a:cubicBezTo>
                      <a:pt x="1742075" y="1269428"/>
                      <a:pt x="1750282" y="1277635"/>
                      <a:pt x="1750282" y="1287748"/>
                    </a:cubicBezTo>
                    <a:cubicBezTo>
                      <a:pt x="1750282" y="1297860"/>
                      <a:pt x="1742075" y="1306068"/>
                      <a:pt x="1731962" y="1306068"/>
                    </a:cubicBezTo>
                    <a:cubicBezTo>
                      <a:pt x="1721850" y="1306068"/>
                      <a:pt x="1713642" y="1297860"/>
                      <a:pt x="1713642" y="1287748"/>
                    </a:cubicBezTo>
                    <a:close/>
                    <a:moveTo>
                      <a:pt x="1777142" y="1287748"/>
                    </a:moveTo>
                    <a:cubicBezTo>
                      <a:pt x="1777142" y="1277635"/>
                      <a:pt x="1785350" y="1269428"/>
                      <a:pt x="1795462" y="1269428"/>
                    </a:cubicBezTo>
                    <a:cubicBezTo>
                      <a:pt x="1805575" y="1269428"/>
                      <a:pt x="1813782" y="1277635"/>
                      <a:pt x="1813782" y="1287748"/>
                    </a:cubicBezTo>
                    <a:cubicBezTo>
                      <a:pt x="1813782" y="1297860"/>
                      <a:pt x="1805575" y="1306068"/>
                      <a:pt x="1795462" y="1306068"/>
                    </a:cubicBezTo>
                    <a:cubicBezTo>
                      <a:pt x="1785350" y="1306068"/>
                      <a:pt x="1777142" y="1297860"/>
                      <a:pt x="1777142" y="1287748"/>
                    </a:cubicBezTo>
                    <a:close/>
                    <a:moveTo>
                      <a:pt x="1840357" y="1287748"/>
                    </a:moveTo>
                    <a:cubicBezTo>
                      <a:pt x="1840357" y="1277478"/>
                      <a:pt x="1848692" y="1269142"/>
                      <a:pt x="1858962" y="1269142"/>
                    </a:cubicBezTo>
                    <a:cubicBezTo>
                      <a:pt x="1869232" y="1269142"/>
                      <a:pt x="1877568" y="1277478"/>
                      <a:pt x="1877568" y="1287748"/>
                    </a:cubicBezTo>
                    <a:cubicBezTo>
                      <a:pt x="1877568" y="1298018"/>
                      <a:pt x="1869232" y="1306353"/>
                      <a:pt x="1858962" y="1306353"/>
                    </a:cubicBezTo>
                    <a:cubicBezTo>
                      <a:pt x="1848692" y="1306353"/>
                      <a:pt x="1840357" y="1298018"/>
                      <a:pt x="1840357" y="1287748"/>
                    </a:cubicBezTo>
                    <a:close/>
                    <a:moveTo>
                      <a:pt x="1903857" y="1287748"/>
                    </a:moveTo>
                    <a:cubicBezTo>
                      <a:pt x="1903857" y="1277478"/>
                      <a:pt x="1912192" y="1269142"/>
                      <a:pt x="1922462" y="1269142"/>
                    </a:cubicBezTo>
                    <a:cubicBezTo>
                      <a:pt x="1932732" y="1269142"/>
                      <a:pt x="1941068" y="1277478"/>
                      <a:pt x="1941068" y="1287748"/>
                    </a:cubicBezTo>
                    <a:cubicBezTo>
                      <a:pt x="1941068" y="1298018"/>
                      <a:pt x="1932732" y="1306353"/>
                      <a:pt x="1922462" y="1306353"/>
                    </a:cubicBezTo>
                    <a:cubicBezTo>
                      <a:pt x="1912192" y="1306353"/>
                      <a:pt x="1903857" y="1298018"/>
                      <a:pt x="1903857" y="1287748"/>
                    </a:cubicBezTo>
                    <a:close/>
                    <a:moveTo>
                      <a:pt x="1967357" y="1287748"/>
                    </a:moveTo>
                    <a:cubicBezTo>
                      <a:pt x="1967357" y="1277478"/>
                      <a:pt x="1975692" y="1269142"/>
                      <a:pt x="1985962" y="1269142"/>
                    </a:cubicBezTo>
                    <a:cubicBezTo>
                      <a:pt x="1996232" y="1269142"/>
                      <a:pt x="2004568" y="1277478"/>
                      <a:pt x="2004568" y="1287748"/>
                    </a:cubicBezTo>
                    <a:cubicBezTo>
                      <a:pt x="2004568" y="1298018"/>
                      <a:pt x="1996232" y="1306353"/>
                      <a:pt x="1985962" y="1306353"/>
                    </a:cubicBezTo>
                    <a:cubicBezTo>
                      <a:pt x="1975692" y="1306353"/>
                      <a:pt x="1967357" y="1298018"/>
                      <a:pt x="1967357" y="1287748"/>
                    </a:cubicBezTo>
                    <a:close/>
                    <a:moveTo>
                      <a:pt x="2030857" y="1287748"/>
                    </a:moveTo>
                    <a:cubicBezTo>
                      <a:pt x="2030857" y="1277478"/>
                      <a:pt x="2039192" y="1269142"/>
                      <a:pt x="2049462" y="1269142"/>
                    </a:cubicBezTo>
                    <a:cubicBezTo>
                      <a:pt x="2059732" y="1269142"/>
                      <a:pt x="2068068" y="1277478"/>
                      <a:pt x="2068068" y="1287748"/>
                    </a:cubicBezTo>
                    <a:cubicBezTo>
                      <a:pt x="2068068" y="1298018"/>
                      <a:pt x="2059732" y="1306353"/>
                      <a:pt x="2049462" y="1306353"/>
                    </a:cubicBezTo>
                    <a:cubicBezTo>
                      <a:pt x="2039192" y="1306353"/>
                      <a:pt x="2030857" y="1298018"/>
                      <a:pt x="2030857" y="1287748"/>
                    </a:cubicBezTo>
                    <a:close/>
                    <a:moveTo>
                      <a:pt x="2094357" y="1287748"/>
                    </a:moveTo>
                    <a:cubicBezTo>
                      <a:pt x="2094357" y="1277478"/>
                      <a:pt x="2102692" y="1269142"/>
                      <a:pt x="2112962" y="1269142"/>
                    </a:cubicBezTo>
                    <a:cubicBezTo>
                      <a:pt x="2123232" y="1269142"/>
                      <a:pt x="2131568" y="1277478"/>
                      <a:pt x="2131568" y="1287748"/>
                    </a:cubicBezTo>
                    <a:cubicBezTo>
                      <a:pt x="2131568" y="1298018"/>
                      <a:pt x="2123232" y="1306353"/>
                      <a:pt x="2112962" y="1306353"/>
                    </a:cubicBezTo>
                    <a:cubicBezTo>
                      <a:pt x="2102692" y="1306353"/>
                      <a:pt x="2094357" y="1298018"/>
                      <a:pt x="2094357" y="1287748"/>
                    </a:cubicBezTo>
                    <a:close/>
                    <a:moveTo>
                      <a:pt x="2157571" y="1287748"/>
                    </a:moveTo>
                    <a:cubicBezTo>
                      <a:pt x="2157571" y="1277320"/>
                      <a:pt x="2166034" y="1268857"/>
                      <a:pt x="2176462" y="1268857"/>
                    </a:cubicBezTo>
                    <a:cubicBezTo>
                      <a:pt x="2186890" y="1268857"/>
                      <a:pt x="2195353" y="1277320"/>
                      <a:pt x="2195353" y="1287748"/>
                    </a:cubicBezTo>
                    <a:cubicBezTo>
                      <a:pt x="2195353" y="1298176"/>
                      <a:pt x="2186890" y="1306639"/>
                      <a:pt x="2176462" y="1306639"/>
                    </a:cubicBezTo>
                    <a:cubicBezTo>
                      <a:pt x="2166034" y="1306639"/>
                      <a:pt x="2157571" y="1298176"/>
                      <a:pt x="2157571" y="1287748"/>
                    </a:cubicBezTo>
                    <a:close/>
                    <a:moveTo>
                      <a:pt x="2222785" y="1287748"/>
                    </a:moveTo>
                    <a:cubicBezTo>
                      <a:pt x="2222785" y="1278266"/>
                      <a:pt x="2230481" y="1270571"/>
                      <a:pt x="2239962" y="1270571"/>
                    </a:cubicBezTo>
                    <a:cubicBezTo>
                      <a:pt x="2249444" y="1270571"/>
                      <a:pt x="2257139" y="1278266"/>
                      <a:pt x="2257139" y="1287748"/>
                    </a:cubicBezTo>
                    <a:cubicBezTo>
                      <a:pt x="2257139" y="1297229"/>
                      <a:pt x="2249444" y="1304925"/>
                      <a:pt x="2239962" y="1304925"/>
                    </a:cubicBezTo>
                    <a:cubicBezTo>
                      <a:pt x="2230481" y="1304925"/>
                      <a:pt x="2222785" y="1297229"/>
                      <a:pt x="2222785" y="1287748"/>
                    </a:cubicBezTo>
                    <a:close/>
                    <a:moveTo>
                      <a:pt x="2286285" y="1287748"/>
                    </a:moveTo>
                    <a:cubicBezTo>
                      <a:pt x="2286285" y="1278266"/>
                      <a:pt x="2293981" y="1270571"/>
                      <a:pt x="2303462" y="1270571"/>
                    </a:cubicBezTo>
                    <a:cubicBezTo>
                      <a:pt x="2312944" y="1270571"/>
                      <a:pt x="2320639" y="1278266"/>
                      <a:pt x="2320639" y="1287748"/>
                    </a:cubicBezTo>
                    <a:cubicBezTo>
                      <a:pt x="2320639" y="1297229"/>
                      <a:pt x="2312944" y="1304925"/>
                      <a:pt x="2303462" y="1304925"/>
                    </a:cubicBezTo>
                    <a:cubicBezTo>
                      <a:pt x="2293981" y="1304925"/>
                      <a:pt x="2286285" y="1297229"/>
                      <a:pt x="2286285" y="1287748"/>
                    </a:cubicBezTo>
                    <a:close/>
                    <a:moveTo>
                      <a:pt x="2349500" y="1287748"/>
                    </a:moveTo>
                    <a:cubicBezTo>
                      <a:pt x="2349500" y="1278108"/>
                      <a:pt x="2357323" y="1270285"/>
                      <a:pt x="2366962" y="1270285"/>
                    </a:cubicBezTo>
                    <a:cubicBezTo>
                      <a:pt x="2376601" y="1270285"/>
                      <a:pt x="2384425" y="1278108"/>
                      <a:pt x="2384425" y="1287748"/>
                    </a:cubicBezTo>
                    <a:cubicBezTo>
                      <a:pt x="2384425" y="1297387"/>
                      <a:pt x="2376601" y="1305210"/>
                      <a:pt x="2366962" y="1305210"/>
                    </a:cubicBezTo>
                    <a:cubicBezTo>
                      <a:pt x="2357323" y="1305210"/>
                      <a:pt x="2349500" y="1297387"/>
                      <a:pt x="2349500" y="1287748"/>
                    </a:cubicBezTo>
                    <a:close/>
                    <a:moveTo>
                      <a:pt x="2413000" y="1287748"/>
                    </a:moveTo>
                    <a:cubicBezTo>
                      <a:pt x="2413000" y="1278108"/>
                      <a:pt x="2420823" y="1270285"/>
                      <a:pt x="2430462" y="1270285"/>
                    </a:cubicBezTo>
                    <a:cubicBezTo>
                      <a:pt x="2440101" y="1270285"/>
                      <a:pt x="2447925" y="1278108"/>
                      <a:pt x="2447925" y="1287748"/>
                    </a:cubicBezTo>
                    <a:cubicBezTo>
                      <a:pt x="2447925" y="1297387"/>
                      <a:pt x="2440101" y="1305210"/>
                      <a:pt x="2430462" y="1305210"/>
                    </a:cubicBezTo>
                    <a:cubicBezTo>
                      <a:pt x="2420823" y="1305210"/>
                      <a:pt x="2413000" y="1297387"/>
                      <a:pt x="2413000" y="1287748"/>
                    </a:cubicBezTo>
                    <a:close/>
                    <a:moveTo>
                      <a:pt x="0" y="1351248"/>
                    </a:moveTo>
                    <a:cubicBezTo>
                      <a:pt x="0" y="1341608"/>
                      <a:pt x="7823" y="1333785"/>
                      <a:pt x="17462" y="1333785"/>
                    </a:cubicBezTo>
                    <a:cubicBezTo>
                      <a:pt x="27101" y="1333785"/>
                      <a:pt x="34925" y="1341608"/>
                      <a:pt x="34925" y="1351248"/>
                    </a:cubicBezTo>
                    <a:cubicBezTo>
                      <a:pt x="34925" y="1360887"/>
                      <a:pt x="27101" y="1368710"/>
                      <a:pt x="17462" y="1368710"/>
                    </a:cubicBezTo>
                    <a:cubicBezTo>
                      <a:pt x="7823" y="1368710"/>
                      <a:pt x="0" y="1360887"/>
                      <a:pt x="0" y="1351248"/>
                    </a:cubicBezTo>
                    <a:close/>
                    <a:moveTo>
                      <a:pt x="63214" y="1351248"/>
                    </a:moveTo>
                    <a:cubicBezTo>
                      <a:pt x="63214" y="1341451"/>
                      <a:pt x="71165" y="1333500"/>
                      <a:pt x="80962" y="1333500"/>
                    </a:cubicBezTo>
                    <a:cubicBezTo>
                      <a:pt x="90759" y="1333500"/>
                      <a:pt x="98710" y="1341451"/>
                      <a:pt x="98710" y="1351248"/>
                    </a:cubicBezTo>
                    <a:cubicBezTo>
                      <a:pt x="98710" y="1361045"/>
                      <a:pt x="90759" y="1368996"/>
                      <a:pt x="80962" y="1368996"/>
                    </a:cubicBezTo>
                    <a:cubicBezTo>
                      <a:pt x="71165" y="1368996"/>
                      <a:pt x="63214" y="1361045"/>
                      <a:pt x="63214" y="1351248"/>
                    </a:cubicBezTo>
                    <a:close/>
                    <a:moveTo>
                      <a:pt x="126714" y="1351248"/>
                    </a:moveTo>
                    <a:cubicBezTo>
                      <a:pt x="126714" y="1341451"/>
                      <a:pt x="134665" y="1333500"/>
                      <a:pt x="144462" y="1333500"/>
                    </a:cubicBezTo>
                    <a:cubicBezTo>
                      <a:pt x="154259" y="1333500"/>
                      <a:pt x="162210" y="1341451"/>
                      <a:pt x="162210" y="1351248"/>
                    </a:cubicBezTo>
                    <a:cubicBezTo>
                      <a:pt x="162210" y="1361045"/>
                      <a:pt x="154259" y="1368996"/>
                      <a:pt x="144462" y="1368996"/>
                    </a:cubicBezTo>
                    <a:cubicBezTo>
                      <a:pt x="134665" y="1368996"/>
                      <a:pt x="126714" y="1361045"/>
                      <a:pt x="126714" y="1351248"/>
                    </a:cubicBezTo>
                    <a:close/>
                    <a:moveTo>
                      <a:pt x="190214" y="1351248"/>
                    </a:moveTo>
                    <a:cubicBezTo>
                      <a:pt x="190214" y="1341451"/>
                      <a:pt x="198165" y="1333500"/>
                      <a:pt x="207962" y="1333500"/>
                    </a:cubicBezTo>
                    <a:cubicBezTo>
                      <a:pt x="217759" y="1333500"/>
                      <a:pt x="225710" y="1341451"/>
                      <a:pt x="225710" y="1351248"/>
                    </a:cubicBezTo>
                    <a:cubicBezTo>
                      <a:pt x="225710" y="1361045"/>
                      <a:pt x="217759" y="1368996"/>
                      <a:pt x="207962" y="1368996"/>
                    </a:cubicBezTo>
                    <a:cubicBezTo>
                      <a:pt x="198165" y="1368996"/>
                      <a:pt x="190214" y="1361045"/>
                      <a:pt x="190214" y="1351248"/>
                    </a:cubicBezTo>
                    <a:close/>
                    <a:moveTo>
                      <a:pt x="253714" y="1351248"/>
                    </a:moveTo>
                    <a:cubicBezTo>
                      <a:pt x="253714" y="1341451"/>
                      <a:pt x="261665" y="1333500"/>
                      <a:pt x="271462" y="1333500"/>
                    </a:cubicBezTo>
                    <a:cubicBezTo>
                      <a:pt x="281259" y="1333500"/>
                      <a:pt x="289210" y="1341451"/>
                      <a:pt x="289210" y="1351248"/>
                    </a:cubicBezTo>
                    <a:cubicBezTo>
                      <a:pt x="289210" y="1361045"/>
                      <a:pt x="281259" y="1368996"/>
                      <a:pt x="271462" y="1368996"/>
                    </a:cubicBezTo>
                    <a:cubicBezTo>
                      <a:pt x="261665" y="1368996"/>
                      <a:pt x="253714" y="1361045"/>
                      <a:pt x="253714" y="1351248"/>
                    </a:cubicBezTo>
                    <a:close/>
                    <a:moveTo>
                      <a:pt x="317214" y="1351248"/>
                    </a:moveTo>
                    <a:cubicBezTo>
                      <a:pt x="317214" y="1341451"/>
                      <a:pt x="325165" y="1333500"/>
                      <a:pt x="334962" y="1333500"/>
                    </a:cubicBezTo>
                    <a:cubicBezTo>
                      <a:pt x="344759" y="1333500"/>
                      <a:pt x="352710" y="1341451"/>
                      <a:pt x="352710" y="1351248"/>
                    </a:cubicBezTo>
                    <a:cubicBezTo>
                      <a:pt x="352710" y="1361045"/>
                      <a:pt x="344759" y="1368996"/>
                      <a:pt x="334962" y="1368996"/>
                    </a:cubicBezTo>
                    <a:cubicBezTo>
                      <a:pt x="325165" y="1368996"/>
                      <a:pt x="317214" y="1361045"/>
                      <a:pt x="317214" y="1351248"/>
                    </a:cubicBezTo>
                    <a:close/>
                    <a:moveTo>
                      <a:pt x="380714" y="1351248"/>
                    </a:moveTo>
                    <a:cubicBezTo>
                      <a:pt x="380714" y="1341451"/>
                      <a:pt x="388665" y="1333500"/>
                      <a:pt x="398462" y="1333500"/>
                    </a:cubicBezTo>
                    <a:cubicBezTo>
                      <a:pt x="408259" y="1333500"/>
                      <a:pt x="416210" y="1341451"/>
                      <a:pt x="416210" y="1351248"/>
                    </a:cubicBezTo>
                    <a:cubicBezTo>
                      <a:pt x="416210" y="1361045"/>
                      <a:pt x="408259" y="1368996"/>
                      <a:pt x="398462" y="1368996"/>
                    </a:cubicBezTo>
                    <a:cubicBezTo>
                      <a:pt x="388665" y="1368996"/>
                      <a:pt x="380714" y="1361045"/>
                      <a:pt x="380714" y="1351248"/>
                    </a:cubicBezTo>
                    <a:close/>
                    <a:moveTo>
                      <a:pt x="444214" y="1351248"/>
                    </a:moveTo>
                    <a:cubicBezTo>
                      <a:pt x="444214" y="1341451"/>
                      <a:pt x="452165" y="1333500"/>
                      <a:pt x="461962" y="1333500"/>
                    </a:cubicBezTo>
                    <a:cubicBezTo>
                      <a:pt x="471759" y="1333500"/>
                      <a:pt x="479710" y="1341451"/>
                      <a:pt x="479710" y="1351248"/>
                    </a:cubicBezTo>
                    <a:cubicBezTo>
                      <a:pt x="479710" y="1361045"/>
                      <a:pt x="471759" y="1368996"/>
                      <a:pt x="461962" y="1368996"/>
                    </a:cubicBezTo>
                    <a:cubicBezTo>
                      <a:pt x="452165" y="1368996"/>
                      <a:pt x="444214" y="1361045"/>
                      <a:pt x="444214" y="1351248"/>
                    </a:cubicBezTo>
                    <a:close/>
                    <a:moveTo>
                      <a:pt x="507714" y="1351248"/>
                    </a:moveTo>
                    <a:cubicBezTo>
                      <a:pt x="507714" y="1341451"/>
                      <a:pt x="515665" y="1333500"/>
                      <a:pt x="525462" y="1333500"/>
                    </a:cubicBezTo>
                    <a:cubicBezTo>
                      <a:pt x="535259" y="1333500"/>
                      <a:pt x="543210" y="1341451"/>
                      <a:pt x="543210" y="1351248"/>
                    </a:cubicBezTo>
                    <a:cubicBezTo>
                      <a:pt x="543210" y="1361045"/>
                      <a:pt x="535259" y="1368996"/>
                      <a:pt x="525462" y="1368996"/>
                    </a:cubicBezTo>
                    <a:cubicBezTo>
                      <a:pt x="515665" y="1368996"/>
                      <a:pt x="507714" y="1361045"/>
                      <a:pt x="507714" y="1351248"/>
                    </a:cubicBezTo>
                    <a:close/>
                    <a:moveTo>
                      <a:pt x="571214" y="1351248"/>
                    </a:moveTo>
                    <a:cubicBezTo>
                      <a:pt x="571214" y="1341451"/>
                      <a:pt x="579165" y="1333500"/>
                      <a:pt x="588962" y="1333500"/>
                    </a:cubicBezTo>
                    <a:cubicBezTo>
                      <a:pt x="598759" y="1333500"/>
                      <a:pt x="606710" y="1341451"/>
                      <a:pt x="606710" y="1351248"/>
                    </a:cubicBezTo>
                    <a:cubicBezTo>
                      <a:pt x="606710" y="1361045"/>
                      <a:pt x="598759" y="1368996"/>
                      <a:pt x="588962" y="1368996"/>
                    </a:cubicBezTo>
                    <a:cubicBezTo>
                      <a:pt x="579165" y="1368996"/>
                      <a:pt x="571214" y="1361045"/>
                      <a:pt x="571214" y="1351248"/>
                    </a:cubicBezTo>
                    <a:close/>
                    <a:moveTo>
                      <a:pt x="634714" y="1351248"/>
                    </a:moveTo>
                    <a:cubicBezTo>
                      <a:pt x="634714" y="1341451"/>
                      <a:pt x="642665" y="1333500"/>
                      <a:pt x="652462" y="1333500"/>
                    </a:cubicBezTo>
                    <a:cubicBezTo>
                      <a:pt x="662259" y="1333500"/>
                      <a:pt x="670210" y="1341451"/>
                      <a:pt x="670210" y="1351248"/>
                    </a:cubicBezTo>
                    <a:cubicBezTo>
                      <a:pt x="670210" y="1361045"/>
                      <a:pt x="662259" y="1368996"/>
                      <a:pt x="652462" y="1368996"/>
                    </a:cubicBezTo>
                    <a:cubicBezTo>
                      <a:pt x="642665" y="1368996"/>
                      <a:pt x="634714" y="1361045"/>
                      <a:pt x="634714" y="1351248"/>
                    </a:cubicBezTo>
                    <a:close/>
                    <a:moveTo>
                      <a:pt x="698214" y="1351248"/>
                    </a:moveTo>
                    <a:cubicBezTo>
                      <a:pt x="698214" y="1341451"/>
                      <a:pt x="706165" y="1333500"/>
                      <a:pt x="715962" y="1333500"/>
                    </a:cubicBezTo>
                    <a:cubicBezTo>
                      <a:pt x="725759" y="1333500"/>
                      <a:pt x="733710" y="1341451"/>
                      <a:pt x="733710" y="1351248"/>
                    </a:cubicBezTo>
                    <a:cubicBezTo>
                      <a:pt x="733710" y="1361045"/>
                      <a:pt x="725759" y="1368996"/>
                      <a:pt x="715962" y="1368996"/>
                    </a:cubicBezTo>
                    <a:cubicBezTo>
                      <a:pt x="706165" y="1368996"/>
                      <a:pt x="698214" y="1361045"/>
                      <a:pt x="698214" y="1351248"/>
                    </a:cubicBezTo>
                    <a:close/>
                    <a:moveTo>
                      <a:pt x="761714" y="1351248"/>
                    </a:moveTo>
                    <a:cubicBezTo>
                      <a:pt x="761714" y="1341451"/>
                      <a:pt x="769665" y="1333500"/>
                      <a:pt x="779462" y="1333500"/>
                    </a:cubicBezTo>
                    <a:cubicBezTo>
                      <a:pt x="789259" y="1333500"/>
                      <a:pt x="797210" y="1341451"/>
                      <a:pt x="797210" y="1351248"/>
                    </a:cubicBezTo>
                    <a:cubicBezTo>
                      <a:pt x="797210" y="1361045"/>
                      <a:pt x="789259" y="1368996"/>
                      <a:pt x="779462" y="1368996"/>
                    </a:cubicBezTo>
                    <a:cubicBezTo>
                      <a:pt x="769665" y="1368996"/>
                      <a:pt x="761714" y="1361045"/>
                      <a:pt x="761714" y="1351248"/>
                    </a:cubicBezTo>
                    <a:close/>
                    <a:moveTo>
                      <a:pt x="825214" y="1351248"/>
                    </a:moveTo>
                    <a:cubicBezTo>
                      <a:pt x="825214" y="1341451"/>
                      <a:pt x="833165" y="1333500"/>
                      <a:pt x="842962" y="1333500"/>
                    </a:cubicBezTo>
                    <a:cubicBezTo>
                      <a:pt x="852759" y="1333500"/>
                      <a:pt x="860710" y="1341451"/>
                      <a:pt x="860710" y="1351248"/>
                    </a:cubicBezTo>
                    <a:cubicBezTo>
                      <a:pt x="860710" y="1361045"/>
                      <a:pt x="852759" y="1368996"/>
                      <a:pt x="842962" y="1368996"/>
                    </a:cubicBezTo>
                    <a:cubicBezTo>
                      <a:pt x="833165" y="1368996"/>
                      <a:pt x="825214" y="1361045"/>
                      <a:pt x="825214" y="1351248"/>
                    </a:cubicBezTo>
                    <a:close/>
                    <a:moveTo>
                      <a:pt x="888714" y="1351248"/>
                    </a:moveTo>
                    <a:cubicBezTo>
                      <a:pt x="888714" y="1341451"/>
                      <a:pt x="896665" y="1333500"/>
                      <a:pt x="906462" y="1333500"/>
                    </a:cubicBezTo>
                    <a:cubicBezTo>
                      <a:pt x="916259" y="1333500"/>
                      <a:pt x="924210" y="1341451"/>
                      <a:pt x="924210" y="1351248"/>
                    </a:cubicBezTo>
                    <a:cubicBezTo>
                      <a:pt x="924210" y="1361045"/>
                      <a:pt x="916259" y="1368996"/>
                      <a:pt x="906462" y="1368996"/>
                    </a:cubicBezTo>
                    <a:cubicBezTo>
                      <a:pt x="896665" y="1368996"/>
                      <a:pt x="888714" y="1361045"/>
                      <a:pt x="888714" y="1351248"/>
                    </a:cubicBezTo>
                    <a:close/>
                    <a:moveTo>
                      <a:pt x="952214" y="1351248"/>
                    </a:moveTo>
                    <a:cubicBezTo>
                      <a:pt x="952214" y="1341451"/>
                      <a:pt x="960165" y="1333500"/>
                      <a:pt x="969962" y="1333500"/>
                    </a:cubicBezTo>
                    <a:cubicBezTo>
                      <a:pt x="979759" y="1333500"/>
                      <a:pt x="987710" y="1341451"/>
                      <a:pt x="987710" y="1351248"/>
                    </a:cubicBezTo>
                    <a:cubicBezTo>
                      <a:pt x="987710" y="1361045"/>
                      <a:pt x="979759" y="1368996"/>
                      <a:pt x="969962" y="1368996"/>
                    </a:cubicBezTo>
                    <a:cubicBezTo>
                      <a:pt x="960165" y="1368996"/>
                      <a:pt x="952214" y="1361045"/>
                      <a:pt x="952214" y="1351248"/>
                    </a:cubicBezTo>
                    <a:close/>
                    <a:moveTo>
                      <a:pt x="1015428" y="1351248"/>
                    </a:moveTo>
                    <a:cubicBezTo>
                      <a:pt x="1015428" y="1341293"/>
                      <a:pt x="1023507" y="1333214"/>
                      <a:pt x="1033462" y="1333214"/>
                    </a:cubicBezTo>
                    <a:cubicBezTo>
                      <a:pt x="1043417" y="1333214"/>
                      <a:pt x="1051496" y="1341293"/>
                      <a:pt x="1051496" y="1351248"/>
                    </a:cubicBezTo>
                    <a:cubicBezTo>
                      <a:pt x="1051496" y="1361203"/>
                      <a:pt x="1043417" y="1369282"/>
                      <a:pt x="1033462" y="1369282"/>
                    </a:cubicBezTo>
                    <a:cubicBezTo>
                      <a:pt x="1023507" y="1369282"/>
                      <a:pt x="1015428" y="1361203"/>
                      <a:pt x="1015428" y="1351248"/>
                    </a:cubicBezTo>
                    <a:close/>
                    <a:moveTo>
                      <a:pt x="1078928" y="1351248"/>
                    </a:moveTo>
                    <a:cubicBezTo>
                      <a:pt x="1078928" y="1341293"/>
                      <a:pt x="1087007" y="1333214"/>
                      <a:pt x="1096962" y="1333214"/>
                    </a:cubicBezTo>
                    <a:cubicBezTo>
                      <a:pt x="1106917" y="1333214"/>
                      <a:pt x="1114996" y="1341293"/>
                      <a:pt x="1114996" y="1351248"/>
                    </a:cubicBezTo>
                    <a:cubicBezTo>
                      <a:pt x="1114996" y="1361203"/>
                      <a:pt x="1106917" y="1369282"/>
                      <a:pt x="1096962" y="1369282"/>
                    </a:cubicBezTo>
                    <a:cubicBezTo>
                      <a:pt x="1087007" y="1369282"/>
                      <a:pt x="1078928" y="1361203"/>
                      <a:pt x="1078928" y="1351248"/>
                    </a:cubicBezTo>
                    <a:close/>
                    <a:moveTo>
                      <a:pt x="1142428" y="1351248"/>
                    </a:moveTo>
                    <a:cubicBezTo>
                      <a:pt x="1142428" y="1341293"/>
                      <a:pt x="1150507" y="1333214"/>
                      <a:pt x="1160462" y="1333214"/>
                    </a:cubicBezTo>
                    <a:cubicBezTo>
                      <a:pt x="1170417" y="1333214"/>
                      <a:pt x="1178496" y="1341293"/>
                      <a:pt x="1178496" y="1351248"/>
                    </a:cubicBezTo>
                    <a:cubicBezTo>
                      <a:pt x="1178496" y="1361203"/>
                      <a:pt x="1170417" y="1369282"/>
                      <a:pt x="1160462" y="1369282"/>
                    </a:cubicBezTo>
                    <a:cubicBezTo>
                      <a:pt x="1150507" y="1369282"/>
                      <a:pt x="1142428" y="1361203"/>
                      <a:pt x="1142428" y="1351248"/>
                    </a:cubicBezTo>
                    <a:close/>
                    <a:moveTo>
                      <a:pt x="1205928" y="1351248"/>
                    </a:moveTo>
                    <a:cubicBezTo>
                      <a:pt x="1205928" y="1341293"/>
                      <a:pt x="1214007" y="1333214"/>
                      <a:pt x="1223962" y="1333214"/>
                    </a:cubicBezTo>
                    <a:cubicBezTo>
                      <a:pt x="1233917" y="1333214"/>
                      <a:pt x="1241996" y="1341293"/>
                      <a:pt x="1241996" y="1351248"/>
                    </a:cubicBezTo>
                    <a:cubicBezTo>
                      <a:pt x="1241996" y="1361203"/>
                      <a:pt x="1233917" y="1369282"/>
                      <a:pt x="1223962" y="1369282"/>
                    </a:cubicBezTo>
                    <a:cubicBezTo>
                      <a:pt x="1214007" y="1369282"/>
                      <a:pt x="1205928" y="1361203"/>
                      <a:pt x="1205928" y="1351248"/>
                    </a:cubicBezTo>
                    <a:close/>
                    <a:moveTo>
                      <a:pt x="1269428" y="1351248"/>
                    </a:moveTo>
                    <a:cubicBezTo>
                      <a:pt x="1269428" y="1341293"/>
                      <a:pt x="1277507" y="1333214"/>
                      <a:pt x="1287462" y="1333214"/>
                    </a:cubicBezTo>
                    <a:cubicBezTo>
                      <a:pt x="1297417" y="1333214"/>
                      <a:pt x="1305496" y="1341293"/>
                      <a:pt x="1305496" y="1351248"/>
                    </a:cubicBezTo>
                    <a:cubicBezTo>
                      <a:pt x="1305496" y="1361203"/>
                      <a:pt x="1297417" y="1369282"/>
                      <a:pt x="1287462" y="1369282"/>
                    </a:cubicBezTo>
                    <a:cubicBezTo>
                      <a:pt x="1277507" y="1369282"/>
                      <a:pt x="1269428" y="1361203"/>
                      <a:pt x="1269428" y="1351248"/>
                    </a:cubicBezTo>
                    <a:close/>
                    <a:moveTo>
                      <a:pt x="1332928" y="1351248"/>
                    </a:moveTo>
                    <a:cubicBezTo>
                      <a:pt x="1332928" y="1341293"/>
                      <a:pt x="1341007" y="1333214"/>
                      <a:pt x="1350962" y="1333214"/>
                    </a:cubicBezTo>
                    <a:cubicBezTo>
                      <a:pt x="1360917" y="1333214"/>
                      <a:pt x="1368996" y="1341293"/>
                      <a:pt x="1368996" y="1351248"/>
                    </a:cubicBezTo>
                    <a:cubicBezTo>
                      <a:pt x="1368996" y="1361203"/>
                      <a:pt x="1360917" y="1369282"/>
                      <a:pt x="1350962" y="1369282"/>
                    </a:cubicBezTo>
                    <a:cubicBezTo>
                      <a:pt x="1341007" y="1369282"/>
                      <a:pt x="1332928" y="1361203"/>
                      <a:pt x="1332928" y="1351248"/>
                    </a:cubicBezTo>
                    <a:close/>
                    <a:moveTo>
                      <a:pt x="1396428" y="1351248"/>
                    </a:moveTo>
                    <a:cubicBezTo>
                      <a:pt x="1396428" y="1341293"/>
                      <a:pt x="1404507" y="1333214"/>
                      <a:pt x="1414462" y="1333214"/>
                    </a:cubicBezTo>
                    <a:cubicBezTo>
                      <a:pt x="1424417" y="1333214"/>
                      <a:pt x="1432496" y="1341293"/>
                      <a:pt x="1432496" y="1351248"/>
                    </a:cubicBezTo>
                    <a:cubicBezTo>
                      <a:pt x="1432496" y="1361203"/>
                      <a:pt x="1424417" y="1369282"/>
                      <a:pt x="1414462" y="1369282"/>
                    </a:cubicBezTo>
                    <a:cubicBezTo>
                      <a:pt x="1404507" y="1369282"/>
                      <a:pt x="1396428" y="1361203"/>
                      <a:pt x="1396428" y="1351248"/>
                    </a:cubicBezTo>
                    <a:close/>
                    <a:moveTo>
                      <a:pt x="1459642" y="1351248"/>
                    </a:moveTo>
                    <a:cubicBezTo>
                      <a:pt x="1459642" y="1341135"/>
                      <a:pt x="1467850" y="1332928"/>
                      <a:pt x="1477962" y="1332928"/>
                    </a:cubicBezTo>
                    <a:cubicBezTo>
                      <a:pt x="1488075" y="1332928"/>
                      <a:pt x="1496282" y="1341135"/>
                      <a:pt x="1496282" y="1351248"/>
                    </a:cubicBezTo>
                    <a:cubicBezTo>
                      <a:pt x="1496282" y="1361360"/>
                      <a:pt x="1488075" y="1369568"/>
                      <a:pt x="1477962" y="1369568"/>
                    </a:cubicBezTo>
                    <a:cubicBezTo>
                      <a:pt x="1467850" y="1369568"/>
                      <a:pt x="1459642" y="1361360"/>
                      <a:pt x="1459642" y="1351248"/>
                    </a:cubicBezTo>
                    <a:close/>
                    <a:moveTo>
                      <a:pt x="1523142" y="1351248"/>
                    </a:moveTo>
                    <a:cubicBezTo>
                      <a:pt x="1523142" y="1341135"/>
                      <a:pt x="1531350" y="1332928"/>
                      <a:pt x="1541462" y="1332928"/>
                    </a:cubicBezTo>
                    <a:cubicBezTo>
                      <a:pt x="1551575" y="1332928"/>
                      <a:pt x="1559782" y="1341135"/>
                      <a:pt x="1559782" y="1351248"/>
                    </a:cubicBezTo>
                    <a:cubicBezTo>
                      <a:pt x="1559782" y="1361360"/>
                      <a:pt x="1551575" y="1369568"/>
                      <a:pt x="1541462" y="1369568"/>
                    </a:cubicBezTo>
                    <a:cubicBezTo>
                      <a:pt x="1531350" y="1369568"/>
                      <a:pt x="1523142" y="1361360"/>
                      <a:pt x="1523142" y="1351248"/>
                    </a:cubicBezTo>
                    <a:close/>
                    <a:moveTo>
                      <a:pt x="1586642" y="1351248"/>
                    </a:moveTo>
                    <a:cubicBezTo>
                      <a:pt x="1586642" y="1341135"/>
                      <a:pt x="1594850" y="1332928"/>
                      <a:pt x="1604962" y="1332928"/>
                    </a:cubicBezTo>
                    <a:cubicBezTo>
                      <a:pt x="1615075" y="1332928"/>
                      <a:pt x="1623282" y="1341135"/>
                      <a:pt x="1623282" y="1351248"/>
                    </a:cubicBezTo>
                    <a:cubicBezTo>
                      <a:pt x="1623282" y="1361360"/>
                      <a:pt x="1615075" y="1369568"/>
                      <a:pt x="1604962" y="1369568"/>
                    </a:cubicBezTo>
                    <a:cubicBezTo>
                      <a:pt x="1594850" y="1369568"/>
                      <a:pt x="1586642" y="1361360"/>
                      <a:pt x="1586642" y="1351248"/>
                    </a:cubicBezTo>
                    <a:close/>
                    <a:moveTo>
                      <a:pt x="1650142" y="1351248"/>
                    </a:moveTo>
                    <a:cubicBezTo>
                      <a:pt x="1650142" y="1341135"/>
                      <a:pt x="1658350" y="1332928"/>
                      <a:pt x="1668462" y="1332928"/>
                    </a:cubicBezTo>
                    <a:cubicBezTo>
                      <a:pt x="1678575" y="1332928"/>
                      <a:pt x="1686782" y="1341135"/>
                      <a:pt x="1686782" y="1351248"/>
                    </a:cubicBezTo>
                    <a:cubicBezTo>
                      <a:pt x="1686782" y="1361360"/>
                      <a:pt x="1678575" y="1369568"/>
                      <a:pt x="1668462" y="1369568"/>
                    </a:cubicBezTo>
                    <a:cubicBezTo>
                      <a:pt x="1658350" y="1369568"/>
                      <a:pt x="1650142" y="1361360"/>
                      <a:pt x="1650142" y="1351248"/>
                    </a:cubicBezTo>
                    <a:close/>
                    <a:moveTo>
                      <a:pt x="1713642" y="1351248"/>
                    </a:moveTo>
                    <a:cubicBezTo>
                      <a:pt x="1713642" y="1341135"/>
                      <a:pt x="1721850" y="1332928"/>
                      <a:pt x="1731962" y="1332928"/>
                    </a:cubicBezTo>
                    <a:cubicBezTo>
                      <a:pt x="1742075" y="1332928"/>
                      <a:pt x="1750282" y="1341135"/>
                      <a:pt x="1750282" y="1351248"/>
                    </a:cubicBezTo>
                    <a:cubicBezTo>
                      <a:pt x="1750282" y="1361360"/>
                      <a:pt x="1742075" y="1369568"/>
                      <a:pt x="1731962" y="1369568"/>
                    </a:cubicBezTo>
                    <a:cubicBezTo>
                      <a:pt x="1721850" y="1369568"/>
                      <a:pt x="1713642" y="1361360"/>
                      <a:pt x="1713642" y="1351248"/>
                    </a:cubicBezTo>
                    <a:close/>
                    <a:moveTo>
                      <a:pt x="1777142" y="1351248"/>
                    </a:moveTo>
                    <a:cubicBezTo>
                      <a:pt x="1777142" y="1341135"/>
                      <a:pt x="1785350" y="1332928"/>
                      <a:pt x="1795462" y="1332928"/>
                    </a:cubicBezTo>
                    <a:cubicBezTo>
                      <a:pt x="1805575" y="1332928"/>
                      <a:pt x="1813782" y="1341135"/>
                      <a:pt x="1813782" y="1351248"/>
                    </a:cubicBezTo>
                    <a:cubicBezTo>
                      <a:pt x="1813782" y="1361360"/>
                      <a:pt x="1805575" y="1369568"/>
                      <a:pt x="1795462" y="1369568"/>
                    </a:cubicBezTo>
                    <a:cubicBezTo>
                      <a:pt x="1785350" y="1369568"/>
                      <a:pt x="1777142" y="1361360"/>
                      <a:pt x="1777142" y="1351248"/>
                    </a:cubicBezTo>
                    <a:close/>
                    <a:moveTo>
                      <a:pt x="1840357" y="1351248"/>
                    </a:moveTo>
                    <a:cubicBezTo>
                      <a:pt x="1840357" y="1340978"/>
                      <a:pt x="1848692" y="1332642"/>
                      <a:pt x="1858962" y="1332642"/>
                    </a:cubicBezTo>
                    <a:cubicBezTo>
                      <a:pt x="1869232" y="1332642"/>
                      <a:pt x="1877568" y="1340978"/>
                      <a:pt x="1877568" y="1351248"/>
                    </a:cubicBezTo>
                    <a:cubicBezTo>
                      <a:pt x="1877568" y="1361518"/>
                      <a:pt x="1869232" y="1369853"/>
                      <a:pt x="1858962" y="1369853"/>
                    </a:cubicBezTo>
                    <a:cubicBezTo>
                      <a:pt x="1848692" y="1369853"/>
                      <a:pt x="1840357" y="1361518"/>
                      <a:pt x="1840357" y="1351248"/>
                    </a:cubicBezTo>
                    <a:close/>
                    <a:moveTo>
                      <a:pt x="1903857" y="1351248"/>
                    </a:moveTo>
                    <a:cubicBezTo>
                      <a:pt x="1903857" y="1340978"/>
                      <a:pt x="1912192" y="1332642"/>
                      <a:pt x="1922462" y="1332642"/>
                    </a:cubicBezTo>
                    <a:cubicBezTo>
                      <a:pt x="1932732" y="1332642"/>
                      <a:pt x="1941068" y="1340978"/>
                      <a:pt x="1941068" y="1351248"/>
                    </a:cubicBezTo>
                    <a:cubicBezTo>
                      <a:pt x="1941068" y="1361518"/>
                      <a:pt x="1932732" y="1369853"/>
                      <a:pt x="1922462" y="1369853"/>
                    </a:cubicBezTo>
                    <a:cubicBezTo>
                      <a:pt x="1912192" y="1369853"/>
                      <a:pt x="1903857" y="1361518"/>
                      <a:pt x="1903857" y="1351248"/>
                    </a:cubicBezTo>
                    <a:close/>
                    <a:moveTo>
                      <a:pt x="1967357" y="1351248"/>
                    </a:moveTo>
                    <a:cubicBezTo>
                      <a:pt x="1967357" y="1340978"/>
                      <a:pt x="1975692" y="1332642"/>
                      <a:pt x="1985962" y="1332642"/>
                    </a:cubicBezTo>
                    <a:cubicBezTo>
                      <a:pt x="1996232" y="1332642"/>
                      <a:pt x="2004568" y="1340978"/>
                      <a:pt x="2004568" y="1351248"/>
                    </a:cubicBezTo>
                    <a:cubicBezTo>
                      <a:pt x="2004568" y="1361518"/>
                      <a:pt x="1996232" y="1369853"/>
                      <a:pt x="1985962" y="1369853"/>
                    </a:cubicBezTo>
                    <a:cubicBezTo>
                      <a:pt x="1975692" y="1369853"/>
                      <a:pt x="1967357" y="1361518"/>
                      <a:pt x="1967357" y="1351248"/>
                    </a:cubicBezTo>
                    <a:close/>
                    <a:moveTo>
                      <a:pt x="2030857" y="1351248"/>
                    </a:moveTo>
                    <a:cubicBezTo>
                      <a:pt x="2030857" y="1340978"/>
                      <a:pt x="2039192" y="1332642"/>
                      <a:pt x="2049462" y="1332642"/>
                    </a:cubicBezTo>
                    <a:cubicBezTo>
                      <a:pt x="2059732" y="1332642"/>
                      <a:pt x="2068068" y="1340978"/>
                      <a:pt x="2068068" y="1351248"/>
                    </a:cubicBezTo>
                    <a:cubicBezTo>
                      <a:pt x="2068068" y="1361518"/>
                      <a:pt x="2059732" y="1369853"/>
                      <a:pt x="2049462" y="1369853"/>
                    </a:cubicBezTo>
                    <a:cubicBezTo>
                      <a:pt x="2039192" y="1369853"/>
                      <a:pt x="2030857" y="1361518"/>
                      <a:pt x="2030857" y="1351248"/>
                    </a:cubicBezTo>
                    <a:close/>
                    <a:moveTo>
                      <a:pt x="2094071" y="1351248"/>
                    </a:moveTo>
                    <a:cubicBezTo>
                      <a:pt x="2094071" y="1340820"/>
                      <a:pt x="2102534" y="1332357"/>
                      <a:pt x="2112962" y="1332357"/>
                    </a:cubicBezTo>
                    <a:cubicBezTo>
                      <a:pt x="2123390" y="1332357"/>
                      <a:pt x="2131853" y="1340820"/>
                      <a:pt x="2131853" y="1351248"/>
                    </a:cubicBezTo>
                    <a:cubicBezTo>
                      <a:pt x="2131853" y="1361676"/>
                      <a:pt x="2123390" y="1370139"/>
                      <a:pt x="2112962" y="1370139"/>
                    </a:cubicBezTo>
                    <a:cubicBezTo>
                      <a:pt x="2102534" y="1370139"/>
                      <a:pt x="2094071" y="1361676"/>
                      <a:pt x="2094071" y="1351248"/>
                    </a:cubicBezTo>
                    <a:close/>
                    <a:moveTo>
                      <a:pt x="2158142" y="1351248"/>
                    </a:moveTo>
                    <a:cubicBezTo>
                      <a:pt x="2158142" y="1341135"/>
                      <a:pt x="2166350" y="1332928"/>
                      <a:pt x="2176462" y="1332928"/>
                    </a:cubicBezTo>
                    <a:cubicBezTo>
                      <a:pt x="2186575" y="1332928"/>
                      <a:pt x="2194782" y="1341135"/>
                      <a:pt x="2194782" y="1351248"/>
                    </a:cubicBezTo>
                    <a:cubicBezTo>
                      <a:pt x="2194782" y="1361360"/>
                      <a:pt x="2186575" y="1369568"/>
                      <a:pt x="2176462" y="1369568"/>
                    </a:cubicBezTo>
                    <a:cubicBezTo>
                      <a:pt x="2166350" y="1369568"/>
                      <a:pt x="2158142" y="1361360"/>
                      <a:pt x="2158142" y="1351248"/>
                    </a:cubicBezTo>
                    <a:close/>
                    <a:moveTo>
                      <a:pt x="2222785" y="1351248"/>
                    </a:moveTo>
                    <a:cubicBezTo>
                      <a:pt x="2222785" y="1341766"/>
                      <a:pt x="2230481" y="1334071"/>
                      <a:pt x="2239962" y="1334071"/>
                    </a:cubicBezTo>
                    <a:cubicBezTo>
                      <a:pt x="2249444" y="1334071"/>
                      <a:pt x="2257139" y="1341766"/>
                      <a:pt x="2257139" y="1351248"/>
                    </a:cubicBezTo>
                    <a:cubicBezTo>
                      <a:pt x="2257139" y="1360729"/>
                      <a:pt x="2249444" y="1368425"/>
                      <a:pt x="2239962" y="1368425"/>
                    </a:cubicBezTo>
                    <a:cubicBezTo>
                      <a:pt x="2230481" y="1368425"/>
                      <a:pt x="2222785" y="1360729"/>
                      <a:pt x="2222785" y="1351248"/>
                    </a:cubicBezTo>
                    <a:close/>
                    <a:moveTo>
                      <a:pt x="2286285" y="1351248"/>
                    </a:moveTo>
                    <a:cubicBezTo>
                      <a:pt x="2286285" y="1341766"/>
                      <a:pt x="2293981" y="1334071"/>
                      <a:pt x="2303462" y="1334071"/>
                    </a:cubicBezTo>
                    <a:cubicBezTo>
                      <a:pt x="2312944" y="1334071"/>
                      <a:pt x="2320639" y="1341766"/>
                      <a:pt x="2320639" y="1351248"/>
                    </a:cubicBezTo>
                    <a:cubicBezTo>
                      <a:pt x="2320639" y="1360729"/>
                      <a:pt x="2312944" y="1368425"/>
                      <a:pt x="2303462" y="1368425"/>
                    </a:cubicBezTo>
                    <a:cubicBezTo>
                      <a:pt x="2293981" y="1368425"/>
                      <a:pt x="2286285" y="1360729"/>
                      <a:pt x="2286285" y="1351248"/>
                    </a:cubicBezTo>
                    <a:close/>
                    <a:moveTo>
                      <a:pt x="2349500" y="1351248"/>
                    </a:moveTo>
                    <a:cubicBezTo>
                      <a:pt x="2349500" y="1341608"/>
                      <a:pt x="2357323" y="1333785"/>
                      <a:pt x="2366962" y="1333785"/>
                    </a:cubicBezTo>
                    <a:cubicBezTo>
                      <a:pt x="2376601" y="1333785"/>
                      <a:pt x="2384425" y="1341608"/>
                      <a:pt x="2384425" y="1351248"/>
                    </a:cubicBezTo>
                    <a:cubicBezTo>
                      <a:pt x="2384425" y="1360887"/>
                      <a:pt x="2376601" y="1368710"/>
                      <a:pt x="2366962" y="1368710"/>
                    </a:cubicBezTo>
                    <a:cubicBezTo>
                      <a:pt x="2357323" y="1368710"/>
                      <a:pt x="2349500" y="1360887"/>
                      <a:pt x="2349500" y="1351248"/>
                    </a:cubicBezTo>
                    <a:close/>
                    <a:moveTo>
                      <a:pt x="2413000" y="1351248"/>
                    </a:moveTo>
                    <a:cubicBezTo>
                      <a:pt x="2413000" y="1341608"/>
                      <a:pt x="2420823" y="1333785"/>
                      <a:pt x="2430462" y="1333785"/>
                    </a:cubicBezTo>
                    <a:cubicBezTo>
                      <a:pt x="2440101" y="1333785"/>
                      <a:pt x="2447925" y="1341608"/>
                      <a:pt x="2447925" y="1351248"/>
                    </a:cubicBezTo>
                    <a:cubicBezTo>
                      <a:pt x="2447925" y="1360887"/>
                      <a:pt x="2440101" y="1368710"/>
                      <a:pt x="2430462" y="1368710"/>
                    </a:cubicBezTo>
                    <a:cubicBezTo>
                      <a:pt x="2420823" y="1368710"/>
                      <a:pt x="2413000" y="1360887"/>
                      <a:pt x="2413000" y="1351248"/>
                    </a:cubicBezTo>
                    <a:close/>
                    <a:moveTo>
                      <a:pt x="0" y="1414748"/>
                    </a:moveTo>
                    <a:cubicBezTo>
                      <a:pt x="0" y="1405108"/>
                      <a:pt x="7823" y="1397285"/>
                      <a:pt x="17462" y="1397285"/>
                    </a:cubicBezTo>
                    <a:cubicBezTo>
                      <a:pt x="27101" y="1397285"/>
                      <a:pt x="34925" y="1405108"/>
                      <a:pt x="34925" y="1414748"/>
                    </a:cubicBezTo>
                    <a:cubicBezTo>
                      <a:pt x="34925" y="1424387"/>
                      <a:pt x="27101" y="1432210"/>
                      <a:pt x="17462" y="1432210"/>
                    </a:cubicBezTo>
                    <a:cubicBezTo>
                      <a:pt x="7823" y="1432210"/>
                      <a:pt x="0" y="1424387"/>
                      <a:pt x="0" y="1414748"/>
                    </a:cubicBezTo>
                    <a:close/>
                    <a:moveTo>
                      <a:pt x="63214" y="1414748"/>
                    </a:moveTo>
                    <a:cubicBezTo>
                      <a:pt x="63214" y="1404951"/>
                      <a:pt x="71165" y="1397000"/>
                      <a:pt x="80962" y="1397000"/>
                    </a:cubicBezTo>
                    <a:cubicBezTo>
                      <a:pt x="90759" y="1397000"/>
                      <a:pt x="98710" y="1404951"/>
                      <a:pt x="98710" y="1414748"/>
                    </a:cubicBezTo>
                    <a:cubicBezTo>
                      <a:pt x="98710" y="1424545"/>
                      <a:pt x="90759" y="1432496"/>
                      <a:pt x="80962" y="1432496"/>
                    </a:cubicBezTo>
                    <a:cubicBezTo>
                      <a:pt x="71165" y="1432496"/>
                      <a:pt x="63214" y="1424545"/>
                      <a:pt x="63214" y="1414748"/>
                    </a:cubicBezTo>
                    <a:close/>
                    <a:moveTo>
                      <a:pt x="126714" y="1414748"/>
                    </a:moveTo>
                    <a:cubicBezTo>
                      <a:pt x="126714" y="1404951"/>
                      <a:pt x="134665" y="1397000"/>
                      <a:pt x="144462" y="1397000"/>
                    </a:cubicBezTo>
                    <a:cubicBezTo>
                      <a:pt x="154259" y="1397000"/>
                      <a:pt x="162210" y="1404951"/>
                      <a:pt x="162210" y="1414748"/>
                    </a:cubicBezTo>
                    <a:cubicBezTo>
                      <a:pt x="162210" y="1424545"/>
                      <a:pt x="154259" y="1432496"/>
                      <a:pt x="144462" y="1432496"/>
                    </a:cubicBezTo>
                    <a:cubicBezTo>
                      <a:pt x="134665" y="1432496"/>
                      <a:pt x="126714" y="1424545"/>
                      <a:pt x="126714" y="1414748"/>
                    </a:cubicBezTo>
                    <a:close/>
                    <a:moveTo>
                      <a:pt x="190214" y="1414748"/>
                    </a:moveTo>
                    <a:cubicBezTo>
                      <a:pt x="190214" y="1404951"/>
                      <a:pt x="198165" y="1397000"/>
                      <a:pt x="207962" y="1397000"/>
                    </a:cubicBezTo>
                    <a:cubicBezTo>
                      <a:pt x="217759" y="1397000"/>
                      <a:pt x="225710" y="1404951"/>
                      <a:pt x="225710" y="1414748"/>
                    </a:cubicBezTo>
                    <a:cubicBezTo>
                      <a:pt x="225710" y="1424545"/>
                      <a:pt x="217759" y="1432496"/>
                      <a:pt x="207962" y="1432496"/>
                    </a:cubicBezTo>
                    <a:cubicBezTo>
                      <a:pt x="198165" y="1432496"/>
                      <a:pt x="190214" y="1424545"/>
                      <a:pt x="190214" y="1414748"/>
                    </a:cubicBezTo>
                    <a:close/>
                    <a:moveTo>
                      <a:pt x="253714" y="1414748"/>
                    </a:moveTo>
                    <a:cubicBezTo>
                      <a:pt x="253714" y="1404951"/>
                      <a:pt x="261665" y="1397000"/>
                      <a:pt x="271462" y="1397000"/>
                    </a:cubicBezTo>
                    <a:cubicBezTo>
                      <a:pt x="281259" y="1397000"/>
                      <a:pt x="289210" y="1404951"/>
                      <a:pt x="289210" y="1414748"/>
                    </a:cubicBezTo>
                    <a:cubicBezTo>
                      <a:pt x="289210" y="1424545"/>
                      <a:pt x="281259" y="1432496"/>
                      <a:pt x="271462" y="1432496"/>
                    </a:cubicBezTo>
                    <a:cubicBezTo>
                      <a:pt x="261665" y="1432496"/>
                      <a:pt x="253714" y="1424545"/>
                      <a:pt x="253714" y="1414748"/>
                    </a:cubicBezTo>
                    <a:close/>
                    <a:moveTo>
                      <a:pt x="317214" y="1414748"/>
                    </a:moveTo>
                    <a:cubicBezTo>
                      <a:pt x="317214" y="1404951"/>
                      <a:pt x="325165" y="1397000"/>
                      <a:pt x="334962" y="1397000"/>
                    </a:cubicBezTo>
                    <a:cubicBezTo>
                      <a:pt x="344759" y="1397000"/>
                      <a:pt x="352710" y="1404951"/>
                      <a:pt x="352710" y="1414748"/>
                    </a:cubicBezTo>
                    <a:cubicBezTo>
                      <a:pt x="352710" y="1424545"/>
                      <a:pt x="344759" y="1432496"/>
                      <a:pt x="334962" y="1432496"/>
                    </a:cubicBezTo>
                    <a:cubicBezTo>
                      <a:pt x="325165" y="1432496"/>
                      <a:pt x="317214" y="1424545"/>
                      <a:pt x="317214" y="1414748"/>
                    </a:cubicBezTo>
                    <a:close/>
                    <a:moveTo>
                      <a:pt x="380714" y="1414748"/>
                    </a:moveTo>
                    <a:cubicBezTo>
                      <a:pt x="380714" y="1404951"/>
                      <a:pt x="388665" y="1397000"/>
                      <a:pt x="398462" y="1397000"/>
                    </a:cubicBezTo>
                    <a:cubicBezTo>
                      <a:pt x="408259" y="1397000"/>
                      <a:pt x="416210" y="1404951"/>
                      <a:pt x="416210" y="1414748"/>
                    </a:cubicBezTo>
                    <a:cubicBezTo>
                      <a:pt x="416210" y="1424545"/>
                      <a:pt x="408259" y="1432496"/>
                      <a:pt x="398462" y="1432496"/>
                    </a:cubicBezTo>
                    <a:cubicBezTo>
                      <a:pt x="388665" y="1432496"/>
                      <a:pt x="380714" y="1424545"/>
                      <a:pt x="380714" y="1414748"/>
                    </a:cubicBezTo>
                    <a:close/>
                    <a:moveTo>
                      <a:pt x="444214" y="1414748"/>
                    </a:moveTo>
                    <a:cubicBezTo>
                      <a:pt x="444214" y="1404951"/>
                      <a:pt x="452165" y="1397000"/>
                      <a:pt x="461962" y="1397000"/>
                    </a:cubicBezTo>
                    <a:cubicBezTo>
                      <a:pt x="471759" y="1397000"/>
                      <a:pt x="479710" y="1404951"/>
                      <a:pt x="479710" y="1414748"/>
                    </a:cubicBezTo>
                    <a:cubicBezTo>
                      <a:pt x="479710" y="1424545"/>
                      <a:pt x="471759" y="1432496"/>
                      <a:pt x="461962" y="1432496"/>
                    </a:cubicBezTo>
                    <a:cubicBezTo>
                      <a:pt x="452165" y="1432496"/>
                      <a:pt x="444214" y="1424545"/>
                      <a:pt x="444214" y="1414748"/>
                    </a:cubicBezTo>
                    <a:close/>
                    <a:moveTo>
                      <a:pt x="507714" y="1414748"/>
                    </a:moveTo>
                    <a:cubicBezTo>
                      <a:pt x="507714" y="1404951"/>
                      <a:pt x="515665" y="1397000"/>
                      <a:pt x="525462" y="1397000"/>
                    </a:cubicBezTo>
                    <a:cubicBezTo>
                      <a:pt x="535259" y="1397000"/>
                      <a:pt x="543210" y="1404951"/>
                      <a:pt x="543210" y="1414748"/>
                    </a:cubicBezTo>
                    <a:cubicBezTo>
                      <a:pt x="543210" y="1424545"/>
                      <a:pt x="535259" y="1432496"/>
                      <a:pt x="525462" y="1432496"/>
                    </a:cubicBezTo>
                    <a:cubicBezTo>
                      <a:pt x="515665" y="1432496"/>
                      <a:pt x="507714" y="1424545"/>
                      <a:pt x="507714" y="1414748"/>
                    </a:cubicBezTo>
                    <a:close/>
                    <a:moveTo>
                      <a:pt x="571214" y="1414748"/>
                    </a:moveTo>
                    <a:cubicBezTo>
                      <a:pt x="571214" y="1404951"/>
                      <a:pt x="579165" y="1397000"/>
                      <a:pt x="588962" y="1397000"/>
                    </a:cubicBezTo>
                    <a:cubicBezTo>
                      <a:pt x="598759" y="1397000"/>
                      <a:pt x="606710" y="1404951"/>
                      <a:pt x="606710" y="1414748"/>
                    </a:cubicBezTo>
                    <a:cubicBezTo>
                      <a:pt x="606710" y="1424545"/>
                      <a:pt x="598759" y="1432496"/>
                      <a:pt x="588962" y="1432496"/>
                    </a:cubicBezTo>
                    <a:cubicBezTo>
                      <a:pt x="579165" y="1432496"/>
                      <a:pt x="571214" y="1424545"/>
                      <a:pt x="571214" y="1414748"/>
                    </a:cubicBezTo>
                    <a:close/>
                    <a:moveTo>
                      <a:pt x="634714" y="1414748"/>
                    </a:moveTo>
                    <a:cubicBezTo>
                      <a:pt x="634714" y="1404951"/>
                      <a:pt x="642665" y="1397000"/>
                      <a:pt x="652462" y="1397000"/>
                    </a:cubicBezTo>
                    <a:cubicBezTo>
                      <a:pt x="662259" y="1397000"/>
                      <a:pt x="670210" y="1404951"/>
                      <a:pt x="670210" y="1414748"/>
                    </a:cubicBezTo>
                    <a:cubicBezTo>
                      <a:pt x="670210" y="1424545"/>
                      <a:pt x="662259" y="1432496"/>
                      <a:pt x="652462" y="1432496"/>
                    </a:cubicBezTo>
                    <a:cubicBezTo>
                      <a:pt x="642665" y="1432496"/>
                      <a:pt x="634714" y="1424545"/>
                      <a:pt x="634714" y="1414748"/>
                    </a:cubicBezTo>
                    <a:close/>
                    <a:moveTo>
                      <a:pt x="698214" y="1414748"/>
                    </a:moveTo>
                    <a:cubicBezTo>
                      <a:pt x="698214" y="1404951"/>
                      <a:pt x="706165" y="1397000"/>
                      <a:pt x="715962" y="1397000"/>
                    </a:cubicBezTo>
                    <a:cubicBezTo>
                      <a:pt x="725759" y="1397000"/>
                      <a:pt x="733710" y="1404951"/>
                      <a:pt x="733710" y="1414748"/>
                    </a:cubicBezTo>
                    <a:cubicBezTo>
                      <a:pt x="733710" y="1424545"/>
                      <a:pt x="725759" y="1432496"/>
                      <a:pt x="715962" y="1432496"/>
                    </a:cubicBezTo>
                    <a:cubicBezTo>
                      <a:pt x="706165" y="1432496"/>
                      <a:pt x="698214" y="1424545"/>
                      <a:pt x="698214" y="1414748"/>
                    </a:cubicBezTo>
                    <a:close/>
                    <a:moveTo>
                      <a:pt x="761714" y="1414748"/>
                    </a:moveTo>
                    <a:cubicBezTo>
                      <a:pt x="761714" y="1404951"/>
                      <a:pt x="769665" y="1397000"/>
                      <a:pt x="779462" y="1397000"/>
                    </a:cubicBezTo>
                    <a:cubicBezTo>
                      <a:pt x="789259" y="1397000"/>
                      <a:pt x="797210" y="1404951"/>
                      <a:pt x="797210" y="1414748"/>
                    </a:cubicBezTo>
                    <a:cubicBezTo>
                      <a:pt x="797210" y="1424545"/>
                      <a:pt x="789259" y="1432496"/>
                      <a:pt x="779462" y="1432496"/>
                    </a:cubicBezTo>
                    <a:cubicBezTo>
                      <a:pt x="769665" y="1432496"/>
                      <a:pt x="761714" y="1424545"/>
                      <a:pt x="761714" y="1414748"/>
                    </a:cubicBezTo>
                    <a:close/>
                    <a:moveTo>
                      <a:pt x="825214" y="1414748"/>
                    </a:moveTo>
                    <a:cubicBezTo>
                      <a:pt x="825214" y="1404951"/>
                      <a:pt x="833165" y="1397000"/>
                      <a:pt x="842962" y="1397000"/>
                    </a:cubicBezTo>
                    <a:cubicBezTo>
                      <a:pt x="852759" y="1397000"/>
                      <a:pt x="860710" y="1404951"/>
                      <a:pt x="860710" y="1414748"/>
                    </a:cubicBezTo>
                    <a:cubicBezTo>
                      <a:pt x="860710" y="1424545"/>
                      <a:pt x="852759" y="1432496"/>
                      <a:pt x="842962" y="1432496"/>
                    </a:cubicBezTo>
                    <a:cubicBezTo>
                      <a:pt x="833165" y="1432496"/>
                      <a:pt x="825214" y="1424545"/>
                      <a:pt x="825214" y="1414748"/>
                    </a:cubicBezTo>
                    <a:close/>
                    <a:moveTo>
                      <a:pt x="888428" y="1414748"/>
                    </a:moveTo>
                    <a:cubicBezTo>
                      <a:pt x="888428" y="1404793"/>
                      <a:pt x="896507" y="1396714"/>
                      <a:pt x="906462" y="1396714"/>
                    </a:cubicBezTo>
                    <a:cubicBezTo>
                      <a:pt x="916417" y="1396714"/>
                      <a:pt x="924496" y="1404793"/>
                      <a:pt x="924496" y="1414748"/>
                    </a:cubicBezTo>
                    <a:cubicBezTo>
                      <a:pt x="924496" y="1424703"/>
                      <a:pt x="916417" y="1432782"/>
                      <a:pt x="906462" y="1432782"/>
                    </a:cubicBezTo>
                    <a:cubicBezTo>
                      <a:pt x="896507" y="1432782"/>
                      <a:pt x="888428" y="1424703"/>
                      <a:pt x="888428" y="1414748"/>
                    </a:cubicBezTo>
                    <a:close/>
                    <a:moveTo>
                      <a:pt x="951928" y="1414748"/>
                    </a:moveTo>
                    <a:cubicBezTo>
                      <a:pt x="951928" y="1404793"/>
                      <a:pt x="960007" y="1396714"/>
                      <a:pt x="969962" y="1396714"/>
                    </a:cubicBezTo>
                    <a:cubicBezTo>
                      <a:pt x="979917" y="1396714"/>
                      <a:pt x="987996" y="1404793"/>
                      <a:pt x="987996" y="1414748"/>
                    </a:cubicBezTo>
                    <a:cubicBezTo>
                      <a:pt x="987996" y="1424703"/>
                      <a:pt x="979917" y="1432782"/>
                      <a:pt x="969962" y="1432782"/>
                    </a:cubicBezTo>
                    <a:cubicBezTo>
                      <a:pt x="960007" y="1432782"/>
                      <a:pt x="951928" y="1424703"/>
                      <a:pt x="951928" y="1414748"/>
                    </a:cubicBezTo>
                    <a:close/>
                    <a:moveTo>
                      <a:pt x="1015428" y="1414748"/>
                    </a:moveTo>
                    <a:cubicBezTo>
                      <a:pt x="1015428" y="1404793"/>
                      <a:pt x="1023507" y="1396714"/>
                      <a:pt x="1033462" y="1396714"/>
                    </a:cubicBezTo>
                    <a:cubicBezTo>
                      <a:pt x="1043417" y="1396714"/>
                      <a:pt x="1051496" y="1404793"/>
                      <a:pt x="1051496" y="1414748"/>
                    </a:cubicBezTo>
                    <a:cubicBezTo>
                      <a:pt x="1051496" y="1424703"/>
                      <a:pt x="1043417" y="1432782"/>
                      <a:pt x="1033462" y="1432782"/>
                    </a:cubicBezTo>
                    <a:cubicBezTo>
                      <a:pt x="1023507" y="1432782"/>
                      <a:pt x="1015428" y="1424703"/>
                      <a:pt x="1015428" y="1414748"/>
                    </a:cubicBezTo>
                    <a:close/>
                    <a:moveTo>
                      <a:pt x="1078928" y="1414748"/>
                    </a:moveTo>
                    <a:cubicBezTo>
                      <a:pt x="1078928" y="1404793"/>
                      <a:pt x="1087007" y="1396714"/>
                      <a:pt x="1096962" y="1396714"/>
                    </a:cubicBezTo>
                    <a:cubicBezTo>
                      <a:pt x="1106917" y="1396714"/>
                      <a:pt x="1114996" y="1404793"/>
                      <a:pt x="1114996" y="1414748"/>
                    </a:cubicBezTo>
                    <a:cubicBezTo>
                      <a:pt x="1114996" y="1424703"/>
                      <a:pt x="1106917" y="1432782"/>
                      <a:pt x="1096962" y="1432782"/>
                    </a:cubicBezTo>
                    <a:cubicBezTo>
                      <a:pt x="1087007" y="1432782"/>
                      <a:pt x="1078928" y="1424703"/>
                      <a:pt x="1078928" y="1414748"/>
                    </a:cubicBezTo>
                    <a:close/>
                    <a:moveTo>
                      <a:pt x="1142428" y="1414748"/>
                    </a:moveTo>
                    <a:cubicBezTo>
                      <a:pt x="1142428" y="1404793"/>
                      <a:pt x="1150507" y="1396714"/>
                      <a:pt x="1160462" y="1396714"/>
                    </a:cubicBezTo>
                    <a:cubicBezTo>
                      <a:pt x="1170417" y="1396714"/>
                      <a:pt x="1178496" y="1404793"/>
                      <a:pt x="1178496" y="1414748"/>
                    </a:cubicBezTo>
                    <a:cubicBezTo>
                      <a:pt x="1178496" y="1424703"/>
                      <a:pt x="1170417" y="1432782"/>
                      <a:pt x="1160462" y="1432782"/>
                    </a:cubicBezTo>
                    <a:cubicBezTo>
                      <a:pt x="1150507" y="1432782"/>
                      <a:pt x="1142428" y="1424703"/>
                      <a:pt x="1142428" y="1414748"/>
                    </a:cubicBezTo>
                    <a:close/>
                    <a:moveTo>
                      <a:pt x="1205928" y="1414748"/>
                    </a:moveTo>
                    <a:cubicBezTo>
                      <a:pt x="1205928" y="1404793"/>
                      <a:pt x="1214007" y="1396714"/>
                      <a:pt x="1223962" y="1396714"/>
                    </a:cubicBezTo>
                    <a:cubicBezTo>
                      <a:pt x="1233917" y="1396714"/>
                      <a:pt x="1241996" y="1404793"/>
                      <a:pt x="1241996" y="1414748"/>
                    </a:cubicBezTo>
                    <a:cubicBezTo>
                      <a:pt x="1241996" y="1424703"/>
                      <a:pt x="1233917" y="1432782"/>
                      <a:pt x="1223962" y="1432782"/>
                    </a:cubicBezTo>
                    <a:cubicBezTo>
                      <a:pt x="1214007" y="1432782"/>
                      <a:pt x="1205928" y="1424703"/>
                      <a:pt x="1205928" y="1414748"/>
                    </a:cubicBezTo>
                    <a:close/>
                    <a:moveTo>
                      <a:pt x="1269428" y="1414748"/>
                    </a:moveTo>
                    <a:cubicBezTo>
                      <a:pt x="1269428" y="1404793"/>
                      <a:pt x="1277507" y="1396714"/>
                      <a:pt x="1287462" y="1396714"/>
                    </a:cubicBezTo>
                    <a:cubicBezTo>
                      <a:pt x="1297417" y="1396714"/>
                      <a:pt x="1305496" y="1404793"/>
                      <a:pt x="1305496" y="1414748"/>
                    </a:cubicBezTo>
                    <a:cubicBezTo>
                      <a:pt x="1305496" y="1424703"/>
                      <a:pt x="1297417" y="1432782"/>
                      <a:pt x="1287462" y="1432782"/>
                    </a:cubicBezTo>
                    <a:cubicBezTo>
                      <a:pt x="1277507" y="1432782"/>
                      <a:pt x="1269428" y="1424703"/>
                      <a:pt x="1269428" y="1414748"/>
                    </a:cubicBezTo>
                    <a:close/>
                    <a:moveTo>
                      <a:pt x="1332928" y="1414748"/>
                    </a:moveTo>
                    <a:cubicBezTo>
                      <a:pt x="1332928" y="1404793"/>
                      <a:pt x="1341007" y="1396714"/>
                      <a:pt x="1350962" y="1396714"/>
                    </a:cubicBezTo>
                    <a:cubicBezTo>
                      <a:pt x="1360917" y="1396714"/>
                      <a:pt x="1368996" y="1404793"/>
                      <a:pt x="1368996" y="1414748"/>
                    </a:cubicBezTo>
                    <a:cubicBezTo>
                      <a:pt x="1368996" y="1424703"/>
                      <a:pt x="1360917" y="1432782"/>
                      <a:pt x="1350962" y="1432782"/>
                    </a:cubicBezTo>
                    <a:cubicBezTo>
                      <a:pt x="1341007" y="1432782"/>
                      <a:pt x="1332928" y="1424703"/>
                      <a:pt x="1332928" y="1414748"/>
                    </a:cubicBezTo>
                    <a:close/>
                    <a:moveTo>
                      <a:pt x="1396142" y="1414748"/>
                    </a:moveTo>
                    <a:cubicBezTo>
                      <a:pt x="1396142" y="1404635"/>
                      <a:pt x="1404350" y="1396428"/>
                      <a:pt x="1414462" y="1396428"/>
                    </a:cubicBezTo>
                    <a:cubicBezTo>
                      <a:pt x="1424575" y="1396428"/>
                      <a:pt x="1432782" y="1404635"/>
                      <a:pt x="1432782" y="1414748"/>
                    </a:cubicBezTo>
                    <a:cubicBezTo>
                      <a:pt x="1432782" y="1424860"/>
                      <a:pt x="1424575" y="1433068"/>
                      <a:pt x="1414462" y="1433068"/>
                    </a:cubicBezTo>
                    <a:cubicBezTo>
                      <a:pt x="1404350" y="1433068"/>
                      <a:pt x="1396142" y="1424860"/>
                      <a:pt x="1396142" y="1414748"/>
                    </a:cubicBezTo>
                    <a:close/>
                    <a:moveTo>
                      <a:pt x="1459642" y="1414748"/>
                    </a:moveTo>
                    <a:cubicBezTo>
                      <a:pt x="1459642" y="1404635"/>
                      <a:pt x="1467850" y="1396428"/>
                      <a:pt x="1477962" y="1396428"/>
                    </a:cubicBezTo>
                    <a:cubicBezTo>
                      <a:pt x="1488075" y="1396428"/>
                      <a:pt x="1496282" y="1404635"/>
                      <a:pt x="1496282" y="1414748"/>
                    </a:cubicBezTo>
                    <a:cubicBezTo>
                      <a:pt x="1496282" y="1424860"/>
                      <a:pt x="1488075" y="1433068"/>
                      <a:pt x="1477962" y="1433068"/>
                    </a:cubicBezTo>
                    <a:cubicBezTo>
                      <a:pt x="1467850" y="1433068"/>
                      <a:pt x="1459642" y="1424860"/>
                      <a:pt x="1459642" y="1414748"/>
                    </a:cubicBezTo>
                    <a:close/>
                    <a:moveTo>
                      <a:pt x="1523142" y="1414748"/>
                    </a:moveTo>
                    <a:cubicBezTo>
                      <a:pt x="1523142" y="1404635"/>
                      <a:pt x="1531350" y="1396428"/>
                      <a:pt x="1541462" y="1396428"/>
                    </a:cubicBezTo>
                    <a:cubicBezTo>
                      <a:pt x="1551575" y="1396428"/>
                      <a:pt x="1559782" y="1404635"/>
                      <a:pt x="1559782" y="1414748"/>
                    </a:cubicBezTo>
                    <a:cubicBezTo>
                      <a:pt x="1559782" y="1424860"/>
                      <a:pt x="1551575" y="1433068"/>
                      <a:pt x="1541462" y="1433068"/>
                    </a:cubicBezTo>
                    <a:cubicBezTo>
                      <a:pt x="1531350" y="1433068"/>
                      <a:pt x="1523142" y="1424860"/>
                      <a:pt x="1523142" y="1414748"/>
                    </a:cubicBezTo>
                    <a:close/>
                    <a:moveTo>
                      <a:pt x="1586642" y="1414748"/>
                    </a:moveTo>
                    <a:cubicBezTo>
                      <a:pt x="1586642" y="1404635"/>
                      <a:pt x="1594850" y="1396428"/>
                      <a:pt x="1604962" y="1396428"/>
                    </a:cubicBezTo>
                    <a:cubicBezTo>
                      <a:pt x="1615075" y="1396428"/>
                      <a:pt x="1623282" y="1404635"/>
                      <a:pt x="1623282" y="1414748"/>
                    </a:cubicBezTo>
                    <a:cubicBezTo>
                      <a:pt x="1623282" y="1424860"/>
                      <a:pt x="1615075" y="1433068"/>
                      <a:pt x="1604962" y="1433068"/>
                    </a:cubicBezTo>
                    <a:cubicBezTo>
                      <a:pt x="1594850" y="1433068"/>
                      <a:pt x="1586642" y="1424860"/>
                      <a:pt x="1586642" y="1414748"/>
                    </a:cubicBezTo>
                    <a:close/>
                    <a:moveTo>
                      <a:pt x="1650142" y="1414748"/>
                    </a:moveTo>
                    <a:cubicBezTo>
                      <a:pt x="1650142" y="1404635"/>
                      <a:pt x="1658350" y="1396428"/>
                      <a:pt x="1668462" y="1396428"/>
                    </a:cubicBezTo>
                    <a:cubicBezTo>
                      <a:pt x="1678575" y="1396428"/>
                      <a:pt x="1686782" y="1404635"/>
                      <a:pt x="1686782" y="1414748"/>
                    </a:cubicBezTo>
                    <a:cubicBezTo>
                      <a:pt x="1686782" y="1424860"/>
                      <a:pt x="1678575" y="1433068"/>
                      <a:pt x="1668462" y="1433068"/>
                    </a:cubicBezTo>
                    <a:cubicBezTo>
                      <a:pt x="1658350" y="1433068"/>
                      <a:pt x="1650142" y="1424860"/>
                      <a:pt x="1650142" y="1414748"/>
                    </a:cubicBezTo>
                    <a:close/>
                    <a:moveTo>
                      <a:pt x="1713642" y="1414748"/>
                    </a:moveTo>
                    <a:cubicBezTo>
                      <a:pt x="1713642" y="1404635"/>
                      <a:pt x="1721850" y="1396428"/>
                      <a:pt x="1731962" y="1396428"/>
                    </a:cubicBezTo>
                    <a:cubicBezTo>
                      <a:pt x="1742075" y="1396428"/>
                      <a:pt x="1750282" y="1404635"/>
                      <a:pt x="1750282" y="1414748"/>
                    </a:cubicBezTo>
                    <a:cubicBezTo>
                      <a:pt x="1750282" y="1424860"/>
                      <a:pt x="1742075" y="1433068"/>
                      <a:pt x="1731962" y="1433068"/>
                    </a:cubicBezTo>
                    <a:cubicBezTo>
                      <a:pt x="1721850" y="1433068"/>
                      <a:pt x="1713642" y="1424860"/>
                      <a:pt x="1713642" y="1414748"/>
                    </a:cubicBezTo>
                    <a:close/>
                    <a:moveTo>
                      <a:pt x="1776857" y="1414748"/>
                    </a:moveTo>
                    <a:cubicBezTo>
                      <a:pt x="1776857" y="1404478"/>
                      <a:pt x="1785192" y="1396142"/>
                      <a:pt x="1795462" y="1396142"/>
                    </a:cubicBezTo>
                    <a:cubicBezTo>
                      <a:pt x="1805732" y="1396142"/>
                      <a:pt x="1814068" y="1404478"/>
                      <a:pt x="1814068" y="1414748"/>
                    </a:cubicBezTo>
                    <a:cubicBezTo>
                      <a:pt x="1814068" y="1425018"/>
                      <a:pt x="1805732" y="1433353"/>
                      <a:pt x="1795462" y="1433353"/>
                    </a:cubicBezTo>
                    <a:cubicBezTo>
                      <a:pt x="1785192" y="1433353"/>
                      <a:pt x="1776857" y="1425018"/>
                      <a:pt x="1776857" y="1414748"/>
                    </a:cubicBezTo>
                    <a:close/>
                    <a:moveTo>
                      <a:pt x="1840357" y="1414748"/>
                    </a:moveTo>
                    <a:cubicBezTo>
                      <a:pt x="1840357" y="1404478"/>
                      <a:pt x="1848692" y="1396142"/>
                      <a:pt x="1858962" y="1396142"/>
                    </a:cubicBezTo>
                    <a:cubicBezTo>
                      <a:pt x="1869232" y="1396142"/>
                      <a:pt x="1877568" y="1404478"/>
                      <a:pt x="1877568" y="1414748"/>
                    </a:cubicBezTo>
                    <a:cubicBezTo>
                      <a:pt x="1877568" y="1425018"/>
                      <a:pt x="1869232" y="1433353"/>
                      <a:pt x="1858962" y="1433353"/>
                    </a:cubicBezTo>
                    <a:cubicBezTo>
                      <a:pt x="1848692" y="1433353"/>
                      <a:pt x="1840357" y="1425018"/>
                      <a:pt x="1840357" y="1414748"/>
                    </a:cubicBezTo>
                    <a:close/>
                    <a:moveTo>
                      <a:pt x="1903857" y="1414748"/>
                    </a:moveTo>
                    <a:cubicBezTo>
                      <a:pt x="1903857" y="1404478"/>
                      <a:pt x="1912192" y="1396142"/>
                      <a:pt x="1922462" y="1396142"/>
                    </a:cubicBezTo>
                    <a:cubicBezTo>
                      <a:pt x="1932732" y="1396142"/>
                      <a:pt x="1941068" y="1404478"/>
                      <a:pt x="1941068" y="1414748"/>
                    </a:cubicBezTo>
                    <a:cubicBezTo>
                      <a:pt x="1941068" y="1425018"/>
                      <a:pt x="1932732" y="1433353"/>
                      <a:pt x="1922462" y="1433353"/>
                    </a:cubicBezTo>
                    <a:cubicBezTo>
                      <a:pt x="1912192" y="1433353"/>
                      <a:pt x="1903857" y="1425018"/>
                      <a:pt x="1903857" y="1414748"/>
                    </a:cubicBezTo>
                    <a:close/>
                    <a:moveTo>
                      <a:pt x="1967357" y="1414748"/>
                    </a:moveTo>
                    <a:cubicBezTo>
                      <a:pt x="1967357" y="1404478"/>
                      <a:pt x="1975692" y="1396142"/>
                      <a:pt x="1985962" y="1396142"/>
                    </a:cubicBezTo>
                    <a:cubicBezTo>
                      <a:pt x="1996232" y="1396142"/>
                      <a:pt x="2004568" y="1404478"/>
                      <a:pt x="2004568" y="1414748"/>
                    </a:cubicBezTo>
                    <a:cubicBezTo>
                      <a:pt x="2004568" y="1425018"/>
                      <a:pt x="1996232" y="1433353"/>
                      <a:pt x="1985962" y="1433353"/>
                    </a:cubicBezTo>
                    <a:cubicBezTo>
                      <a:pt x="1975692" y="1433353"/>
                      <a:pt x="1967357" y="1425018"/>
                      <a:pt x="1967357" y="1414748"/>
                    </a:cubicBezTo>
                    <a:close/>
                    <a:moveTo>
                      <a:pt x="2030857" y="1414748"/>
                    </a:moveTo>
                    <a:cubicBezTo>
                      <a:pt x="2030857" y="1404478"/>
                      <a:pt x="2039192" y="1396142"/>
                      <a:pt x="2049462" y="1396142"/>
                    </a:cubicBezTo>
                    <a:cubicBezTo>
                      <a:pt x="2059732" y="1396142"/>
                      <a:pt x="2068068" y="1404478"/>
                      <a:pt x="2068068" y="1414748"/>
                    </a:cubicBezTo>
                    <a:cubicBezTo>
                      <a:pt x="2068068" y="1425018"/>
                      <a:pt x="2059732" y="1433353"/>
                      <a:pt x="2049462" y="1433353"/>
                    </a:cubicBezTo>
                    <a:cubicBezTo>
                      <a:pt x="2039192" y="1433353"/>
                      <a:pt x="2030857" y="1425018"/>
                      <a:pt x="2030857" y="1414748"/>
                    </a:cubicBezTo>
                    <a:close/>
                    <a:moveTo>
                      <a:pt x="2094071" y="1414748"/>
                    </a:moveTo>
                    <a:cubicBezTo>
                      <a:pt x="2094071" y="1404320"/>
                      <a:pt x="2102534" y="1395857"/>
                      <a:pt x="2112962" y="1395857"/>
                    </a:cubicBezTo>
                    <a:cubicBezTo>
                      <a:pt x="2123390" y="1395857"/>
                      <a:pt x="2131853" y="1404320"/>
                      <a:pt x="2131853" y="1414748"/>
                    </a:cubicBezTo>
                    <a:cubicBezTo>
                      <a:pt x="2131853" y="1425176"/>
                      <a:pt x="2123390" y="1433639"/>
                      <a:pt x="2112962" y="1433639"/>
                    </a:cubicBezTo>
                    <a:cubicBezTo>
                      <a:pt x="2102534" y="1433639"/>
                      <a:pt x="2094071" y="1425176"/>
                      <a:pt x="2094071" y="1414748"/>
                    </a:cubicBezTo>
                    <a:close/>
                    <a:moveTo>
                      <a:pt x="2159285" y="1414748"/>
                    </a:moveTo>
                    <a:cubicBezTo>
                      <a:pt x="2159285" y="1405266"/>
                      <a:pt x="2166981" y="1397571"/>
                      <a:pt x="2176462" y="1397571"/>
                    </a:cubicBezTo>
                    <a:cubicBezTo>
                      <a:pt x="2185944" y="1397571"/>
                      <a:pt x="2193639" y="1405266"/>
                      <a:pt x="2193639" y="1414748"/>
                    </a:cubicBezTo>
                    <a:cubicBezTo>
                      <a:pt x="2193639" y="1424229"/>
                      <a:pt x="2185944" y="1431924"/>
                      <a:pt x="2176462" y="1431924"/>
                    </a:cubicBezTo>
                    <a:cubicBezTo>
                      <a:pt x="2166981" y="1431924"/>
                      <a:pt x="2159285" y="1424229"/>
                      <a:pt x="2159285" y="1414748"/>
                    </a:cubicBezTo>
                    <a:close/>
                    <a:moveTo>
                      <a:pt x="2222785" y="1414748"/>
                    </a:moveTo>
                    <a:cubicBezTo>
                      <a:pt x="2222785" y="1405266"/>
                      <a:pt x="2230481" y="1397571"/>
                      <a:pt x="2239962" y="1397571"/>
                    </a:cubicBezTo>
                    <a:cubicBezTo>
                      <a:pt x="2249444" y="1397571"/>
                      <a:pt x="2257139" y="1405266"/>
                      <a:pt x="2257139" y="1414748"/>
                    </a:cubicBezTo>
                    <a:cubicBezTo>
                      <a:pt x="2257139" y="1424229"/>
                      <a:pt x="2249444" y="1431924"/>
                      <a:pt x="2239962" y="1431924"/>
                    </a:cubicBezTo>
                    <a:cubicBezTo>
                      <a:pt x="2230481" y="1431924"/>
                      <a:pt x="2222785" y="1424229"/>
                      <a:pt x="2222785" y="1414748"/>
                    </a:cubicBezTo>
                    <a:close/>
                    <a:moveTo>
                      <a:pt x="2286285" y="1414748"/>
                    </a:moveTo>
                    <a:cubicBezTo>
                      <a:pt x="2286285" y="1405266"/>
                      <a:pt x="2293981" y="1397571"/>
                      <a:pt x="2303462" y="1397571"/>
                    </a:cubicBezTo>
                    <a:cubicBezTo>
                      <a:pt x="2312944" y="1397571"/>
                      <a:pt x="2320639" y="1405266"/>
                      <a:pt x="2320639" y="1414748"/>
                    </a:cubicBezTo>
                    <a:cubicBezTo>
                      <a:pt x="2320639" y="1424229"/>
                      <a:pt x="2312944" y="1431924"/>
                      <a:pt x="2303462" y="1431924"/>
                    </a:cubicBezTo>
                    <a:cubicBezTo>
                      <a:pt x="2293981" y="1431924"/>
                      <a:pt x="2286285" y="1424229"/>
                      <a:pt x="2286285" y="1414748"/>
                    </a:cubicBezTo>
                    <a:close/>
                    <a:moveTo>
                      <a:pt x="2349500" y="1414748"/>
                    </a:moveTo>
                    <a:cubicBezTo>
                      <a:pt x="2349500" y="1405108"/>
                      <a:pt x="2357323" y="1397285"/>
                      <a:pt x="2366962" y="1397285"/>
                    </a:cubicBezTo>
                    <a:cubicBezTo>
                      <a:pt x="2376601" y="1397285"/>
                      <a:pt x="2384425" y="1405108"/>
                      <a:pt x="2384425" y="1414748"/>
                    </a:cubicBezTo>
                    <a:cubicBezTo>
                      <a:pt x="2384425" y="1424387"/>
                      <a:pt x="2376601" y="1432210"/>
                      <a:pt x="2366962" y="1432210"/>
                    </a:cubicBezTo>
                    <a:cubicBezTo>
                      <a:pt x="2357323" y="1432210"/>
                      <a:pt x="2349500" y="1424387"/>
                      <a:pt x="2349500" y="1414748"/>
                    </a:cubicBezTo>
                    <a:close/>
                    <a:moveTo>
                      <a:pt x="2413000" y="1414748"/>
                    </a:moveTo>
                    <a:cubicBezTo>
                      <a:pt x="2413000" y="1405108"/>
                      <a:pt x="2420823" y="1397285"/>
                      <a:pt x="2430462" y="1397285"/>
                    </a:cubicBezTo>
                    <a:cubicBezTo>
                      <a:pt x="2440101" y="1397285"/>
                      <a:pt x="2447925" y="1405108"/>
                      <a:pt x="2447925" y="1414748"/>
                    </a:cubicBezTo>
                    <a:cubicBezTo>
                      <a:pt x="2447925" y="1424387"/>
                      <a:pt x="2440101" y="1432210"/>
                      <a:pt x="2430462" y="1432210"/>
                    </a:cubicBezTo>
                    <a:cubicBezTo>
                      <a:pt x="2420823" y="1432210"/>
                      <a:pt x="2413000" y="1424387"/>
                      <a:pt x="2413000" y="1414748"/>
                    </a:cubicBezTo>
                    <a:close/>
                    <a:moveTo>
                      <a:pt x="0" y="1478248"/>
                    </a:moveTo>
                    <a:cubicBezTo>
                      <a:pt x="0" y="1468608"/>
                      <a:pt x="7823" y="1460785"/>
                      <a:pt x="17462" y="1460785"/>
                    </a:cubicBezTo>
                    <a:cubicBezTo>
                      <a:pt x="27101" y="1460785"/>
                      <a:pt x="34925" y="1468608"/>
                      <a:pt x="34925" y="1478248"/>
                    </a:cubicBezTo>
                    <a:cubicBezTo>
                      <a:pt x="34925" y="1487887"/>
                      <a:pt x="27101" y="1495710"/>
                      <a:pt x="17462" y="1495710"/>
                    </a:cubicBezTo>
                    <a:cubicBezTo>
                      <a:pt x="7823" y="1495710"/>
                      <a:pt x="0" y="1487887"/>
                      <a:pt x="0" y="1478248"/>
                    </a:cubicBezTo>
                    <a:close/>
                    <a:moveTo>
                      <a:pt x="63214" y="1478248"/>
                    </a:moveTo>
                    <a:cubicBezTo>
                      <a:pt x="63214" y="1468451"/>
                      <a:pt x="71165" y="1460499"/>
                      <a:pt x="80962" y="1460499"/>
                    </a:cubicBezTo>
                    <a:cubicBezTo>
                      <a:pt x="90759" y="1460499"/>
                      <a:pt x="98710" y="1468451"/>
                      <a:pt x="98710" y="1478248"/>
                    </a:cubicBezTo>
                    <a:cubicBezTo>
                      <a:pt x="98710" y="1488045"/>
                      <a:pt x="90759" y="1495996"/>
                      <a:pt x="80962" y="1495996"/>
                    </a:cubicBezTo>
                    <a:cubicBezTo>
                      <a:pt x="71165" y="1495996"/>
                      <a:pt x="63214" y="1488045"/>
                      <a:pt x="63214" y="1478248"/>
                    </a:cubicBezTo>
                    <a:close/>
                    <a:moveTo>
                      <a:pt x="126714" y="1478248"/>
                    </a:moveTo>
                    <a:cubicBezTo>
                      <a:pt x="126714" y="1468451"/>
                      <a:pt x="134665" y="1460499"/>
                      <a:pt x="144462" y="1460499"/>
                    </a:cubicBezTo>
                    <a:cubicBezTo>
                      <a:pt x="154259" y="1460499"/>
                      <a:pt x="162210" y="1468451"/>
                      <a:pt x="162210" y="1478248"/>
                    </a:cubicBezTo>
                    <a:cubicBezTo>
                      <a:pt x="162210" y="1488045"/>
                      <a:pt x="154259" y="1495996"/>
                      <a:pt x="144462" y="1495996"/>
                    </a:cubicBezTo>
                    <a:cubicBezTo>
                      <a:pt x="134665" y="1495996"/>
                      <a:pt x="126714" y="1488045"/>
                      <a:pt x="126714" y="1478248"/>
                    </a:cubicBezTo>
                    <a:close/>
                    <a:moveTo>
                      <a:pt x="190214" y="1478248"/>
                    </a:moveTo>
                    <a:cubicBezTo>
                      <a:pt x="190214" y="1468451"/>
                      <a:pt x="198165" y="1460499"/>
                      <a:pt x="207962" y="1460499"/>
                    </a:cubicBezTo>
                    <a:cubicBezTo>
                      <a:pt x="217759" y="1460499"/>
                      <a:pt x="225710" y="1468451"/>
                      <a:pt x="225710" y="1478248"/>
                    </a:cubicBezTo>
                    <a:cubicBezTo>
                      <a:pt x="225710" y="1488045"/>
                      <a:pt x="217759" y="1495996"/>
                      <a:pt x="207962" y="1495996"/>
                    </a:cubicBezTo>
                    <a:cubicBezTo>
                      <a:pt x="198165" y="1495996"/>
                      <a:pt x="190214" y="1488045"/>
                      <a:pt x="190214" y="1478248"/>
                    </a:cubicBezTo>
                    <a:close/>
                    <a:moveTo>
                      <a:pt x="253714" y="1478248"/>
                    </a:moveTo>
                    <a:cubicBezTo>
                      <a:pt x="253714" y="1468451"/>
                      <a:pt x="261665" y="1460499"/>
                      <a:pt x="271462" y="1460499"/>
                    </a:cubicBezTo>
                    <a:cubicBezTo>
                      <a:pt x="281259" y="1460499"/>
                      <a:pt x="289210" y="1468451"/>
                      <a:pt x="289210" y="1478248"/>
                    </a:cubicBezTo>
                    <a:cubicBezTo>
                      <a:pt x="289210" y="1488045"/>
                      <a:pt x="281259" y="1495996"/>
                      <a:pt x="271462" y="1495996"/>
                    </a:cubicBezTo>
                    <a:cubicBezTo>
                      <a:pt x="261665" y="1495996"/>
                      <a:pt x="253714" y="1488045"/>
                      <a:pt x="253714" y="1478248"/>
                    </a:cubicBezTo>
                    <a:close/>
                    <a:moveTo>
                      <a:pt x="317214" y="1478248"/>
                    </a:moveTo>
                    <a:cubicBezTo>
                      <a:pt x="317214" y="1468451"/>
                      <a:pt x="325165" y="1460499"/>
                      <a:pt x="334962" y="1460499"/>
                    </a:cubicBezTo>
                    <a:cubicBezTo>
                      <a:pt x="344759" y="1460499"/>
                      <a:pt x="352710" y="1468451"/>
                      <a:pt x="352710" y="1478248"/>
                    </a:cubicBezTo>
                    <a:cubicBezTo>
                      <a:pt x="352710" y="1488045"/>
                      <a:pt x="344759" y="1495996"/>
                      <a:pt x="334962" y="1495996"/>
                    </a:cubicBezTo>
                    <a:cubicBezTo>
                      <a:pt x="325165" y="1495996"/>
                      <a:pt x="317214" y="1488045"/>
                      <a:pt x="317214" y="1478248"/>
                    </a:cubicBezTo>
                    <a:close/>
                    <a:moveTo>
                      <a:pt x="380714" y="1478248"/>
                    </a:moveTo>
                    <a:cubicBezTo>
                      <a:pt x="380714" y="1468451"/>
                      <a:pt x="388665" y="1460499"/>
                      <a:pt x="398462" y="1460499"/>
                    </a:cubicBezTo>
                    <a:cubicBezTo>
                      <a:pt x="408259" y="1460499"/>
                      <a:pt x="416210" y="1468451"/>
                      <a:pt x="416210" y="1478248"/>
                    </a:cubicBezTo>
                    <a:cubicBezTo>
                      <a:pt x="416210" y="1488045"/>
                      <a:pt x="408259" y="1495996"/>
                      <a:pt x="398462" y="1495996"/>
                    </a:cubicBezTo>
                    <a:cubicBezTo>
                      <a:pt x="388665" y="1495996"/>
                      <a:pt x="380714" y="1488045"/>
                      <a:pt x="380714" y="1478248"/>
                    </a:cubicBezTo>
                    <a:close/>
                    <a:moveTo>
                      <a:pt x="444214" y="1478248"/>
                    </a:moveTo>
                    <a:cubicBezTo>
                      <a:pt x="444214" y="1468451"/>
                      <a:pt x="452165" y="1460499"/>
                      <a:pt x="461962" y="1460499"/>
                    </a:cubicBezTo>
                    <a:cubicBezTo>
                      <a:pt x="471759" y="1460499"/>
                      <a:pt x="479710" y="1468451"/>
                      <a:pt x="479710" y="1478248"/>
                    </a:cubicBezTo>
                    <a:cubicBezTo>
                      <a:pt x="479710" y="1488045"/>
                      <a:pt x="471759" y="1495996"/>
                      <a:pt x="461962" y="1495996"/>
                    </a:cubicBezTo>
                    <a:cubicBezTo>
                      <a:pt x="452165" y="1495996"/>
                      <a:pt x="444214" y="1488045"/>
                      <a:pt x="444214" y="1478248"/>
                    </a:cubicBezTo>
                    <a:close/>
                    <a:moveTo>
                      <a:pt x="507714" y="1478248"/>
                    </a:moveTo>
                    <a:cubicBezTo>
                      <a:pt x="507714" y="1468451"/>
                      <a:pt x="515665" y="1460499"/>
                      <a:pt x="525462" y="1460499"/>
                    </a:cubicBezTo>
                    <a:cubicBezTo>
                      <a:pt x="535259" y="1460499"/>
                      <a:pt x="543210" y="1468451"/>
                      <a:pt x="543210" y="1478248"/>
                    </a:cubicBezTo>
                    <a:cubicBezTo>
                      <a:pt x="543210" y="1488045"/>
                      <a:pt x="535259" y="1495996"/>
                      <a:pt x="525462" y="1495996"/>
                    </a:cubicBezTo>
                    <a:cubicBezTo>
                      <a:pt x="515665" y="1495996"/>
                      <a:pt x="507714" y="1488045"/>
                      <a:pt x="507714" y="1478248"/>
                    </a:cubicBezTo>
                    <a:close/>
                    <a:moveTo>
                      <a:pt x="571214" y="1478248"/>
                    </a:moveTo>
                    <a:cubicBezTo>
                      <a:pt x="571214" y="1468451"/>
                      <a:pt x="579165" y="1460499"/>
                      <a:pt x="588962" y="1460499"/>
                    </a:cubicBezTo>
                    <a:cubicBezTo>
                      <a:pt x="598759" y="1460499"/>
                      <a:pt x="606710" y="1468451"/>
                      <a:pt x="606710" y="1478248"/>
                    </a:cubicBezTo>
                    <a:cubicBezTo>
                      <a:pt x="606710" y="1488045"/>
                      <a:pt x="598759" y="1495996"/>
                      <a:pt x="588962" y="1495996"/>
                    </a:cubicBezTo>
                    <a:cubicBezTo>
                      <a:pt x="579165" y="1495996"/>
                      <a:pt x="571214" y="1488045"/>
                      <a:pt x="571214" y="1478248"/>
                    </a:cubicBezTo>
                    <a:close/>
                    <a:moveTo>
                      <a:pt x="634714" y="1478248"/>
                    </a:moveTo>
                    <a:cubicBezTo>
                      <a:pt x="634714" y="1468451"/>
                      <a:pt x="642665" y="1460499"/>
                      <a:pt x="652462" y="1460499"/>
                    </a:cubicBezTo>
                    <a:cubicBezTo>
                      <a:pt x="662259" y="1460499"/>
                      <a:pt x="670210" y="1468451"/>
                      <a:pt x="670210" y="1478248"/>
                    </a:cubicBezTo>
                    <a:cubicBezTo>
                      <a:pt x="670210" y="1488045"/>
                      <a:pt x="662259" y="1495996"/>
                      <a:pt x="652462" y="1495996"/>
                    </a:cubicBezTo>
                    <a:cubicBezTo>
                      <a:pt x="642665" y="1495996"/>
                      <a:pt x="634714" y="1488045"/>
                      <a:pt x="634714" y="1478248"/>
                    </a:cubicBezTo>
                    <a:close/>
                    <a:moveTo>
                      <a:pt x="698214" y="1478248"/>
                    </a:moveTo>
                    <a:cubicBezTo>
                      <a:pt x="698214" y="1468451"/>
                      <a:pt x="706165" y="1460499"/>
                      <a:pt x="715962" y="1460499"/>
                    </a:cubicBezTo>
                    <a:cubicBezTo>
                      <a:pt x="725759" y="1460499"/>
                      <a:pt x="733710" y="1468451"/>
                      <a:pt x="733710" y="1478248"/>
                    </a:cubicBezTo>
                    <a:cubicBezTo>
                      <a:pt x="733710" y="1488045"/>
                      <a:pt x="725759" y="1495996"/>
                      <a:pt x="715962" y="1495996"/>
                    </a:cubicBezTo>
                    <a:cubicBezTo>
                      <a:pt x="706165" y="1495996"/>
                      <a:pt x="698214" y="1488045"/>
                      <a:pt x="698214" y="1478248"/>
                    </a:cubicBezTo>
                    <a:close/>
                    <a:moveTo>
                      <a:pt x="761714" y="1478248"/>
                    </a:moveTo>
                    <a:cubicBezTo>
                      <a:pt x="761714" y="1468451"/>
                      <a:pt x="769665" y="1460499"/>
                      <a:pt x="779462" y="1460499"/>
                    </a:cubicBezTo>
                    <a:cubicBezTo>
                      <a:pt x="789259" y="1460499"/>
                      <a:pt x="797210" y="1468451"/>
                      <a:pt x="797210" y="1478248"/>
                    </a:cubicBezTo>
                    <a:cubicBezTo>
                      <a:pt x="797210" y="1488045"/>
                      <a:pt x="789259" y="1495996"/>
                      <a:pt x="779462" y="1495996"/>
                    </a:cubicBezTo>
                    <a:cubicBezTo>
                      <a:pt x="769665" y="1495996"/>
                      <a:pt x="761714" y="1488045"/>
                      <a:pt x="761714" y="1478248"/>
                    </a:cubicBezTo>
                    <a:close/>
                    <a:moveTo>
                      <a:pt x="824928" y="1478248"/>
                    </a:moveTo>
                    <a:cubicBezTo>
                      <a:pt x="824928" y="1468293"/>
                      <a:pt x="833007" y="1460214"/>
                      <a:pt x="842962" y="1460214"/>
                    </a:cubicBezTo>
                    <a:cubicBezTo>
                      <a:pt x="852917" y="1460214"/>
                      <a:pt x="860996" y="1468293"/>
                      <a:pt x="860996" y="1478248"/>
                    </a:cubicBezTo>
                    <a:cubicBezTo>
                      <a:pt x="860996" y="1488203"/>
                      <a:pt x="852917" y="1496282"/>
                      <a:pt x="842962" y="1496282"/>
                    </a:cubicBezTo>
                    <a:cubicBezTo>
                      <a:pt x="833007" y="1496282"/>
                      <a:pt x="824928" y="1488203"/>
                      <a:pt x="824928" y="1478248"/>
                    </a:cubicBezTo>
                    <a:close/>
                    <a:moveTo>
                      <a:pt x="888428" y="1478248"/>
                    </a:moveTo>
                    <a:cubicBezTo>
                      <a:pt x="888428" y="1468293"/>
                      <a:pt x="896507" y="1460214"/>
                      <a:pt x="906462" y="1460214"/>
                    </a:cubicBezTo>
                    <a:cubicBezTo>
                      <a:pt x="916417" y="1460214"/>
                      <a:pt x="924496" y="1468293"/>
                      <a:pt x="924496" y="1478248"/>
                    </a:cubicBezTo>
                    <a:cubicBezTo>
                      <a:pt x="924496" y="1488203"/>
                      <a:pt x="916417" y="1496282"/>
                      <a:pt x="906462" y="1496282"/>
                    </a:cubicBezTo>
                    <a:cubicBezTo>
                      <a:pt x="896507" y="1496282"/>
                      <a:pt x="888428" y="1488203"/>
                      <a:pt x="888428" y="1478248"/>
                    </a:cubicBezTo>
                    <a:close/>
                    <a:moveTo>
                      <a:pt x="951928" y="1478248"/>
                    </a:moveTo>
                    <a:cubicBezTo>
                      <a:pt x="951928" y="1468293"/>
                      <a:pt x="960007" y="1460214"/>
                      <a:pt x="969962" y="1460214"/>
                    </a:cubicBezTo>
                    <a:cubicBezTo>
                      <a:pt x="979917" y="1460214"/>
                      <a:pt x="987996" y="1468293"/>
                      <a:pt x="987996" y="1478248"/>
                    </a:cubicBezTo>
                    <a:cubicBezTo>
                      <a:pt x="987996" y="1488203"/>
                      <a:pt x="979917" y="1496282"/>
                      <a:pt x="969962" y="1496282"/>
                    </a:cubicBezTo>
                    <a:cubicBezTo>
                      <a:pt x="960007" y="1496282"/>
                      <a:pt x="951928" y="1488203"/>
                      <a:pt x="951928" y="1478248"/>
                    </a:cubicBezTo>
                    <a:close/>
                    <a:moveTo>
                      <a:pt x="1015428" y="1478248"/>
                    </a:moveTo>
                    <a:cubicBezTo>
                      <a:pt x="1015428" y="1468293"/>
                      <a:pt x="1023507" y="1460214"/>
                      <a:pt x="1033462" y="1460214"/>
                    </a:cubicBezTo>
                    <a:cubicBezTo>
                      <a:pt x="1043417" y="1460214"/>
                      <a:pt x="1051496" y="1468293"/>
                      <a:pt x="1051496" y="1478248"/>
                    </a:cubicBezTo>
                    <a:cubicBezTo>
                      <a:pt x="1051496" y="1488203"/>
                      <a:pt x="1043417" y="1496282"/>
                      <a:pt x="1033462" y="1496282"/>
                    </a:cubicBezTo>
                    <a:cubicBezTo>
                      <a:pt x="1023507" y="1496282"/>
                      <a:pt x="1015428" y="1488203"/>
                      <a:pt x="1015428" y="1478248"/>
                    </a:cubicBezTo>
                    <a:close/>
                    <a:moveTo>
                      <a:pt x="1078928" y="1478248"/>
                    </a:moveTo>
                    <a:cubicBezTo>
                      <a:pt x="1078928" y="1468293"/>
                      <a:pt x="1087007" y="1460214"/>
                      <a:pt x="1096962" y="1460214"/>
                    </a:cubicBezTo>
                    <a:cubicBezTo>
                      <a:pt x="1106917" y="1460214"/>
                      <a:pt x="1114996" y="1468293"/>
                      <a:pt x="1114996" y="1478248"/>
                    </a:cubicBezTo>
                    <a:cubicBezTo>
                      <a:pt x="1114996" y="1488203"/>
                      <a:pt x="1106917" y="1496282"/>
                      <a:pt x="1096962" y="1496282"/>
                    </a:cubicBezTo>
                    <a:cubicBezTo>
                      <a:pt x="1087007" y="1496282"/>
                      <a:pt x="1078928" y="1488203"/>
                      <a:pt x="1078928" y="1478248"/>
                    </a:cubicBezTo>
                    <a:close/>
                    <a:moveTo>
                      <a:pt x="1142428" y="1478248"/>
                    </a:moveTo>
                    <a:cubicBezTo>
                      <a:pt x="1142428" y="1468293"/>
                      <a:pt x="1150507" y="1460214"/>
                      <a:pt x="1160462" y="1460214"/>
                    </a:cubicBezTo>
                    <a:cubicBezTo>
                      <a:pt x="1170417" y="1460214"/>
                      <a:pt x="1178496" y="1468293"/>
                      <a:pt x="1178496" y="1478248"/>
                    </a:cubicBezTo>
                    <a:cubicBezTo>
                      <a:pt x="1178496" y="1488203"/>
                      <a:pt x="1170417" y="1496282"/>
                      <a:pt x="1160462" y="1496282"/>
                    </a:cubicBezTo>
                    <a:cubicBezTo>
                      <a:pt x="1150507" y="1496282"/>
                      <a:pt x="1142428" y="1488203"/>
                      <a:pt x="1142428" y="1478248"/>
                    </a:cubicBezTo>
                    <a:close/>
                    <a:moveTo>
                      <a:pt x="1205928" y="1478248"/>
                    </a:moveTo>
                    <a:cubicBezTo>
                      <a:pt x="1205928" y="1468293"/>
                      <a:pt x="1214007" y="1460214"/>
                      <a:pt x="1223962" y="1460214"/>
                    </a:cubicBezTo>
                    <a:cubicBezTo>
                      <a:pt x="1233917" y="1460214"/>
                      <a:pt x="1241996" y="1468293"/>
                      <a:pt x="1241996" y="1478248"/>
                    </a:cubicBezTo>
                    <a:cubicBezTo>
                      <a:pt x="1241996" y="1488203"/>
                      <a:pt x="1233917" y="1496282"/>
                      <a:pt x="1223962" y="1496282"/>
                    </a:cubicBezTo>
                    <a:cubicBezTo>
                      <a:pt x="1214007" y="1496282"/>
                      <a:pt x="1205928" y="1488203"/>
                      <a:pt x="1205928" y="1478248"/>
                    </a:cubicBezTo>
                    <a:close/>
                    <a:moveTo>
                      <a:pt x="1269428" y="1478248"/>
                    </a:moveTo>
                    <a:cubicBezTo>
                      <a:pt x="1269428" y="1468293"/>
                      <a:pt x="1277507" y="1460214"/>
                      <a:pt x="1287462" y="1460214"/>
                    </a:cubicBezTo>
                    <a:cubicBezTo>
                      <a:pt x="1297417" y="1460214"/>
                      <a:pt x="1305496" y="1468293"/>
                      <a:pt x="1305496" y="1478248"/>
                    </a:cubicBezTo>
                    <a:cubicBezTo>
                      <a:pt x="1305496" y="1488203"/>
                      <a:pt x="1297417" y="1496282"/>
                      <a:pt x="1287462" y="1496282"/>
                    </a:cubicBezTo>
                    <a:cubicBezTo>
                      <a:pt x="1277507" y="1496282"/>
                      <a:pt x="1269428" y="1488203"/>
                      <a:pt x="1269428" y="1478248"/>
                    </a:cubicBezTo>
                    <a:close/>
                    <a:moveTo>
                      <a:pt x="1332642" y="1478248"/>
                    </a:moveTo>
                    <a:cubicBezTo>
                      <a:pt x="1332642" y="1468135"/>
                      <a:pt x="1340850" y="1459928"/>
                      <a:pt x="1350962" y="1459928"/>
                    </a:cubicBezTo>
                    <a:cubicBezTo>
                      <a:pt x="1361075" y="1459928"/>
                      <a:pt x="1369282" y="1468135"/>
                      <a:pt x="1369282" y="1478248"/>
                    </a:cubicBezTo>
                    <a:cubicBezTo>
                      <a:pt x="1369282" y="1488360"/>
                      <a:pt x="1361075" y="1496568"/>
                      <a:pt x="1350962" y="1496568"/>
                    </a:cubicBezTo>
                    <a:cubicBezTo>
                      <a:pt x="1340850" y="1496568"/>
                      <a:pt x="1332642" y="1488360"/>
                      <a:pt x="1332642" y="1478248"/>
                    </a:cubicBezTo>
                    <a:close/>
                    <a:moveTo>
                      <a:pt x="1396142" y="1478248"/>
                    </a:moveTo>
                    <a:cubicBezTo>
                      <a:pt x="1396142" y="1468135"/>
                      <a:pt x="1404350" y="1459928"/>
                      <a:pt x="1414462" y="1459928"/>
                    </a:cubicBezTo>
                    <a:cubicBezTo>
                      <a:pt x="1424575" y="1459928"/>
                      <a:pt x="1432782" y="1468135"/>
                      <a:pt x="1432782" y="1478248"/>
                    </a:cubicBezTo>
                    <a:cubicBezTo>
                      <a:pt x="1432782" y="1488360"/>
                      <a:pt x="1424575" y="1496568"/>
                      <a:pt x="1414462" y="1496568"/>
                    </a:cubicBezTo>
                    <a:cubicBezTo>
                      <a:pt x="1404350" y="1496568"/>
                      <a:pt x="1396142" y="1488360"/>
                      <a:pt x="1396142" y="1478248"/>
                    </a:cubicBezTo>
                    <a:close/>
                    <a:moveTo>
                      <a:pt x="1459642" y="1478248"/>
                    </a:moveTo>
                    <a:cubicBezTo>
                      <a:pt x="1459642" y="1468135"/>
                      <a:pt x="1467850" y="1459928"/>
                      <a:pt x="1477962" y="1459928"/>
                    </a:cubicBezTo>
                    <a:cubicBezTo>
                      <a:pt x="1488075" y="1459928"/>
                      <a:pt x="1496282" y="1468135"/>
                      <a:pt x="1496282" y="1478248"/>
                    </a:cubicBezTo>
                    <a:cubicBezTo>
                      <a:pt x="1496282" y="1488360"/>
                      <a:pt x="1488075" y="1496568"/>
                      <a:pt x="1477962" y="1496568"/>
                    </a:cubicBezTo>
                    <a:cubicBezTo>
                      <a:pt x="1467850" y="1496568"/>
                      <a:pt x="1459642" y="1488360"/>
                      <a:pt x="1459642" y="1478248"/>
                    </a:cubicBezTo>
                    <a:close/>
                    <a:moveTo>
                      <a:pt x="1523142" y="1478248"/>
                    </a:moveTo>
                    <a:cubicBezTo>
                      <a:pt x="1523142" y="1468135"/>
                      <a:pt x="1531350" y="1459928"/>
                      <a:pt x="1541462" y="1459928"/>
                    </a:cubicBezTo>
                    <a:cubicBezTo>
                      <a:pt x="1551575" y="1459928"/>
                      <a:pt x="1559782" y="1468135"/>
                      <a:pt x="1559782" y="1478248"/>
                    </a:cubicBezTo>
                    <a:cubicBezTo>
                      <a:pt x="1559782" y="1488360"/>
                      <a:pt x="1551575" y="1496568"/>
                      <a:pt x="1541462" y="1496568"/>
                    </a:cubicBezTo>
                    <a:cubicBezTo>
                      <a:pt x="1531350" y="1496568"/>
                      <a:pt x="1523142" y="1488360"/>
                      <a:pt x="1523142" y="1478248"/>
                    </a:cubicBezTo>
                    <a:close/>
                    <a:moveTo>
                      <a:pt x="1586642" y="1478248"/>
                    </a:moveTo>
                    <a:cubicBezTo>
                      <a:pt x="1586642" y="1468135"/>
                      <a:pt x="1594850" y="1459928"/>
                      <a:pt x="1604962" y="1459928"/>
                    </a:cubicBezTo>
                    <a:cubicBezTo>
                      <a:pt x="1615075" y="1459928"/>
                      <a:pt x="1623282" y="1468135"/>
                      <a:pt x="1623282" y="1478248"/>
                    </a:cubicBezTo>
                    <a:cubicBezTo>
                      <a:pt x="1623282" y="1488360"/>
                      <a:pt x="1615075" y="1496568"/>
                      <a:pt x="1604962" y="1496568"/>
                    </a:cubicBezTo>
                    <a:cubicBezTo>
                      <a:pt x="1594850" y="1496568"/>
                      <a:pt x="1586642" y="1488360"/>
                      <a:pt x="1586642" y="1478248"/>
                    </a:cubicBezTo>
                    <a:close/>
                    <a:moveTo>
                      <a:pt x="1650142" y="1478248"/>
                    </a:moveTo>
                    <a:cubicBezTo>
                      <a:pt x="1650142" y="1468135"/>
                      <a:pt x="1658350" y="1459928"/>
                      <a:pt x="1668462" y="1459928"/>
                    </a:cubicBezTo>
                    <a:cubicBezTo>
                      <a:pt x="1678575" y="1459928"/>
                      <a:pt x="1686782" y="1468135"/>
                      <a:pt x="1686782" y="1478248"/>
                    </a:cubicBezTo>
                    <a:cubicBezTo>
                      <a:pt x="1686782" y="1488360"/>
                      <a:pt x="1678575" y="1496568"/>
                      <a:pt x="1668462" y="1496568"/>
                    </a:cubicBezTo>
                    <a:cubicBezTo>
                      <a:pt x="1658350" y="1496568"/>
                      <a:pt x="1650142" y="1488360"/>
                      <a:pt x="1650142" y="1478248"/>
                    </a:cubicBezTo>
                    <a:close/>
                    <a:moveTo>
                      <a:pt x="1713357" y="1478248"/>
                    </a:moveTo>
                    <a:cubicBezTo>
                      <a:pt x="1713357" y="1467977"/>
                      <a:pt x="1721692" y="1459642"/>
                      <a:pt x="1731962" y="1459642"/>
                    </a:cubicBezTo>
                    <a:cubicBezTo>
                      <a:pt x="1742232" y="1459642"/>
                      <a:pt x="1750568" y="1467977"/>
                      <a:pt x="1750568" y="1478248"/>
                    </a:cubicBezTo>
                    <a:cubicBezTo>
                      <a:pt x="1750568" y="1488518"/>
                      <a:pt x="1742232" y="1496853"/>
                      <a:pt x="1731962" y="1496853"/>
                    </a:cubicBezTo>
                    <a:cubicBezTo>
                      <a:pt x="1721692" y="1496853"/>
                      <a:pt x="1713357" y="1488518"/>
                      <a:pt x="1713357" y="1478248"/>
                    </a:cubicBezTo>
                    <a:close/>
                    <a:moveTo>
                      <a:pt x="1776857" y="1478248"/>
                    </a:moveTo>
                    <a:cubicBezTo>
                      <a:pt x="1776857" y="1467977"/>
                      <a:pt x="1785192" y="1459642"/>
                      <a:pt x="1795462" y="1459642"/>
                    </a:cubicBezTo>
                    <a:cubicBezTo>
                      <a:pt x="1805732" y="1459642"/>
                      <a:pt x="1814068" y="1467977"/>
                      <a:pt x="1814068" y="1478248"/>
                    </a:cubicBezTo>
                    <a:cubicBezTo>
                      <a:pt x="1814068" y="1488518"/>
                      <a:pt x="1805732" y="1496853"/>
                      <a:pt x="1795462" y="1496853"/>
                    </a:cubicBezTo>
                    <a:cubicBezTo>
                      <a:pt x="1785192" y="1496853"/>
                      <a:pt x="1776857" y="1488518"/>
                      <a:pt x="1776857" y="1478248"/>
                    </a:cubicBezTo>
                    <a:close/>
                    <a:moveTo>
                      <a:pt x="1840357" y="1478248"/>
                    </a:moveTo>
                    <a:cubicBezTo>
                      <a:pt x="1840357" y="1467977"/>
                      <a:pt x="1848692" y="1459642"/>
                      <a:pt x="1858962" y="1459642"/>
                    </a:cubicBezTo>
                    <a:cubicBezTo>
                      <a:pt x="1869232" y="1459642"/>
                      <a:pt x="1877568" y="1467977"/>
                      <a:pt x="1877568" y="1478248"/>
                    </a:cubicBezTo>
                    <a:cubicBezTo>
                      <a:pt x="1877568" y="1488518"/>
                      <a:pt x="1869232" y="1496853"/>
                      <a:pt x="1858962" y="1496853"/>
                    </a:cubicBezTo>
                    <a:cubicBezTo>
                      <a:pt x="1848692" y="1496853"/>
                      <a:pt x="1840357" y="1488518"/>
                      <a:pt x="1840357" y="1478248"/>
                    </a:cubicBezTo>
                    <a:close/>
                    <a:moveTo>
                      <a:pt x="1903857" y="1478248"/>
                    </a:moveTo>
                    <a:cubicBezTo>
                      <a:pt x="1903857" y="1467977"/>
                      <a:pt x="1912192" y="1459642"/>
                      <a:pt x="1922462" y="1459642"/>
                    </a:cubicBezTo>
                    <a:cubicBezTo>
                      <a:pt x="1932732" y="1459642"/>
                      <a:pt x="1941068" y="1467977"/>
                      <a:pt x="1941068" y="1478248"/>
                    </a:cubicBezTo>
                    <a:cubicBezTo>
                      <a:pt x="1941068" y="1488518"/>
                      <a:pt x="1932732" y="1496853"/>
                      <a:pt x="1922462" y="1496853"/>
                    </a:cubicBezTo>
                    <a:cubicBezTo>
                      <a:pt x="1912192" y="1496853"/>
                      <a:pt x="1903857" y="1488518"/>
                      <a:pt x="1903857" y="1478248"/>
                    </a:cubicBezTo>
                    <a:close/>
                    <a:moveTo>
                      <a:pt x="1967357" y="1478248"/>
                    </a:moveTo>
                    <a:cubicBezTo>
                      <a:pt x="1967357" y="1467977"/>
                      <a:pt x="1975692" y="1459642"/>
                      <a:pt x="1985962" y="1459642"/>
                    </a:cubicBezTo>
                    <a:cubicBezTo>
                      <a:pt x="1996232" y="1459642"/>
                      <a:pt x="2004568" y="1467977"/>
                      <a:pt x="2004568" y="1478248"/>
                    </a:cubicBezTo>
                    <a:cubicBezTo>
                      <a:pt x="2004568" y="1488518"/>
                      <a:pt x="1996232" y="1496853"/>
                      <a:pt x="1985962" y="1496853"/>
                    </a:cubicBezTo>
                    <a:cubicBezTo>
                      <a:pt x="1975692" y="1496853"/>
                      <a:pt x="1967357" y="1488518"/>
                      <a:pt x="1967357" y="1478248"/>
                    </a:cubicBezTo>
                    <a:close/>
                    <a:moveTo>
                      <a:pt x="2030571" y="1478248"/>
                    </a:moveTo>
                    <a:cubicBezTo>
                      <a:pt x="2030571" y="1467820"/>
                      <a:pt x="2039034" y="1459357"/>
                      <a:pt x="2049462" y="1459357"/>
                    </a:cubicBezTo>
                    <a:cubicBezTo>
                      <a:pt x="2059890" y="1459357"/>
                      <a:pt x="2068353" y="1467820"/>
                      <a:pt x="2068353" y="1478248"/>
                    </a:cubicBezTo>
                    <a:cubicBezTo>
                      <a:pt x="2068353" y="1488676"/>
                      <a:pt x="2059890" y="1497139"/>
                      <a:pt x="2049462" y="1497139"/>
                    </a:cubicBezTo>
                    <a:cubicBezTo>
                      <a:pt x="2039034" y="1497139"/>
                      <a:pt x="2030571" y="1488676"/>
                      <a:pt x="2030571" y="1478248"/>
                    </a:cubicBezTo>
                    <a:close/>
                    <a:moveTo>
                      <a:pt x="2094071" y="1478248"/>
                    </a:moveTo>
                    <a:cubicBezTo>
                      <a:pt x="2094071" y="1467820"/>
                      <a:pt x="2102534" y="1459357"/>
                      <a:pt x="2112962" y="1459357"/>
                    </a:cubicBezTo>
                    <a:cubicBezTo>
                      <a:pt x="2123390" y="1459357"/>
                      <a:pt x="2131853" y="1467820"/>
                      <a:pt x="2131853" y="1478248"/>
                    </a:cubicBezTo>
                    <a:cubicBezTo>
                      <a:pt x="2131853" y="1488676"/>
                      <a:pt x="2123390" y="1497139"/>
                      <a:pt x="2112962" y="1497139"/>
                    </a:cubicBezTo>
                    <a:cubicBezTo>
                      <a:pt x="2102534" y="1497139"/>
                      <a:pt x="2094071" y="1488676"/>
                      <a:pt x="2094071" y="1478248"/>
                    </a:cubicBezTo>
                    <a:close/>
                    <a:moveTo>
                      <a:pt x="2159285" y="1478248"/>
                    </a:moveTo>
                    <a:cubicBezTo>
                      <a:pt x="2159285" y="1468766"/>
                      <a:pt x="2166981" y="1461071"/>
                      <a:pt x="2176462" y="1461071"/>
                    </a:cubicBezTo>
                    <a:cubicBezTo>
                      <a:pt x="2185944" y="1461071"/>
                      <a:pt x="2193639" y="1468766"/>
                      <a:pt x="2193639" y="1478248"/>
                    </a:cubicBezTo>
                    <a:cubicBezTo>
                      <a:pt x="2193639" y="1487729"/>
                      <a:pt x="2185944" y="1495424"/>
                      <a:pt x="2176462" y="1495424"/>
                    </a:cubicBezTo>
                    <a:cubicBezTo>
                      <a:pt x="2166981" y="1495424"/>
                      <a:pt x="2159285" y="1487729"/>
                      <a:pt x="2159285" y="1478248"/>
                    </a:cubicBezTo>
                    <a:close/>
                    <a:moveTo>
                      <a:pt x="2222785" y="1478248"/>
                    </a:moveTo>
                    <a:cubicBezTo>
                      <a:pt x="2222785" y="1468766"/>
                      <a:pt x="2230481" y="1461071"/>
                      <a:pt x="2239962" y="1461071"/>
                    </a:cubicBezTo>
                    <a:cubicBezTo>
                      <a:pt x="2249444" y="1461071"/>
                      <a:pt x="2257139" y="1468766"/>
                      <a:pt x="2257139" y="1478248"/>
                    </a:cubicBezTo>
                    <a:cubicBezTo>
                      <a:pt x="2257139" y="1487729"/>
                      <a:pt x="2249444" y="1495424"/>
                      <a:pt x="2239962" y="1495424"/>
                    </a:cubicBezTo>
                    <a:cubicBezTo>
                      <a:pt x="2230481" y="1495424"/>
                      <a:pt x="2222785" y="1487729"/>
                      <a:pt x="2222785" y="1478248"/>
                    </a:cubicBezTo>
                    <a:close/>
                    <a:moveTo>
                      <a:pt x="2286285" y="1478248"/>
                    </a:moveTo>
                    <a:cubicBezTo>
                      <a:pt x="2286285" y="1468766"/>
                      <a:pt x="2293981" y="1461071"/>
                      <a:pt x="2303462" y="1461071"/>
                    </a:cubicBezTo>
                    <a:cubicBezTo>
                      <a:pt x="2312944" y="1461071"/>
                      <a:pt x="2320639" y="1468766"/>
                      <a:pt x="2320639" y="1478248"/>
                    </a:cubicBezTo>
                    <a:cubicBezTo>
                      <a:pt x="2320639" y="1487729"/>
                      <a:pt x="2312944" y="1495424"/>
                      <a:pt x="2303462" y="1495424"/>
                    </a:cubicBezTo>
                    <a:cubicBezTo>
                      <a:pt x="2293981" y="1495424"/>
                      <a:pt x="2286285" y="1487729"/>
                      <a:pt x="2286285" y="1478248"/>
                    </a:cubicBezTo>
                    <a:close/>
                    <a:moveTo>
                      <a:pt x="2349500" y="1478248"/>
                    </a:moveTo>
                    <a:cubicBezTo>
                      <a:pt x="2349500" y="1468608"/>
                      <a:pt x="2357323" y="1460785"/>
                      <a:pt x="2366962" y="1460785"/>
                    </a:cubicBezTo>
                    <a:cubicBezTo>
                      <a:pt x="2376601" y="1460785"/>
                      <a:pt x="2384425" y="1468608"/>
                      <a:pt x="2384425" y="1478248"/>
                    </a:cubicBezTo>
                    <a:cubicBezTo>
                      <a:pt x="2384425" y="1487887"/>
                      <a:pt x="2376601" y="1495710"/>
                      <a:pt x="2366962" y="1495710"/>
                    </a:cubicBezTo>
                    <a:cubicBezTo>
                      <a:pt x="2357323" y="1495710"/>
                      <a:pt x="2349500" y="1487887"/>
                      <a:pt x="2349500" y="1478248"/>
                    </a:cubicBezTo>
                    <a:close/>
                    <a:moveTo>
                      <a:pt x="2413000" y="1478248"/>
                    </a:moveTo>
                    <a:cubicBezTo>
                      <a:pt x="2413000" y="1468608"/>
                      <a:pt x="2420823" y="1460785"/>
                      <a:pt x="2430462" y="1460785"/>
                    </a:cubicBezTo>
                    <a:cubicBezTo>
                      <a:pt x="2440101" y="1460785"/>
                      <a:pt x="2447925" y="1468608"/>
                      <a:pt x="2447925" y="1478248"/>
                    </a:cubicBezTo>
                    <a:cubicBezTo>
                      <a:pt x="2447925" y="1487887"/>
                      <a:pt x="2440101" y="1495710"/>
                      <a:pt x="2430462" y="1495710"/>
                    </a:cubicBezTo>
                    <a:cubicBezTo>
                      <a:pt x="2420823" y="1495710"/>
                      <a:pt x="2413000" y="1487887"/>
                      <a:pt x="2413000" y="1478248"/>
                    </a:cubicBezTo>
                    <a:close/>
                    <a:moveTo>
                      <a:pt x="0" y="1541748"/>
                    </a:moveTo>
                    <a:cubicBezTo>
                      <a:pt x="0" y="1532108"/>
                      <a:pt x="7823" y="1524285"/>
                      <a:pt x="17462" y="1524285"/>
                    </a:cubicBezTo>
                    <a:cubicBezTo>
                      <a:pt x="27101" y="1524285"/>
                      <a:pt x="34925" y="1532108"/>
                      <a:pt x="34925" y="1541748"/>
                    </a:cubicBezTo>
                    <a:cubicBezTo>
                      <a:pt x="34925" y="1551387"/>
                      <a:pt x="27101" y="1559210"/>
                      <a:pt x="17462" y="1559210"/>
                    </a:cubicBezTo>
                    <a:cubicBezTo>
                      <a:pt x="7823" y="1559210"/>
                      <a:pt x="0" y="1551387"/>
                      <a:pt x="0" y="1541748"/>
                    </a:cubicBezTo>
                    <a:close/>
                    <a:moveTo>
                      <a:pt x="63500" y="1541748"/>
                    </a:moveTo>
                    <a:cubicBezTo>
                      <a:pt x="63500" y="1532108"/>
                      <a:pt x="71323" y="1524285"/>
                      <a:pt x="80962" y="1524285"/>
                    </a:cubicBezTo>
                    <a:cubicBezTo>
                      <a:pt x="90601" y="1524285"/>
                      <a:pt x="98425" y="1532108"/>
                      <a:pt x="98425" y="1541748"/>
                    </a:cubicBezTo>
                    <a:cubicBezTo>
                      <a:pt x="98425" y="1551387"/>
                      <a:pt x="90601" y="1559210"/>
                      <a:pt x="80962" y="1559210"/>
                    </a:cubicBezTo>
                    <a:cubicBezTo>
                      <a:pt x="71323" y="1559210"/>
                      <a:pt x="63500" y="1551387"/>
                      <a:pt x="63500" y="1541748"/>
                    </a:cubicBezTo>
                    <a:close/>
                    <a:moveTo>
                      <a:pt x="126714" y="1541748"/>
                    </a:moveTo>
                    <a:cubicBezTo>
                      <a:pt x="126714" y="1531951"/>
                      <a:pt x="134665" y="1523999"/>
                      <a:pt x="144462" y="1523999"/>
                    </a:cubicBezTo>
                    <a:cubicBezTo>
                      <a:pt x="154259" y="1523999"/>
                      <a:pt x="162210" y="1531951"/>
                      <a:pt x="162210" y="1541748"/>
                    </a:cubicBezTo>
                    <a:cubicBezTo>
                      <a:pt x="162210" y="1551545"/>
                      <a:pt x="154259" y="1559496"/>
                      <a:pt x="144462" y="1559496"/>
                    </a:cubicBezTo>
                    <a:cubicBezTo>
                      <a:pt x="134665" y="1559496"/>
                      <a:pt x="126714" y="1551545"/>
                      <a:pt x="126714" y="1541748"/>
                    </a:cubicBezTo>
                    <a:close/>
                    <a:moveTo>
                      <a:pt x="190214" y="1541748"/>
                    </a:moveTo>
                    <a:cubicBezTo>
                      <a:pt x="190214" y="1531951"/>
                      <a:pt x="198165" y="1523999"/>
                      <a:pt x="207962" y="1523999"/>
                    </a:cubicBezTo>
                    <a:cubicBezTo>
                      <a:pt x="217759" y="1523999"/>
                      <a:pt x="225710" y="1531951"/>
                      <a:pt x="225710" y="1541748"/>
                    </a:cubicBezTo>
                    <a:cubicBezTo>
                      <a:pt x="225710" y="1551545"/>
                      <a:pt x="217759" y="1559496"/>
                      <a:pt x="207962" y="1559496"/>
                    </a:cubicBezTo>
                    <a:cubicBezTo>
                      <a:pt x="198165" y="1559496"/>
                      <a:pt x="190214" y="1551545"/>
                      <a:pt x="190214" y="1541748"/>
                    </a:cubicBezTo>
                    <a:close/>
                    <a:moveTo>
                      <a:pt x="253714" y="1541748"/>
                    </a:moveTo>
                    <a:cubicBezTo>
                      <a:pt x="253714" y="1531951"/>
                      <a:pt x="261665" y="1523999"/>
                      <a:pt x="271462" y="1523999"/>
                    </a:cubicBezTo>
                    <a:cubicBezTo>
                      <a:pt x="281259" y="1523999"/>
                      <a:pt x="289210" y="1531951"/>
                      <a:pt x="289210" y="1541748"/>
                    </a:cubicBezTo>
                    <a:cubicBezTo>
                      <a:pt x="289210" y="1551545"/>
                      <a:pt x="281259" y="1559496"/>
                      <a:pt x="271462" y="1559496"/>
                    </a:cubicBezTo>
                    <a:cubicBezTo>
                      <a:pt x="261665" y="1559496"/>
                      <a:pt x="253714" y="1551545"/>
                      <a:pt x="253714" y="1541748"/>
                    </a:cubicBezTo>
                    <a:close/>
                    <a:moveTo>
                      <a:pt x="317214" y="1541748"/>
                    </a:moveTo>
                    <a:cubicBezTo>
                      <a:pt x="317214" y="1531951"/>
                      <a:pt x="325165" y="1523999"/>
                      <a:pt x="334962" y="1523999"/>
                    </a:cubicBezTo>
                    <a:cubicBezTo>
                      <a:pt x="344759" y="1523999"/>
                      <a:pt x="352710" y="1531951"/>
                      <a:pt x="352710" y="1541748"/>
                    </a:cubicBezTo>
                    <a:cubicBezTo>
                      <a:pt x="352710" y="1551545"/>
                      <a:pt x="344759" y="1559496"/>
                      <a:pt x="334962" y="1559496"/>
                    </a:cubicBezTo>
                    <a:cubicBezTo>
                      <a:pt x="325165" y="1559496"/>
                      <a:pt x="317214" y="1551545"/>
                      <a:pt x="317214" y="1541748"/>
                    </a:cubicBezTo>
                    <a:close/>
                    <a:moveTo>
                      <a:pt x="380714" y="1541748"/>
                    </a:moveTo>
                    <a:cubicBezTo>
                      <a:pt x="380714" y="1531951"/>
                      <a:pt x="388665" y="1523999"/>
                      <a:pt x="398462" y="1523999"/>
                    </a:cubicBezTo>
                    <a:cubicBezTo>
                      <a:pt x="408259" y="1523999"/>
                      <a:pt x="416210" y="1531951"/>
                      <a:pt x="416210" y="1541748"/>
                    </a:cubicBezTo>
                    <a:cubicBezTo>
                      <a:pt x="416210" y="1551545"/>
                      <a:pt x="408259" y="1559496"/>
                      <a:pt x="398462" y="1559496"/>
                    </a:cubicBezTo>
                    <a:cubicBezTo>
                      <a:pt x="388665" y="1559496"/>
                      <a:pt x="380714" y="1551545"/>
                      <a:pt x="380714" y="1541748"/>
                    </a:cubicBezTo>
                    <a:close/>
                    <a:moveTo>
                      <a:pt x="444214" y="1541748"/>
                    </a:moveTo>
                    <a:cubicBezTo>
                      <a:pt x="444214" y="1531951"/>
                      <a:pt x="452165" y="1523999"/>
                      <a:pt x="461962" y="1523999"/>
                    </a:cubicBezTo>
                    <a:cubicBezTo>
                      <a:pt x="471759" y="1523999"/>
                      <a:pt x="479710" y="1531951"/>
                      <a:pt x="479710" y="1541748"/>
                    </a:cubicBezTo>
                    <a:cubicBezTo>
                      <a:pt x="479710" y="1551545"/>
                      <a:pt x="471759" y="1559496"/>
                      <a:pt x="461962" y="1559496"/>
                    </a:cubicBezTo>
                    <a:cubicBezTo>
                      <a:pt x="452165" y="1559496"/>
                      <a:pt x="444214" y="1551545"/>
                      <a:pt x="444214" y="1541748"/>
                    </a:cubicBezTo>
                    <a:close/>
                    <a:moveTo>
                      <a:pt x="507714" y="1541748"/>
                    </a:moveTo>
                    <a:cubicBezTo>
                      <a:pt x="507714" y="1531951"/>
                      <a:pt x="515665" y="1523999"/>
                      <a:pt x="525462" y="1523999"/>
                    </a:cubicBezTo>
                    <a:cubicBezTo>
                      <a:pt x="535259" y="1523999"/>
                      <a:pt x="543210" y="1531951"/>
                      <a:pt x="543210" y="1541748"/>
                    </a:cubicBezTo>
                    <a:cubicBezTo>
                      <a:pt x="543210" y="1551545"/>
                      <a:pt x="535259" y="1559496"/>
                      <a:pt x="525462" y="1559496"/>
                    </a:cubicBezTo>
                    <a:cubicBezTo>
                      <a:pt x="515665" y="1559496"/>
                      <a:pt x="507714" y="1551545"/>
                      <a:pt x="507714" y="1541748"/>
                    </a:cubicBezTo>
                    <a:close/>
                    <a:moveTo>
                      <a:pt x="571214" y="1541748"/>
                    </a:moveTo>
                    <a:cubicBezTo>
                      <a:pt x="571214" y="1531951"/>
                      <a:pt x="579165" y="1523999"/>
                      <a:pt x="588962" y="1523999"/>
                    </a:cubicBezTo>
                    <a:cubicBezTo>
                      <a:pt x="598759" y="1523999"/>
                      <a:pt x="606710" y="1531951"/>
                      <a:pt x="606710" y="1541748"/>
                    </a:cubicBezTo>
                    <a:cubicBezTo>
                      <a:pt x="606710" y="1551545"/>
                      <a:pt x="598759" y="1559496"/>
                      <a:pt x="588962" y="1559496"/>
                    </a:cubicBezTo>
                    <a:cubicBezTo>
                      <a:pt x="579165" y="1559496"/>
                      <a:pt x="571214" y="1551545"/>
                      <a:pt x="571214" y="1541748"/>
                    </a:cubicBezTo>
                    <a:close/>
                    <a:moveTo>
                      <a:pt x="634714" y="1541748"/>
                    </a:moveTo>
                    <a:cubicBezTo>
                      <a:pt x="634714" y="1531951"/>
                      <a:pt x="642665" y="1523999"/>
                      <a:pt x="652462" y="1523999"/>
                    </a:cubicBezTo>
                    <a:cubicBezTo>
                      <a:pt x="662259" y="1523999"/>
                      <a:pt x="670210" y="1531951"/>
                      <a:pt x="670210" y="1541748"/>
                    </a:cubicBezTo>
                    <a:cubicBezTo>
                      <a:pt x="670210" y="1551545"/>
                      <a:pt x="662259" y="1559496"/>
                      <a:pt x="652462" y="1559496"/>
                    </a:cubicBezTo>
                    <a:cubicBezTo>
                      <a:pt x="642665" y="1559496"/>
                      <a:pt x="634714" y="1551545"/>
                      <a:pt x="634714" y="1541748"/>
                    </a:cubicBezTo>
                    <a:close/>
                    <a:moveTo>
                      <a:pt x="697928" y="1541748"/>
                    </a:moveTo>
                    <a:cubicBezTo>
                      <a:pt x="697928" y="1531793"/>
                      <a:pt x="706007" y="1523714"/>
                      <a:pt x="715962" y="1523714"/>
                    </a:cubicBezTo>
                    <a:cubicBezTo>
                      <a:pt x="725917" y="1523714"/>
                      <a:pt x="733996" y="1531793"/>
                      <a:pt x="733996" y="1541748"/>
                    </a:cubicBezTo>
                    <a:cubicBezTo>
                      <a:pt x="733996" y="1551703"/>
                      <a:pt x="725917" y="1559782"/>
                      <a:pt x="715962" y="1559782"/>
                    </a:cubicBezTo>
                    <a:cubicBezTo>
                      <a:pt x="706007" y="1559782"/>
                      <a:pt x="697928" y="1551703"/>
                      <a:pt x="697928" y="1541748"/>
                    </a:cubicBezTo>
                    <a:close/>
                    <a:moveTo>
                      <a:pt x="761428" y="1541748"/>
                    </a:moveTo>
                    <a:cubicBezTo>
                      <a:pt x="761428" y="1531793"/>
                      <a:pt x="769507" y="1523714"/>
                      <a:pt x="779462" y="1523714"/>
                    </a:cubicBezTo>
                    <a:cubicBezTo>
                      <a:pt x="789417" y="1523714"/>
                      <a:pt x="797496" y="1531793"/>
                      <a:pt x="797496" y="1541748"/>
                    </a:cubicBezTo>
                    <a:cubicBezTo>
                      <a:pt x="797496" y="1551703"/>
                      <a:pt x="789417" y="1559782"/>
                      <a:pt x="779462" y="1559782"/>
                    </a:cubicBezTo>
                    <a:cubicBezTo>
                      <a:pt x="769507" y="1559782"/>
                      <a:pt x="761428" y="1551703"/>
                      <a:pt x="761428" y="1541748"/>
                    </a:cubicBezTo>
                    <a:close/>
                    <a:moveTo>
                      <a:pt x="824928" y="1541748"/>
                    </a:moveTo>
                    <a:cubicBezTo>
                      <a:pt x="824928" y="1531793"/>
                      <a:pt x="833007" y="1523714"/>
                      <a:pt x="842962" y="1523714"/>
                    </a:cubicBezTo>
                    <a:cubicBezTo>
                      <a:pt x="852917" y="1523714"/>
                      <a:pt x="860996" y="1531793"/>
                      <a:pt x="860996" y="1541748"/>
                    </a:cubicBezTo>
                    <a:cubicBezTo>
                      <a:pt x="860996" y="1551703"/>
                      <a:pt x="852917" y="1559782"/>
                      <a:pt x="842962" y="1559782"/>
                    </a:cubicBezTo>
                    <a:cubicBezTo>
                      <a:pt x="833007" y="1559782"/>
                      <a:pt x="824928" y="1551703"/>
                      <a:pt x="824928" y="1541748"/>
                    </a:cubicBezTo>
                    <a:close/>
                    <a:moveTo>
                      <a:pt x="888428" y="1541748"/>
                    </a:moveTo>
                    <a:cubicBezTo>
                      <a:pt x="888428" y="1531793"/>
                      <a:pt x="896507" y="1523714"/>
                      <a:pt x="906462" y="1523714"/>
                    </a:cubicBezTo>
                    <a:cubicBezTo>
                      <a:pt x="916417" y="1523714"/>
                      <a:pt x="924496" y="1531793"/>
                      <a:pt x="924496" y="1541748"/>
                    </a:cubicBezTo>
                    <a:cubicBezTo>
                      <a:pt x="924496" y="1551703"/>
                      <a:pt x="916417" y="1559782"/>
                      <a:pt x="906462" y="1559782"/>
                    </a:cubicBezTo>
                    <a:cubicBezTo>
                      <a:pt x="896507" y="1559782"/>
                      <a:pt x="888428" y="1551703"/>
                      <a:pt x="888428" y="1541748"/>
                    </a:cubicBezTo>
                    <a:close/>
                    <a:moveTo>
                      <a:pt x="951928" y="1541748"/>
                    </a:moveTo>
                    <a:cubicBezTo>
                      <a:pt x="951928" y="1531793"/>
                      <a:pt x="960007" y="1523714"/>
                      <a:pt x="969962" y="1523714"/>
                    </a:cubicBezTo>
                    <a:cubicBezTo>
                      <a:pt x="979917" y="1523714"/>
                      <a:pt x="987996" y="1531793"/>
                      <a:pt x="987996" y="1541748"/>
                    </a:cubicBezTo>
                    <a:cubicBezTo>
                      <a:pt x="987996" y="1551703"/>
                      <a:pt x="979917" y="1559782"/>
                      <a:pt x="969962" y="1559782"/>
                    </a:cubicBezTo>
                    <a:cubicBezTo>
                      <a:pt x="960007" y="1559782"/>
                      <a:pt x="951928" y="1551703"/>
                      <a:pt x="951928" y="1541748"/>
                    </a:cubicBezTo>
                    <a:close/>
                    <a:moveTo>
                      <a:pt x="1015428" y="1541748"/>
                    </a:moveTo>
                    <a:cubicBezTo>
                      <a:pt x="1015428" y="1531793"/>
                      <a:pt x="1023507" y="1523714"/>
                      <a:pt x="1033462" y="1523714"/>
                    </a:cubicBezTo>
                    <a:cubicBezTo>
                      <a:pt x="1043417" y="1523714"/>
                      <a:pt x="1051496" y="1531793"/>
                      <a:pt x="1051496" y="1541748"/>
                    </a:cubicBezTo>
                    <a:cubicBezTo>
                      <a:pt x="1051496" y="1551703"/>
                      <a:pt x="1043417" y="1559782"/>
                      <a:pt x="1033462" y="1559782"/>
                    </a:cubicBezTo>
                    <a:cubicBezTo>
                      <a:pt x="1023507" y="1559782"/>
                      <a:pt x="1015428" y="1551703"/>
                      <a:pt x="1015428" y="1541748"/>
                    </a:cubicBezTo>
                    <a:close/>
                    <a:moveTo>
                      <a:pt x="1078928" y="1541748"/>
                    </a:moveTo>
                    <a:cubicBezTo>
                      <a:pt x="1078928" y="1531793"/>
                      <a:pt x="1087007" y="1523714"/>
                      <a:pt x="1096962" y="1523714"/>
                    </a:cubicBezTo>
                    <a:cubicBezTo>
                      <a:pt x="1106917" y="1523714"/>
                      <a:pt x="1114996" y="1531793"/>
                      <a:pt x="1114996" y="1541748"/>
                    </a:cubicBezTo>
                    <a:cubicBezTo>
                      <a:pt x="1114996" y="1551703"/>
                      <a:pt x="1106917" y="1559782"/>
                      <a:pt x="1096962" y="1559782"/>
                    </a:cubicBezTo>
                    <a:cubicBezTo>
                      <a:pt x="1087007" y="1559782"/>
                      <a:pt x="1078928" y="1551703"/>
                      <a:pt x="1078928" y="1541748"/>
                    </a:cubicBezTo>
                    <a:close/>
                    <a:moveTo>
                      <a:pt x="1142428" y="1541748"/>
                    </a:moveTo>
                    <a:cubicBezTo>
                      <a:pt x="1142428" y="1531793"/>
                      <a:pt x="1150507" y="1523714"/>
                      <a:pt x="1160462" y="1523714"/>
                    </a:cubicBezTo>
                    <a:cubicBezTo>
                      <a:pt x="1170417" y="1523714"/>
                      <a:pt x="1178496" y="1531793"/>
                      <a:pt x="1178496" y="1541748"/>
                    </a:cubicBezTo>
                    <a:cubicBezTo>
                      <a:pt x="1178496" y="1551703"/>
                      <a:pt x="1170417" y="1559782"/>
                      <a:pt x="1160462" y="1559782"/>
                    </a:cubicBezTo>
                    <a:cubicBezTo>
                      <a:pt x="1150507" y="1559782"/>
                      <a:pt x="1142428" y="1551703"/>
                      <a:pt x="1142428" y="1541748"/>
                    </a:cubicBezTo>
                    <a:close/>
                    <a:moveTo>
                      <a:pt x="1205928" y="1541748"/>
                    </a:moveTo>
                    <a:cubicBezTo>
                      <a:pt x="1205928" y="1531793"/>
                      <a:pt x="1214007" y="1523714"/>
                      <a:pt x="1223962" y="1523714"/>
                    </a:cubicBezTo>
                    <a:cubicBezTo>
                      <a:pt x="1233917" y="1523714"/>
                      <a:pt x="1241996" y="1531793"/>
                      <a:pt x="1241996" y="1541748"/>
                    </a:cubicBezTo>
                    <a:cubicBezTo>
                      <a:pt x="1241996" y="1551703"/>
                      <a:pt x="1233917" y="1559782"/>
                      <a:pt x="1223962" y="1559782"/>
                    </a:cubicBezTo>
                    <a:cubicBezTo>
                      <a:pt x="1214007" y="1559782"/>
                      <a:pt x="1205928" y="1551703"/>
                      <a:pt x="1205928" y="1541748"/>
                    </a:cubicBezTo>
                    <a:close/>
                    <a:moveTo>
                      <a:pt x="1269142" y="1541748"/>
                    </a:moveTo>
                    <a:cubicBezTo>
                      <a:pt x="1269142" y="1531635"/>
                      <a:pt x="1277350" y="1523428"/>
                      <a:pt x="1287462" y="1523428"/>
                    </a:cubicBezTo>
                    <a:cubicBezTo>
                      <a:pt x="1297575" y="1523428"/>
                      <a:pt x="1305782" y="1531635"/>
                      <a:pt x="1305782" y="1541748"/>
                    </a:cubicBezTo>
                    <a:cubicBezTo>
                      <a:pt x="1305782" y="1551860"/>
                      <a:pt x="1297575" y="1560068"/>
                      <a:pt x="1287462" y="1560068"/>
                    </a:cubicBezTo>
                    <a:cubicBezTo>
                      <a:pt x="1277350" y="1560068"/>
                      <a:pt x="1269142" y="1551860"/>
                      <a:pt x="1269142" y="1541748"/>
                    </a:cubicBezTo>
                    <a:close/>
                    <a:moveTo>
                      <a:pt x="1332642" y="1541748"/>
                    </a:moveTo>
                    <a:cubicBezTo>
                      <a:pt x="1332642" y="1531635"/>
                      <a:pt x="1340850" y="1523428"/>
                      <a:pt x="1350962" y="1523428"/>
                    </a:cubicBezTo>
                    <a:cubicBezTo>
                      <a:pt x="1361075" y="1523428"/>
                      <a:pt x="1369282" y="1531635"/>
                      <a:pt x="1369282" y="1541748"/>
                    </a:cubicBezTo>
                    <a:cubicBezTo>
                      <a:pt x="1369282" y="1551860"/>
                      <a:pt x="1361075" y="1560068"/>
                      <a:pt x="1350962" y="1560068"/>
                    </a:cubicBezTo>
                    <a:cubicBezTo>
                      <a:pt x="1340850" y="1560068"/>
                      <a:pt x="1332642" y="1551860"/>
                      <a:pt x="1332642" y="1541748"/>
                    </a:cubicBezTo>
                    <a:close/>
                    <a:moveTo>
                      <a:pt x="1396142" y="1541748"/>
                    </a:moveTo>
                    <a:cubicBezTo>
                      <a:pt x="1396142" y="1531635"/>
                      <a:pt x="1404350" y="1523428"/>
                      <a:pt x="1414462" y="1523428"/>
                    </a:cubicBezTo>
                    <a:cubicBezTo>
                      <a:pt x="1424575" y="1523428"/>
                      <a:pt x="1432782" y="1531635"/>
                      <a:pt x="1432782" y="1541748"/>
                    </a:cubicBezTo>
                    <a:cubicBezTo>
                      <a:pt x="1432782" y="1551860"/>
                      <a:pt x="1424575" y="1560068"/>
                      <a:pt x="1414462" y="1560068"/>
                    </a:cubicBezTo>
                    <a:cubicBezTo>
                      <a:pt x="1404350" y="1560068"/>
                      <a:pt x="1396142" y="1551860"/>
                      <a:pt x="1396142" y="1541748"/>
                    </a:cubicBezTo>
                    <a:close/>
                    <a:moveTo>
                      <a:pt x="1459642" y="1541748"/>
                    </a:moveTo>
                    <a:cubicBezTo>
                      <a:pt x="1459642" y="1531635"/>
                      <a:pt x="1467850" y="1523428"/>
                      <a:pt x="1477962" y="1523428"/>
                    </a:cubicBezTo>
                    <a:cubicBezTo>
                      <a:pt x="1488075" y="1523428"/>
                      <a:pt x="1496282" y="1531635"/>
                      <a:pt x="1496282" y="1541748"/>
                    </a:cubicBezTo>
                    <a:cubicBezTo>
                      <a:pt x="1496282" y="1551860"/>
                      <a:pt x="1488075" y="1560068"/>
                      <a:pt x="1477962" y="1560068"/>
                    </a:cubicBezTo>
                    <a:cubicBezTo>
                      <a:pt x="1467850" y="1560068"/>
                      <a:pt x="1459642" y="1551860"/>
                      <a:pt x="1459642" y="1541748"/>
                    </a:cubicBezTo>
                    <a:close/>
                    <a:moveTo>
                      <a:pt x="1523142" y="1541748"/>
                    </a:moveTo>
                    <a:cubicBezTo>
                      <a:pt x="1523142" y="1531635"/>
                      <a:pt x="1531350" y="1523428"/>
                      <a:pt x="1541462" y="1523428"/>
                    </a:cubicBezTo>
                    <a:cubicBezTo>
                      <a:pt x="1551575" y="1523428"/>
                      <a:pt x="1559782" y="1531635"/>
                      <a:pt x="1559782" y="1541748"/>
                    </a:cubicBezTo>
                    <a:cubicBezTo>
                      <a:pt x="1559782" y="1551860"/>
                      <a:pt x="1551575" y="1560068"/>
                      <a:pt x="1541462" y="1560068"/>
                    </a:cubicBezTo>
                    <a:cubicBezTo>
                      <a:pt x="1531350" y="1560068"/>
                      <a:pt x="1523142" y="1551860"/>
                      <a:pt x="1523142" y="1541748"/>
                    </a:cubicBezTo>
                    <a:close/>
                    <a:moveTo>
                      <a:pt x="1586642" y="1541748"/>
                    </a:moveTo>
                    <a:cubicBezTo>
                      <a:pt x="1586642" y="1531635"/>
                      <a:pt x="1594850" y="1523428"/>
                      <a:pt x="1604962" y="1523428"/>
                    </a:cubicBezTo>
                    <a:cubicBezTo>
                      <a:pt x="1615075" y="1523428"/>
                      <a:pt x="1623282" y="1531635"/>
                      <a:pt x="1623282" y="1541748"/>
                    </a:cubicBezTo>
                    <a:cubicBezTo>
                      <a:pt x="1623282" y="1551860"/>
                      <a:pt x="1615075" y="1560068"/>
                      <a:pt x="1604962" y="1560068"/>
                    </a:cubicBezTo>
                    <a:cubicBezTo>
                      <a:pt x="1594850" y="1560068"/>
                      <a:pt x="1586642" y="1551860"/>
                      <a:pt x="1586642" y="1541748"/>
                    </a:cubicBezTo>
                    <a:close/>
                    <a:moveTo>
                      <a:pt x="1649857" y="1541748"/>
                    </a:moveTo>
                    <a:cubicBezTo>
                      <a:pt x="1649857" y="1531477"/>
                      <a:pt x="1658192" y="1523142"/>
                      <a:pt x="1668462" y="1523142"/>
                    </a:cubicBezTo>
                    <a:cubicBezTo>
                      <a:pt x="1678732" y="1523142"/>
                      <a:pt x="1687068" y="1531477"/>
                      <a:pt x="1687068" y="1541748"/>
                    </a:cubicBezTo>
                    <a:cubicBezTo>
                      <a:pt x="1687068" y="1552018"/>
                      <a:pt x="1678732" y="1560353"/>
                      <a:pt x="1668462" y="1560353"/>
                    </a:cubicBezTo>
                    <a:cubicBezTo>
                      <a:pt x="1658192" y="1560353"/>
                      <a:pt x="1649857" y="1552018"/>
                      <a:pt x="1649857" y="1541748"/>
                    </a:cubicBezTo>
                    <a:close/>
                    <a:moveTo>
                      <a:pt x="1713357" y="1541748"/>
                    </a:moveTo>
                    <a:cubicBezTo>
                      <a:pt x="1713357" y="1531477"/>
                      <a:pt x="1721692" y="1523142"/>
                      <a:pt x="1731962" y="1523142"/>
                    </a:cubicBezTo>
                    <a:cubicBezTo>
                      <a:pt x="1742232" y="1523142"/>
                      <a:pt x="1750568" y="1531477"/>
                      <a:pt x="1750568" y="1541748"/>
                    </a:cubicBezTo>
                    <a:cubicBezTo>
                      <a:pt x="1750568" y="1552018"/>
                      <a:pt x="1742232" y="1560353"/>
                      <a:pt x="1731962" y="1560353"/>
                    </a:cubicBezTo>
                    <a:cubicBezTo>
                      <a:pt x="1721692" y="1560353"/>
                      <a:pt x="1713357" y="1552018"/>
                      <a:pt x="1713357" y="1541748"/>
                    </a:cubicBezTo>
                    <a:close/>
                    <a:moveTo>
                      <a:pt x="1776857" y="1541748"/>
                    </a:moveTo>
                    <a:cubicBezTo>
                      <a:pt x="1776857" y="1531477"/>
                      <a:pt x="1785192" y="1523142"/>
                      <a:pt x="1795462" y="1523142"/>
                    </a:cubicBezTo>
                    <a:cubicBezTo>
                      <a:pt x="1805732" y="1523142"/>
                      <a:pt x="1814068" y="1531477"/>
                      <a:pt x="1814068" y="1541748"/>
                    </a:cubicBezTo>
                    <a:cubicBezTo>
                      <a:pt x="1814068" y="1552018"/>
                      <a:pt x="1805732" y="1560353"/>
                      <a:pt x="1795462" y="1560353"/>
                    </a:cubicBezTo>
                    <a:cubicBezTo>
                      <a:pt x="1785192" y="1560353"/>
                      <a:pt x="1776857" y="1552018"/>
                      <a:pt x="1776857" y="1541748"/>
                    </a:cubicBezTo>
                    <a:close/>
                    <a:moveTo>
                      <a:pt x="1840357" y="1541748"/>
                    </a:moveTo>
                    <a:cubicBezTo>
                      <a:pt x="1840357" y="1531477"/>
                      <a:pt x="1848692" y="1523142"/>
                      <a:pt x="1858962" y="1523142"/>
                    </a:cubicBezTo>
                    <a:cubicBezTo>
                      <a:pt x="1869232" y="1523142"/>
                      <a:pt x="1877568" y="1531477"/>
                      <a:pt x="1877568" y="1541748"/>
                    </a:cubicBezTo>
                    <a:cubicBezTo>
                      <a:pt x="1877568" y="1552018"/>
                      <a:pt x="1869232" y="1560353"/>
                      <a:pt x="1858962" y="1560353"/>
                    </a:cubicBezTo>
                    <a:cubicBezTo>
                      <a:pt x="1848692" y="1560353"/>
                      <a:pt x="1840357" y="1552018"/>
                      <a:pt x="1840357" y="1541748"/>
                    </a:cubicBezTo>
                    <a:close/>
                    <a:moveTo>
                      <a:pt x="1903857" y="1541748"/>
                    </a:moveTo>
                    <a:cubicBezTo>
                      <a:pt x="1903857" y="1531477"/>
                      <a:pt x="1912192" y="1523142"/>
                      <a:pt x="1922462" y="1523142"/>
                    </a:cubicBezTo>
                    <a:cubicBezTo>
                      <a:pt x="1932732" y="1523142"/>
                      <a:pt x="1941068" y="1531477"/>
                      <a:pt x="1941068" y="1541748"/>
                    </a:cubicBezTo>
                    <a:cubicBezTo>
                      <a:pt x="1941068" y="1552018"/>
                      <a:pt x="1932732" y="1560353"/>
                      <a:pt x="1922462" y="1560353"/>
                    </a:cubicBezTo>
                    <a:cubicBezTo>
                      <a:pt x="1912192" y="1560353"/>
                      <a:pt x="1903857" y="1552018"/>
                      <a:pt x="1903857" y="1541748"/>
                    </a:cubicBezTo>
                    <a:close/>
                    <a:moveTo>
                      <a:pt x="1967071" y="1541748"/>
                    </a:moveTo>
                    <a:cubicBezTo>
                      <a:pt x="1967071" y="1531320"/>
                      <a:pt x="1975534" y="1522857"/>
                      <a:pt x="1985962" y="1522857"/>
                    </a:cubicBezTo>
                    <a:cubicBezTo>
                      <a:pt x="1996390" y="1522857"/>
                      <a:pt x="2004853" y="1531320"/>
                      <a:pt x="2004853" y="1541748"/>
                    </a:cubicBezTo>
                    <a:cubicBezTo>
                      <a:pt x="2004853" y="1552176"/>
                      <a:pt x="1996390" y="1560639"/>
                      <a:pt x="1985962" y="1560639"/>
                    </a:cubicBezTo>
                    <a:cubicBezTo>
                      <a:pt x="1975534" y="1560639"/>
                      <a:pt x="1967071" y="1552176"/>
                      <a:pt x="1967071" y="1541748"/>
                    </a:cubicBezTo>
                    <a:close/>
                    <a:moveTo>
                      <a:pt x="2030571" y="1541748"/>
                    </a:moveTo>
                    <a:cubicBezTo>
                      <a:pt x="2030571" y="1531320"/>
                      <a:pt x="2039034" y="1522857"/>
                      <a:pt x="2049462" y="1522857"/>
                    </a:cubicBezTo>
                    <a:cubicBezTo>
                      <a:pt x="2059890" y="1522857"/>
                      <a:pt x="2068353" y="1531320"/>
                      <a:pt x="2068353" y="1541748"/>
                    </a:cubicBezTo>
                    <a:cubicBezTo>
                      <a:pt x="2068353" y="1552176"/>
                      <a:pt x="2059890" y="1560639"/>
                      <a:pt x="2049462" y="1560639"/>
                    </a:cubicBezTo>
                    <a:cubicBezTo>
                      <a:pt x="2039034" y="1560639"/>
                      <a:pt x="2030571" y="1552176"/>
                      <a:pt x="2030571" y="1541748"/>
                    </a:cubicBezTo>
                    <a:close/>
                    <a:moveTo>
                      <a:pt x="2094357" y="1541748"/>
                    </a:moveTo>
                    <a:cubicBezTo>
                      <a:pt x="2094357" y="1531477"/>
                      <a:pt x="2102692" y="1523142"/>
                      <a:pt x="2112962" y="1523142"/>
                    </a:cubicBezTo>
                    <a:cubicBezTo>
                      <a:pt x="2123232" y="1523142"/>
                      <a:pt x="2131568" y="1531477"/>
                      <a:pt x="2131568" y="1541748"/>
                    </a:cubicBezTo>
                    <a:cubicBezTo>
                      <a:pt x="2131568" y="1552018"/>
                      <a:pt x="2123232" y="1560353"/>
                      <a:pt x="2112962" y="1560353"/>
                    </a:cubicBezTo>
                    <a:cubicBezTo>
                      <a:pt x="2102692" y="1560353"/>
                      <a:pt x="2094357" y="1552018"/>
                      <a:pt x="2094357" y="1541748"/>
                    </a:cubicBezTo>
                    <a:close/>
                    <a:moveTo>
                      <a:pt x="2159285" y="1541748"/>
                    </a:moveTo>
                    <a:cubicBezTo>
                      <a:pt x="2159285" y="1532266"/>
                      <a:pt x="2166981" y="1524571"/>
                      <a:pt x="2176462" y="1524571"/>
                    </a:cubicBezTo>
                    <a:cubicBezTo>
                      <a:pt x="2185944" y="1524571"/>
                      <a:pt x="2193639" y="1532266"/>
                      <a:pt x="2193639" y="1541748"/>
                    </a:cubicBezTo>
                    <a:cubicBezTo>
                      <a:pt x="2193639" y="1551229"/>
                      <a:pt x="2185944" y="1558924"/>
                      <a:pt x="2176462" y="1558924"/>
                    </a:cubicBezTo>
                    <a:cubicBezTo>
                      <a:pt x="2166981" y="1558924"/>
                      <a:pt x="2159285" y="1551229"/>
                      <a:pt x="2159285" y="1541748"/>
                    </a:cubicBezTo>
                    <a:close/>
                    <a:moveTo>
                      <a:pt x="2222785" y="1541748"/>
                    </a:moveTo>
                    <a:cubicBezTo>
                      <a:pt x="2222785" y="1532266"/>
                      <a:pt x="2230481" y="1524571"/>
                      <a:pt x="2239962" y="1524571"/>
                    </a:cubicBezTo>
                    <a:cubicBezTo>
                      <a:pt x="2249444" y="1524571"/>
                      <a:pt x="2257139" y="1532266"/>
                      <a:pt x="2257139" y="1541748"/>
                    </a:cubicBezTo>
                    <a:cubicBezTo>
                      <a:pt x="2257139" y="1551229"/>
                      <a:pt x="2249444" y="1558924"/>
                      <a:pt x="2239962" y="1558924"/>
                    </a:cubicBezTo>
                    <a:cubicBezTo>
                      <a:pt x="2230481" y="1558924"/>
                      <a:pt x="2222785" y="1551229"/>
                      <a:pt x="2222785" y="1541748"/>
                    </a:cubicBezTo>
                    <a:close/>
                    <a:moveTo>
                      <a:pt x="2286000" y="1541748"/>
                    </a:moveTo>
                    <a:cubicBezTo>
                      <a:pt x="2286000" y="1532108"/>
                      <a:pt x="2293823" y="1524285"/>
                      <a:pt x="2303462" y="1524285"/>
                    </a:cubicBezTo>
                    <a:cubicBezTo>
                      <a:pt x="2313101" y="1524285"/>
                      <a:pt x="2320925" y="1532108"/>
                      <a:pt x="2320925" y="1541748"/>
                    </a:cubicBezTo>
                    <a:cubicBezTo>
                      <a:pt x="2320925" y="1551387"/>
                      <a:pt x="2313101" y="1559210"/>
                      <a:pt x="2303462" y="1559210"/>
                    </a:cubicBezTo>
                    <a:cubicBezTo>
                      <a:pt x="2293823" y="1559210"/>
                      <a:pt x="2286000" y="1551387"/>
                      <a:pt x="2286000" y="1541748"/>
                    </a:cubicBezTo>
                    <a:close/>
                    <a:moveTo>
                      <a:pt x="2349500" y="1541748"/>
                    </a:moveTo>
                    <a:cubicBezTo>
                      <a:pt x="2349500" y="1532108"/>
                      <a:pt x="2357323" y="1524285"/>
                      <a:pt x="2366962" y="1524285"/>
                    </a:cubicBezTo>
                    <a:cubicBezTo>
                      <a:pt x="2376601" y="1524285"/>
                      <a:pt x="2384425" y="1532108"/>
                      <a:pt x="2384425" y="1541748"/>
                    </a:cubicBezTo>
                    <a:cubicBezTo>
                      <a:pt x="2384425" y="1551387"/>
                      <a:pt x="2376601" y="1559210"/>
                      <a:pt x="2366962" y="1559210"/>
                    </a:cubicBezTo>
                    <a:cubicBezTo>
                      <a:pt x="2357323" y="1559210"/>
                      <a:pt x="2349500" y="1551387"/>
                      <a:pt x="2349500" y="1541748"/>
                    </a:cubicBezTo>
                    <a:close/>
                    <a:moveTo>
                      <a:pt x="63500" y="1605248"/>
                    </a:moveTo>
                    <a:cubicBezTo>
                      <a:pt x="63500" y="1595608"/>
                      <a:pt x="71323" y="1587785"/>
                      <a:pt x="80962" y="1587785"/>
                    </a:cubicBezTo>
                    <a:cubicBezTo>
                      <a:pt x="90601" y="1587785"/>
                      <a:pt x="98425" y="1595608"/>
                      <a:pt x="98425" y="1605248"/>
                    </a:cubicBezTo>
                    <a:cubicBezTo>
                      <a:pt x="98425" y="1614887"/>
                      <a:pt x="90601" y="1622710"/>
                      <a:pt x="80962" y="1622710"/>
                    </a:cubicBezTo>
                    <a:cubicBezTo>
                      <a:pt x="71323" y="1622710"/>
                      <a:pt x="63500" y="1614887"/>
                      <a:pt x="63500" y="1605248"/>
                    </a:cubicBezTo>
                    <a:close/>
                    <a:moveTo>
                      <a:pt x="126714" y="1605248"/>
                    </a:moveTo>
                    <a:cubicBezTo>
                      <a:pt x="126714" y="1595451"/>
                      <a:pt x="134665" y="1587499"/>
                      <a:pt x="144462" y="1587499"/>
                    </a:cubicBezTo>
                    <a:cubicBezTo>
                      <a:pt x="154259" y="1587499"/>
                      <a:pt x="162210" y="1595451"/>
                      <a:pt x="162210" y="1605248"/>
                    </a:cubicBezTo>
                    <a:cubicBezTo>
                      <a:pt x="162210" y="1615045"/>
                      <a:pt x="154259" y="1622996"/>
                      <a:pt x="144462" y="1622996"/>
                    </a:cubicBezTo>
                    <a:cubicBezTo>
                      <a:pt x="134665" y="1622996"/>
                      <a:pt x="126714" y="1615045"/>
                      <a:pt x="126714" y="1605248"/>
                    </a:cubicBezTo>
                    <a:close/>
                    <a:moveTo>
                      <a:pt x="190214" y="1605248"/>
                    </a:moveTo>
                    <a:cubicBezTo>
                      <a:pt x="190214" y="1595451"/>
                      <a:pt x="198165" y="1587499"/>
                      <a:pt x="207962" y="1587499"/>
                    </a:cubicBezTo>
                    <a:cubicBezTo>
                      <a:pt x="217759" y="1587499"/>
                      <a:pt x="225710" y="1595451"/>
                      <a:pt x="225710" y="1605248"/>
                    </a:cubicBezTo>
                    <a:cubicBezTo>
                      <a:pt x="225710" y="1615045"/>
                      <a:pt x="217759" y="1622996"/>
                      <a:pt x="207962" y="1622996"/>
                    </a:cubicBezTo>
                    <a:cubicBezTo>
                      <a:pt x="198165" y="1622996"/>
                      <a:pt x="190214" y="1615045"/>
                      <a:pt x="190214" y="1605248"/>
                    </a:cubicBezTo>
                    <a:close/>
                    <a:moveTo>
                      <a:pt x="253714" y="1605248"/>
                    </a:moveTo>
                    <a:cubicBezTo>
                      <a:pt x="253714" y="1595451"/>
                      <a:pt x="261665" y="1587499"/>
                      <a:pt x="271462" y="1587499"/>
                    </a:cubicBezTo>
                    <a:cubicBezTo>
                      <a:pt x="281259" y="1587499"/>
                      <a:pt x="289210" y="1595451"/>
                      <a:pt x="289210" y="1605248"/>
                    </a:cubicBezTo>
                    <a:cubicBezTo>
                      <a:pt x="289210" y="1615045"/>
                      <a:pt x="281259" y="1622996"/>
                      <a:pt x="271462" y="1622996"/>
                    </a:cubicBezTo>
                    <a:cubicBezTo>
                      <a:pt x="261665" y="1622996"/>
                      <a:pt x="253714" y="1615045"/>
                      <a:pt x="253714" y="1605248"/>
                    </a:cubicBezTo>
                    <a:close/>
                    <a:moveTo>
                      <a:pt x="317214" y="1605248"/>
                    </a:moveTo>
                    <a:cubicBezTo>
                      <a:pt x="317214" y="1595451"/>
                      <a:pt x="325165" y="1587499"/>
                      <a:pt x="334962" y="1587499"/>
                    </a:cubicBezTo>
                    <a:cubicBezTo>
                      <a:pt x="344759" y="1587499"/>
                      <a:pt x="352710" y="1595451"/>
                      <a:pt x="352710" y="1605248"/>
                    </a:cubicBezTo>
                    <a:cubicBezTo>
                      <a:pt x="352710" y="1615045"/>
                      <a:pt x="344759" y="1622996"/>
                      <a:pt x="334962" y="1622996"/>
                    </a:cubicBezTo>
                    <a:cubicBezTo>
                      <a:pt x="325165" y="1622996"/>
                      <a:pt x="317214" y="1615045"/>
                      <a:pt x="317214" y="1605248"/>
                    </a:cubicBezTo>
                    <a:close/>
                    <a:moveTo>
                      <a:pt x="380714" y="1605248"/>
                    </a:moveTo>
                    <a:cubicBezTo>
                      <a:pt x="380714" y="1595451"/>
                      <a:pt x="388665" y="1587499"/>
                      <a:pt x="398462" y="1587499"/>
                    </a:cubicBezTo>
                    <a:cubicBezTo>
                      <a:pt x="408259" y="1587499"/>
                      <a:pt x="416210" y="1595451"/>
                      <a:pt x="416210" y="1605248"/>
                    </a:cubicBezTo>
                    <a:cubicBezTo>
                      <a:pt x="416210" y="1615045"/>
                      <a:pt x="408259" y="1622996"/>
                      <a:pt x="398462" y="1622996"/>
                    </a:cubicBezTo>
                    <a:cubicBezTo>
                      <a:pt x="388665" y="1622996"/>
                      <a:pt x="380714" y="1615045"/>
                      <a:pt x="380714" y="1605248"/>
                    </a:cubicBezTo>
                    <a:close/>
                    <a:moveTo>
                      <a:pt x="444214" y="1605248"/>
                    </a:moveTo>
                    <a:cubicBezTo>
                      <a:pt x="444214" y="1595451"/>
                      <a:pt x="452165" y="1587499"/>
                      <a:pt x="461962" y="1587499"/>
                    </a:cubicBezTo>
                    <a:cubicBezTo>
                      <a:pt x="471759" y="1587499"/>
                      <a:pt x="479710" y="1595451"/>
                      <a:pt x="479710" y="1605248"/>
                    </a:cubicBezTo>
                    <a:cubicBezTo>
                      <a:pt x="479710" y="1615045"/>
                      <a:pt x="471759" y="1622996"/>
                      <a:pt x="461962" y="1622996"/>
                    </a:cubicBezTo>
                    <a:cubicBezTo>
                      <a:pt x="452165" y="1622996"/>
                      <a:pt x="444214" y="1615045"/>
                      <a:pt x="444214" y="1605248"/>
                    </a:cubicBezTo>
                    <a:close/>
                    <a:moveTo>
                      <a:pt x="507428" y="1605248"/>
                    </a:moveTo>
                    <a:cubicBezTo>
                      <a:pt x="507428" y="1595293"/>
                      <a:pt x="515507" y="1587214"/>
                      <a:pt x="525462" y="1587214"/>
                    </a:cubicBezTo>
                    <a:cubicBezTo>
                      <a:pt x="535417" y="1587214"/>
                      <a:pt x="543496" y="1595293"/>
                      <a:pt x="543496" y="1605248"/>
                    </a:cubicBezTo>
                    <a:cubicBezTo>
                      <a:pt x="543496" y="1615203"/>
                      <a:pt x="535417" y="1623282"/>
                      <a:pt x="525462" y="1623282"/>
                    </a:cubicBezTo>
                    <a:cubicBezTo>
                      <a:pt x="515507" y="1623282"/>
                      <a:pt x="507428" y="1615203"/>
                      <a:pt x="507428" y="1605248"/>
                    </a:cubicBezTo>
                    <a:close/>
                    <a:moveTo>
                      <a:pt x="570928" y="1605248"/>
                    </a:moveTo>
                    <a:cubicBezTo>
                      <a:pt x="570928" y="1595293"/>
                      <a:pt x="579007" y="1587214"/>
                      <a:pt x="588962" y="1587214"/>
                    </a:cubicBezTo>
                    <a:cubicBezTo>
                      <a:pt x="598917" y="1587214"/>
                      <a:pt x="606996" y="1595293"/>
                      <a:pt x="606996" y="1605248"/>
                    </a:cubicBezTo>
                    <a:cubicBezTo>
                      <a:pt x="606996" y="1615203"/>
                      <a:pt x="598917" y="1623282"/>
                      <a:pt x="588962" y="1623282"/>
                    </a:cubicBezTo>
                    <a:cubicBezTo>
                      <a:pt x="579007" y="1623282"/>
                      <a:pt x="570928" y="1615203"/>
                      <a:pt x="570928" y="1605248"/>
                    </a:cubicBezTo>
                    <a:close/>
                    <a:moveTo>
                      <a:pt x="634428" y="1605248"/>
                    </a:moveTo>
                    <a:cubicBezTo>
                      <a:pt x="634428" y="1595293"/>
                      <a:pt x="642507" y="1587214"/>
                      <a:pt x="652462" y="1587214"/>
                    </a:cubicBezTo>
                    <a:cubicBezTo>
                      <a:pt x="662417" y="1587214"/>
                      <a:pt x="670496" y="1595293"/>
                      <a:pt x="670496" y="1605248"/>
                    </a:cubicBezTo>
                    <a:cubicBezTo>
                      <a:pt x="670496" y="1615203"/>
                      <a:pt x="662417" y="1623282"/>
                      <a:pt x="652462" y="1623282"/>
                    </a:cubicBezTo>
                    <a:cubicBezTo>
                      <a:pt x="642507" y="1623282"/>
                      <a:pt x="634428" y="1615203"/>
                      <a:pt x="634428" y="1605248"/>
                    </a:cubicBezTo>
                    <a:close/>
                    <a:moveTo>
                      <a:pt x="697928" y="1605248"/>
                    </a:moveTo>
                    <a:cubicBezTo>
                      <a:pt x="697928" y="1595293"/>
                      <a:pt x="706007" y="1587214"/>
                      <a:pt x="715962" y="1587214"/>
                    </a:cubicBezTo>
                    <a:cubicBezTo>
                      <a:pt x="725917" y="1587214"/>
                      <a:pt x="733996" y="1595293"/>
                      <a:pt x="733996" y="1605248"/>
                    </a:cubicBezTo>
                    <a:cubicBezTo>
                      <a:pt x="733996" y="1615203"/>
                      <a:pt x="725917" y="1623282"/>
                      <a:pt x="715962" y="1623282"/>
                    </a:cubicBezTo>
                    <a:cubicBezTo>
                      <a:pt x="706007" y="1623282"/>
                      <a:pt x="697928" y="1615203"/>
                      <a:pt x="697928" y="1605248"/>
                    </a:cubicBezTo>
                    <a:close/>
                    <a:moveTo>
                      <a:pt x="761428" y="1605248"/>
                    </a:moveTo>
                    <a:cubicBezTo>
                      <a:pt x="761428" y="1595293"/>
                      <a:pt x="769507" y="1587214"/>
                      <a:pt x="779462" y="1587214"/>
                    </a:cubicBezTo>
                    <a:cubicBezTo>
                      <a:pt x="789417" y="1587214"/>
                      <a:pt x="797496" y="1595293"/>
                      <a:pt x="797496" y="1605248"/>
                    </a:cubicBezTo>
                    <a:cubicBezTo>
                      <a:pt x="797496" y="1615203"/>
                      <a:pt x="789417" y="1623282"/>
                      <a:pt x="779462" y="1623282"/>
                    </a:cubicBezTo>
                    <a:cubicBezTo>
                      <a:pt x="769507" y="1623282"/>
                      <a:pt x="761428" y="1615203"/>
                      <a:pt x="761428" y="1605248"/>
                    </a:cubicBezTo>
                    <a:close/>
                    <a:moveTo>
                      <a:pt x="824928" y="1605248"/>
                    </a:moveTo>
                    <a:cubicBezTo>
                      <a:pt x="824928" y="1595293"/>
                      <a:pt x="833007" y="1587214"/>
                      <a:pt x="842962" y="1587214"/>
                    </a:cubicBezTo>
                    <a:cubicBezTo>
                      <a:pt x="852917" y="1587214"/>
                      <a:pt x="860996" y="1595293"/>
                      <a:pt x="860996" y="1605248"/>
                    </a:cubicBezTo>
                    <a:cubicBezTo>
                      <a:pt x="860996" y="1615203"/>
                      <a:pt x="852917" y="1623282"/>
                      <a:pt x="842962" y="1623282"/>
                    </a:cubicBezTo>
                    <a:cubicBezTo>
                      <a:pt x="833007" y="1623282"/>
                      <a:pt x="824928" y="1615203"/>
                      <a:pt x="824928" y="1605248"/>
                    </a:cubicBezTo>
                    <a:close/>
                    <a:moveTo>
                      <a:pt x="888428" y="1605248"/>
                    </a:moveTo>
                    <a:cubicBezTo>
                      <a:pt x="888428" y="1595293"/>
                      <a:pt x="896507" y="1587214"/>
                      <a:pt x="906462" y="1587214"/>
                    </a:cubicBezTo>
                    <a:cubicBezTo>
                      <a:pt x="916417" y="1587214"/>
                      <a:pt x="924496" y="1595293"/>
                      <a:pt x="924496" y="1605248"/>
                    </a:cubicBezTo>
                    <a:cubicBezTo>
                      <a:pt x="924496" y="1615203"/>
                      <a:pt x="916417" y="1623282"/>
                      <a:pt x="906462" y="1623282"/>
                    </a:cubicBezTo>
                    <a:cubicBezTo>
                      <a:pt x="896507" y="1623282"/>
                      <a:pt x="888428" y="1615203"/>
                      <a:pt x="888428" y="1605248"/>
                    </a:cubicBezTo>
                    <a:close/>
                    <a:moveTo>
                      <a:pt x="951928" y="1605248"/>
                    </a:moveTo>
                    <a:cubicBezTo>
                      <a:pt x="951928" y="1595293"/>
                      <a:pt x="960007" y="1587214"/>
                      <a:pt x="969962" y="1587214"/>
                    </a:cubicBezTo>
                    <a:cubicBezTo>
                      <a:pt x="979917" y="1587214"/>
                      <a:pt x="987996" y="1595293"/>
                      <a:pt x="987996" y="1605248"/>
                    </a:cubicBezTo>
                    <a:cubicBezTo>
                      <a:pt x="987996" y="1615203"/>
                      <a:pt x="979917" y="1623282"/>
                      <a:pt x="969962" y="1623282"/>
                    </a:cubicBezTo>
                    <a:cubicBezTo>
                      <a:pt x="960007" y="1623282"/>
                      <a:pt x="951928" y="1615203"/>
                      <a:pt x="951928" y="1605248"/>
                    </a:cubicBezTo>
                    <a:close/>
                    <a:moveTo>
                      <a:pt x="1015428" y="1605248"/>
                    </a:moveTo>
                    <a:cubicBezTo>
                      <a:pt x="1015428" y="1595293"/>
                      <a:pt x="1023507" y="1587214"/>
                      <a:pt x="1033462" y="1587214"/>
                    </a:cubicBezTo>
                    <a:cubicBezTo>
                      <a:pt x="1043417" y="1587214"/>
                      <a:pt x="1051496" y="1595293"/>
                      <a:pt x="1051496" y="1605248"/>
                    </a:cubicBezTo>
                    <a:cubicBezTo>
                      <a:pt x="1051496" y="1615203"/>
                      <a:pt x="1043417" y="1623282"/>
                      <a:pt x="1033462" y="1623282"/>
                    </a:cubicBezTo>
                    <a:cubicBezTo>
                      <a:pt x="1023507" y="1623282"/>
                      <a:pt x="1015428" y="1615203"/>
                      <a:pt x="1015428" y="1605248"/>
                    </a:cubicBezTo>
                    <a:close/>
                    <a:moveTo>
                      <a:pt x="1078928" y="1605248"/>
                    </a:moveTo>
                    <a:cubicBezTo>
                      <a:pt x="1078928" y="1595293"/>
                      <a:pt x="1087007" y="1587214"/>
                      <a:pt x="1096962" y="1587214"/>
                    </a:cubicBezTo>
                    <a:cubicBezTo>
                      <a:pt x="1106917" y="1587214"/>
                      <a:pt x="1114996" y="1595293"/>
                      <a:pt x="1114996" y="1605248"/>
                    </a:cubicBezTo>
                    <a:cubicBezTo>
                      <a:pt x="1114996" y="1615203"/>
                      <a:pt x="1106917" y="1623282"/>
                      <a:pt x="1096962" y="1623282"/>
                    </a:cubicBezTo>
                    <a:cubicBezTo>
                      <a:pt x="1087007" y="1623282"/>
                      <a:pt x="1078928" y="1615203"/>
                      <a:pt x="1078928" y="1605248"/>
                    </a:cubicBezTo>
                    <a:close/>
                    <a:moveTo>
                      <a:pt x="1142428" y="1605248"/>
                    </a:moveTo>
                    <a:cubicBezTo>
                      <a:pt x="1142428" y="1595293"/>
                      <a:pt x="1150507" y="1587214"/>
                      <a:pt x="1160462" y="1587214"/>
                    </a:cubicBezTo>
                    <a:cubicBezTo>
                      <a:pt x="1170417" y="1587214"/>
                      <a:pt x="1178496" y="1595293"/>
                      <a:pt x="1178496" y="1605248"/>
                    </a:cubicBezTo>
                    <a:cubicBezTo>
                      <a:pt x="1178496" y="1615203"/>
                      <a:pt x="1170417" y="1623282"/>
                      <a:pt x="1160462" y="1623282"/>
                    </a:cubicBezTo>
                    <a:cubicBezTo>
                      <a:pt x="1150507" y="1623282"/>
                      <a:pt x="1142428" y="1615203"/>
                      <a:pt x="1142428" y="1605248"/>
                    </a:cubicBezTo>
                    <a:close/>
                    <a:moveTo>
                      <a:pt x="1205642" y="1605248"/>
                    </a:moveTo>
                    <a:cubicBezTo>
                      <a:pt x="1205642" y="1595135"/>
                      <a:pt x="1213850" y="1586928"/>
                      <a:pt x="1223962" y="1586928"/>
                    </a:cubicBezTo>
                    <a:cubicBezTo>
                      <a:pt x="1234075" y="1586928"/>
                      <a:pt x="1242282" y="1595135"/>
                      <a:pt x="1242282" y="1605248"/>
                    </a:cubicBezTo>
                    <a:cubicBezTo>
                      <a:pt x="1242282" y="1615360"/>
                      <a:pt x="1234075" y="1623568"/>
                      <a:pt x="1223962" y="1623568"/>
                    </a:cubicBezTo>
                    <a:cubicBezTo>
                      <a:pt x="1213850" y="1623568"/>
                      <a:pt x="1205642" y="1615360"/>
                      <a:pt x="1205642" y="1605248"/>
                    </a:cubicBezTo>
                    <a:close/>
                    <a:moveTo>
                      <a:pt x="1269142" y="1605248"/>
                    </a:moveTo>
                    <a:cubicBezTo>
                      <a:pt x="1269142" y="1595135"/>
                      <a:pt x="1277350" y="1586928"/>
                      <a:pt x="1287462" y="1586928"/>
                    </a:cubicBezTo>
                    <a:cubicBezTo>
                      <a:pt x="1297575" y="1586928"/>
                      <a:pt x="1305782" y="1595135"/>
                      <a:pt x="1305782" y="1605248"/>
                    </a:cubicBezTo>
                    <a:cubicBezTo>
                      <a:pt x="1305782" y="1615360"/>
                      <a:pt x="1297575" y="1623568"/>
                      <a:pt x="1287462" y="1623568"/>
                    </a:cubicBezTo>
                    <a:cubicBezTo>
                      <a:pt x="1277350" y="1623568"/>
                      <a:pt x="1269142" y="1615360"/>
                      <a:pt x="1269142" y="1605248"/>
                    </a:cubicBezTo>
                    <a:close/>
                    <a:moveTo>
                      <a:pt x="1332642" y="1605248"/>
                    </a:moveTo>
                    <a:cubicBezTo>
                      <a:pt x="1332642" y="1595135"/>
                      <a:pt x="1340850" y="1586928"/>
                      <a:pt x="1350962" y="1586928"/>
                    </a:cubicBezTo>
                    <a:cubicBezTo>
                      <a:pt x="1361075" y="1586928"/>
                      <a:pt x="1369282" y="1595135"/>
                      <a:pt x="1369282" y="1605248"/>
                    </a:cubicBezTo>
                    <a:cubicBezTo>
                      <a:pt x="1369282" y="1615360"/>
                      <a:pt x="1361075" y="1623568"/>
                      <a:pt x="1350962" y="1623568"/>
                    </a:cubicBezTo>
                    <a:cubicBezTo>
                      <a:pt x="1340850" y="1623568"/>
                      <a:pt x="1332642" y="1615360"/>
                      <a:pt x="1332642" y="1605248"/>
                    </a:cubicBezTo>
                    <a:close/>
                    <a:moveTo>
                      <a:pt x="1396142" y="1605248"/>
                    </a:moveTo>
                    <a:cubicBezTo>
                      <a:pt x="1396142" y="1595135"/>
                      <a:pt x="1404350" y="1586928"/>
                      <a:pt x="1414462" y="1586928"/>
                    </a:cubicBezTo>
                    <a:cubicBezTo>
                      <a:pt x="1424575" y="1586928"/>
                      <a:pt x="1432782" y="1595135"/>
                      <a:pt x="1432782" y="1605248"/>
                    </a:cubicBezTo>
                    <a:cubicBezTo>
                      <a:pt x="1432782" y="1615360"/>
                      <a:pt x="1424575" y="1623568"/>
                      <a:pt x="1414462" y="1623568"/>
                    </a:cubicBezTo>
                    <a:cubicBezTo>
                      <a:pt x="1404350" y="1623568"/>
                      <a:pt x="1396142" y="1615360"/>
                      <a:pt x="1396142" y="1605248"/>
                    </a:cubicBezTo>
                    <a:close/>
                    <a:moveTo>
                      <a:pt x="1459642" y="1605248"/>
                    </a:moveTo>
                    <a:cubicBezTo>
                      <a:pt x="1459642" y="1595135"/>
                      <a:pt x="1467850" y="1586928"/>
                      <a:pt x="1477962" y="1586928"/>
                    </a:cubicBezTo>
                    <a:cubicBezTo>
                      <a:pt x="1488075" y="1586928"/>
                      <a:pt x="1496282" y="1595135"/>
                      <a:pt x="1496282" y="1605248"/>
                    </a:cubicBezTo>
                    <a:cubicBezTo>
                      <a:pt x="1496282" y="1615360"/>
                      <a:pt x="1488075" y="1623568"/>
                      <a:pt x="1477962" y="1623568"/>
                    </a:cubicBezTo>
                    <a:cubicBezTo>
                      <a:pt x="1467850" y="1623568"/>
                      <a:pt x="1459642" y="1615360"/>
                      <a:pt x="1459642" y="1605248"/>
                    </a:cubicBezTo>
                    <a:close/>
                    <a:moveTo>
                      <a:pt x="1523142" y="1605248"/>
                    </a:moveTo>
                    <a:cubicBezTo>
                      <a:pt x="1523142" y="1595135"/>
                      <a:pt x="1531350" y="1586928"/>
                      <a:pt x="1541462" y="1586928"/>
                    </a:cubicBezTo>
                    <a:cubicBezTo>
                      <a:pt x="1551575" y="1586928"/>
                      <a:pt x="1559782" y="1595135"/>
                      <a:pt x="1559782" y="1605248"/>
                    </a:cubicBezTo>
                    <a:cubicBezTo>
                      <a:pt x="1559782" y="1615360"/>
                      <a:pt x="1551575" y="1623568"/>
                      <a:pt x="1541462" y="1623568"/>
                    </a:cubicBezTo>
                    <a:cubicBezTo>
                      <a:pt x="1531350" y="1623568"/>
                      <a:pt x="1523142" y="1615360"/>
                      <a:pt x="1523142" y="1605248"/>
                    </a:cubicBezTo>
                    <a:close/>
                    <a:moveTo>
                      <a:pt x="1586357" y="1605248"/>
                    </a:moveTo>
                    <a:cubicBezTo>
                      <a:pt x="1586357" y="1594977"/>
                      <a:pt x="1594692" y="1586642"/>
                      <a:pt x="1604962" y="1586642"/>
                    </a:cubicBezTo>
                    <a:cubicBezTo>
                      <a:pt x="1615232" y="1586642"/>
                      <a:pt x="1623568" y="1594977"/>
                      <a:pt x="1623568" y="1605248"/>
                    </a:cubicBezTo>
                    <a:cubicBezTo>
                      <a:pt x="1623568" y="1615518"/>
                      <a:pt x="1615232" y="1623853"/>
                      <a:pt x="1604962" y="1623853"/>
                    </a:cubicBezTo>
                    <a:cubicBezTo>
                      <a:pt x="1594692" y="1623853"/>
                      <a:pt x="1586357" y="1615518"/>
                      <a:pt x="1586357" y="1605248"/>
                    </a:cubicBezTo>
                    <a:close/>
                    <a:moveTo>
                      <a:pt x="1649857" y="1605248"/>
                    </a:moveTo>
                    <a:cubicBezTo>
                      <a:pt x="1649857" y="1594977"/>
                      <a:pt x="1658192" y="1586642"/>
                      <a:pt x="1668462" y="1586642"/>
                    </a:cubicBezTo>
                    <a:cubicBezTo>
                      <a:pt x="1678732" y="1586642"/>
                      <a:pt x="1687068" y="1594977"/>
                      <a:pt x="1687068" y="1605248"/>
                    </a:cubicBezTo>
                    <a:cubicBezTo>
                      <a:pt x="1687068" y="1615518"/>
                      <a:pt x="1678732" y="1623853"/>
                      <a:pt x="1668462" y="1623853"/>
                    </a:cubicBezTo>
                    <a:cubicBezTo>
                      <a:pt x="1658192" y="1623853"/>
                      <a:pt x="1649857" y="1615518"/>
                      <a:pt x="1649857" y="1605248"/>
                    </a:cubicBezTo>
                    <a:close/>
                    <a:moveTo>
                      <a:pt x="1713357" y="1605248"/>
                    </a:moveTo>
                    <a:cubicBezTo>
                      <a:pt x="1713357" y="1594977"/>
                      <a:pt x="1721692" y="1586642"/>
                      <a:pt x="1731962" y="1586642"/>
                    </a:cubicBezTo>
                    <a:cubicBezTo>
                      <a:pt x="1742232" y="1586642"/>
                      <a:pt x="1750568" y="1594977"/>
                      <a:pt x="1750568" y="1605248"/>
                    </a:cubicBezTo>
                    <a:cubicBezTo>
                      <a:pt x="1750568" y="1615518"/>
                      <a:pt x="1742232" y="1623853"/>
                      <a:pt x="1731962" y="1623853"/>
                    </a:cubicBezTo>
                    <a:cubicBezTo>
                      <a:pt x="1721692" y="1623853"/>
                      <a:pt x="1713357" y="1615518"/>
                      <a:pt x="1713357" y="1605248"/>
                    </a:cubicBezTo>
                    <a:close/>
                    <a:moveTo>
                      <a:pt x="1776857" y="1605248"/>
                    </a:moveTo>
                    <a:cubicBezTo>
                      <a:pt x="1776857" y="1594977"/>
                      <a:pt x="1785192" y="1586642"/>
                      <a:pt x="1795462" y="1586642"/>
                    </a:cubicBezTo>
                    <a:cubicBezTo>
                      <a:pt x="1805732" y="1586642"/>
                      <a:pt x="1814068" y="1594977"/>
                      <a:pt x="1814068" y="1605248"/>
                    </a:cubicBezTo>
                    <a:cubicBezTo>
                      <a:pt x="1814068" y="1615518"/>
                      <a:pt x="1805732" y="1623853"/>
                      <a:pt x="1795462" y="1623853"/>
                    </a:cubicBezTo>
                    <a:cubicBezTo>
                      <a:pt x="1785192" y="1623853"/>
                      <a:pt x="1776857" y="1615518"/>
                      <a:pt x="1776857" y="1605248"/>
                    </a:cubicBezTo>
                    <a:close/>
                    <a:moveTo>
                      <a:pt x="1840357" y="1605248"/>
                    </a:moveTo>
                    <a:cubicBezTo>
                      <a:pt x="1840357" y="1594977"/>
                      <a:pt x="1848692" y="1586642"/>
                      <a:pt x="1858962" y="1586642"/>
                    </a:cubicBezTo>
                    <a:cubicBezTo>
                      <a:pt x="1869232" y="1586642"/>
                      <a:pt x="1877568" y="1594977"/>
                      <a:pt x="1877568" y="1605248"/>
                    </a:cubicBezTo>
                    <a:cubicBezTo>
                      <a:pt x="1877568" y="1615518"/>
                      <a:pt x="1869232" y="1623853"/>
                      <a:pt x="1858962" y="1623853"/>
                    </a:cubicBezTo>
                    <a:cubicBezTo>
                      <a:pt x="1848692" y="1623853"/>
                      <a:pt x="1840357" y="1615518"/>
                      <a:pt x="1840357" y="1605248"/>
                    </a:cubicBezTo>
                    <a:close/>
                    <a:moveTo>
                      <a:pt x="1903571" y="1605248"/>
                    </a:moveTo>
                    <a:cubicBezTo>
                      <a:pt x="1903571" y="1594820"/>
                      <a:pt x="1912034" y="1586357"/>
                      <a:pt x="1922462" y="1586357"/>
                    </a:cubicBezTo>
                    <a:cubicBezTo>
                      <a:pt x="1932890" y="1586357"/>
                      <a:pt x="1941353" y="1594820"/>
                      <a:pt x="1941353" y="1605248"/>
                    </a:cubicBezTo>
                    <a:cubicBezTo>
                      <a:pt x="1941353" y="1615676"/>
                      <a:pt x="1932890" y="1624139"/>
                      <a:pt x="1922462" y="1624139"/>
                    </a:cubicBezTo>
                    <a:cubicBezTo>
                      <a:pt x="1912034" y="1624139"/>
                      <a:pt x="1903571" y="1615676"/>
                      <a:pt x="1903571" y="1605248"/>
                    </a:cubicBezTo>
                    <a:close/>
                    <a:moveTo>
                      <a:pt x="1967071" y="1605248"/>
                    </a:moveTo>
                    <a:cubicBezTo>
                      <a:pt x="1967071" y="1594820"/>
                      <a:pt x="1975534" y="1586357"/>
                      <a:pt x="1985962" y="1586357"/>
                    </a:cubicBezTo>
                    <a:cubicBezTo>
                      <a:pt x="1996390" y="1586357"/>
                      <a:pt x="2004853" y="1594820"/>
                      <a:pt x="2004853" y="1605248"/>
                    </a:cubicBezTo>
                    <a:cubicBezTo>
                      <a:pt x="2004853" y="1615676"/>
                      <a:pt x="1996390" y="1624139"/>
                      <a:pt x="1985962" y="1624139"/>
                    </a:cubicBezTo>
                    <a:cubicBezTo>
                      <a:pt x="1975534" y="1624139"/>
                      <a:pt x="1967071" y="1615676"/>
                      <a:pt x="1967071" y="1605248"/>
                    </a:cubicBezTo>
                    <a:close/>
                    <a:moveTo>
                      <a:pt x="2030571" y="1605248"/>
                    </a:moveTo>
                    <a:cubicBezTo>
                      <a:pt x="2030571" y="1594820"/>
                      <a:pt x="2039034" y="1586357"/>
                      <a:pt x="2049462" y="1586357"/>
                    </a:cubicBezTo>
                    <a:cubicBezTo>
                      <a:pt x="2059890" y="1586357"/>
                      <a:pt x="2068353" y="1594820"/>
                      <a:pt x="2068353" y="1605248"/>
                    </a:cubicBezTo>
                    <a:cubicBezTo>
                      <a:pt x="2068353" y="1615676"/>
                      <a:pt x="2059890" y="1624139"/>
                      <a:pt x="2049462" y="1624139"/>
                    </a:cubicBezTo>
                    <a:cubicBezTo>
                      <a:pt x="2039034" y="1624139"/>
                      <a:pt x="2030571" y="1615676"/>
                      <a:pt x="2030571" y="1605248"/>
                    </a:cubicBezTo>
                    <a:close/>
                    <a:moveTo>
                      <a:pt x="2095785" y="1605248"/>
                    </a:moveTo>
                    <a:cubicBezTo>
                      <a:pt x="2095785" y="1595766"/>
                      <a:pt x="2103481" y="1588071"/>
                      <a:pt x="2112962" y="1588071"/>
                    </a:cubicBezTo>
                    <a:cubicBezTo>
                      <a:pt x="2122444" y="1588071"/>
                      <a:pt x="2130139" y="1595766"/>
                      <a:pt x="2130139" y="1605248"/>
                    </a:cubicBezTo>
                    <a:cubicBezTo>
                      <a:pt x="2130139" y="1614729"/>
                      <a:pt x="2122444" y="1622424"/>
                      <a:pt x="2112962" y="1622424"/>
                    </a:cubicBezTo>
                    <a:cubicBezTo>
                      <a:pt x="2103481" y="1622424"/>
                      <a:pt x="2095785" y="1614729"/>
                      <a:pt x="2095785" y="1605248"/>
                    </a:cubicBezTo>
                    <a:close/>
                    <a:moveTo>
                      <a:pt x="2159285" y="1605248"/>
                    </a:moveTo>
                    <a:cubicBezTo>
                      <a:pt x="2159285" y="1595766"/>
                      <a:pt x="2166981" y="1588071"/>
                      <a:pt x="2176462" y="1588071"/>
                    </a:cubicBezTo>
                    <a:cubicBezTo>
                      <a:pt x="2185944" y="1588071"/>
                      <a:pt x="2193639" y="1595766"/>
                      <a:pt x="2193639" y="1605248"/>
                    </a:cubicBezTo>
                    <a:cubicBezTo>
                      <a:pt x="2193639" y="1614729"/>
                      <a:pt x="2185944" y="1622424"/>
                      <a:pt x="2176462" y="1622424"/>
                    </a:cubicBezTo>
                    <a:cubicBezTo>
                      <a:pt x="2166981" y="1622424"/>
                      <a:pt x="2159285" y="1614729"/>
                      <a:pt x="2159285" y="1605248"/>
                    </a:cubicBezTo>
                    <a:close/>
                    <a:moveTo>
                      <a:pt x="2222785" y="1605248"/>
                    </a:moveTo>
                    <a:cubicBezTo>
                      <a:pt x="2222785" y="1595766"/>
                      <a:pt x="2230481" y="1588071"/>
                      <a:pt x="2239962" y="1588071"/>
                    </a:cubicBezTo>
                    <a:cubicBezTo>
                      <a:pt x="2249444" y="1588071"/>
                      <a:pt x="2257139" y="1595766"/>
                      <a:pt x="2257139" y="1605248"/>
                    </a:cubicBezTo>
                    <a:cubicBezTo>
                      <a:pt x="2257139" y="1614729"/>
                      <a:pt x="2249444" y="1622424"/>
                      <a:pt x="2239962" y="1622424"/>
                    </a:cubicBezTo>
                    <a:cubicBezTo>
                      <a:pt x="2230481" y="1622424"/>
                      <a:pt x="2222785" y="1614729"/>
                      <a:pt x="2222785" y="1605248"/>
                    </a:cubicBezTo>
                    <a:close/>
                    <a:moveTo>
                      <a:pt x="2286000" y="1605248"/>
                    </a:moveTo>
                    <a:cubicBezTo>
                      <a:pt x="2286000" y="1595608"/>
                      <a:pt x="2293823" y="1587785"/>
                      <a:pt x="2303462" y="1587785"/>
                    </a:cubicBezTo>
                    <a:cubicBezTo>
                      <a:pt x="2313101" y="1587785"/>
                      <a:pt x="2320925" y="1595608"/>
                      <a:pt x="2320925" y="1605248"/>
                    </a:cubicBezTo>
                    <a:cubicBezTo>
                      <a:pt x="2320925" y="1614887"/>
                      <a:pt x="2313101" y="1622710"/>
                      <a:pt x="2303462" y="1622710"/>
                    </a:cubicBezTo>
                    <a:cubicBezTo>
                      <a:pt x="2293823" y="1622710"/>
                      <a:pt x="2286000" y="1614887"/>
                      <a:pt x="2286000" y="1605248"/>
                    </a:cubicBezTo>
                    <a:close/>
                    <a:moveTo>
                      <a:pt x="2349500" y="1605248"/>
                    </a:moveTo>
                    <a:cubicBezTo>
                      <a:pt x="2349500" y="1595608"/>
                      <a:pt x="2357323" y="1587785"/>
                      <a:pt x="2366962" y="1587785"/>
                    </a:cubicBezTo>
                    <a:cubicBezTo>
                      <a:pt x="2376601" y="1587785"/>
                      <a:pt x="2384425" y="1595608"/>
                      <a:pt x="2384425" y="1605248"/>
                    </a:cubicBezTo>
                    <a:cubicBezTo>
                      <a:pt x="2384425" y="1614887"/>
                      <a:pt x="2376601" y="1622710"/>
                      <a:pt x="2366962" y="1622710"/>
                    </a:cubicBezTo>
                    <a:cubicBezTo>
                      <a:pt x="2357323" y="1622710"/>
                      <a:pt x="2349500" y="1614887"/>
                      <a:pt x="2349500" y="1605248"/>
                    </a:cubicBezTo>
                    <a:close/>
                    <a:moveTo>
                      <a:pt x="63500" y="1668748"/>
                    </a:moveTo>
                    <a:cubicBezTo>
                      <a:pt x="63500" y="1659108"/>
                      <a:pt x="71323" y="1651285"/>
                      <a:pt x="80962" y="1651285"/>
                    </a:cubicBezTo>
                    <a:cubicBezTo>
                      <a:pt x="90601" y="1651285"/>
                      <a:pt x="98425" y="1659108"/>
                      <a:pt x="98425" y="1668748"/>
                    </a:cubicBezTo>
                    <a:cubicBezTo>
                      <a:pt x="98425" y="1678387"/>
                      <a:pt x="90601" y="1686210"/>
                      <a:pt x="80962" y="1686210"/>
                    </a:cubicBezTo>
                    <a:cubicBezTo>
                      <a:pt x="71323" y="1686210"/>
                      <a:pt x="63500" y="1678387"/>
                      <a:pt x="63500" y="1668748"/>
                    </a:cubicBezTo>
                    <a:close/>
                    <a:moveTo>
                      <a:pt x="127000" y="1668748"/>
                    </a:moveTo>
                    <a:cubicBezTo>
                      <a:pt x="127000" y="1659108"/>
                      <a:pt x="134823" y="1651285"/>
                      <a:pt x="144462" y="1651285"/>
                    </a:cubicBezTo>
                    <a:cubicBezTo>
                      <a:pt x="154101" y="1651285"/>
                      <a:pt x="161925" y="1659108"/>
                      <a:pt x="161925" y="1668748"/>
                    </a:cubicBezTo>
                    <a:cubicBezTo>
                      <a:pt x="161925" y="1678387"/>
                      <a:pt x="154101" y="1686210"/>
                      <a:pt x="144462" y="1686210"/>
                    </a:cubicBezTo>
                    <a:cubicBezTo>
                      <a:pt x="134823" y="1686210"/>
                      <a:pt x="127000" y="1678387"/>
                      <a:pt x="127000" y="1668748"/>
                    </a:cubicBezTo>
                    <a:close/>
                    <a:moveTo>
                      <a:pt x="189928" y="1668748"/>
                    </a:moveTo>
                    <a:cubicBezTo>
                      <a:pt x="189928" y="1658793"/>
                      <a:pt x="198007" y="1650714"/>
                      <a:pt x="207962" y="1650714"/>
                    </a:cubicBezTo>
                    <a:cubicBezTo>
                      <a:pt x="217917" y="1650714"/>
                      <a:pt x="225996" y="1658793"/>
                      <a:pt x="225996" y="1668748"/>
                    </a:cubicBezTo>
                    <a:cubicBezTo>
                      <a:pt x="225996" y="1678703"/>
                      <a:pt x="217917" y="1686782"/>
                      <a:pt x="207962" y="1686782"/>
                    </a:cubicBezTo>
                    <a:cubicBezTo>
                      <a:pt x="198007" y="1686782"/>
                      <a:pt x="189928" y="1678703"/>
                      <a:pt x="189928" y="1668748"/>
                    </a:cubicBezTo>
                    <a:close/>
                    <a:moveTo>
                      <a:pt x="253428" y="1668748"/>
                    </a:moveTo>
                    <a:cubicBezTo>
                      <a:pt x="253428" y="1658793"/>
                      <a:pt x="261507" y="1650714"/>
                      <a:pt x="271462" y="1650714"/>
                    </a:cubicBezTo>
                    <a:cubicBezTo>
                      <a:pt x="281417" y="1650714"/>
                      <a:pt x="289496" y="1658793"/>
                      <a:pt x="289496" y="1668748"/>
                    </a:cubicBezTo>
                    <a:cubicBezTo>
                      <a:pt x="289496" y="1678703"/>
                      <a:pt x="281417" y="1686782"/>
                      <a:pt x="271462" y="1686782"/>
                    </a:cubicBezTo>
                    <a:cubicBezTo>
                      <a:pt x="261507" y="1686782"/>
                      <a:pt x="253428" y="1678703"/>
                      <a:pt x="253428" y="1668748"/>
                    </a:cubicBezTo>
                    <a:close/>
                    <a:moveTo>
                      <a:pt x="316928" y="1668748"/>
                    </a:moveTo>
                    <a:cubicBezTo>
                      <a:pt x="316928" y="1658793"/>
                      <a:pt x="325007" y="1650714"/>
                      <a:pt x="334962" y="1650714"/>
                    </a:cubicBezTo>
                    <a:cubicBezTo>
                      <a:pt x="344917" y="1650714"/>
                      <a:pt x="352996" y="1658793"/>
                      <a:pt x="352996" y="1668748"/>
                    </a:cubicBezTo>
                    <a:cubicBezTo>
                      <a:pt x="352996" y="1678703"/>
                      <a:pt x="344917" y="1686782"/>
                      <a:pt x="334962" y="1686782"/>
                    </a:cubicBezTo>
                    <a:cubicBezTo>
                      <a:pt x="325007" y="1686782"/>
                      <a:pt x="316928" y="1678703"/>
                      <a:pt x="316928" y="1668748"/>
                    </a:cubicBezTo>
                    <a:close/>
                    <a:moveTo>
                      <a:pt x="380428" y="1668748"/>
                    </a:moveTo>
                    <a:cubicBezTo>
                      <a:pt x="380428" y="1658793"/>
                      <a:pt x="388507" y="1650714"/>
                      <a:pt x="398462" y="1650714"/>
                    </a:cubicBezTo>
                    <a:cubicBezTo>
                      <a:pt x="408417" y="1650714"/>
                      <a:pt x="416496" y="1658793"/>
                      <a:pt x="416496" y="1668748"/>
                    </a:cubicBezTo>
                    <a:cubicBezTo>
                      <a:pt x="416496" y="1678703"/>
                      <a:pt x="408417" y="1686782"/>
                      <a:pt x="398462" y="1686782"/>
                    </a:cubicBezTo>
                    <a:cubicBezTo>
                      <a:pt x="388507" y="1686782"/>
                      <a:pt x="380428" y="1678703"/>
                      <a:pt x="380428" y="1668748"/>
                    </a:cubicBezTo>
                    <a:close/>
                    <a:moveTo>
                      <a:pt x="443928" y="1668748"/>
                    </a:moveTo>
                    <a:cubicBezTo>
                      <a:pt x="443928" y="1658793"/>
                      <a:pt x="452007" y="1650714"/>
                      <a:pt x="461962" y="1650714"/>
                    </a:cubicBezTo>
                    <a:cubicBezTo>
                      <a:pt x="471917" y="1650714"/>
                      <a:pt x="479996" y="1658793"/>
                      <a:pt x="479996" y="1668748"/>
                    </a:cubicBezTo>
                    <a:cubicBezTo>
                      <a:pt x="479996" y="1678703"/>
                      <a:pt x="471917" y="1686782"/>
                      <a:pt x="461962" y="1686782"/>
                    </a:cubicBezTo>
                    <a:cubicBezTo>
                      <a:pt x="452007" y="1686782"/>
                      <a:pt x="443928" y="1678703"/>
                      <a:pt x="443928" y="1668748"/>
                    </a:cubicBezTo>
                    <a:close/>
                    <a:moveTo>
                      <a:pt x="507428" y="1668748"/>
                    </a:moveTo>
                    <a:cubicBezTo>
                      <a:pt x="507428" y="1658793"/>
                      <a:pt x="515507" y="1650714"/>
                      <a:pt x="525462" y="1650714"/>
                    </a:cubicBezTo>
                    <a:cubicBezTo>
                      <a:pt x="535417" y="1650714"/>
                      <a:pt x="543496" y="1658793"/>
                      <a:pt x="543496" y="1668748"/>
                    </a:cubicBezTo>
                    <a:cubicBezTo>
                      <a:pt x="543496" y="1678703"/>
                      <a:pt x="535417" y="1686782"/>
                      <a:pt x="525462" y="1686782"/>
                    </a:cubicBezTo>
                    <a:cubicBezTo>
                      <a:pt x="515507" y="1686782"/>
                      <a:pt x="507428" y="1678703"/>
                      <a:pt x="507428" y="1668748"/>
                    </a:cubicBezTo>
                    <a:close/>
                    <a:moveTo>
                      <a:pt x="570928" y="1668748"/>
                    </a:moveTo>
                    <a:cubicBezTo>
                      <a:pt x="570928" y="1658793"/>
                      <a:pt x="579007" y="1650714"/>
                      <a:pt x="588962" y="1650714"/>
                    </a:cubicBezTo>
                    <a:cubicBezTo>
                      <a:pt x="598917" y="1650714"/>
                      <a:pt x="606996" y="1658793"/>
                      <a:pt x="606996" y="1668748"/>
                    </a:cubicBezTo>
                    <a:cubicBezTo>
                      <a:pt x="606996" y="1678703"/>
                      <a:pt x="598917" y="1686782"/>
                      <a:pt x="588962" y="1686782"/>
                    </a:cubicBezTo>
                    <a:cubicBezTo>
                      <a:pt x="579007" y="1686782"/>
                      <a:pt x="570928" y="1678703"/>
                      <a:pt x="570928" y="1668748"/>
                    </a:cubicBezTo>
                    <a:close/>
                    <a:moveTo>
                      <a:pt x="634428" y="1668748"/>
                    </a:moveTo>
                    <a:cubicBezTo>
                      <a:pt x="634428" y="1658793"/>
                      <a:pt x="642507" y="1650714"/>
                      <a:pt x="652462" y="1650714"/>
                    </a:cubicBezTo>
                    <a:cubicBezTo>
                      <a:pt x="662417" y="1650714"/>
                      <a:pt x="670496" y="1658793"/>
                      <a:pt x="670496" y="1668748"/>
                    </a:cubicBezTo>
                    <a:cubicBezTo>
                      <a:pt x="670496" y="1678703"/>
                      <a:pt x="662417" y="1686782"/>
                      <a:pt x="652462" y="1686782"/>
                    </a:cubicBezTo>
                    <a:cubicBezTo>
                      <a:pt x="642507" y="1686782"/>
                      <a:pt x="634428" y="1678703"/>
                      <a:pt x="634428" y="1668748"/>
                    </a:cubicBezTo>
                    <a:close/>
                    <a:moveTo>
                      <a:pt x="697928" y="1668748"/>
                    </a:moveTo>
                    <a:cubicBezTo>
                      <a:pt x="697928" y="1658793"/>
                      <a:pt x="706007" y="1650714"/>
                      <a:pt x="715962" y="1650714"/>
                    </a:cubicBezTo>
                    <a:cubicBezTo>
                      <a:pt x="725917" y="1650714"/>
                      <a:pt x="733996" y="1658793"/>
                      <a:pt x="733996" y="1668748"/>
                    </a:cubicBezTo>
                    <a:cubicBezTo>
                      <a:pt x="733996" y="1678703"/>
                      <a:pt x="725917" y="1686782"/>
                      <a:pt x="715962" y="1686782"/>
                    </a:cubicBezTo>
                    <a:cubicBezTo>
                      <a:pt x="706007" y="1686782"/>
                      <a:pt x="697928" y="1678703"/>
                      <a:pt x="697928" y="1668748"/>
                    </a:cubicBezTo>
                    <a:close/>
                    <a:moveTo>
                      <a:pt x="761428" y="1668748"/>
                    </a:moveTo>
                    <a:cubicBezTo>
                      <a:pt x="761428" y="1658793"/>
                      <a:pt x="769507" y="1650714"/>
                      <a:pt x="779462" y="1650714"/>
                    </a:cubicBezTo>
                    <a:cubicBezTo>
                      <a:pt x="789417" y="1650714"/>
                      <a:pt x="797496" y="1658793"/>
                      <a:pt x="797496" y="1668748"/>
                    </a:cubicBezTo>
                    <a:cubicBezTo>
                      <a:pt x="797496" y="1678703"/>
                      <a:pt x="789417" y="1686782"/>
                      <a:pt x="779462" y="1686782"/>
                    </a:cubicBezTo>
                    <a:cubicBezTo>
                      <a:pt x="769507" y="1686782"/>
                      <a:pt x="761428" y="1678703"/>
                      <a:pt x="761428" y="1668748"/>
                    </a:cubicBezTo>
                    <a:close/>
                    <a:moveTo>
                      <a:pt x="824928" y="1668748"/>
                    </a:moveTo>
                    <a:cubicBezTo>
                      <a:pt x="824928" y="1658793"/>
                      <a:pt x="833007" y="1650714"/>
                      <a:pt x="842962" y="1650714"/>
                    </a:cubicBezTo>
                    <a:cubicBezTo>
                      <a:pt x="852917" y="1650714"/>
                      <a:pt x="860996" y="1658793"/>
                      <a:pt x="860996" y="1668748"/>
                    </a:cubicBezTo>
                    <a:cubicBezTo>
                      <a:pt x="860996" y="1678703"/>
                      <a:pt x="852917" y="1686782"/>
                      <a:pt x="842962" y="1686782"/>
                    </a:cubicBezTo>
                    <a:cubicBezTo>
                      <a:pt x="833007" y="1686782"/>
                      <a:pt x="824928" y="1678703"/>
                      <a:pt x="824928" y="1668748"/>
                    </a:cubicBezTo>
                    <a:close/>
                    <a:moveTo>
                      <a:pt x="888428" y="1668748"/>
                    </a:moveTo>
                    <a:cubicBezTo>
                      <a:pt x="888428" y="1658793"/>
                      <a:pt x="896507" y="1650714"/>
                      <a:pt x="906462" y="1650714"/>
                    </a:cubicBezTo>
                    <a:cubicBezTo>
                      <a:pt x="916417" y="1650714"/>
                      <a:pt x="924496" y="1658793"/>
                      <a:pt x="924496" y="1668748"/>
                    </a:cubicBezTo>
                    <a:cubicBezTo>
                      <a:pt x="924496" y="1678703"/>
                      <a:pt x="916417" y="1686782"/>
                      <a:pt x="906462" y="1686782"/>
                    </a:cubicBezTo>
                    <a:cubicBezTo>
                      <a:pt x="896507" y="1686782"/>
                      <a:pt x="888428" y="1678703"/>
                      <a:pt x="888428" y="1668748"/>
                    </a:cubicBezTo>
                    <a:close/>
                    <a:moveTo>
                      <a:pt x="951928" y="1668748"/>
                    </a:moveTo>
                    <a:cubicBezTo>
                      <a:pt x="951928" y="1658793"/>
                      <a:pt x="960007" y="1650714"/>
                      <a:pt x="969962" y="1650714"/>
                    </a:cubicBezTo>
                    <a:cubicBezTo>
                      <a:pt x="979917" y="1650714"/>
                      <a:pt x="987996" y="1658793"/>
                      <a:pt x="987996" y="1668748"/>
                    </a:cubicBezTo>
                    <a:cubicBezTo>
                      <a:pt x="987996" y="1678703"/>
                      <a:pt x="979917" y="1686782"/>
                      <a:pt x="969962" y="1686782"/>
                    </a:cubicBezTo>
                    <a:cubicBezTo>
                      <a:pt x="960007" y="1686782"/>
                      <a:pt x="951928" y="1678703"/>
                      <a:pt x="951928" y="1668748"/>
                    </a:cubicBezTo>
                    <a:close/>
                    <a:moveTo>
                      <a:pt x="1015428" y="1668748"/>
                    </a:moveTo>
                    <a:cubicBezTo>
                      <a:pt x="1015428" y="1658793"/>
                      <a:pt x="1023507" y="1650714"/>
                      <a:pt x="1033462" y="1650714"/>
                    </a:cubicBezTo>
                    <a:cubicBezTo>
                      <a:pt x="1043417" y="1650714"/>
                      <a:pt x="1051496" y="1658793"/>
                      <a:pt x="1051496" y="1668748"/>
                    </a:cubicBezTo>
                    <a:cubicBezTo>
                      <a:pt x="1051496" y="1678703"/>
                      <a:pt x="1043417" y="1686782"/>
                      <a:pt x="1033462" y="1686782"/>
                    </a:cubicBezTo>
                    <a:cubicBezTo>
                      <a:pt x="1023507" y="1686782"/>
                      <a:pt x="1015428" y="1678703"/>
                      <a:pt x="1015428" y="1668748"/>
                    </a:cubicBezTo>
                    <a:close/>
                    <a:moveTo>
                      <a:pt x="1078642" y="1668748"/>
                    </a:moveTo>
                    <a:cubicBezTo>
                      <a:pt x="1078642" y="1658635"/>
                      <a:pt x="1086850" y="1650428"/>
                      <a:pt x="1096962" y="1650428"/>
                    </a:cubicBezTo>
                    <a:cubicBezTo>
                      <a:pt x="1107075" y="1650428"/>
                      <a:pt x="1115282" y="1658635"/>
                      <a:pt x="1115282" y="1668748"/>
                    </a:cubicBezTo>
                    <a:cubicBezTo>
                      <a:pt x="1115282" y="1678860"/>
                      <a:pt x="1107075" y="1687068"/>
                      <a:pt x="1096962" y="1687068"/>
                    </a:cubicBezTo>
                    <a:cubicBezTo>
                      <a:pt x="1086850" y="1687068"/>
                      <a:pt x="1078642" y="1678860"/>
                      <a:pt x="1078642" y="1668748"/>
                    </a:cubicBezTo>
                    <a:close/>
                    <a:moveTo>
                      <a:pt x="1142142" y="1668748"/>
                    </a:moveTo>
                    <a:cubicBezTo>
                      <a:pt x="1142142" y="1658635"/>
                      <a:pt x="1150350" y="1650428"/>
                      <a:pt x="1160462" y="1650428"/>
                    </a:cubicBezTo>
                    <a:cubicBezTo>
                      <a:pt x="1170575" y="1650428"/>
                      <a:pt x="1178782" y="1658635"/>
                      <a:pt x="1178782" y="1668748"/>
                    </a:cubicBezTo>
                    <a:cubicBezTo>
                      <a:pt x="1178782" y="1678860"/>
                      <a:pt x="1170575" y="1687068"/>
                      <a:pt x="1160462" y="1687068"/>
                    </a:cubicBezTo>
                    <a:cubicBezTo>
                      <a:pt x="1150350" y="1687068"/>
                      <a:pt x="1142142" y="1678860"/>
                      <a:pt x="1142142" y="1668748"/>
                    </a:cubicBezTo>
                    <a:close/>
                    <a:moveTo>
                      <a:pt x="1205642" y="1668748"/>
                    </a:moveTo>
                    <a:cubicBezTo>
                      <a:pt x="1205642" y="1658635"/>
                      <a:pt x="1213850" y="1650428"/>
                      <a:pt x="1223962" y="1650428"/>
                    </a:cubicBezTo>
                    <a:cubicBezTo>
                      <a:pt x="1234075" y="1650428"/>
                      <a:pt x="1242282" y="1658635"/>
                      <a:pt x="1242282" y="1668748"/>
                    </a:cubicBezTo>
                    <a:cubicBezTo>
                      <a:pt x="1242282" y="1678860"/>
                      <a:pt x="1234075" y="1687068"/>
                      <a:pt x="1223962" y="1687068"/>
                    </a:cubicBezTo>
                    <a:cubicBezTo>
                      <a:pt x="1213850" y="1687068"/>
                      <a:pt x="1205642" y="1678860"/>
                      <a:pt x="1205642" y="1668748"/>
                    </a:cubicBezTo>
                    <a:close/>
                    <a:moveTo>
                      <a:pt x="1269142" y="1668748"/>
                    </a:moveTo>
                    <a:cubicBezTo>
                      <a:pt x="1269142" y="1658635"/>
                      <a:pt x="1277350" y="1650428"/>
                      <a:pt x="1287462" y="1650428"/>
                    </a:cubicBezTo>
                    <a:cubicBezTo>
                      <a:pt x="1297575" y="1650428"/>
                      <a:pt x="1305782" y="1658635"/>
                      <a:pt x="1305782" y="1668748"/>
                    </a:cubicBezTo>
                    <a:cubicBezTo>
                      <a:pt x="1305782" y="1678860"/>
                      <a:pt x="1297575" y="1687068"/>
                      <a:pt x="1287462" y="1687068"/>
                    </a:cubicBezTo>
                    <a:cubicBezTo>
                      <a:pt x="1277350" y="1687068"/>
                      <a:pt x="1269142" y="1678860"/>
                      <a:pt x="1269142" y="1668748"/>
                    </a:cubicBezTo>
                    <a:close/>
                    <a:moveTo>
                      <a:pt x="1332642" y="1668748"/>
                    </a:moveTo>
                    <a:cubicBezTo>
                      <a:pt x="1332642" y="1658635"/>
                      <a:pt x="1340850" y="1650428"/>
                      <a:pt x="1350962" y="1650428"/>
                    </a:cubicBezTo>
                    <a:cubicBezTo>
                      <a:pt x="1361075" y="1650428"/>
                      <a:pt x="1369282" y="1658635"/>
                      <a:pt x="1369282" y="1668748"/>
                    </a:cubicBezTo>
                    <a:cubicBezTo>
                      <a:pt x="1369282" y="1678860"/>
                      <a:pt x="1361075" y="1687068"/>
                      <a:pt x="1350962" y="1687068"/>
                    </a:cubicBezTo>
                    <a:cubicBezTo>
                      <a:pt x="1340850" y="1687068"/>
                      <a:pt x="1332642" y="1678860"/>
                      <a:pt x="1332642" y="1668748"/>
                    </a:cubicBezTo>
                    <a:close/>
                    <a:moveTo>
                      <a:pt x="1396142" y="1668748"/>
                    </a:moveTo>
                    <a:cubicBezTo>
                      <a:pt x="1396142" y="1658635"/>
                      <a:pt x="1404350" y="1650428"/>
                      <a:pt x="1414462" y="1650428"/>
                    </a:cubicBezTo>
                    <a:cubicBezTo>
                      <a:pt x="1424575" y="1650428"/>
                      <a:pt x="1432782" y="1658635"/>
                      <a:pt x="1432782" y="1668748"/>
                    </a:cubicBezTo>
                    <a:cubicBezTo>
                      <a:pt x="1432782" y="1678860"/>
                      <a:pt x="1424575" y="1687068"/>
                      <a:pt x="1414462" y="1687068"/>
                    </a:cubicBezTo>
                    <a:cubicBezTo>
                      <a:pt x="1404350" y="1687068"/>
                      <a:pt x="1396142" y="1678860"/>
                      <a:pt x="1396142" y="1668748"/>
                    </a:cubicBezTo>
                    <a:close/>
                    <a:moveTo>
                      <a:pt x="1459642" y="1668748"/>
                    </a:moveTo>
                    <a:cubicBezTo>
                      <a:pt x="1459642" y="1658635"/>
                      <a:pt x="1467850" y="1650428"/>
                      <a:pt x="1477962" y="1650428"/>
                    </a:cubicBezTo>
                    <a:cubicBezTo>
                      <a:pt x="1488075" y="1650428"/>
                      <a:pt x="1496282" y="1658635"/>
                      <a:pt x="1496282" y="1668748"/>
                    </a:cubicBezTo>
                    <a:cubicBezTo>
                      <a:pt x="1496282" y="1678860"/>
                      <a:pt x="1488075" y="1687068"/>
                      <a:pt x="1477962" y="1687068"/>
                    </a:cubicBezTo>
                    <a:cubicBezTo>
                      <a:pt x="1467850" y="1687068"/>
                      <a:pt x="1459642" y="1678860"/>
                      <a:pt x="1459642" y="1668748"/>
                    </a:cubicBezTo>
                    <a:close/>
                    <a:moveTo>
                      <a:pt x="1522857" y="1668748"/>
                    </a:moveTo>
                    <a:cubicBezTo>
                      <a:pt x="1522857" y="1658477"/>
                      <a:pt x="1531192" y="1650142"/>
                      <a:pt x="1541462" y="1650142"/>
                    </a:cubicBezTo>
                    <a:cubicBezTo>
                      <a:pt x="1551732" y="1650142"/>
                      <a:pt x="1560068" y="1658477"/>
                      <a:pt x="1560068" y="1668748"/>
                    </a:cubicBezTo>
                    <a:cubicBezTo>
                      <a:pt x="1560068" y="1679018"/>
                      <a:pt x="1551732" y="1687353"/>
                      <a:pt x="1541462" y="1687353"/>
                    </a:cubicBezTo>
                    <a:cubicBezTo>
                      <a:pt x="1531192" y="1687353"/>
                      <a:pt x="1522857" y="1679018"/>
                      <a:pt x="1522857" y="1668748"/>
                    </a:cubicBezTo>
                    <a:close/>
                    <a:moveTo>
                      <a:pt x="1586357" y="1668748"/>
                    </a:moveTo>
                    <a:cubicBezTo>
                      <a:pt x="1586357" y="1658477"/>
                      <a:pt x="1594692" y="1650142"/>
                      <a:pt x="1604962" y="1650142"/>
                    </a:cubicBezTo>
                    <a:cubicBezTo>
                      <a:pt x="1615232" y="1650142"/>
                      <a:pt x="1623568" y="1658477"/>
                      <a:pt x="1623568" y="1668748"/>
                    </a:cubicBezTo>
                    <a:cubicBezTo>
                      <a:pt x="1623568" y="1679018"/>
                      <a:pt x="1615232" y="1687353"/>
                      <a:pt x="1604962" y="1687353"/>
                    </a:cubicBezTo>
                    <a:cubicBezTo>
                      <a:pt x="1594692" y="1687353"/>
                      <a:pt x="1586357" y="1679018"/>
                      <a:pt x="1586357" y="1668748"/>
                    </a:cubicBezTo>
                    <a:close/>
                    <a:moveTo>
                      <a:pt x="1649857" y="1668748"/>
                    </a:moveTo>
                    <a:cubicBezTo>
                      <a:pt x="1649857" y="1658477"/>
                      <a:pt x="1658192" y="1650142"/>
                      <a:pt x="1668462" y="1650142"/>
                    </a:cubicBezTo>
                    <a:cubicBezTo>
                      <a:pt x="1678732" y="1650142"/>
                      <a:pt x="1687068" y="1658477"/>
                      <a:pt x="1687068" y="1668748"/>
                    </a:cubicBezTo>
                    <a:cubicBezTo>
                      <a:pt x="1687068" y="1679018"/>
                      <a:pt x="1678732" y="1687353"/>
                      <a:pt x="1668462" y="1687353"/>
                    </a:cubicBezTo>
                    <a:cubicBezTo>
                      <a:pt x="1658192" y="1687353"/>
                      <a:pt x="1649857" y="1679018"/>
                      <a:pt x="1649857" y="1668748"/>
                    </a:cubicBezTo>
                    <a:close/>
                    <a:moveTo>
                      <a:pt x="1713357" y="1668748"/>
                    </a:moveTo>
                    <a:cubicBezTo>
                      <a:pt x="1713357" y="1658477"/>
                      <a:pt x="1721692" y="1650142"/>
                      <a:pt x="1731962" y="1650142"/>
                    </a:cubicBezTo>
                    <a:cubicBezTo>
                      <a:pt x="1742232" y="1650142"/>
                      <a:pt x="1750568" y="1658477"/>
                      <a:pt x="1750568" y="1668748"/>
                    </a:cubicBezTo>
                    <a:cubicBezTo>
                      <a:pt x="1750568" y="1679018"/>
                      <a:pt x="1742232" y="1687353"/>
                      <a:pt x="1731962" y="1687353"/>
                    </a:cubicBezTo>
                    <a:cubicBezTo>
                      <a:pt x="1721692" y="1687353"/>
                      <a:pt x="1713357" y="1679018"/>
                      <a:pt x="1713357" y="1668748"/>
                    </a:cubicBezTo>
                    <a:close/>
                    <a:moveTo>
                      <a:pt x="1776857" y="1668748"/>
                    </a:moveTo>
                    <a:cubicBezTo>
                      <a:pt x="1776857" y="1658477"/>
                      <a:pt x="1785192" y="1650142"/>
                      <a:pt x="1795462" y="1650142"/>
                    </a:cubicBezTo>
                    <a:cubicBezTo>
                      <a:pt x="1805732" y="1650142"/>
                      <a:pt x="1814068" y="1658477"/>
                      <a:pt x="1814068" y="1668748"/>
                    </a:cubicBezTo>
                    <a:cubicBezTo>
                      <a:pt x="1814068" y="1679018"/>
                      <a:pt x="1805732" y="1687353"/>
                      <a:pt x="1795462" y="1687353"/>
                    </a:cubicBezTo>
                    <a:cubicBezTo>
                      <a:pt x="1785192" y="1687353"/>
                      <a:pt x="1776857" y="1679018"/>
                      <a:pt x="1776857" y="1668748"/>
                    </a:cubicBezTo>
                    <a:close/>
                    <a:moveTo>
                      <a:pt x="1840357" y="1668748"/>
                    </a:moveTo>
                    <a:cubicBezTo>
                      <a:pt x="1840357" y="1658477"/>
                      <a:pt x="1848692" y="1650142"/>
                      <a:pt x="1858962" y="1650142"/>
                    </a:cubicBezTo>
                    <a:cubicBezTo>
                      <a:pt x="1869232" y="1650142"/>
                      <a:pt x="1877568" y="1658477"/>
                      <a:pt x="1877568" y="1668748"/>
                    </a:cubicBezTo>
                    <a:cubicBezTo>
                      <a:pt x="1877568" y="1679018"/>
                      <a:pt x="1869232" y="1687353"/>
                      <a:pt x="1858962" y="1687353"/>
                    </a:cubicBezTo>
                    <a:cubicBezTo>
                      <a:pt x="1848692" y="1687353"/>
                      <a:pt x="1840357" y="1679018"/>
                      <a:pt x="1840357" y="1668748"/>
                    </a:cubicBezTo>
                    <a:close/>
                    <a:moveTo>
                      <a:pt x="1903571" y="1668748"/>
                    </a:moveTo>
                    <a:cubicBezTo>
                      <a:pt x="1903571" y="1658320"/>
                      <a:pt x="1912034" y="1649857"/>
                      <a:pt x="1922462" y="1649857"/>
                    </a:cubicBezTo>
                    <a:cubicBezTo>
                      <a:pt x="1932890" y="1649857"/>
                      <a:pt x="1941353" y="1658320"/>
                      <a:pt x="1941353" y="1668748"/>
                    </a:cubicBezTo>
                    <a:cubicBezTo>
                      <a:pt x="1941353" y="1679176"/>
                      <a:pt x="1932890" y="1687639"/>
                      <a:pt x="1922462" y="1687639"/>
                    </a:cubicBezTo>
                    <a:cubicBezTo>
                      <a:pt x="1912034" y="1687639"/>
                      <a:pt x="1903571" y="1679176"/>
                      <a:pt x="1903571" y="1668748"/>
                    </a:cubicBezTo>
                    <a:close/>
                    <a:moveTo>
                      <a:pt x="1967071" y="1668748"/>
                    </a:moveTo>
                    <a:cubicBezTo>
                      <a:pt x="1967071" y="1658320"/>
                      <a:pt x="1975534" y="1649857"/>
                      <a:pt x="1985962" y="1649857"/>
                    </a:cubicBezTo>
                    <a:cubicBezTo>
                      <a:pt x="1996390" y="1649857"/>
                      <a:pt x="2004853" y="1658320"/>
                      <a:pt x="2004853" y="1668748"/>
                    </a:cubicBezTo>
                    <a:cubicBezTo>
                      <a:pt x="2004853" y="1679176"/>
                      <a:pt x="1996390" y="1687639"/>
                      <a:pt x="1985962" y="1687639"/>
                    </a:cubicBezTo>
                    <a:cubicBezTo>
                      <a:pt x="1975534" y="1687639"/>
                      <a:pt x="1967071" y="1679176"/>
                      <a:pt x="1967071" y="1668748"/>
                    </a:cubicBezTo>
                    <a:close/>
                    <a:moveTo>
                      <a:pt x="2031428" y="1668748"/>
                    </a:moveTo>
                    <a:cubicBezTo>
                      <a:pt x="2031428" y="1658793"/>
                      <a:pt x="2039507" y="1650714"/>
                      <a:pt x="2049462" y="1650714"/>
                    </a:cubicBezTo>
                    <a:cubicBezTo>
                      <a:pt x="2059417" y="1650714"/>
                      <a:pt x="2067496" y="1658793"/>
                      <a:pt x="2067496" y="1668748"/>
                    </a:cubicBezTo>
                    <a:cubicBezTo>
                      <a:pt x="2067496" y="1678703"/>
                      <a:pt x="2059417" y="1686782"/>
                      <a:pt x="2049462" y="1686782"/>
                    </a:cubicBezTo>
                    <a:cubicBezTo>
                      <a:pt x="2039507" y="1686782"/>
                      <a:pt x="2031428" y="1678703"/>
                      <a:pt x="2031428" y="1668748"/>
                    </a:cubicBezTo>
                    <a:close/>
                    <a:moveTo>
                      <a:pt x="2095785" y="1668748"/>
                    </a:moveTo>
                    <a:cubicBezTo>
                      <a:pt x="2095785" y="1659266"/>
                      <a:pt x="2103481" y="1651571"/>
                      <a:pt x="2112962" y="1651571"/>
                    </a:cubicBezTo>
                    <a:cubicBezTo>
                      <a:pt x="2122444" y="1651571"/>
                      <a:pt x="2130139" y="1659266"/>
                      <a:pt x="2130139" y="1668748"/>
                    </a:cubicBezTo>
                    <a:cubicBezTo>
                      <a:pt x="2130139" y="1678229"/>
                      <a:pt x="2122444" y="1685925"/>
                      <a:pt x="2112962" y="1685925"/>
                    </a:cubicBezTo>
                    <a:cubicBezTo>
                      <a:pt x="2103481" y="1685925"/>
                      <a:pt x="2095785" y="1678229"/>
                      <a:pt x="2095785" y="1668748"/>
                    </a:cubicBezTo>
                    <a:close/>
                    <a:moveTo>
                      <a:pt x="2159285" y="1668748"/>
                    </a:moveTo>
                    <a:cubicBezTo>
                      <a:pt x="2159285" y="1659266"/>
                      <a:pt x="2166981" y="1651571"/>
                      <a:pt x="2176462" y="1651571"/>
                    </a:cubicBezTo>
                    <a:cubicBezTo>
                      <a:pt x="2185944" y="1651571"/>
                      <a:pt x="2193639" y="1659266"/>
                      <a:pt x="2193639" y="1668748"/>
                    </a:cubicBezTo>
                    <a:cubicBezTo>
                      <a:pt x="2193639" y="1678229"/>
                      <a:pt x="2185944" y="1685925"/>
                      <a:pt x="2176462" y="1685925"/>
                    </a:cubicBezTo>
                    <a:cubicBezTo>
                      <a:pt x="2166981" y="1685925"/>
                      <a:pt x="2159285" y="1678229"/>
                      <a:pt x="2159285" y="1668748"/>
                    </a:cubicBezTo>
                    <a:close/>
                    <a:moveTo>
                      <a:pt x="2222785" y="1668748"/>
                    </a:moveTo>
                    <a:cubicBezTo>
                      <a:pt x="2222785" y="1659266"/>
                      <a:pt x="2230481" y="1651571"/>
                      <a:pt x="2239962" y="1651571"/>
                    </a:cubicBezTo>
                    <a:cubicBezTo>
                      <a:pt x="2249444" y="1651571"/>
                      <a:pt x="2257139" y="1659266"/>
                      <a:pt x="2257139" y="1668748"/>
                    </a:cubicBezTo>
                    <a:cubicBezTo>
                      <a:pt x="2257139" y="1678229"/>
                      <a:pt x="2249444" y="1685925"/>
                      <a:pt x="2239962" y="1685925"/>
                    </a:cubicBezTo>
                    <a:cubicBezTo>
                      <a:pt x="2230481" y="1685925"/>
                      <a:pt x="2222785" y="1678229"/>
                      <a:pt x="2222785" y="1668748"/>
                    </a:cubicBezTo>
                    <a:close/>
                    <a:moveTo>
                      <a:pt x="2286000" y="1668748"/>
                    </a:moveTo>
                    <a:cubicBezTo>
                      <a:pt x="2286000" y="1659108"/>
                      <a:pt x="2293823" y="1651285"/>
                      <a:pt x="2303462" y="1651285"/>
                    </a:cubicBezTo>
                    <a:cubicBezTo>
                      <a:pt x="2313101" y="1651285"/>
                      <a:pt x="2320925" y="1659108"/>
                      <a:pt x="2320925" y="1668748"/>
                    </a:cubicBezTo>
                    <a:cubicBezTo>
                      <a:pt x="2320925" y="1678387"/>
                      <a:pt x="2313101" y="1686210"/>
                      <a:pt x="2303462" y="1686210"/>
                    </a:cubicBezTo>
                    <a:cubicBezTo>
                      <a:pt x="2293823" y="1686210"/>
                      <a:pt x="2286000" y="1678387"/>
                      <a:pt x="2286000" y="1668748"/>
                    </a:cubicBezTo>
                    <a:close/>
                    <a:moveTo>
                      <a:pt x="2349500" y="1668748"/>
                    </a:moveTo>
                    <a:cubicBezTo>
                      <a:pt x="2349500" y="1659108"/>
                      <a:pt x="2357323" y="1651285"/>
                      <a:pt x="2366962" y="1651285"/>
                    </a:cubicBezTo>
                    <a:cubicBezTo>
                      <a:pt x="2376601" y="1651285"/>
                      <a:pt x="2384425" y="1659108"/>
                      <a:pt x="2384425" y="1668748"/>
                    </a:cubicBezTo>
                    <a:cubicBezTo>
                      <a:pt x="2384425" y="1678387"/>
                      <a:pt x="2376601" y="1686210"/>
                      <a:pt x="2366962" y="1686210"/>
                    </a:cubicBezTo>
                    <a:cubicBezTo>
                      <a:pt x="2357323" y="1686210"/>
                      <a:pt x="2349500" y="1678387"/>
                      <a:pt x="2349500" y="1668748"/>
                    </a:cubicBezTo>
                    <a:close/>
                    <a:moveTo>
                      <a:pt x="127000" y="1732248"/>
                    </a:moveTo>
                    <a:cubicBezTo>
                      <a:pt x="127000" y="1722608"/>
                      <a:pt x="134823" y="1714785"/>
                      <a:pt x="144462" y="1714785"/>
                    </a:cubicBezTo>
                    <a:cubicBezTo>
                      <a:pt x="154101" y="1714785"/>
                      <a:pt x="161925" y="1722608"/>
                      <a:pt x="161925" y="1732248"/>
                    </a:cubicBezTo>
                    <a:cubicBezTo>
                      <a:pt x="161925" y="1741887"/>
                      <a:pt x="154101" y="1749710"/>
                      <a:pt x="144462" y="1749710"/>
                    </a:cubicBezTo>
                    <a:cubicBezTo>
                      <a:pt x="134823" y="1749710"/>
                      <a:pt x="127000" y="1741887"/>
                      <a:pt x="127000" y="1732248"/>
                    </a:cubicBezTo>
                    <a:close/>
                    <a:moveTo>
                      <a:pt x="189928" y="1732248"/>
                    </a:moveTo>
                    <a:cubicBezTo>
                      <a:pt x="189928" y="1722293"/>
                      <a:pt x="198007" y="1714214"/>
                      <a:pt x="207962" y="1714214"/>
                    </a:cubicBezTo>
                    <a:cubicBezTo>
                      <a:pt x="217917" y="1714214"/>
                      <a:pt x="225996" y="1722293"/>
                      <a:pt x="225996" y="1732248"/>
                    </a:cubicBezTo>
                    <a:cubicBezTo>
                      <a:pt x="225996" y="1742203"/>
                      <a:pt x="217917" y="1750282"/>
                      <a:pt x="207962" y="1750282"/>
                    </a:cubicBezTo>
                    <a:cubicBezTo>
                      <a:pt x="198007" y="1750282"/>
                      <a:pt x="189928" y="1742203"/>
                      <a:pt x="189928" y="1732248"/>
                    </a:cubicBezTo>
                    <a:close/>
                    <a:moveTo>
                      <a:pt x="253428" y="1732248"/>
                    </a:moveTo>
                    <a:cubicBezTo>
                      <a:pt x="253428" y="1722293"/>
                      <a:pt x="261507" y="1714214"/>
                      <a:pt x="271462" y="1714214"/>
                    </a:cubicBezTo>
                    <a:cubicBezTo>
                      <a:pt x="281417" y="1714214"/>
                      <a:pt x="289496" y="1722293"/>
                      <a:pt x="289496" y="1732248"/>
                    </a:cubicBezTo>
                    <a:cubicBezTo>
                      <a:pt x="289496" y="1742203"/>
                      <a:pt x="281417" y="1750282"/>
                      <a:pt x="271462" y="1750282"/>
                    </a:cubicBezTo>
                    <a:cubicBezTo>
                      <a:pt x="261507" y="1750282"/>
                      <a:pt x="253428" y="1742203"/>
                      <a:pt x="253428" y="1732248"/>
                    </a:cubicBezTo>
                    <a:close/>
                    <a:moveTo>
                      <a:pt x="316928" y="1732248"/>
                    </a:moveTo>
                    <a:cubicBezTo>
                      <a:pt x="316928" y="1722293"/>
                      <a:pt x="325007" y="1714214"/>
                      <a:pt x="334962" y="1714214"/>
                    </a:cubicBezTo>
                    <a:cubicBezTo>
                      <a:pt x="344917" y="1714214"/>
                      <a:pt x="352996" y="1722293"/>
                      <a:pt x="352996" y="1732248"/>
                    </a:cubicBezTo>
                    <a:cubicBezTo>
                      <a:pt x="352996" y="1742203"/>
                      <a:pt x="344917" y="1750282"/>
                      <a:pt x="334962" y="1750282"/>
                    </a:cubicBezTo>
                    <a:cubicBezTo>
                      <a:pt x="325007" y="1750282"/>
                      <a:pt x="316928" y="1742203"/>
                      <a:pt x="316928" y="1732248"/>
                    </a:cubicBezTo>
                    <a:close/>
                    <a:moveTo>
                      <a:pt x="380428" y="1732248"/>
                    </a:moveTo>
                    <a:cubicBezTo>
                      <a:pt x="380428" y="1722293"/>
                      <a:pt x="388507" y="1714214"/>
                      <a:pt x="398462" y="1714214"/>
                    </a:cubicBezTo>
                    <a:cubicBezTo>
                      <a:pt x="408417" y="1714214"/>
                      <a:pt x="416496" y="1722293"/>
                      <a:pt x="416496" y="1732248"/>
                    </a:cubicBezTo>
                    <a:cubicBezTo>
                      <a:pt x="416496" y="1742203"/>
                      <a:pt x="408417" y="1750282"/>
                      <a:pt x="398462" y="1750282"/>
                    </a:cubicBezTo>
                    <a:cubicBezTo>
                      <a:pt x="388507" y="1750282"/>
                      <a:pt x="380428" y="1742203"/>
                      <a:pt x="380428" y="1732248"/>
                    </a:cubicBezTo>
                    <a:close/>
                    <a:moveTo>
                      <a:pt x="443928" y="1732248"/>
                    </a:moveTo>
                    <a:cubicBezTo>
                      <a:pt x="443928" y="1722293"/>
                      <a:pt x="452007" y="1714214"/>
                      <a:pt x="461962" y="1714214"/>
                    </a:cubicBezTo>
                    <a:cubicBezTo>
                      <a:pt x="471917" y="1714214"/>
                      <a:pt x="479996" y="1722293"/>
                      <a:pt x="479996" y="1732248"/>
                    </a:cubicBezTo>
                    <a:cubicBezTo>
                      <a:pt x="479996" y="1742203"/>
                      <a:pt x="471917" y="1750282"/>
                      <a:pt x="461962" y="1750282"/>
                    </a:cubicBezTo>
                    <a:cubicBezTo>
                      <a:pt x="452007" y="1750282"/>
                      <a:pt x="443928" y="1742203"/>
                      <a:pt x="443928" y="1732248"/>
                    </a:cubicBezTo>
                    <a:close/>
                    <a:moveTo>
                      <a:pt x="507428" y="1732248"/>
                    </a:moveTo>
                    <a:cubicBezTo>
                      <a:pt x="507428" y="1722293"/>
                      <a:pt x="515507" y="1714214"/>
                      <a:pt x="525462" y="1714214"/>
                    </a:cubicBezTo>
                    <a:cubicBezTo>
                      <a:pt x="535417" y="1714214"/>
                      <a:pt x="543496" y="1722293"/>
                      <a:pt x="543496" y="1732248"/>
                    </a:cubicBezTo>
                    <a:cubicBezTo>
                      <a:pt x="543496" y="1742203"/>
                      <a:pt x="535417" y="1750282"/>
                      <a:pt x="525462" y="1750282"/>
                    </a:cubicBezTo>
                    <a:cubicBezTo>
                      <a:pt x="515507" y="1750282"/>
                      <a:pt x="507428" y="1742203"/>
                      <a:pt x="507428" y="1732248"/>
                    </a:cubicBezTo>
                    <a:close/>
                    <a:moveTo>
                      <a:pt x="570928" y="1732248"/>
                    </a:moveTo>
                    <a:cubicBezTo>
                      <a:pt x="570928" y="1722293"/>
                      <a:pt x="579007" y="1714214"/>
                      <a:pt x="588962" y="1714214"/>
                    </a:cubicBezTo>
                    <a:cubicBezTo>
                      <a:pt x="598917" y="1714214"/>
                      <a:pt x="606996" y="1722293"/>
                      <a:pt x="606996" y="1732248"/>
                    </a:cubicBezTo>
                    <a:cubicBezTo>
                      <a:pt x="606996" y="1742203"/>
                      <a:pt x="598917" y="1750282"/>
                      <a:pt x="588962" y="1750282"/>
                    </a:cubicBezTo>
                    <a:cubicBezTo>
                      <a:pt x="579007" y="1750282"/>
                      <a:pt x="570928" y="1742203"/>
                      <a:pt x="570928" y="1732248"/>
                    </a:cubicBezTo>
                    <a:close/>
                    <a:moveTo>
                      <a:pt x="634428" y="1732248"/>
                    </a:moveTo>
                    <a:cubicBezTo>
                      <a:pt x="634428" y="1722293"/>
                      <a:pt x="642507" y="1714214"/>
                      <a:pt x="652462" y="1714214"/>
                    </a:cubicBezTo>
                    <a:cubicBezTo>
                      <a:pt x="662417" y="1714214"/>
                      <a:pt x="670496" y="1722293"/>
                      <a:pt x="670496" y="1732248"/>
                    </a:cubicBezTo>
                    <a:cubicBezTo>
                      <a:pt x="670496" y="1742203"/>
                      <a:pt x="662417" y="1750282"/>
                      <a:pt x="652462" y="1750282"/>
                    </a:cubicBezTo>
                    <a:cubicBezTo>
                      <a:pt x="642507" y="1750282"/>
                      <a:pt x="634428" y="1742203"/>
                      <a:pt x="634428" y="1732248"/>
                    </a:cubicBezTo>
                    <a:close/>
                    <a:moveTo>
                      <a:pt x="697928" y="1732248"/>
                    </a:moveTo>
                    <a:cubicBezTo>
                      <a:pt x="697928" y="1722293"/>
                      <a:pt x="706007" y="1714214"/>
                      <a:pt x="715962" y="1714214"/>
                    </a:cubicBezTo>
                    <a:cubicBezTo>
                      <a:pt x="725917" y="1714214"/>
                      <a:pt x="733996" y="1722293"/>
                      <a:pt x="733996" y="1732248"/>
                    </a:cubicBezTo>
                    <a:cubicBezTo>
                      <a:pt x="733996" y="1742203"/>
                      <a:pt x="725917" y="1750282"/>
                      <a:pt x="715962" y="1750282"/>
                    </a:cubicBezTo>
                    <a:cubicBezTo>
                      <a:pt x="706007" y="1750282"/>
                      <a:pt x="697928" y="1742203"/>
                      <a:pt x="697928" y="1732248"/>
                    </a:cubicBezTo>
                    <a:close/>
                    <a:moveTo>
                      <a:pt x="761428" y="1732248"/>
                    </a:moveTo>
                    <a:cubicBezTo>
                      <a:pt x="761428" y="1722293"/>
                      <a:pt x="769507" y="1714214"/>
                      <a:pt x="779462" y="1714214"/>
                    </a:cubicBezTo>
                    <a:cubicBezTo>
                      <a:pt x="789417" y="1714214"/>
                      <a:pt x="797496" y="1722293"/>
                      <a:pt x="797496" y="1732248"/>
                    </a:cubicBezTo>
                    <a:cubicBezTo>
                      <a:pt x="797496" y="1742203"/>
                      <a:pt x="789417" y="1750282"/>
                      <a:pt x="779462" y="1750282"/>
                    </a:cubicBezTo>
                    <a:cubicBezTo>
                      <a:pt x="769507" y="1750282"/>
                      <a:pt x="761428" y="1742203"/>
                      <a:pt x="761428" y="1732248"/>
                    </a:cubicBezTo>
                    <a:close/>
                    <a:moveTo>
                      <a:pt x="824928" y="1732248"/>
                    </a:moveTo>
                    <a:cubicBezTo>
                      <a:pt x="824928" y="1722293"/>
                      <a:pt x="833007" y="1714214"/>
                      <a:pt x="842962" y="1714214"/>
                    </a:cubicBezTo>
                    <a:cubicBezTo>
                      <a:pt x="852917" y="1714214"/>
                      <a:pt x="860996" y="1722293"/>
                      <a:pt x="860996" y="1732248"/>
                    </a:cubicBezTo>
                    <a:cubicBezTo>
                      <a:pt x="860996" y="1742203"/>
                      <a:pt x="852917" y="1750282"/>
                      <a:pt x="842962" y="1750282"/>
                    </a:cubicBezTo>
                    <a:cubicBezTo>
                      <a:pt x="833007" y="1750282"/>
                      <a:pt x="824928" y="1742203"/>
                      <a:pt x="824928" y="1732248"/>
                    </a:cubicBezTo>
                    <a:close/>
                    <a:moveTo>
                      <a:pt x="888428" y="1732248"/>
                    </a:moveTo>
                    <a:cubicBezTo>
                      <a:pt x="888428" y="1722293"/>
                      <a:pt x="896507" y="1714214"/>
                      <a:pt x="906462" y="1714214"/>
                    </a:cubicBezTo>
                    <a:cubicBezTo>
                      <a:pt x="916417" y="1714214"/>
                      <a:pt x="924496" y="1722293"/>
                      <a:pt x="924496" y="1732248"/>
                    </a:cubicBezTo>
                    <a:cubicBezTo>
                      <a:pt x="924496" y="1742203"/>
                      <a:pt x="916417" y="1750282"/>
                      <a:pt x="906462" y="1750282"/>
                    </a:cubicBezTo>
                    <a:cubicBezTo>
                      <a:pt x="896507" y="1750282"/>
                      <a:pt x="888428" y="1742203"/>
                      <a:pt x="888428" y="1732248"/>
                    </a:cubicBezTo>
                    <a:close/>
                    <a:moveTo>
                      <a:pt x="951928" y="1732248"/>
                    </a:moveTo>
                    <a:cubicBezTo>
                      <a:pt x="951928" y="1722293"/>
                      <a:pt x="960007" y="1714214"/>
                      <a:pt x="969962" y="1714214"/>
                    </a:cubicBezTo>
                    <a:cubicBezTo>
                      <a:pt x="979917" y="1714214"/>
                      <a:pt x="987996" y="1722293"/>
                      <a:pt x="987996" y="1732248"/>
                    </a:cubicBezTo>
                    <a:cubicBezTo>
                      <a:pt x="987996" y="1742203"/>
                      <a:pt x="979917" y="1750282"/>
                      <a:pt x="969962" y="1750282"/>
                    </a:cubicBezTo>
                    <a:cubicBezTo>
                      <a:pt x="960007" y="1750282"/>
                      <a:pt x="951928" y="1742203"/>
                      <a:pt x="951928" y="1732248"/>
                    </a:cubicBezTo>
                    <a:close/>
                    <a:moveTo>
                      <a:pt x="1015142" y="1732248"/>
                    </a:moveTo>
                    <a:cubicBezTo>
                      <a:pt x="1015142" y="1722135"/>
                      <a:pt x="1023350" y="1713928"/>
                      <a:pt x="1033462" y="1713928"/>
                    </a:cubicBezTo>
                    <a:cubicBezTo>
                      <a:pt x="1043574" y="1713928"/>
                      <a:pt x="1051782" y="1722135"/>
                      <a:pt x="1051782" y="1732248"/>
                    </a:cubicBezTo>
                    <a:cubicBezTo>
                      <a:pt x="1051782" y="1742360"/>
                      <a:pt x="1043574" y="1750568"/>
                      <a:pt x="1033462" y="1750568"/>
                    </a:cubicBezTo>
                    <a:cubicBezTo>
                      <a:pt x="1023350" y="1750568"/>
                      <a:pt x="1015142" y="1742360"/>
                      <a:pt x="1015142" y="1732248"/>
                    </a:cubicBezTo>
                    <a:close/>
                    <a:moveTo>
                      <a:pt x="1078642" y="1732248"/>
                    </a:moveTo>
                    <a:cubicBezTo>
                      <a:pt x="1078642" y="1722135"/>
                      <a:pt x="1086850" y="1713928"/>
                      <a:pt x="1096962" y="1713928"/>
                    </a:cubicBezTo>
                    <a:cubicBezTo>
                      <a:pt x="1107075" y="1713928"/>
                      <a:pt x="1115282" y="1722135"/>
                      <a:pt x="1115282" y="1732248"/>
                    </a:cubicBezTo>
                    <a:cubicBezTo>
                      <a:pt x="1115282" y="1742360"/>
                      <a:pt x="1107075" y="1750568"/>
                      <a:pt x="1096962" y="1750568"/>
                    </a:cubicBezTo>
                    <a:cubicBezTo>
                      <a:pt x="1086850" y="1750568"/>
                      <a:pt x="1078642" y="1742360"/>
                      <a:pt x="1078642" y="1732248"/>
                    </a:cubicBezTo>
                    <a:close/>
                    <a:moveTo>
                      <a:pt x="1142142" y="1732248"/>
                    </a:moveTo>
                    <a:cubicBezTo>
                      <a:pt x="1142142" y="1722135"/>
                      <a:pt x="1150350" y="1713928"/>
                      <a:pt x="1160462" y="1713928"/>
                    </a:cubicBezTo>
                    <a:cubicBezTo>
                      <a:pt x="1170575" y="1713928"/>
                      <a:pt x="1178782" y="1722135"/>
                      <a:pt x="1178782" y="1732248"/>
                    </a:cubicBezTo>
                    <a:cubicBezTo>
                      <a:pt x="1178782" y="1742360"/>
                      <a:pt x="1170575" y="1750568"/>
                      <a:pt x="1160462" y="1750568"/>
                    </a:cubicBezTo>
                    <a:cubicBezTo>
                      <a:pt x="1150350" y="1750568"/>
                      <a:pt x="1142142" y="1742360"/>
                      <a:pt x="1142142" y="1732248"/>
                    </a:cubicBezTo>
                    <a:close/>
                    <a:moveTo>
                      <a:pt x="1205642" y="1732248"/>
                    </a:moveTo>
                    <a:cubicBezTo>
                      <a:pt x="1205642" y="1722135"/>
                      <a:pt x="1213850" y="1713928"/>
                      <a:pt x="1223962" y="1713928"/>
                    </a:cubicBezTo>
                    <a:cubicBezTo>
                      <a:pt x="1234075" y="1713928"/>
                      <a:pt x="1242282" y="1722135"/>
                      <a:pt x="1242282" y="1732248"/>
                    </a:cubicBezTo>
                    <a:cubicBezTo>
                      <a:pt x="1242282" y="1742360"/>
                      <a:pt x="1234075" y="1750568"/>
                      <a:pt x="1223962" y="1750568"/>
                    </a:cubicBezTo>
                    <a:cubicBezTo>
                      <a:pt x="1213850" y="1750568"/>
                      <a:pt x="1205642" y="1742360"/>
                      <a:pt x="1205642" y="1732248"/>
                    </a:cubicBezTo>
                    <a:close/>
                    <a:moveTo>
                      <a:pt x="1269142" y="1732248"/>
                    </a:moveTo>
                    <a:cubicBezTo>
                      <a:pt x="1269142" y="1722135"/>
                      <a:pt x="1277350" y="1713928"/>
                      <a:pt x="1287462" y="1713928"/>
                    </a:cubicBezTo>
                    <a:cubicBezTo>
                      <a:pt x="1297575" y="1713928"/>
                      <a:pt x="1305782" y="1722135"/>
                      <a:pt x="1305782" y="1732248"/>
                    </a:cubicBezTo>
                    <a:cubicBezTo>
                      <a:pt x="1305782" y="1742360"/>
                      <a:pt x="1297575" y="1750568"/>
                      <a:pt x="1287462" y="1750568"/>
                    </a:cubicBezTo>
                    <a:cubicBezTo>
                      <a:pt x="1277350" y="1750568"/>
                      <a:pt x="1269142" y="1742360"/>
                      <a:pt x="1269142" y="1732248"/>
                    </a:cubicBezTo>
                    <a:close/>
                    <a:moveTo>
                      <a:pt x="1332642" y="1732248"/>
                    </a:moveTo>
                    <a:cubicBezTo>
                      <a:pt x="1332642" y="1722135"/>
                      <a:pt x="1340850" y="1713928"/>
                      <a:pt x="1350962" y="1713928"/>
                    </a:cubicBezTo>
                    <a:cubicBezTo>
                      <a:pt x="1361075" y="1713928"/>
                      <a:pt x="1369282" y="1722135"/>
                      <a:pt x="1369282" y="1732248"/>
                    </a:cubicBezTo>
                    <a:cubicBezTo>
                      <a:pt x="1369282" y="1742360"/>
                      <a:pt x="1361075" y="1750568"/>
                      <a:pt x="1350962" y="1750568"/>
                    </a:cubicBezTo>
                    <a:cubicBezTo>
                      <a:pt x="1340850" y="1750568"/>
                      <a:pt x="1332642" y="1742360"/>
                      <a:pt x="1332642" y="1732248"/>
                    </a:cubicBezTo>
                    <a:close/>
                    <a:moveTo>
                      <a:pt x="1396142" y="1732248"/>
                    </a:moveTo>
                    <a:cubicBezTo>
                      <a:pt x="1396142" y="1722135"/>
                      <a:pt x="1404350" y="1713928"/>
                      <a:pt x="1414462" y="1713928"/>
                    </a:cubicBezTo>
                    <a:cubicBezTo>
                      <a:pt x="1424575" y="1713928"/>
                      <a:pt x="1432782" y="1722135"/>
                      <a:pt x="1432782" y="1732248"/>
                    </a:cubicBezTo>
                    <a:cubicBezTo>
                      <a:pt x="1432782" y="1742360"/>
                      <a:pt x="1424575" y="1750568"/>
                      <a:pt x="1414462" y="1750568"/>
                    </a:cubicBezTo>
                    <a:cubicBezTo>
                      <a:pt x="1404350" y="1750568"/>
                      <a:pt x="1396142" y="1742360"/>
                      <a:pt x="1396142" y="1732248"/>
                    </a:cubicBezTo>
                    <a:close/>
                    <a:moveTo>
                      <a:pt x="1459357" y="1732248"/>
                    </a:moveTo>
                    <a:cubicBezTo>
                      <a:pt x="1459357" y="1721977"/>
                      <a:pt x="1467692" y="1713642"/>
                      <a:pt x="1477962" y="1713642"/>
                    </a:cubicBezTo>
                    <a:cubicBezTo>
                      <a:pt x="1488232" y="1713642"/>
                      <a:pt x="1496568" y="1721977"/>
                      <a:pt x="1496568" y="1732248"/>
                    </a:cubicBezTo>
                    <a:cubicBezTo>
                      <a:pt x="1496568" y="1742518"/>
                      <a:pt x="1488232" y="1750853"/>
                      <a:pt x="1477962" y="1750853"/>
                    </a:cubicBezTo>
                    <a:cubicBezTo>
                      <a:pt x="1467692" y="1750853"/>
                      <a:pt x="1459357" y="1742518"/>
                      <a:pt x="1459357" y="1732248"/>
                    </a:cubicBezTo>
                    <a:close/>
                    <a:moveTo>
                      <a:pt x="1522857" y="1732248"/>
                    </a:moveTo>
                    <a:cubicBezTo>
                      <a:pt x="1522857" y="1721977"/>
                      <a:pt x="1531192" y="1713642"/>
                      <a:pt x="1541462" y="1713642"/>
                    </a:cubicBezTo>
                    <a:cubicBezTo>
                      <a:pt x="1551732" y="1713642"/>
                      <a:pt x="1560068" y="1721977"/>
                      <a:pt x="1560068" y="1732248"/>
                    </a:cubicBezTo>
                    <a:cubicBezTo>
                      <a:pt x="1560068" y="1742518"/>
                      <a:pt x="1551732" y="1750853"/>
                      <a:pt x="1541462" y="1750853"/>
                    </a:cubicBezTo>
                    <a:cubicBezTo>
                      <a:pt x="1531192" y="1750853"/>
                      <a:pt x="1522857" y="1742518"/>
                      <a:pt x="1522857" y="1732248"/>
                    </a:cubicBezTo>
                    <a:close/>
                    <a:moveTo>
                      <a:pt x="1586357" y="1732248"/>
                    </a:moveTo>
                    <a:cubicBezTo>
                      <a:pt x="1586357" y="1721977"/>
                      <a:pt x="1594692" y="1713642"/>
                      <a:pt x="1604962" y="1713642"/>
                    </a:cubicBezTo>
                    <a:cubicBezTo>
                      <a:pt x="1615232" y="1713642"/>
                      <a:pt x="1623568" y="1721977"/>
                      <a:pt x="1623568" y="1732248"/>
                    </a:cubicBezTo>
                    <a:cubicBezTo>
                      <a:pt x="1623568" y="1742518"/>
                      <a:pt x="1615232" y="1750853"/>
                      <a:pt x="1604962" y="1750853"/>
                    </a:cubicBezTo>
                    <a:cubicBezTo>
                      <a:pt x="1594692" y="1750853"/>
                      <a:pt x="1586357" y="1742518"/>
                      <a:pt x="1586357" y="1732248"/>
                    </a:cubicBezTo>
                    <a:close/>
                    <a:moveTo>
                      <a:pt x="1649857" y="1732248"/>
                    </a:moveTo>
                    <a:cubicBezTo>
                      <a:pt x="1649857" y="1721977"/>
                      <a:pt x="1658192" y="1713642"/>
                      <a:pt x="1668462" y="1713642"/>
                    </a:cubicBezTo>
                    <a:cubicBezTo>
                      <a:pt x="1678732" y="1713642"/>
                      <a:pt x="1687068" y="1721977"/>
                      <a:pt x="1687068" y="1732248"/>
                    </a:cubicBezTo>
                    <a:cubicBezTo>
                      <a:pt x="1687068" y="1742518"/>
                      <a:pt x="1678732" y="1750853"/>
                      <a:pt x="1668462" y="1750853"/>
                    </a:cubicBezTo>
                    <a:cubicBezTo>
                      <a:pt x="1658192" y="1750853"/>
                      <a:pt x="1649857" y="1742518"/>
                      <a:pt x="1649857" y="1732248"/>
                    </a:cubicBezTo>
                    <a:close/>
                    <a:moveTo>
                      <a:pt x="1713357" y="1732248"/>
                    </a:moveTo>
                    <a:cubicBezTo>
                      <a:pt x="1713357" y="1721977"/>
                      <a:pt x="1721692" y="1713642"/>
                      <a:pt x="1731962" y="1713642"/>
                    </a:cubicBezTo>
                    <a:cubicBezTo>
                      <a:pt x="1742232" y="1713642"/>
                      <a:pt x="1750568" y="1721977"/>
                      <a:pt x="1750568" y="1732248"/>
                    </a:cubicBezTo>
                    <a:cubicBezTo>
                      <a:pt x="1750568" y="1742518"/>
                      <a:pt x="1742232" y="1750853"/>
                      <a:pt x="1731962" y="1750853"/>
                    </a:cubicBezTo>
                    <a:cubicBezTo>
                      <a:pt x="1721692" y="1750853"/>
                      <a:pt x="1713357" y="1742518"/>
                      <a:pt x="1713357" y="1732248"/>
                    </a:cubicBezTo>
                    <a:close/>
                    <a:moveTo>
                      <a:pt x="1776857" y="1732248"/>
                    </a:moveTo>
                    <a:cubicBezTo>
                      <a:pt x="1776857" y="1721977"/>
                      <a:pt x="1785192" y="1713642"/>
                      <a:pt x="1795462" y="1713642"/>
                    </a:cubicBezTo>
                    <a:cubicBezTo>
                      <a:pt x="1805732" y="1713642"/>
                      <a:pt x="1814068" y="1721977"/>
                      <a:pt x="1814068" y="1732248"/>
                    </a:cubicBezTo>
                    <a:cubicBezTo>
                      <a:pt x="1814068" y="1742518"/>
                      <a:pt x="1805732" y="1750853"/>
                      <a:pt x="1795462" y="1750853"/>
                    </a:cubicBezTo>
                    <a:cubicBezTo>
                      <a:pt x="1785192" y="1750853"/>
                      <a:pt x="1776857" y="1742518"/>
                      <a:pt x="1776857" y="1732248"/>
                    </a:cubicBezTo>
                    <a:close/>
                    <a:moveTo>
                      <a:pt x="1840071" y="1732248"/>
                    </a:moveTo>
                    <a:cubicBezTo>
                      <a:pt x="1840071" y="1721820"/>
                      <a:pt x="1848534" y="1713357"/>
                      <a:pt x="1858962" y="1713357"/>
                    </a:cubicBezTo>
                    <a:cubicBezTo>
                      <a:pt x="1869390" y="1713357"/>
                      <a:pt x="1877853" y="1721820"/>
                      <a:pt x="1877853" y="1732248"/>
                    </a:cubicBezTo>
                    <a:cubicBezTo>
                      <a:pt x="1877853" y="1742676"/>
                      <a:pt x="1869390" y="1751139"/>
                      <a:pt x="1858962" y="1751139"/>
                    </a:cubicBezTo>
                    <a:cubicBezTo>
                      <a:pt x="1848534" y="1751139"/>
                      <a:pt x="1840071" y="1742676"/>
                      <a:pt x="1840071" y="1732248"/>
                    </a:cubicBezTo>
                    <a:close/>
                    <a:moveTo>
                      <a:pt x="1903571" y="1732248"/>
                    </a:moveTo>
                    <a:cubicBezTo>
                      <a:pt x="1903571" y="1721820"/>
                      <a:pt x="1912034" y="1713357"/>
                      <a:pt x="1922462" y="1713357"/>
                    </a:cubicBezTo>
                    <a:cubicBezTo>
                      <a:pt x="1932890" y="1713357"/>
                      <a:pt x="1941353" y="1721820"/>
                      <a:pt x="1941353" y="1732248"/>
                    </a:cubicBezTo>
                    <a:cubicBezTo>
                      <a:pt x="1941353" y="1742676"/>
                      <a:pt x="1932890" y="1751139"/>
                      <a:pt x="1922462" y="1751139"/>
                    </a:cubicBezTo>
                    <a:cubicBezTo>
                      <a:pt x="1912034" y="1751139"/>
                      <a:pt x="1903571" y="1742676"/>
                      <a:pt x="1903571" y="1732248"/>
                    </a:cubicBezTo>
                    <a:close/>
                    <a:moveTo>
                      <a:pt x="1967071" y="1732248"/>
                    </a:moveTo>
                    <a:cubicBezTo>
                      <a:pt x="1967071" y="1721820"/>
                      <a:pt x="1975534" y="1713357"/>
                      <a:pt x="1985962" y="1713357"/>
                    </a:cubicBezTo>
                    <a:cubicBezTo>
                      <a:pt x="1996390" y="1713357"/>
                      <a:pt x="2004853" y="1721820"/>
                      <a:pt x="2004853" y="1732248"/>
                    </a:cubicBezTo>
                    <a:cubicBezTo>
                      <a:pt x="2004853" y="1742676"/>
                      <a:pt x="1996390" y="1751139"/>
                      <a:pt x="1985962" y="1751139"/>
                    </a:cubicBezTo>
                    <a:cubicBezTo>
                      <a:pt x="1975534" y="1751139"/>
                      <a:pt x="1967071" y="1742676"/>
                      <a:pt x="1967071" y="1732248"/>
                    </a:cubicBezTo>
                    <a:close/>
                    <a:moveTo>
                      <a:pt x="2032285" y="1732248"/>
                    </a:moveTo>
                    <a:cubicBezTo>
                      <a:pt x="2032285" y="1722766"/>
                      <a:pt x="2039980" y="1715071"/>
                      <a:pt x="2049462" y="1715071"/>
                    </a:cubicBezTo>
                    <a:cubicBezTo>
                      <a:pt x="2058944" y="1715071"/>
                      <a:pt x="2066639" y="1722766"/>
                      <a:pt x="2066639" y="1732248"/>
                    </a:cubicBezTo>
                    <a:cubicBezTo>
                      <a:pt x="2066639" y="1741729"/>
                      <a:pt x="2058944" y="1749425"/>
                      <a:pt x="2049462" y="1749425"/>
                    </a:cubicBezTo>
                    <a:cubicBezTo>
                      <a:pt x="2039980" y="1749425"/>
                      <a:pt x="2032285" y="1741729"/>
                      <a:pt x="2032285" y="1732248"/>
                    </a:cubicBezTo>
                    <a:close/>
                    <a:moveTo>
                      <a:pt x="2095785" y="1732248"/>
                    </a:moveTo>
                    <a:cubicBezTo>
                      <a:pt x="2095785" y="1722766"/>
                      <a:pt x="2103481" y="1715071"/>
                      <a:pt x="2112962" y="1715071"/>
                    </a:cubicBezTo>
                    <a:cubicBezTo>
                      <a:pt x="2122444" y="1715071"/>
                      <a:pt x="2130139" y="1722766"/>
                      <a:pt x="2130139" y="1732248"/>
                    </a:cubicBezTo>
                    <a:cubicBezTo>
                      <a:pt x="2130139" y="1741729"/>
                      <a:pt x="2122444" y="1749425"/>
                      <a:pt x="2112962" y="1749425"/>
                    </a:cubicBezTo>
                    <a:cubicBezTo>
                      <a:pt x="2103481" y="1749425"/>
                      <a:pt x="2095785" y="1741729"/>
                      <a:pt x="2095785" y="1732248"/>
                    </a:cubicBezTo>
                    <a:close/>
                    <a:moveTo>
                      <a:pt x="2159285" y="1732248"/>
                    </a:moveTo>
                    <a:cubicBezTo>
                      <a:pt x="2159285" y="1722766"/>
                      <a:pt x="2166981" y="1715071"/>
                      <a:pt x="2176462" y="1715071"/>
                    </a:cubicBezTo>
                    <a:cubicBezTo>
                      <a:pt x="2185944" y="1715071"/>
                      <a:pt x="2193639" y="1722766"/>
                      <a:pt x="2193639" y="1732248"/>
                    </a:cubicBezTo>
                    <a:cubicBezTo>
                      <a:pt x="2193639" y="1741729"/>
                      <a:pt x="2185944" y="1749425"/>
                      <a:pt x="2176462" y="1749425"/>
                    </a:cubicBezTo>
                    <a:cubicBezTo>
                      <a:pt x="2166981" y="1749425"/>
                      <a:pt x="2159285" y="1741729"/>
                      <a:pt x="2159285" y="1732248"/>
                    </a:cubicBezTo>
                    <a:close/>
                    <a:moveTo>
                      <a:pt x="2222500" y="1732248"/>
                    </a:moveTo>
                    <a:cubicBezTo>
                      <a:pt x="2222500" y="1722608"/>
                      <a:pt x="2230323" y="1714785"/>
                      <a:pt x="2239962" y="1714785"/>
                    </a:cubicBezTo>
                    <a:cubicBezTo>
                      <a:pt x="2249601" y="1714785"/>
                      <a:pt x="2257425" y="1722608"/>
                      <a:pt x="2257425" y="1732248"/>
                    </a:cubicBezTo>
                    <a:cubicBezTo>
                      <a:pt x="2257425" y="1741887"/>
                      <a:pt x="2249601" y="1749710"/>
                      <a:pt x="2239962" y="1749710"/>
                    </a:cubicBezTo>
                    <a:cubicBezTo>
                      <a:pt x="2230323" y="1749710"/>
                      <a:pt x="2222500" y="1741887"/>
                      <a:pt x="2222500" y="1732248"/>
                    </a:cubicBezTo>
                    <a:close/>
                    <a:moveTo>
                      <a:pt x="2286000" y="1732248"/>
                    </a:moveTo>
                    <a:cubicBezTo>
                      <a:pt x="2286000" y="1722608"/>
                      <a:pt x="2293823" y="1714785"/>
                      <a:pt x="2303462" y="1714785"/>
                    </a:cubicBezTo>
                    <a:cubicBezTo>
                      <a:pt x="2313101" y="1714785"/>
                      <a:pt x="2320925" y="1722608"/>
                      <a:pt x="2320925" y="1732248"/>
                    </a:cubicBezTo>
                    <a:cubicBezTo>
                      <a:pt x="2320925" y="1741887"/>
                      <a:pt x="2313101" y="1749710"/>
                      <a:pt x="2303462" y="1749710"/>
                    </a:cubicBezTo>
                    <a:cubicBezTo>
                      <a:pt x="2293823" y="1749710"/>
                      <a:pt x="2286000" y="1741887"/>
                      <a:pt x="2286000" y="1732248"/>
                    </a:cubicBezTo>
                    <a:close/>
                    <a:moveTo>
                      <a:pt x="127000" y="1795748"/>
                    </a:moveTo>
                    <a:cubicBezTo>
                      <a:pt x="127000" y="1786108"/>
                      <a:pt x="134823" y="1778285"/>
                      <a:pt x="144462" y="1778285"/>
                    </a:cubicBezTo>
                    <a:cubicBezTo>
                      <a:pt x="154101" y="1778285"/>
                      <a:pt x="161925" y="1786108"/>
                      <a:pt x="161925" y="1795748"/>
                    </a:cubicBezTo>
                    <a:cubicBezTo>
                      <a:pt x="161925" y="1805387"/>
                      <a:pt x="154101" y="1813210"/>
                      <a:pt x="144462" y="1813210"/>
                    </a:cubicBezTo>
                    <a:cubicBezTo>
                      <a:pt x="134823" y="1813210"/>
                      <a:pt x="127000" y="1805387"/>
                      <a:pt x="127000" y="1795748"/>
                    </a:cubicBezTo>
                    <a:close/>
                    <a:moveTo>
                      <a:pt x="190500" y="1795748"/>
                    </a:moveTo>
                    <a:cubicBezTo>
                      <a:pt x="190500" y="1786108"/>
                      <a:pt x="198323" y="1778285"/>
                      <a:pt x="207962" y="1778285"/>
                    </a:cubicBezTo>
                    <a:cubicBezTo>
                      <a:pt x="217601" y="1778285"/>
                      <a:pt x="225425" y="1786108"/>
                      <a:pt x="225425" y="1795748"/>
                    </a:cubicBezTo>
                    <a:cubicBezTo>
                      <a:pt x="225425" y="1805387"/>
                      <a:pt x="217601" y="1813210"/>
                      <a:pt x="207962" y="1813210"/>
                    </a:cubicBezTo>
                    <a:cubicBezTo>
                      <a:pt x="198323" y="1813210"/>
                      <a:pt x="190500" y="1805387"/>
                      <a:pt x="190500" y="1795748"/>
                    </a:cubicBezTo>
                    <a:close/>
                    <a:moveTo>
                      <a:pt x="253428" y="1795748"/>
                    </a:moveTo>
                    <a:cubicBezTo>
                      <a:pt x="253428" y="1785793"/>
                      <a:pt x="261507" y="1777714"/>
                      <a:pt x="271462" y="1777714"/>
                    </a:cubicBezTo>
                    <a:cubicBezTo>
                      <a:pt x="281417" y="1777714"/>
                      <a:pt x="289496" y="1785793"/>
                      <a:pt x="289496" y="1795748"/>
                    </a:cubicBezTo>
                    <a:cubicBezTo>
                      <a:pt x="289496" y="1805703"/>
                      <a:pt x="281417" y="1813782"/>
                      <a:pt x="271462" y="1813782"/>
                    </a:cubicBezTo>
                    <a:cubicBezTo>
                      <a:pt x="261507" y="1813782"/>
                      <a:pt x="253428" y="1805703"/>
                      <a:pt x="253428" y="1795748"/>
                    </a:cubicBezTo>
                    <a:close/>
                    <a:moveTo>
                      <a:pt x="316928" y="1795748"/>
                    </a:moveTo>
                    <a:cubicBezTo>
                      <a:pt x="316928" y="1785793"/>
                      <a:pt x="325007" y="1777714"/>
                      <a:pt x="334962" y="1777714"/>
                    </a:cubicBezTo>
                    <a:cubicBezTo>
                      <a:pt x="344917" y="1777714"/>
                      <a:pt x="352996" y="1785793"/>
                      <a:pt x="352996" y="1795748"/>
                    </a:cubicBezTo>
                    <a:cubicBezTo>
                      <a:pt x="352996" y="1805703"/>
                      <a:pt x="344917" y="1813782"/>
                      <a:pt x="334962" y="1813782"/>
                    </a:cubicBezTo>
                    <a:cubicBezTo>
                      <a:pt x="325007" y="1813782"/>
                      <a:pt x="316928" y="1805703"/>
                      <a:pt x="316928" y="1795748"/>
                    </a:cubicBezTo>
                    <a:close/>
                    <a:moveTo>
                      <a:pt x="380428" y="1795748"/>
                    </a:moveTo>
                    <a:cubicBezTo>
                      <a:pt x="380428" y="1785793"/>
                      <a:pt x="388507" y="1777714"/>
                      <a:pt x="398462" y="1777714"/>
                    </a:cubicBezTo>
                    <a:cubicBezTo>
                      <a:pt x="408417" y="1777714"/>
                      <a:pt x="416496" y="1785793"/>
                      <a:pt x="416496" y="1795748"/>
                    </a:cubicBezTo>
                    <a:cubicBezTo>
                      <a:pt x="416496" y="1805703"/>
                      <a:pt x="408417" y="1813782"/>
                      <a:pt x="398462" y="1813782"/>
                    </a:cubicBezTo>
                    <a:cubicBezTo>
                      <a:pt x="388507" y="1813782"/>
                      <a:pt x="380428" y="1805703"/>
                      <a:pt x="380428" y="1795748"/>
                    </a:cubicBezTo>
                    <a:close/>
                    <a:moveTo>
                      <a:pt x="443928" y="1795748"/>
                    </a:moveTo>
                    <a:cubicBezTo>
                      <a:pt x="443928" y="1785793"/>
                      <a:pt x="452007" y="1777714"/>
                      <a:pt x="461962" y="1777714"/>
                    </a:cubicBezTo>
                    <a:cubicBezTo>
                      <a:pt x="471917" y="1777714"/>
                      <a:pt x="479996" y="1785793"/>
                      <a:pt x="479996" y="1795748"/>
                    </a:cubicBezTo>
                    <a:cubicBezTo>
                      <a:pt x="479996" y="1805703"/>
                      <a:pt x="471917" y="1813782"/>
                      <a:pt x="461962" y="1813782"/>
                    </a:cubicBezTo>
                    <a:cubicBezTo>
                      <a:pt x="452007" y="1813782"/>
                      <a:pt x="443928" y="1805703"/>
                      <a:pt x="443928" y="1795748"/>
                    </a:cubicBezTo>
                    <a:close/>
                    <a:moveTo>
                      <a:pt x="507428" y="1795748"/>
                    </a:moveTo>
                    <a:cubicBezTo>
                      <a:pt x="507428" y="1785793"/>
                      <a:pt x="515507" y="1777714"/>
                      <a:pt x="525462" y="1777714"/>
                    </a:cubicBezTo>
                    <a:cubicBezTo>
                      <a:pt x="535417" y="1777714"/>
                      <a:pt x="543496" y="1785793"/>
                      <a:pt x="543496" y="1795748"/>
                    </a:cubicBezTo>
                    <a:cubicBezTo>
                      <a:pt x="543496" y="1805703"/>
                      <a:pt x="535417" y="1813782"/>
                      <a:pt x="525462" y="1813782"/>
                    </a:cubicBezTo>
                    <a:cubicBezTo>
                      <a:pt x="515507" y="1813782"/>
                      <a:pt x="507428" y="1805703"/>
                      <a:pt x="507428" y="1795748"/>
                    </a:cubicBezTo>
                    <a:close/>
                    <a:moveTo>
                      <a:pt x="570928" y="1795748"/>
                    </a:moveTo>
                    <a:cubicBezTo>
                      <a:pt x="570928" y="1785793"/>
                      <a:pt x="579007" y="1777714"/>
                      <a:pt x="588962" y="1777714"/>
                    </a:cubicBezTo>
                    <a:cubicBezTo>
                      <a:pt x="598917" y="1777714"/>
                      <a:pt x="606996" y="1785793"/>
                      <a:pt x="606996" y="1795748"/>
                    </a:cubicBezTo>
                    <a:cubicBezTo>
                      <a:pt x="606996" y="1805703"/>
                      <a:pt x="598917" y="1813782"/>
                      <a:pt x="588962" y="1813782"/>
                    </a:cubicBezTo>
                    <a:cubicBezTo>
                      <a:pt x="579007" y="1813782"/>
                      <a:pt x="570928" y="1805703"/>
                      <a:pt x="570928" y="1795748"/>
                    </a:cubicBezTo>
                    <a:close/>
                    <a:moveTo>
                      <a:pt x="634428" y="1795748"/>
                    </a:moveTo>
                    <a:cubicBezTo>
                      <a:pt x="634428" y="1785793"/>
                      <a:pt x="642507" y="1777714"/>
                      <a:pt x="652462" y="1777714"/>
                    </a:cubicBezTo>
                    <a:cubicBezTo>
                      <a:pt x="662417" y="1777714"/>
                      <a:pt x="670496" y="1785793"/>
                      <a:pt x="670496" y="1795748"/>
                    </a:cubicBezTo>
                    <a:cubicBezTo>
                      <a:pt x="670496" y="1805703"/>
                      <a:pt x="662417" y="1813782"/>
                      <a:pt x="652462" y="1813782"/>
                    </a:cubicBezTo>
                    <a:cubicBezTo>
                      <a:pt x="642507" y="1813782"/>
                      <a:pt x="634428" y="1805703"/>
                      <a:pt x="634428" y="1795748"/>
                    </a:cubicBezTo>
                    <a:close/>
                    <a:moveTo>
                      <a:pt x="697928" y="1795748"/>
                    </a:moveTo>
                    <a:cubicBezTo>
                      <a:pt x="697928" y="1785793"/>
                      <a:pt x="706007" y="1777714"/>
                      <a:pt x="715962" y="1777714"/>
                    </a:cubicBezTo>
                    <a:cubicBezTo>
                      <a:pt x="725917" y="1777714"/>
                      <a:pt x="733996" y="1785793"/>
                      <a:pt x="733996" y="1795748"/>
                    </a:cubicBezTo>
                    <a:cubicBezTo>
                      <a:pt x="733996" y="1805703"/>
                      <a:pt x="725917" y="1813782"/>
                      <a:pt x="715962" y="1813782"/>
                    </a:cubicBezTo>
                    <a:cubicBezTo>
                      <a:pt x="706007" y="1813782"/>
                      <a:pt x="697928" y="1805703"/>
                      <a:pt x="697928" y="1795748"/>
                    </a:cubicBezTo>
                    <a:close/>
                    <a:moveTo>
                      <a:pt x="761428" y="1795748"/>
                    </a:moveTo>
                    <a:cubicBezTo>
                      <a:pt x="761428" y="1785793"/>
                      <a:pt x="769507" y="1777714"/>
                      <a:pt x="779462" y="1777714"/>
                    </a:cubicBezTo>
                    <a:cubicBezTo>
                      <a:pt x="789417" y="1777714"/>
                      <a:pt x="797496" y="1785793"/>
                      <a:pt x="797496" y="1795748"/>
                    </a:cubicBezTo>
                    <a:cubicBezTo>
                      <a:pt x="797496" y="1805703"/>
                      <a:pt x="789417" y="1813782"/>
                      <a:pt x="779462" y="1813782"/>
                    </a:cubicBezTo>
                    <a:cubicBezTo>
                      <a:pt x="769507" y="1813782"/>
                      <a:pt x="761428" y="1805703"/>
                      <a:pt x="761428" y="1795748"/>
                    </a:cubicBezTo>
                    <a:close/>
                    <a:moveTo>
                      <a:pt x="824928" y="1795748"/>
                    </a:moveTo>
                    <a:cubicBezTo>
                      <a:pt x="824928" y="1785793"/>
                      <a:pt x="833007" y="1777714"/>
                      <a:pt x="842962" y="1777714"/>
                    </a:cubicBezTo>
                    <a:cubicBezTo>
                      <a:pt x="852917" y="1777714"/>
                      <a:pt x="860996" y="1785793"/>
                      <a:pt x="860996" y="1795748"/>
                    </a:cubicBezTo>
                    <a:cubicBezTo>
                      <a:pt x="860996" y="1805703"/>
                      <a:pt x="852917" y="1813782"/>
                      <a:pt x="842962" y="1813782"/>
                    </a:cubicBezTo>
                    <a:cubicBezTo>
                      <a:pt x="833007" y="1813782"/>
                      <a:pt x="824928" y="1805703"/>
                      <a:pt x="824928" y="1795748"/>
                    </a:cubicBezTo>
                    <a:close/>
                    <a:moveTo>
                      <a:pt x="888142" y="1795748"/>
                    </a:moveTo>
                    <a:cubicBezTo>
                      <a:pt x="888142" y="1785635"/>
                      <a:pt x="896350" y="1777428"/>
                      <a:pt x="906462" y="1777428"/>
                    </a:cubicBezTo>
                    <a:cubicBezTo>
                      <a:pt x="916574" y="1777428"/>
                      <a:pt x="924782" y="1785635"/>
                      <a:pt x="924782" y="1795748"/>
                    </a:cubicBezTo>
                    <a:cubicBezTo>
                      <a:pt x="924782" y="1805860"/>
                      <a:pt x="916574" y="1814068"/>
                      <a:pt x="906462" y="1814068"/>
                    </a:cubicBezTo>
                    <a:cubicBezTo>
                      <a:pt x="896350" y="1814068"/>
                      <a:pt x="888142" y="1805860"/>
                      <a:pt x="888142" y="1795748"/>
                    </a:cubicBezTo>
                    <a:close/>
                    <a:moveTo>
                      <a:pt x="951642" y="1795748"/>
                    </a:moveTo>
                    <a:cubicBezTo>
                      <a:pt x="951642" y="1785635"/>
                      <a:pt x="959850" y="1777428"/>
                      <a:pt x="969962" y="1777428"/>
                    </a:cubicBezTo>
                    <a:cubicBezTo>
                      <a:pt x="980074" y="1777428"/>
                      <a:pt x="988282" y="1785635"/>
                      <a:pt x="988282" y="1795748"/>
                    </a:cubicBezTo>
                    <a:cubicBezTo>
                      <a:pt x="988282" y="1805860"/>
                      <a:pt x="980074" y="1814068"/>
                      <a:pt x="969962" y="1814068"/>
                    </a:cubicBezTo>
                    <a:cubicBezTo>
                      <a:pt x="959850" y="1814068"/>
                      <a:pt x="951642" y="1805860"/>
                      <a:pt x="951642" y="1795748"/>
                    </a:cubicBezTo>
                    <a:close/>
                    <a:moveTo>
                      <a:pt x="1015142" y="1795748"/>
                    </a:moveTo>
                    <a:cubicBezTo>
                      <a:pt x="1015142" y="1785635"/>
                      <a:pt x="1023350" y="1777428"/>
                      <a:pt x="1033462" y="1777428"/>
                    </a:cubicBezTo>
                    <a:cubicBezTo>
                      <a:pt x="1043574" y="1777428"/>
                      <a:pt x="1051782" y="1785635"/>
                      <a:pt x="1051782" y="1795748"/>
                    </a:cubicBezTo>
                    <a:cubicBezTo>
                      <a:pt x="1051782" y="1805860"/>
                      <a:pt x="1043574" y="1814068"/>
                      <a:pt x="1033462" y="1814068"/>
                    </a:cubicBezTo>
                    <a:cubicBezTo>
                      <a:pt x="1023350" y="1814068"/>
                      <a:pt x="1015142" y="1805860"/>
                      <a:pt x="1015142" y="1795748"/>
                    </a:cubicBezTo>
                    <a:close/>
                    <a:moveTo>
                      <a:pt x="1078642" y="1795748"/>
                    </a:moveTo>
                    <a:cubicBezTo>
                      <a:pt x="1078642" y="1785635"/>
                      <a:pt x="1086850" y="1777428"/>
                      <a:pt x="1096962" y="1777428"/>
                    </a:cubicBezTo>
                    <a:cubicBezTo>
                      <a:pt x="1107075" y="1777428"/>
                      <a:pt x="1115282" y="1785635"/>
                      <a:pt x="1115282" y="1795748"/>
                    </a:cubicBezTo>
                    <a:cubicBezTo>
                      <a:pt x="1115282" y="1805860"/>
                      <a:pt x="1107075" y="1814068"/>
                      <a:pt x="1096962" y="1814068"/>
                    </a:cubicBezTo>
                    <a:cubicBezTo>
                      <a:pt x="1086850" y="1814068"/>
                      <a:pt x="1078642" y="1805860"/>
                      <a:pt x="1078642" y="1795748"/>
                    </a:cubicBezTo>
                    <a:close/>
                    <a:moveTo>
                      <a:pt x="1142142" y="1795748"/>
                    </a:moveTo>
                    <a:cubicBezTo>
                      <a:pt x="1142142" y="1785635"/>
                      <a:pt x="1150350" y="1777428"/>
                      <a:pt x="1160462" y="1777428"/>
                    </a:cubicBezTo>
                    <a:cubicBezTo>
                      <a:pt x="1170575" y="1777428"/>
                      <a:pt x="1178782" y="1785635"/>
                      <a:pt x="1178782" y="1795748"/>
                    </a:cubicBezTo>
                    <a:cubicBezTo>
                      <a:pt x="1178782" y="1805860"/>
                      <a:pt x="1170575" y="1814068"/>
                      <a:pt x="1160462" y="1814068"/>
                    </a:cubicBezTo>
                    <a:cubicBezTo>
                      <a:pt x="1150350" y="1814068"/>
                      <a:pt x="1142142" y="1805860"/>
                      <a:pt x="1142142" y="1795748"/>
                    </a:cubicBezTo>
                    <a:close/>
                    <a:moveTo>
                      <a:pt x="1205642" y="1795748"/>
                    </a:moveTo>
                    <a:cubicBezTo>
                      <a:pt x="1205642" y="1785635"/>
                      <a:pt x="1213850" y="1777428"/>
                      <a:pt x="1223962" y="1777428"/>
                    </a:cubicBezTo>
                    <a:cubicBezTo>
                      <a:pt x="1234075" y="1777428"/>
                      <a:pt x="1242282" y="1785635"/>
                      <a:pt x="1242282" y="1795748"/>
                    </a:cubicBezTo>
                    <a:cubicBezTo>
                      <a:pt x="1242282" y="1805860"/>
                      <a:pt x="1234075" y="1814068"/>
                      <a:pt x="1223962" y="1814068"/>
                    </a:cubicBezTo>
                    <a:cubicBezTo>
                      <a:pt x="1213850" y="1814068"/>
                      <a:pt x="1205642" y="1805860"/>
                      <a:pt x="1205642" y="1795748"/>
                    </a:cubicBezTo>
                    <a:close/>
                    <a:moveTo>
                      <a:pt x="1269142" y="1795748"/>
                    </a:moveTo>
                    <a:cubicBezTo>
                      <a:pt x="1269142" y="1785635"/>
                      <a:pt x="1277350" y="1777428"/>
                      <a:pt x="1287462" y="1777428"/>
                    </a:cubicBezTo>
                    <a:cubicBezTo>
                      <a:pt x="1297575" y="1777428"/>
                      <a:pt x="1305782" y="1785635"/>
                      <a:pt x="1305782" y="1795748"/>
                    </a:cubicBezTo>
                    <a:cubicBezTo>
                      <a:pt x="1305782" y="1805860"/>
                      <a:pt x="1297575" y="1814068"/>
                      <a:pt x="1287462" y="1814068"/>
                    </a:cubicBezTo>
                    <a:cubicBezTo>
                      <a:pt x="1277350" y="1814068"/>
                      <a:pt x="1269142" y="1805860"/>
                      <a:pt x="1269142" y="1795748"/>
                    </a:cubicBezTo>
                    <a:close/>
                    <a:moveTo>
                      <a:pt x="1332642" y="1795748"/>
                    </a:moveTo>
                    <a:cubicBezTo>
                      <a:pt x="1332642" y="1785635"/>
                      <a:pt x="1340850" y="1777428"/>
                      <a:pt x="1350962" y="1777428"/>
                    </a:cubicBezTo>
                    <a:cubicBezTo>
                      <a:pt x="1361075" y="1777428"/>
                      <a:pt x="1369282" y="1785635"/>
                      <a:pt x="1369282" y="1795748"/>
                    </a:cubicBezTo>
                    <a:cubicBezTo>
                      <a:pt x="1369282" y="1805860"/>
                      <a:pt x="1361075" y="1814068"/>
                      <a:pt x="1350962" y="1814068"/>
                    </a:cubicBezTo>
                    <a:cubicBezTo>
                      <a:pt x="1340850" y="1814068"/>
                      <a:pt x="1332642" y="1805860"/>
                      <a:pt x="1332642" y="1795748"/>
                    </a:cubicBezTo>
                    <a:close/>
                    <a:moveTo>
                      <a:pt x="1395857" y="1795748"/>
                    </a:moveTo>
                    <a:cubicBezTo>
                      <a:pt x="1395857" y="1785477"/>
                      <a:pt x="1404192" y="1777142"/>
                      <a:pt x="1414462" y="1777142"/>
                    </a:cubicBezTo>
                    <a:cubicBezTo>
                      <a:pt x="1424732" y="1777142"/>
                      <a:pt x="1433068" y="1785477"/>
                      <a:pt x="1433068" y="1795748"/>
                    </a:cubicBezTo>
                    <a:cubicBezTo>
                      <a:pt x="1433068" y="1806018"/>
                      <a:pt x="1424732" y="1814353"/>
                      <a:pt x="1414462" y="1814353"/>
                    </a:cubicBezTo>
                    <a:cubicBezTo>
                      <a:pt x="1404192" y="1814353"/>
                      <a:pt x="1395857" y="1806018"/>
                      <a:pt x="1395857" y="1795748"/>
                    </a:cubicBezTo>
                    <a:close/>
                    <a:moveTo>
                      <a:pt x="1459357" y="1795748"/>
                    </a:moveTo>
                    <a:cubicBezTo>
                      <a:pt x="1459357" y="1785477"/>
                      <a:pt x="1467692" y="1777142"/>
                      <a:pt x="1477962" y="1777142"/>
                    </a:cubicBezTo>
                    <a:cubicBezTo>
                      <a:pt x="1488232" y="1777142"/>
                      <a:pt x="1496568" y="1785477"/>
                      <a:pt x="1496568" y="1795748"/>
                    </a:cubicBezTo>
                    <a:cubicBezTo>
                      <a:pt x="1496568" y="1806018"/>
                      <a:pt x="1488232" y="1814353"/>
                      <a:pt x="1477962" y="1814353"/>
                    </a:cubicBezTo>
                    <a:cubicBezTo>
                      <a:pt x="1467692" y="1814353"/>
                      <a:pt x="1459357" y="1806018"/>
                      <a:pt x="1459357" y="1795748"/>
                    </a:cubicBezTo>
                    <a:close/>
                    <a:moveTo>
                      <a:pt x="1522857" y="1795748"/>
                    </a:moveTo>
                    <a:cubicBezTo>
                      <a:pt x="1522857" y="1785477"/>
                      <a:pt x="1531192" y="1777142"/>
                      <a:pt x="1541462" y="1777142"/>
                    </a:cubicBezTo>
                    <a:cubicBezTo>
                      <a:pt x="1551732" y="1777142"/>
                      <a:pt x="1560068" y="1785477"/>
                      <a:pt x="1560068" y="1795748"/>
                    </a:cubicBezTo>
                    <a:cubicBezTo>
                      <a:pt x="1560068" y="1806018"/>
                      <a:pt x="1551732" y="1814353"/>
                      <a:pt x="1541462" y="1814353"/>
                    </a:cubicBezTo>
                    <a:cubicBezTo>
                      <a:pt x="1531192" y="1814353"/>
                      <a:pt x="1522857" y="1806018"/>
                      <a:pt x="1522857" y="1795748"/>
                    </a:cubicBezTo>
                    <a:close/>
                    <a:moveTo>
                      <a:pt x="1586357" y="1795748"/>
                    </a:moveTo>
                    <a:cubicBezTo>
                      <a:pt x="1586357" y="1785477"/>
                      <a:pt x="1594692" y="1777142"/>
                      <a:pt x="1604962" y="1777142"/>
                    </a:cubicBezTo>
                    <a:cubicBezTo>
                      <a:pt x="1615232" y="1777142"/>
                      <a:pt x="1623568" y="1785477"/>
                      <a:pt x="1623568" y="1795748"/>
                    </a:cubicBezTo>
                    <a:cubicBezTo>
                      <a:pt x="1623568" y="1806018"/>
                      <a:pt x="1615232" y="1814353"/>
                      <a:pt x="1604962" y="1814353"/>
                    </a:cubicBezTo>
                    <a:cubicBezTo>
                      <a:pt x="1594692" y="1814353"/>
                      <a:pt x="1586357" y="1806018"/>
                      <a:pt x="1586357" y="1795748"/>
                    </a:cubicBezTo>
                    <a:close/>
                    <a:moveTo>
                      <a:pt x="1649857" y="1795748"/>
                    </a:moveTo>
                    <a:cubicBezTo>
                      <a:pt x="1649857" y="1785477"/>
                      <a:pt x="1658192" y="1777142"/>
                      <a:pt x="1668462" y="1777142"/>
                    </a:cubicBezTo>
                    <a:cubicBezTo>
                      <a:pt x="1678732" y="1777142"/>
                      <a:pt x="1687068" y="1785477"/>
                      <a:pt x="1687068" y="1795748"/>
                    </a:cubicBezTo>
                    <a:cubicBezTo>
                      <a:pt x="1687068" y="1806018"/>
                      <a:pt x="1678732" y="1814353"/>
                      <a:pt x="1668462" y="1814353"/>
                    </a:cubicBezTo>
                    <a:cubicBezTo>
                      <a:pt x="1658192" y="1814353"/>
                      <a:pt x="1649857" y="1806018"/>
                      <a:pt x="1649857" y="1795748"/>
                    </a:cubicBezTo>
                    <a:close/>
                    <a:moveTo>
                      <a:pt x="1713357" y="1795748"/>
                    </a:moveTo>
                    <a:cubicBezTo>
                      <a:pt x="1713357" y="1785477"/>
                      <a:pt x="1721692" y="1777142"/>
                      <a:pt x="1731962" y="1777142"/>
                    </a:cubicBezTo>
                    <a:cubicBezTo>
                      <a:pt x="1742232" y="1777142"/>
                      <a:pt x="1750568" y="1785477"/>
                      <a:pt x="1750568" y="1795748"/>
                    </a:cubicBezTo>
                    <a:cubicBezTo>
                      <a:pt x="1750568" y="1806018"/>
                      <a:pt x="1742232" y="1814353"/>
                      <a:pt x="1731962" y="1814353"/>
                    </a:cubicBezTo>
                    <a:cubicBezTo>
                      <a:pt x="1721692" y="1814353"/>
                      <a:pt x="1713357" y="1806018"/>
                      <a:pt x="1713357" y="1795748"/>
                    </a:cubicBezTo>
                    <a:close/>
                    <a:moveTo>
                      <a:pt x="1776571" y="1795748"/>
                    </a:moveTo>
                    <a:cubicBezTo>
                      <a:pt x="1776571" y="1785320"/>
                      <a:pt x="1785034" y="1776857"/>
                      <a:pt x="1795462" y="1776857"/>
                    </a:cubicBezTo>
                    <a:cubicBezTo>
                      <a:pt x="1805890" y="1776857"/>
                      <a:pt x="1814353" y="1785320"/>
                      <a:pt x="1814353" y="1795748"/>
                    </a:cubicBezTo>
                    <a:cubicBezTo>
                      <a:pt x="1814353" y="1806176"/>
                      <a:pt x="1805890" y="1814639"/>
                      <a:pt x="1795462" y="1814639"/>
                    </a:cubicBezTo>
                    <a:cubicBezTo>
                      <a:pt x="1785034" y="1814639"/>
                      <a:pt x="1776571" y="1806176"/>
                      <a:pt x="1776571" y="1795748"/>
                    </a:cubicBezTo>
                    <a:close/>
                    <a:moveTo>
                      <a:pt x="1840071" y="1795748"/>
                    </a:moveTo>
                    <a:cubicBezTo>
                      <a:pt x="1840071" y="1785320"/>
                      <a:pt x="1848534" y="1776857"/>
                      <a:pt x="1858962" y="1776857"/>
                    </a:cubicBezTo>
                    <a:cubicBezTo>
                      <a:pt x="1869390" y="1776857"/>
                      <a:pt x="1877853" y="1785320"/>
                      <a:pt x="1877853" y="1795748"/>
                    </a:cubicBezTo>
                    <a:cubicBezTo>
                      <a:pt x="1877853" y="1806176"/>
                      <a:pt x="1869390" y="1814639"/>
                      <a:pt x="1858962" y="1814639"/>
                    </a:cubicBezTo>
                    <a:cubicBezTo>
                      <a:pt x="1848534" y="1814639"/>
                      <a:pt x="1840071" y="1806176"/>
                      <a:pt x="1840071" y="1795748"/>
                    </a:cubicBezTo>
                    <a:close/>
                    <a:moveTo>
                      <a:pt x="1903571" y="1795748"/>
                    </a:moveTo>
                    <a:cubicBezTo>
                      <a:pt x="1903571" y="1785320"/>
                      <a:pt x="1912034" y="1776857"/>
                      <a:pt x="1922462" y="1776857"/>
                    </a:cubicBezTo>
                    <a:cubicBezTo>
                      <a:pt x="1932890" y="1776857"/>
                      <a:pt x="1941353" y="1785320"/>
                      <a:pt x="1941353" y="1795748"/>
                    </a:cubicBezTo>
                    <a:cubicBezTo>
                      <a:pt x="1941353" y="1806176"/>
                      <a:pt x="1932890" y="1814639"/>
                      <a:pt x="1922462" y="1814639"/>
                    </a:cubicBezTo>
                    <a:cubicBezTo>
                      <a:pt x="1912034" y="1814639"/>
                      <a:pt x="1903571" y="1806176"/>
                      <a:pt x="1903571" y="1795748"/>
                    </a:cubicBezTo>
                    <a:close/>
                    <a:moveTo>
                      <a:pt x="1968785" y="1795748"/>
                    </a:moveTo>
                    <a:cubicBezTo>
                      <a:pt x="1968785" y="1786266"/>
                      <a:pt x="1976480" y="1778571"/>
                      <a:pt x="1985962" y="1778571"/>
                    </a:cubicBezTo>
                    <a:cubicBezTo>
                      <a:pt x="1995444" y="1778571"/>
                      <a:pt x="2003139" y="1786266"/>
                      <a:pt x="2003139" y="1795748"/>
                    </a:cubicBezTo>
                    <a:cubicBezTo>
                      <a:pt x="2003139" y="1805229"/>
                      <a:pt x="1995444" y="1812925"/>
                      <a:pt x="1985962" y="1812925"/>
                    </a:cubicBezTo>
                    <a:cubicBezTo>
                      <a:pt x="1976480" y="1812925"/>
                      <a:pt x="1968785" y="1805229"/>
                      <a:pt x="1968785" y="1795748"/>
                    </a:cubicBezTo>
                    <a:close/>
                    <a:moveTo>
                      <a:pt x="2032285" y="1795748"/>
                    </a:moveTo>
                    <a:cubicBezTo>
                      <a:pt x="2032285" y="1786266"/>
                      <a:pt x="2039980" y="1778571"/>
                      <a:pt x="2049462" y="1778571"/>
                    </a:cubicBezTo>
                    <a:cubicBezTo>
                      <a:pt x="2058944" y="1778571"/>
                      <a:pt x="2066639" y="1786266"/>
                      <a:pt x="2066639" y="1795748"/>
                    </a:cubicBezTo>
                    <a:cubicBezTo>
                      <a:pt x="2066639" y="1805229"/>
                      <a:pt x="2058944" y="1812925"/>
                      <a:pt x="2049462" y="1812925"/>
                    </a:cubicBezTo>
                    <a:cubicBezTo>
                      <a:pt x="2039980" y="1812925"/>
                      <a:pt x="2032285" y="1805229"/>
                      <a:pt x="2032285" y="1795748"/>
                    </a:cubicBezTo>
                    <a:close/>
                    <a:moveTo>
                      <a:pt x="2095785" y="1795748"/>
                    </a:moveTo>
                    <a:cubicBezTo>
                      <a:pt x="2095785" y="1786266"/>
                      <a:pt x="2103481" y="1778571"/>
                      <a:pt x="2112962" y="1778571"/>
                    </a:cubicBezTo>
                    <a:cubicBezTo>
                      <a:pt x="2122444" y="1778571"/>
                      <a:pt x="2130139" y="1786266"/>
                      <a:pt x="2130139" y="1795748"/>
                    </a:cubicBezTo>
                    <a:cubicBezTo>
                      <a:pt x="2130139" y="1805229"/>
                      <a:pt x="2122444" y="1812925"/>
                      <a:pt x="2112962" y="1812925"/>
                    </a:cubicBezTo>
                    <a:cubicBezTo>
                      <a:pt x="2103481" y="1812925"/>
                      <a:pt x="2095785" y="1805229"/>
                      <a:pt x="2095785" y="1795748"/>
                    </a:cubicBezTo>
                    <a:close/>
                    <a:moveTo>
                      <a:pt x="2159285" y="1795748"/>
                    </a:moveTo>
                    <a:cubicBezTo>
                      <a:pt x="2159285" y="1786266"/>
                      <a:pt x="2166981" y="1778571"/>
                      <a:pt x="2176462" y="1778571"/>
                    </a:cubicBezTo>
                    <a:cubicBezTo>
                      <a:pt x="2185944" y="1778571"/>
                      <a:pt x="2193639" y="1786266"/>
                      <a:pt x="2193639" y="1795748"/>
                    </a:cubicBezTo>
                    <a:cubicBezTo>
                      <a:pt x="2193639" y="1805229"/>
                      <a:pt x="2185944" y="1812925"/>
                      <a:pt x="2176462" y="1812925"/>
                    </a:cubicBezTo>
                    <a:cubicBezTo>
                      <a:pt x="2166981" y="1812925"/>
                      <a:pt x="2159285" y="1805229"/>
                      <a:pt x="2159285" y="1795748"/>
                    </a:cubicBezTo>
                    <a:close/>
                    <a:moveTo>
                      <a:pt x="2222500" y="1795748"/>
                    </a:moveTo>
                    <a:cubicBezTo>
                      <a:pt x="2222500" y="1786108"/>
                      <a:pt x="2230323" y="1778285"/>
                      <a:pt x="2239962" y="1778285"/>
                    </a:cubicBezTo>
                    <a:cubicBezTo>
                      <a:pt x="2249601" y="1778285"/>
                      <a:pt x="2257425" y="1786108"/>
                      <a:pt x="2257425" y="1795748"/>
                    </a:cubicBezTo>
                    <a:cubicBezTo>
                      <a:pt x="2257425" y="1805387"/>
                      <a:pt x="2249601" y="1813210"/>
                      <a:pt x="2239962" y="1813210"/>
                    </a:cubicBezTo>
                    <a:cubicBezTo>
                      <a:pt x="2230323" y="1813210"/>
                      <a:pt x="2222500" y="1805387"/>
                      <a:pt x="2222500" y="1795748"/>
                    </a:cubicBezTo>
                    <a:close/>
                    <a:moveTo>
                      <a:pt x="2286000" y="1795748"/>
                    </a:moveTo>
                    <a:cubicBezTo>
                      <a:pt x="2286000" y="1786108"/>
                      <a:pt x="2293823" y="1778285"/>
                      <a:pt x="2303462" y="1778285"/>
                    </a:cubicBezTo>
                    <a:cubicBezTo>
                      <a:pt x="2313101" y="1778285"/>
                      <a:pt x="2320925" y="1786108"/>
                      <a:pt x="2320925" y="1795748"/>
                    </a:cubicBezTo>
                    <a:cubicBezTo>
                      <a:pt x="2320925" y="1805387"/>
                      <a:pt x="2313101" y="1813210"/>
                      <a:pt x="2303462" y="1813210"/>
                    </a:cubicBezTo>
                    <a:cubicBezTo>
                      <a:pt x="2293823" y="1813210"/>
                      <a:pt x="2286000" y="1805387"/>
                      <a:pt x="2286000" y="1795748"/>
                    </a:cubicBezTo>
                    <a:close/>
                    <a:moveTo>
                      <a:pt x="190500" y="1859248"/>
                    </a:moveTo>
                    <a:cubicBezTo>
                      <a:pt x="190500" y="1849608"/>
                      <a:pt x="198323" y="1841785"/>
                      <a:pt x="207962" y="1841785"/>
                    </a:cubicBezTo>
                    <a:cubicBezTo>
                      <a:pt x="217601" y="1841785"/>
                      <a:pt x="225425" y="1849608"/>
                      <a:pt x="225425" y="1859248"/>
                    </a:cubicBezTo>
                    <a:cubicBezTo>
                      <a:pt x="225425" y="1868887"/>
                      <a:pt x="217601" y="1876710"/>
                      <a:pt x="207962" y="1876710"/>
                    </a:cubicBezTo>
                    <a:cubicBezTo>
                      <a:pt x="198323" y="1876710"/>
                      <a:pt x="190500" y="1868887"/>
                      <a:pt x="190500" y="1859248"/>
                    </a:cubicBezTo>
                    <a:close/>
                    <a:moveTo>
                      <a:pt x="254000" y="1859248"/>
                    </a:moveTo>
                    <a:cubicBezTo>
                      <a:pt x="254000" y="1849608"/>
                      <a:pt x="261823" y="1841785"/>
                      <a:pt x="271462" y="1841785"/>
                    </a:cubicBezTo>
                    <a:cubicBezTo>
                      <a:pt x="281101" y="1841785"/>
                      <a:pt x="288925" y="1849608"/>
                      <a:pt x="288925" y="1859248"/>
                    </a:cubicBezTo>
                    <a:cubicBezTo>
                      <a:pt x="288925" y="1868887"/>
                      <a:pt x="281101" y="1876710"/>
                      <a:pt x="271462" y="1876710"/>
                    </a:cubicBezTo>
                    <a:cubicBezTo>
                      <a:pt x="261823" y="1876710"/>
                      <a:pt x="254000" y="1868887"/>
                      <a:pt x="254000" y="1859248"/>
                    </a:cubicBezTo>
                    <a:close/>
                    <a:moveTo>
                      <a:pt x="316928" y="1859248"/>
                    </a:moveTo>
                    <a:cubicBezTo>
                      <a:pt x="316928" y="1849293"/>
                      <a:pt x="325007" y="1841214"/>
                      <a:pt x="334962" y="1841214"/>
                    </a:cubicBezTo>
                    <a:cubicBezTo>
                      <a:pt x="344917" y="1841214"/>
                      <a:pt x="352996" y="1849293"/>
                      <a:pt x="352996" y="1859248"/>
                    </a:cubicBezTo>
                    <a:cubicBezTo>
                      <a:pt x="352996" y="1869203"/>
                      <a:pt x="344917" y="1877282"/>
                      <a:pt x="334962" y="1877282"/>
                    </a:cubicBezTo>
                    <a:cubicBezTo>
                      <a:pt x="325007" y="1877282"/>
                      <a:pt x="316928" y="1869203"/>
                      <a:pt x="316928" y="1859248"/>
                    </a:cubicBezTo>
                    <a:close/>
                    <a:moveTo>
                      <a:pt x="380428" y="1859248"/>
                    </a:moveTo>
                    <a:cubicBezTo>
                      <a:pt x="380428" y="1849293"/>
                      <a:pt x="388507" y="1841214"/>
                      <a:pt x="398462" y="1841214"/>
                    </a:cubicBezTo>
                    <a:cubicBezTo>
                      <a:pt x="408417" y="1841214"/>
                      <a:pt x="416496" y="1849293"/>
                      <a:pt x="416496" y="1859248"/>
                    </a:cubicBezTo>
                    <a:cubicBezTo>
                      <a:pt x="416496" y="1869203"/>
                      <a:pt x="408417" y="1877282"/>
                      <a:pt x="398462" y="1877282"/>
                    </a:cubicBezTo>
                    <a:cubicBezTo>
                      <a:pt x="388507" y="1877282"/>
                      <a:pt x="380428" y="1869203"/>
                      <a:pt x="380428" y="1859248"/>
                    </a:cubicBezTo>
                    <a:close/>
                    <a:moveTo>
                      <a:pt x="443928" y="1859248"/>
                    </a:moveTo>
                    <a:cubicBezTo>
                      <a:pt x="443928" y="1849293"/>
                      <a:pt x="452007" y="1841214"/>
                      <a:pt x="461962" y="1841214"/>
                    </a:cubicBezTo>
                    <a:cubicBezTo>
                      <a:pt x="471917" y="1841214"/>
                      <a:pt x="479996" y="1849293"/>
                      <a:pt x="479996" y="1859248"/>
                    </a:cubicBezTo>
                    <a:cubicBezTo>
                      <a:pt x="479996" y="1869203"/>
                      <a:pt x="471917" y="1877282"/>
                      <a:pt x="461962" y="1877282"/>
                    </a:cubicBezTo>
                    <a:cubicBezTo>
                      <a:pt x="452007" y="1877282"/>
                      <a:pt x="443928" y="1869203"/>
                      <a:pt x="443928" y="1859248"/>
                    </a:cubicBezTo>
                    <a:close/>
                    <a:moveTo>
                      <a:pt x="507428" y="1859248"/>
                    </a:moveTo>
                    <a:cubicBezTo>
                      <a:pt x="507428" y="1849293"/>
                      <a:pt x="515507" y="1841214"/>
                      <a:pt x="525462" y="1841214"/>
                    </a:cubicBezTo>
                    <a:cubicBezTo>
                      <a:pt x="535417" y="1841214"/>
                      <a:pt x="543496" y="1849293"/>
                      <a:pt x="543496" y="1859248"/>
                    </a:cubicBezTo>
                    <a:cubicBezTo>
                      <a:pt x="543496" y="1869203"/>
                      <a:pt x="535417" y="1877282"/>
                      <a:pt x="525462" y="1877282"/>
                    </a:cubicBezTo>
                    <a:cubicBezTo>
                      <a:pt x="515507" y="1877282"/>
                      <a:pt x="507428" y="1869203"/>
                      <a:pt x="507428" y="1859248"/>
                    </a:cubicBezTo>
                    <a:close/>
                    <a:moveTo>
                      <a:pt x="570928" y="1859248"/>
                    </a:moveTo>
                    <a:cubicBezTo>
                      <a:pt x="570928" y="1849293"/>
                      <a:pt x="579007" y="1841214"/>
                      <a:pt x="588962" y="1841214"/>
                    </a:cubicBezTo>
                    <a:cubicBezTo>
                      <a:pt x="598917" y="1841214"/>
                      <a:pt x="606996" y="1849293"/>
                      <a:pt x="606996" y="1859248"/>
                    </a:cubicBezTo>
                    <a:cubicBezTo>
                      <a:pt x="606996" y="1869203"/>
                      <a:pt x="598917" y="1877282"/>
                      <a:pt x="588962" y="1877282"/>
                    </a:cubicBezTo>
                    <a:cubicBezTo>
                      <a:pt x="579007" y="1877282"/>
                      <a:pt x="570928" y="1869203"/>
                      <a:pt x="570928" y="1859248"/>
                    </a:cubicBezTo>
                    <a:close/>
                    <a:moveTo>
                      <a:pt x="634428" y="1859248"/>
                    </a:moveTo>
                    <a:cubicBezTo>
                      <a:pt x="634428" y="1849293"/>
                      <a:pt x="642507" y="1841214"/>
                      <a:pt x="652462" y="1841214"/>
                    </a:cubicBezTo>
                    <a:cubicBezTo>
                      <a:pt x="662417" y="1841214"/>
                      <a:pt x="670496" y="1849293"/>
                      <a:pt x="670496" y="1859248"/>
                    </a:cubicBezTo>
                    <a:cubicBezTo>
                      <a:pt x="670496" y="1869203"/>
                      <a:pt x="662417" y="1877282"/>
                      <a:pt x="652462" y="1877282"/>
                    </a:cubicBezTo>
                    <a:cubicBezTo>
                      <a:pt x="642507" y="1877282"/>
                      <a:pt x="634428" y="1869203"/>
                      <a:pt x="634428" y="1859248"/>
                    </a:cubicBezTo>
                    <a:close/>
                    <a:moveTo>
                      <a:pt x="697642" y="1859248"/>
                    </a:moveTo>
                    <a:cubicBezTo>
                      <a:pt x="697642" y="1849135"/>
                      <a:pt x="705850" y="1840928"/>
                      <a:pt x="715962" y="1840928"/>
                    </a:cubicBezTo>
                    <a:cubicBezTo>
                      <a:pt x="726074" y="1840928"/>
                      <a:pt x="734282" y="1849135"/>
                      <a:pt x="734282" y="1859248"/>
                    </a:cubicBezTo>
                    <a:cubicBezTo>
                      <a:pt x="734282" y="1869360"/>
                      <a:pt x="726074" y="1877568"/>
                      <a:pt x="715962" y="1877568"/>
                    </a:cubicBezTo>
                    <a:cubicBezTo>
                      <a:pt x="705850" y="1877568"/>
                      <a:pt x="697642" y="1869360"/>
                      <a:pt x="697642" y="1859248"/>
                    </a:cubicBezTo>
                    <a:close/>
                    <a:moveTo>
                      <a:pt x="761142" y="1859248"/>
                    </a:moveTo>
                    <a:cubicBezTo>
                      <a:pt x="761142" y="1849135"/>
                      <a:pt x="769350" y="1840928"/>
                      <a:pt x="779462" y="1840928"/>
                    </a:cubicBezTo>
                    <a:cubicBezTo>
                      <a:pt x="789574" y="1840928"/>
                      <a:pt x="797782" y="1849135"/>
                      <a:pt x="797782" y="1859248"/>
                    </a:cubicBezTo>
                    <a:cubicBezTo>
                      <a:pt x="797782" y="1869360"/>
                      <a:pt x="789574" y="1877568"/>
                      <a:pt x="779462" y="1877568"/>
                    </a:cubicBezTo>
                    <a:cubicBezTo>
                      <a:pt x="769350" y="1877568"/>
                      <a:pt x="761142" y="1869360"/>
                      <a:pt x="761142" y="1859248"/>
                    </a:cubicBezTo>
                    <a:close/>
                    <a:moveTo>
                      <a:pt x="824642" y="1859248"/>
                    </a:moveTo>
                    <a:cubicBezTo>
                      <a:pt x="824642" y="1849135"/>
                      <a:pt x="832850" y="1840928"/>
                      <a:pt x="842962" y="1840928"/>
                    </a:cubicBezTo>
                    <a:cubicBezTo>
                      <a:pt x="853074" y="1840928"/>
                      <a:pt x="861282" y="1849135"/>
                      <a:pt x="861282" y="1859248"/>
                    </a:cubicBezTo>
                    <a:cubicBezTo>
                      <a:pt x="861282" y="1869360"/>
                      <a:pt x="853074" y="1877568"/>
                      <a:pt x="842962" y="1877568"/>
                    </a:cubicBezTo>
                    <a:cubicBezTo>
                      <a:pt x="832850" y="1877568"/>
                      <a:pt x="824642" y="1869360"/>
                      <a:pt x="824642" y="1859248"/>
                    </a:cubicBezTo>
                    <a:close/>
                    <a:moveTo>
                      <a:pt x="888142" y="1859248"/>
                    </a:moveTo>
                    <a:cubicBezTo>
                      <a:pt x="888142" y="1849135"/>
                      <a:pt x="896350" y="1840928"/>
                      <a:pt x="906462" y="1840928"/>
                    </a:cubicBezTo>
                    <a:cubicBezTo>
                      <a:pt x="916574" y="1840928"/>
                      <a:pt x="924782" y="1849135"/>
                      <a:pt x="924782" y="1859248"/>
                    </a:cubicBezTo>
                    <a:cubicBezTo>
                      <a:pt x="924782" y="1869360"/>
                      <a:pt x="916574" y="1877568"/>
                      <a:pt x="906462" y="1877568"/>
                    </a:cubicBezTo>
                    <a:cubicBezTo>
                      <a:pt x="896350" y="1877568"/>
                      <a:pt x="888142" y="1869360"/>
                      <a:pt x="888142" y="1859248"/>
                    </a:cubicBezTo>
                    <a:close/>
                    <a:moveTo>
                      <a:pt x="951642" y="1859248"/>
                    </a:moveTo>
                    <a:cubicBezTo>
                      <a:pt x="951642" y="1849135"/>
                      <a:pt x="959850" y="1840928"/>
                      <a:pt x="969962" y="1840928"/>
                    </a:cubicBezTo>
                    <a:cubicBezTo>
                      <a:pt x="980074" y="1840928"/>
                      <a:pt x="988282" y="1849135"/>
                      <a:pt x="988282" y="1859248"/>
                    </a:cubicBezTo>
                    <a:cubicBezTo>
                      <a:pt x="988282" y="1869360"/>
                      <a:pt x="980074" y="1877568"/>
                      <a:pt x="969962" y="1877568"/>
                    </a:cubicBezTo>
                    <a:cubicBezTo>
                      <a:pt x="959850" y="1877568"/>
                      <a:pt x="951642" y="1869360"/>
                      <a:pt x="951642" y="1859248"/>
                    </a:cubicBezTo>
                    <a:close/>
                    <a:moveTo>
                      <a:pt x="1015142" y="1859248"/>
                    </a:moveTo>
                    <a:cubicBezTo>
                      <a:pt x="1015142" y="1849135"/>
                      <a:pt x="1023350" y="1840928"/>
                      <a:pt x="1033462" y="1840928"/>
                    </a:cubicBezTo>
                    <a:cubicBezTo>
                      <a:pt x="1043574" y="1840928"/>
                      <a:pt x="1051782" y="1849135"/>
                      <a:pt x="1051782" y="1859248"/>
                    </a:cubicBezTo>
                    <a:cubicBezTo>
                      <a:pt x="1051782" y="1869360"/>
                      <a:pt x="1043574" y="1877568"/>
                      <a:pt x="1033462" y="1877568"/>
                    </a:cubicBezTo>
                    <a:cubicBezTo>
                      <a:pt x="1023350" y="1877568"/>
                      <a:pt x="1015142" y="1869360"/>
                      <a:pt x="1015142" y="1859248"/>
                    </a:cubicBezTo>
                    <a:close/>
                    <a:moveTo>
                      <a:pt x="1078642" y="1859248"/>
                    </a:moveTo>
                    <a:cubicBezTo>
                      <a:pt x="1078642" y="1849135"/>
                      <a:pt x="1086850" y="1840928"/>
                      <a:pt x="1096962" y="1840928"/>
                    </a:cubicBezTo>
                    <a:cubicBezTo>
                      <a:pt x="1107075" y="1840928"/>
                      <a:pt x="1115282" y="1849135"/>
                      <a:pt x="1115282" y="1859248"/>
                    </a:cubicBezTo>
                    <a:cubicBezTo>
                      <a:pt x="1115282" y="1869360"/>
                      <a:pt x="1107075" y="1877568"/>
                      <a:pt x="1096962" y="1877568"/>
                    </a:cubicBezTo>
                    <a:cubicBezTo>
                      <a:pt x="1086850" y="1877568"/>
                      <a:pt x="1078642" y="1869360"/>
                      <a:pt x="1078642" y="1859248"/>
                    </a:cubicBezTo>
                    <a:close/>
                    <a:moveTo>
                      <a:pt x="1142142" y="1859248"/>
                    </a:moveTo>
                    <a:cubicBezTo>
                      <a:pt x="1142142" y="1849135"/>
                      <a:pt x="1150350" y="1840928"/>
                      <a:pt x="1160462" y="1840928"/>
                    </a:cubicBezTo>
                    <a:cubicBezTo>
                      <a:pt x="1170575" y="1840928"/>
                      <a:pt x="1178782" y="1849135"/>
                      <a:pt x="1178782" y="1859248"/>
                    </a:cubicBezTo>
                    <a:cubicBezTo>
                      <a:pt x="1178782" y="1869360"/>
                      <a:pt x="1170575" y="1877568"/>
                      <a:pt x="1160462" y="1877568"/>
                    </a:cubicBezTo>
                    <a:cubicBezTo>
                      <a:pt x="1150350" y="1877568"/>
                      <a:pt x="1142142" y="1869360"/>
                      <a:pt x="1142142" y="1859248"/>
                    </a:cubicBezTo>
                    <a:close/>
                    <a:moveTo>
                      <a:pt x="1205642" y="1859248"/>
                    </a:moveTo>
                    <a:cubicBezTo>
                      <a:pt x="1205642" y="1849135"/>
                      <a:pt x="1213850" y="1840928"/>
                      <a:pt x="1223962" y="1840928"/>
                    </a:cubicBezTo>
                    <a:cubicBezTo>
                      <a:pt x="1234075" y="1840928"/>
                      <a:pt x="1242282" y="1849135"/>
                      <a:pt x="1242282" y="1859248"/>
                    </a:cubicBezTo>
                    <a:cubicBezTo>
                      <a:pt x="1242282" y="1869360"/>
                      <a:pt x="1234075" y="1877568"/>
                      <a:pt x="1223962" y="1877568"/>
                    </a:cubicBezTo>
                    <a:cubicBezTo>
                      <a:pt x="1213850" y="1877568"/>
                      <a:pt x="1205642" y="1869360"/>
                      <a:pt x="1205642" y="1859248"/>
                    </a:cubicBezTo>
                    <a:close/>
                    <a:moveTo>
                      <a:pt x="1268857" y="1859248"/>
                    </a:moveTo>
                    <a:cubicBezTo>
                      <a:pt x="1268857" y="1848977"/>
                      <a:pt x="1277192" y="1840642"/>
                      <a:pt x="1287462" y="1840642"/>
                    </a:cubicBezTo>
                    <a:cubicBezTo>
                      <a:pt x="1297732" y="1840642"/>
                      <a:pt x="1306068" y="1848977"/>
                      <a:pt x="1306068" y="1859248"/>
                    </a:cubicBezTo>
                    <a:cubicBezTo>
                      <a:pt x="1306068" y="1869518"/>
                      <a:pt x="1297732" y="1877853"/>
                      <a:pt x="1287462" y="1877853"/>
                    </a:cubicBezTo>
                    <a:cubicBezTo>
                      <a:pt x="1277192" y="1877853"/>
                      <a:pt x="1268857" y="1869518"/>
                      <a:pt x="1268857" y="1859248"/>
                    </a:cubicBezTo>
                    <a:close/>
                    <a:moveTo>
                      <a:pt x="1332357" y="1859248"/>
                    </a:moveTo>
                    <a:cubicBezTo>
                      <a:pt x="1332357" y="1848977"/>
                      <a:pt x="1340692" y="1840642"/>
                      <a:pt x="1350962" y="1840642"/>
                    </a:cubicBezTo>
                    <a:cubicBezTo>
                      <a:pt x="1361232" y="1840642"/>
                      <a:pt x="1369568" y="1848977"/>
                      <a:pt x="1369568" y="1859248"/>
                    </a:cubicBezTo>
                    <a:cubicBezTo>
                      <a:pt x="1369568" y="1869518"/>
                      <a:pt x="1361232" y="1877853"/>
                      <a:pt x="1350962" y="1877853"/>
                    </a:cubicBezTo>
                    <a:cubicBezTo>
                      <a:pt x="1340692" y="1877853"/>
                      <a:pt x="1332357" y="1869518"/>
                      <a:pt x="1332357" y="1859248"/>
                    </a:cubicBezTo>
                    <a:close/>
                    <a:moveTo>
                      <a:pt x="1395857" y="1859248"/>
                    </a:moveTo>
                    <a:cubicBezTo>
                      <a:pt x="1395857" y="1848977"/>
                      <a:pt x="1404192" y="1840642"/>
                      <a:pt x="1414462" y="1840642"/>
                    </a:cubicBezTo>
                    <a:cubicBezTo>
                      <a:pt x="1424732" y="1840642"/>
                      <a:pt x="1433068" y="1848977"/>
                      <a:pt x="1433068" y="1859248"/>
                    </a:cubicBezTo>
                    <a:cubicBezTo>
                      <a:pt x="1433068" y="1869518"/>
                      <a:pt x="1424732" y="1877853"/>
                      <a:pt x="1414462" y="1877853"/>
                    </a:cubicBezTo>
                    <a:cubicBezTo>
                      <a:pt x="1404192" y="1877853"/>
                      <a:pt x="1395857" y="1869518"/>
                      <a:pt x="1395857" y="1859248"/>
                    </a:cubicBezTo>
                    <a:close/>
                    <a:moveTo>
                      <a:pt x="1459357" y="1859248"/>
                    </a:moveTo>
                    <a:cubicBezTo>
                      <a:pt x="1459357" y="1848977"/>
                      <a:pt x="1467692" y="1840642"/>
                      <a:pt x="1477962" y="1840642"/>
                    </a:cubicBezTo>
                    <a:cubicBezTo>
                      <a:pt x="1488232" y="1840642"/>
                      <a:pt x="1496568" y="1848977"/>
                      <a:pt x="1496568" y="1859248"/>
                    </a:cubicBezTo>
                    <a:cubicBezTo>
                      <a:pt x="1496568" y="1869518"/>
                      <a:pt x="1488232" y="1877853"/>
                      <a:pt x="1477962" y="1877853"/>
                    </a:cubicBezTo>
                    <a:cubicBezTo>
                      <a:pt x="1467692" y="1877853"/>
                      <a:pt x="1459357" y="1869518"/>
                      <a:pt x="1459357" y="1859248"/>
                    </a:cubicBezTo>
                    <a:close/>
                    <a:moveTo>
                      <a:pt x="1522857" y="1859248"/>
                    </a:moveTo>
                    <a:cubicBezTo>
                      <a:pt x="1522857" y="1848977"/>
                      <a:pt x="1531192" y="1840642"/>
                      <a:pt x="1541462" y="1840642"/>
                    </a:cubicBezTo>
                    <a:cubicBezTo>
                      <a:pt x="1551732" y="1840642"/>
                      <a:pt x="1560068" y="1848977"/>
                      <a:pt x="1560068" y="1859248"/>
                    </a:cubicBezTo>
                    <a:cubicBezTo>
                      <a:pt x="1560068" y="1869518"/>
                      <a:pt x="1551732" y="1877853"/>
                      <a:pt x="1541462" y="1877853"/>
                    </a:cubicBezTo>
                    <a:cubicBezTo>
                      <a:pt x="1531192" y="1877853"/>
                      <a:pt x="1522857" y="1869518"/>
                      <a:pt x="1522857" y="1859248"/>
                    </a:cubicBezTo>
                    <a:close/>
                    <a:moveTo>
                      <a:pt x="1586357" y="1859248"/>
                    </a:moveTo>
                    <a:cubicBezTo>
                      <a:pt x="1586357" y="1848977"/>
                      <a:pt x="1594692" y="1840642"/>
                      <a:pt x="1604962" y="1840642"/>
                    </a:cubicBezTo>
                    <a:cubicBezTo>
                      <a:pt x="1615232" y="1840642"/>
                      <a:pt x="1623568" y="1848977"/>
                      <a:pt x="1623568" y="1859248"/>
                    </a:cubicBezTo>
                    <a:cubicBezTo>
                      <a:pt x="1623568" y="1869518"/>
                      <a:pt x="1615232" y="1877853"/>
                      <a:pt x="1604962" y="1877853"/>
                    </a:cubicBezTo>
                    <a:cubicBezTo>
                      <a:pt x="1594692" y="1877853"/>
                      <a:pt x="1586357" y="1869518"/>
                      <a:pt x="1586357" y="1859248"/>
                    </a:cubicBezTo>
                    <a:close/>
                    <a:moveTo>
                      <a:pt x="1649857" y="1859248"/>
                    </a:moveTo>
                    <a:cubicBezTo>
                      <a:pt x="1649857" y="1848977"/>
                      <a:pt x="1658192" y="1840642"/>
                      <a:pt x="1668462" y="1840642"/>
                    </a:cubicBezTo>
                    <a:cubicBezTo>
                      <a:pt x="1678732" y="1840642"/>
                      <a:pt x="1687068" y="1848977"/>
                      <a:pt x="1687068" y="1859248"/>
                    </a:cubicBezTo>
                    <a:cubicBezTo>
                      <a:pt x="1687068" y="1869518"/>
                      <a:pt x="1678732" y="1877853"/>
                      <a:pt x="1668462" y="1877853"/>
                    </a:cubicBezTo>
                    <a:cubicBezTo>
                      <a:pt x="1658192" y="1877853"/>
                      <a:pt x="1649857" y="1869518"/>
                      <a:pt x="1649857" y="1859248"/>
                    </a:cubicBezTo>
                    <a:close/>
                    <a:moveTo>
                      <a:pt x="1713071" y="1859248"/>
                    </a:moveTo>
                    <a:cubicBezTo>
                      <a:pt x="1713071" y="1848820"/>
                      <a:pt x="1721534" y="1840357"/>
                      <a:pt x="1731962" y="1840357"/>
                    </a:cubicBezTo>
                    <a:cubicBezTo>
                      <a:pt x="1742390" y="1840357"/>
                      <a:pt x="1750853" y="1848820"/>
                      <a:pt x="1750853" y="1859248"/>
                    </a:cubicBezTo>
                    <a:cubicBezTo>
                      <a:pt x="1750853" y="1869676"/>
                      <a:pt x="1742390" y="1878139"/>
                      <a:pt x="1731962" y="1878139"/>
                    </a:cubicBezTo>
                    <a:cubicBezTo>
                      <a:pt x="1721534" y="1878139"/>
                      <a:pt x="1713071" y="1869676"/>
                      <a:pt x="1713071" y="1859248"/>
                    </a:cubicBezTo>
                    <a:close/>
                    <a:moveTo>
                      <a:pt x="1776571" y="1859248"/>
                    </a:moveTo>
                    <a:cubicBezTo>
                      <a:pt x="1776571" y="1848820"/>
                      <a:pt x="1785034" y="1840357"/>
                      <a:pt x="1795462" y="1840357"/>
                    </a:cubicBezTo>
                    <a:cubicBezTo>
                      <a:pt x="1805890" y="1840357"/>
                      <a:pt x="1814353" y="1848820"/>
                      <a:pt x="1814353" y="1859248"/>
                    </a:cubicBezTo>
                    <a:cubicBezTo>
                      <a:pt x="1814353" y="1869676"/>
                      <a:pt x="1805890" y="1878139"/>
                      <a:pt x="1795462" y="1878139"/>
                    </a:cubicBezTo>
                    <a:cubicBezTo>
                      <a:pt x="1785034" y="1878139"/>
                      <a:pt x="1776571" y="1869676"/>
                      <a:pt x="1776571" y="1859248"/>
                    </a:cubicBezTo>
                    <a:close/>
                    <a:moveTo>
                      <a:pt x="1840071" y="1859248"/>
                    </a:moveTo>
                    <a:cubicBezTo>
                      <a:pt x="1840071" y="1848820"/>
                      <a:pt x="1848534" y="1840357"/>
                      <a:pt x="1858962" y="1840357"/>
                    </a:cubicBezTo>
                    <a:cubicBezTo>
                      <a:pt x="1869390" y="1840357"/>
                      <a:pt x="1877853" y="1848820"/>
                      <a:pt x="1877853" y="1859248"/>
                    </a:cubicBezTo>
                    <a:cubicBezTo>
                      <a:pt x="1877853" y="1869676"/>
                      <a:pt x="1869390" y="1878139"/>
                      <a:pt x="1858962" y="1878139"/>
                    </a:cubicBezTo>
                    <a:cubicBezTo>
                      <a:pt x="1848534" y="1878139"/>
                      <a:pt x="1840071" y="1869676"/>
                      <a:pt x="1840071" y="1859248"/>
                    </a:cubicBezTo>
                    <a:close/>
                    <a:moveTo>
                      <a:pt x="1905285" y="1859248"/>
                    </a:moveTo>
                    <a:cubicBezTo>
                      <a:pt x="1905285" y="1849766"/>
                      <a:pt x="1912980" y="1842071"/>
                      <a:pt x="1922462" y="1842071"/>
                    </a:cubicBezTo>
                    <a:cubicBezTo>
                      <a:pt x="1931944" y="1842071"/>
                      <a:pt x="1939639" y="1849766"/>
                      <a:pt x="1939639" y="1859248"/>
                    </a:cubicBezTo>
                    <a:cubicBezTo>
                      <a:pt x="1939639" y="1868729"/>
                      <a:pt x="1931944" y="1876425"/>
                      <a:pt x="1922462" y="1876425"/>
                    </a:cubicBezTo>
                    <a:cubicBezTo>
                      <a:pt x="1912980" y="1876425"/>
                      <a:pt x="1905285" y="1868729"/>
                      <a:pt x="1905285" y="1859248"/>
                    </a:cubicBezTo>
                    <a:close/>
                    <a:moveTo>
                      <a:pt x="1968785" y="1859248"/>
                    </a:moveTo>
                    <a:cubicBezTo>
                      <a:pt x="1968785" y="1849766"/>
                      <a:pt x="1976480" y="1842071"/>
                      <a:pt x="1985962" y="1842071"/>
                    </a:cubicBezTo>
                    <a:cubicBezTo>
                      <a:pt x="1995444" y="1842071"/>
                      <a:pt x="2003139" y="1849766"/>
                      <a:pt x="2003139" y="1859248"/>
                    </a:cubicBezTo>
                    <a:cubicBezTo>
                      <a:pt x="2003139" y="1868729"/>
                      <a:pt x="1995444" y="1876425"/>
                      <a:pt x="1985962" y="1876425"/>
                    </a:cubicBezTo>
                    <a:cubicBezTo>
                      <a:pt x="1976480" y="1876425"/>
                      <a:pt x="1968785" y="1868729"/>
                      <a:pt x="1968785" y="1859248"/>
                    </a:cubicBezTo>
                    <a:close/>
                    <a:moveTo>
                      <a:pt x="2032285" y="1859248"/>
                    </a:moveTo>
                    <a:cubicBezTo>
                      <a:pt x="2032285" y="1849766"/>
                      <a:pt x="2039980" y="1842071"/>
                      <a:pt x="2049462" y="1842071"/>
                    </a:cubicBezTo>
                    <a:cubicBezTo>
                      <a:pt x="2058944" y="1842071"/>
                      <a:pt x="2066639" y="1849766"/>
                      <a:pt x="2066639" y="1859248"/>
                    </a:cubicBezTo>
                    <a:cubicBezTo>
                      <a:pt x="2066639" y="1868729"/>
                      <a:pt x="2058944" y="1876425"/>
                      <a:pt x="2049462" y="1876425"/>
                    </a:cubicBezTo>
                    <a:cubicBezTo>
                      <a:pt x="2039980" y="1876425"/>
                      <a:pt x="2032285" y="1868729"/>
                      <a:pt x="2032285" y="1859248"/>
                    </a:cubicBezTo>
                    <a:close/>
                    <a:moveTo>
                      <a:pt x="2095785" y="1859248"/>
                    </a:moveTo>
                    <a:cubicBezTo>
                      <a:pt x="2095785" y="1849766"/>
                      <a:pt x="2103481" y="1842071"/>
                      <a:pt x="2112962" y="1842071"/>
                    </a:cubicBezTo>
                    <a:cubicBezTo>
                      <a:pt x="2122444" y="1842071"/>
                      <a:pt x="2130139" y="1849766"/>
                      <a:pt x="2130139" y="1859248"/>
                    </a:cubicBezTo>
                    <a:cubicBezTo>
                      <a:pt x="2130139" y="1868729"/>
                      <a:pt x="2122444" y="1876425"/>
                      <a:pt x="2112962" y="1876425"/>
                    </a:cubicBezTo>
                    <a:cubicBezTo>
                      <a:pt x="2103481" y="1876425"/>
                      <a:pt x="2095785" y="1868729"/>
                      <a:pt x="2095785" y="1859248"/>
                    </a:cubicBezTo>
                    <a:close/>
                    <a:moveTo>
                      <a:pt x="2159000" y="1859248"/>
                    </a:moveTo>
                    <a:cubicBezTo>
                      <a:pt x="2159000" y="1849608"/>
                      <a:pt x="2166823" y="1841785"/>
                      <a:pt x="2176462" y="1841785"/>
                    </a:cubicBezTo>
                    <a:cubicBezTo>
                      <a:pt x="2186101" y="1841785"/>
                      <a:pt x="2193925" y="1849608"/>
                      <a:pt x="2193925" y="1859248"/>
                    </a:cubicBezTo>
                    <a:cubicBezTo>
                      <a:pt x="2193925" y="1868887"/>
                      <a:pt x="2186101" y="1876710"/>
                      <a:pt x="2176462" y="1876710"/>
                    </a:cubicBezTo>
                    <a:cubicBezTo>
                      <a:pt x="2166823" y="1876710"/>
                      <a:pt x="2159000" y="1868887"/>
                      <a:pt x="2159000" y="1859248"/>
                    </a:cubicBezTo>
                    <a:close/>
                    <a:moveTo>
                      <a:pt x="2222500" y="1859248"/>
                    </a:moveTo>
                    <a:cubicBezTo>
                      <a:pt x="2222500" y="1849608"/>
                      <a:pt x="2230323" y="1841785"/>
                      <a:pt x="2239962" y="1841785"/>
                    </a:cubicBezTo>
                    <a:cubicBezTo>
                      <a:pt x="2249601" y="1841785"/>
                      <a:pt x="2257425" y="1849608"/>
                      <a:pt x="2257425" y="1859248"/>
                    </a:cubicBezTo>
                    <a:cubicBezTo>
                      <a:pt x="2257425" y="1868887"/>
                      <a:pt x="2249601" y="1876710"/>
                      <a:pt x="2239962" y="1876710"/>
                    </a:cubicBezTo>
                    <a:cubicBezTo>
                      <a:pt x="2230323" y="1876710"/>
                      <a:pt x="2222500" y="1868887"/>
                      <a:pt x="2222500" y="1859248"/>
                    </a:cubicBezTo>
                    <a:close/>
                    <a:moveTo>
                      <a:pt x="190500" y="1922748"/>
                    </a:moveTo>
                    <a:cubicBezTo>
                      <a:pt x="190500" y="1913108"/>
                      <a:pt x="198323" y="1905285"/>
                      <a:pt x="207962" y="1905285"/>
                    </a:cubicBezTo>
                    <a:cubicBezTo>
                      <a:pt x="217601" y="1905285"/>
                      <a:pt x="225425" y="1913108"/>
                      <a:pt x="225425" y="1922748"/>
                    </a:cubicBezTo>
                    <a:cubicBezTo>
                      <a:pt x="225425" y="1932387"/>
                      <a:pt x="217601" y="1940210"/>
                      <a:pt x="207962" y="1940210"/>
                    </a:cubicBezTo>
                    <a:cubicBezTo>
                      <a:pt x="198323" y="1940210"/>
                      <a:pt x="190500" y="1932387"/>
                      <a:pt x="190500" y="1922748"/>
                    </a:cubicBezTo>
                    <a:close/>
                    <a:moveTo>
                      <a:pt x="254000" y="1922748"/>
                    </a:moveTo>
                    <a:cubicBezTo>
                      <a:pt x="254000" y="1913108"/>
                      <a:pt x="261823" y="1905285"/>
                      <a:pt x="271462" y="1905285"/>
                    </a:cubicBezTo>
                    <a:cubicBezTo>
                      <a:pt x="281101" y="1905285"/>
                      <a:pt x="288925" y="1913108"/>
                      <a:pt x="288925" y="1922748"/>
                    </a:cubicBezTo>
                    <a:cubicBezTo>
                      <a:pt x="288925" y="1932387"/>
                      <a:pt x="281101" y="1940210"/>
                      <a:pt x="271462" y="1940210"/>
                    </a:cubicBezTo>
                    <a:cubicBezTo>
                      <a:pt x="261823" y="1940210"/>
                      <a:pt x="254000" y="1932387"/>
                      <a:pt x="254000" y="1922748"/>
                    </a:cubicBezTo>
                    <a:close/>
                    <a:moveTo>
                      <a:pt x="318071" y="1922748"/>
                    </a:moveTo>
                    <a:cubicBezTo>
                      <a:pt x="318071" y="1913424"/>
                      <a:pt x="325638" y="1905857"/>
                      <a:pt x="334962" y="1905857"/>
                    </a:cubicBezTo>
                    <a:cubicBezTo>
                      <a:pt x="344286" y="1905857"/>
                      <a:pt x="351853" y="1913424"/>
                      <a:pt x="351853" y="1922748"/>
                    </a:cubicBezTo>
                    <a:cubicBezTo>
                      <a:pt x="351853" y="1932072"/>
                      <a:pt x="344286" y="1939639"/>
                      <a:pt x="334962" y="1939639"/>
                    </a:cubicBezTo>
                    <a:cubicBezTo>
                      <a:pt x="325638" y="1939639"/>
                      <a:pt x="318071" y="1932072"/>
                      <a:pt x="318071" y="1922748"/>
                    </a:cubicBezTo>
                    <a:close/>
                    <a:moveTo>
                      <a:pt x="380428" y="1922748"/>
                    </a:moveTo>
                    <a:cubicBezTo>
                      <a:pt x="380428" y="1912793"/>
                      <a:pt x="388507" y="1904714"/>
                      <a:pt x="398462" y="1904714"/>
                    </a:cubicBezTo>
                    <a:cubicBezTo>
                      <a:pt x="408417" y="1904714"/>
                      <a:pt x="416496" y="1912793"/>
                      <a:pt x="416496" y="1922748"/>
                    </a:cubicBezTo>
                    <a:cubicBezTo>
                      <a:pt x="416496" y="1932703"/>
                      <a:pt x="408417" y="1940782"/>
                      <a:pt x="398462" y="1940782"/>
                    </a:cubicBezTo>
                    <a:cubicBezTo>
                      <a:pt x="388507" y="1940782"/>
                      <a:pt x="380428" y="1932703"/>
                      <a:pt x="380428" y="1922748"/>
                    </a:cubicBezTo>
                    <a:close/>
                    <a:moveTo>
                      <a:pt x="443928" y="1922748"/>
                    </a:moveTo>
                    <a:cubicBezTo>
                      <a:pt x="443928" y="1912793"/>
                      <a:pt x="452007" y="1904714"/>
                      <a:pt x="461962" y="1904714"/>
                    </a:cubicBezTo>
                    <a:cubicBezTo>
                      <a:pt x="471917" y="1904714"/>
                      <a:pt x="479996" y="1912793"/>
                      <a:pt x="479996" y="1922748"/>
                    </a:cubicBezTo>
                    <a:cubicBezTo>
                      <a:pt x="479996" y="1932703"/>
                      <a:pt x="471917" y="1940782"/>
                      <a:pt x="461962" y="1940782"/>
                    </a:cubicBezTo>
                    <a:cubicBezTo>
                      <a:pt x="452007" y="1940782"/>
                      <a:pt x="443928" y="1932703"/>
                      <a:pt x="443928" y="1922748"/>
                    </a:cubicBezTo>
                    <a:close/>
                    <a:moveTo>
                      <a:pt x="507142" y="1922748"/>
                    </a:moveTo>
                    <a:cubicBezTo>
                      <a:pt x="507142" y="1912635"/>
                      <a:pt x="515350" y="1904428"/>
                      <a:pt x="525462" y="1904428"/>
                    </a:cubicBezTo>
                    <a:cubicBezTo>
                      <a:pt x="535575" y="1904428"/>
                      <a:pt x="543782" y="1912635"/>
                      <a:pt x="543782" y="1922748"/>
                    </a:cubicBezTo>
                    <a:cubicBezTo>
                      <a:pt x="543782" y="1932860"/>
                      <a:pt x="535575" y="1941068"/>
                      <a:pt x="525462" y="1941068"/>
                    </a:cubicBezTo>
                    <a:cubicBezTo>
                      <a:pt x="515350" y="1941068"/>
                      <a:pt x="507142" y="1932860"/>
                      <a:pt x="507142" y="1922748"/>
                    </a:cubicBezTo>
                    <a:close/>
                    <a:moveTo>
                      <a:pt x="570642" y="1922748"/>
                    </a:moveTo>
                    <a:cubicBezTo>
                      <a:pt x="570642" y="1912635"/>
                      <a:pt x="578850" y="1904428"/>
                      <a:pt x="588962" y="1904428"/>
                    </a:cubicBezTo>
                    <a:cubicBezTo>
                      <a:pt x="599075" y="1904428"/>
                      <a:pt x="607282" y="1912635"/>
                      <a:pt x="607282" y="1922748"/>
                    </a:cubicBezTo>
                    <a:cubicBezTo>
                      <a:pt x="607282" y="1932860"/>
                      <a:pt x="599075" y="1941068"/>
                      <a:pt x="588962" y="1941068"/>
                    </a:cubicBezTo>
                    <a:cubicBezTo>
                      <a:pt x="578850" y="1941068"/>
                      <a:pt x="570642" y="1932860"/>
                      <a:pt x="570642" y="1922748"/>
                    </a:cubicBezTo>
                    <a:close/>
                    <a:moveTo>
                      <a:pt x="634142" y="1922748"/>
                    </a:moveTo>
                    <a:cubicBezTo>
                      <a:pt x="634142" y="1912635"/>
                      <a:pt x="642350" y="1904428"/>
                      <a:pt x="652462" y="1904428"/>
                    </a:cubicBezTo>
                    <a:cubicBezTo>
                      <a:pt x="662574" y="1904428"/>
                      <a:pt x="670782" y="1912635"/>
                      <a:pt x="670782" y="1922748"/>
                    </a:cubicBezTo>
                    <a:cubicBezTo>
                      <a:pt x="670782" y="1932860"/>
                      <a:pt x="662574" y="1941068"/>
                      <a:pt x="652462" y="1941068"/>
                    </a:cubicBezTo>
                    <a:cubicBezTo>
                      <a:pt x="642350" y="1941068"/>
                      <a:pt x="634142" y="1932860"/>
                      <a:pt x="634142" y="1922748"/>
                    </a:cubicBezTo>
                    <a:close/>
                    <a:moveTo>
                      <a:pt x="697642" y="1922748"/>
                    </a:moveTo>
                    <a:cubicBezTo>
                      <a:pt x="697642" y="1912635"/>
                      <a:pt x="705850" y="1904428"/>
                      <a:pt x="715962" y="1904428"/>
                    </a:cubicBezTo>
                    <a:cubicBezTo>
                      <a:pt x="726074" y="1904428"/>
                      <a:pt x="734282" y="1912635"/>
                      <a:pt x="734282" y="1922748"/>
                    </a:cubicBezTo>
                    <a:cubicBezTo>
                      <a:pt x="734282" y="1932860"/>
                      <a:pt x="726074" y="1941068"/>
                      <a:pt x="715962" y="1941068"/>
                    </a:cubicBezTo>
                    <a:cubicBezTo>
                      <a:pt x="705850" y="1941068"/>
                      <a:pt x="697642" y="1932860"/>
                      <a:pt x="697642" y="1922748"/>
                    </a:cubicBezTo>
                    <a:close/>
                    <a:moveTo>
                      <a:pt x="761142" y="1922748"/>
                    </a:moveTo>
                    <a:cubicBezTo>
                      <a:pt x="761142" y="1912635"/>
                      <a:pt x="769350" y="1904428"/>
                      <a:pt x="779462" y="1904428"/>
                    </a:cubicBezTo>
                    <a:cubicBezTo>
                      <a:pt x="789574" y="1904428"/>
                      <a:pt x="797782" y="1912635"/>
                      <a:pt x="797782" y="1922748"/>
                    </a:cubicBezTo>
                    <a:cubicBezTo>
                      <a:pt x="797782" y="1932860"/>
                      <a:pt x="789574" y="1941068"/>
                      <a:pt x="779462" y="1941068"/>
                    </a:cubicBezTo>
                    <a:cubicBezTo>
                      <a:pt x="769350" y="1941068"/>
                      <a:pt x="761142" y="1932860"/>
                      <a:pt x="761142" y="1922748"/>
                    </a:cubicBezTo>
                    <a:close/>
                    <a:moveTo>
                      <a:pt x="824642" y="1922748"/>
                    </a:moveTo>
                    <a:cubicBezTo>
                      <a:pt x="824642" y="1912635"/>
                      <a:pt x="832850" y="1904428"/>
                      <a:pt x="842962" y="1904428"/>
                    </a:cubicBezTo>
                    <a:cubicBezTo>
                      <a:pt x="853074" y="1904428"/>
                      <a:pt x="861282" y="1912635"/>
                      <a:pt x="861282" y="1922748"/>
                    </a:cubicBezTo>
                    <a:cubicBezTo>
                      <a:pt x="861282" y="1932860"/>
                      <a:pt x="853074" y="1941068"/>
                      <a:pt x="842962" y="1941068"/>
                    </a:cubicBezTo>
                    <a:cubicBezTo>
                      <a:pt x="832850" y="1941068"/>
                      <a:pt x="824642" y="1932860"/>
                      <a:pt x="824642" y="1922748"/>
                    </a:cubicBezTo>
                    <a:close/>
                    <a:moveTo>
                      <a:pt x="888142" y="1922748"/>
                    </a:moveTo>
                    <a:cubicBezTo>
                      <a:pt x="888142" y="1912635"/>
                      <a:pt x="896350" y="1904428"/>
                      <a:pt x="906462" y="1904428"/>
                    </a:cubicBezTo>
                    <a:cubicBezTo>
                      <a:pt x="916574" y="1904428"/>
                      <a:pt x="924782" y="1912635"/>
                      <a:pt x="924782" y="1922748"/>
                    </a:cubicBezTo>
                    <a:cubicBezTo>
                      <a:pt x="924782" y="1932860"/>
                      <a:pt x="916574" y="1941068"/>
                      <a:pt x="906462" y="1941068"/>
                    </a:cubicBezTo>
                    <a:cubicBezTo>
                      <a:pt x="896350" y="1941068"/>
                      <a:pt x="888142" y="1932860"/>
                      <a:pt x="888142" y="1922748"/>
                    </a:cubicBezTo>
                    <a:close/>
                    <a:moveTo>
                      <a:pt x="951642" y="1922748"/>
                    </a:moveTo>
                    <a:cubicBezTo>
                      <a:pt x="951642" y="1912635"/>
                      <a:pt x="959850" y="1904428"/>
                      <a:pt x="969962" y="1904428"/>
                    </a:cubicBezTo>
                    <a:cubicBezTo>
                      <a:pt x="980074" y="1904428"/>
                      <a:pt x="988282" y="1912635"/>
                      <a:pt x="988282" y="1922748"/>
                    </a:cubicBezTo>
                    <a:cubicBezTo>
                      <a:pt x="988282" y="1932860"/>
                      <a:pt x="980074" y="1941068"/>
                      <a:pt x="969962" y="1941068"/>
                    </a:cubicBezTo>
                    <a:cubicBezTo>
                      <a:pt x="959850" y="1941068"/>
                      <a:pt x="951642" y="1932860"/>
                      <a:pt x="951642" y="1922748"/>
                    </a:cubicBezTo>
                    <a:close/>
                    <a:moveTo>
                      <a:pt x="1015142" y="1922748"/>
                    </a:moveTo>
                    <a:cubicBezTo>
                      <a:pt x="1015142" y="1912635"/>
                      <a:pt x="1023350" y="1904428"/>
                      <a:pt x="1033462" y="1904428"/>
                    </a:cubicBezTo>
                    <a:cubicBezTo>
                      <a:pt x="1043574" y="1904428"/>
                      <a:pt x="1051782" y="1912635"/>
                      <a:pt x="1051782" y="1922748"/>
                    </a:cubicBezTo>
                    <a:cubicBezTo>
                      <a:pt x="1051782" y="1932860"/>
                      <a:pt x="1043574" y="1941068"/>
                      <a:pt x="1033462" y="1941068"/>
                    </a:cubicBezTo>
                    <a:cubicBezTo>
                      <a:pt x="1023350" y="1941068"/>
                      <a:pt x="1015142" y="1932860"/>
                      <a:pt x="1015142" y="1922748"/>
                    </a:cubicBezTo>
                    <a:close/>
                    <a:moveTo>
                      <a:pt x="1078642" y="1922748"/>
                    </a:moveTo>
                    <a:cubicBezTo>
                      <a:pt x="1078642" y="1912635"/>
                      <a:pt x="1086850" y="1904428"/>
                      <a:pt x="1096962" y="1904428"/>
                    </a:cubicBezTo>
                    <a:cubicBezTo>
                      <a:pt x="1107075" y="1904428"/>
                      <a:pt x="1115282" y="1912635"/>
                      <a:pt x="1115282" y="1922748"/>
                    </a:cubicBezTo>
                    <a:cubicBezTo>
                      <a:pt x="1115282" y="1932860"/>
                      <a:pt x="1107075" y="1941068"/>
                      <a:pt x="1096962" y="1941068"/>
                    </a:cubicBezTo>
                    <a:cubicBezTo>
                      <a:pt x="1086850" y="1941068"/>
                      <a:pt x="1078642" y="1932860"/>
                      <a:pt x="1078642" y="1922748"/>
                    </a:cubicBezTo>
                    <a:close/>
                    <a:moveTo>
                      <a:pt x="1142142" y="1922748"/>
                    </a:moveTo>
                    <a:cubicBezTo>
                      <a:pt x="1142142" y="1912635"/>
                      <a:pt x="1150350" y="1904428"/>
                      <a:pt x="1160462" y="1904428"/>
                    </a:cubicBezTo>
                    <a:cubicBezTo>
                      <a:pt x="1170575" y="1904428"/>
                      <a:pt x="1178782" y="1912635"/>
                      <a:pt x="1178782" y="1922748"/>
                    </a:cubicBezTo>
                    <a:cubicBezTo>
                      <a:pt x="1178782" y="1932860"/>
                      <a:pt x="1170575" y="1941068"/>
                      <a:pt x="1160462" y="1941068"/>
                    </a:cubicBezTo>
                    <a:cubicBezTo>
                      <a:pt x="1150350" y="1941068"/>
                      <a:pt x="1142142" y="1932860"/>
                      <a:pt x="1142142" y="1922748"/>
                    </a:cubicBezTo>
                    <a:close/>
                    <a:moveTo>
                      <a:pt x="1205357" y="1922748"/>
                    </a:moveTo>
                    <a:cubicBezTo>
                      <a:pt x="1205357" y="1912477"/>
                      <a:pt x="1213692" y="1904142"/>
                      <a:pt x="1223962" y="1904142"/>
                    </a:cubicBezTo>
                    <a:cubicBezTo>
                      <a:pt x="1234232" y="1904142"/>
                      <a:pt x="1242568" y="1912477"/>
                      <a:pt x="1242568" y="1922748"/>
                    </a:cubicBezTo>
                    <a:cubicBezTo>
                      <a:pt x="1242568" y="1933018"/>
                      <a:pt x="1234232" y="1941353"/>
                      <a:pt x="1223962" y="1941353"/>
                    </a:cubicBezTo>
                    <a:cubicBezTo>
                      <a:pt x="1213692" y="1941353"/>
                      <a:pt x="1205357" y="1933018"/>
                      <a:pt x="1205357" y="1922748"/>
                    </a:cubicBezTo>
                    <a:close/>
                    <a:moveTo>
                      <a:pt x="1268857" y="1922748"/>
                    </a:moveTo>
                    <a:cubicBezTo>
                      <a:pt x="1268857" y="1912477"/>
                      <a:pt x="1277192" y="1904142"/>
                      <a:pt x="1287462" y="1904142"/>
                    </a:cubicBezTo>
                    <a:cubicBezTo>
                      <a:pt x="1297732" y="1904142"/>
                      <a:pt x="1306068" y="1912477"/>
                      <a:pt x="1306068" y="1922748"/>
                    </a:cubicBezTo>
                    <a:cubicBezTo>
                      <a:pt x="1306068" y="1933018"/>
                      <a:pt x="1297732" y="1941353"/>
                      <a:pt x="1287462" y="1941353"/>
                    </a:cubicBezTo>
                    <a:cubicBezTo>
                      <a:pt x="1277192" y="1941353"/>
                      <a:pt x="1268857" y="1933018"/>
                      <a:pt x="1268857" y="1922748"/>
                    </a:cubicBezTo>
                    <a:close/>
                    <a:moveTo>
                      <a:pt x="1332357" y="1922748"/>
                    </a:moveTo>
                    <a:cubicBezTo>
                      <a:pt x="1332357" y="1912477"/>
                      <a:pt x="1340692" y="1904142"/>
                      <a:pt x="1350962" y="1904142"/>
                    </a:cubicBezTo>
                    <a:cubicBezTo>
                      <a:pt x="1361232" y="1904142"/>
                      <a:pt x="1369568" y="1912477"/>
                      <a:pt x="1369568" y="1922748"/>
                    </a:cubicBezTo>
                    <a:cubicBezTo>
                      <a:pt x="1369568" y="1933018"/>
                      <a:pt x="1361232" y="1941353"/>
                      <a:pt x="1350962" y="1941353"/>
                    </a:cubicBezTo>
                    <a:cubicBezTo>
                      <a:pt x="1340692" y="1941353"/>
                      <a:pt x="1332357" y="1933018"/>
                      <a:pt x="1332357" y="1922748"/>
                    </a:cubicBezTo>
                    <a:close/>
                    <a:moveTo>
                      <a:pt x="1395857" y="1922748"/>
                    </a:moveTo>
                    <a:cubicBezTo>
                      <a:pt x="1395857" y="1912477"/>
                      <a:pt x="1404192" y="1904142"/>
                      <a:pt x="1414462" y="1904142"/>
                    </a:cubicBezTo>
                    <a:cubicBezTo>
                      <a:pt x="1424732" y="1904142"/>
                      <a:pt x="1433068" y="1912477"/>
                      <a:pt x="1433068" y="1922748"/>
                    </a:cubicBezTo>
                    <a:cubicBezTo>
                      <a:pt x="1433068" y="1933018"/>
                      <a:pt x="1424732" y="1941353"/>
                      <a:pt x="1414462" y="1941353"/>
                    </a:cubicBezTo>
                    <a:cubicBezTo>
                      <a:pt x="1404192" y="1941353"/>
                      <a:pt x="1395857" y="1933018"/>
                      <a:pt x="1395857" y="1922748"/>
                    </a:cubicBezTo>
                    <a:close/>
                    <a:moveTo>
                      <a:pt x="1459357" y="1922748"/>
                    </a:moveTo>
                    <a:cubicBezTo>
                      <a:pt x="1459357" y="1912477"/>
                      <a:pt x="1467692" y="1904142"/>
                      <a:pt x="1477962" y="1904142"/>
                    </a:cubicBezTo>
                    <a:cubicBezTo>
                      <a:pt x="1488232" y="1904142"/>
                      <a:pt x="1496568" y="1912477"/>
                      <a:pt x="1496568" y="1922748"/>
                    </a:cubicBezTo>
                    <a:cubicBezTo>
                      <a:pt x="1496568" y="1933018"/>
                      <a:pt x="1488232" y="1941353"/>
                      <a:pt x="1477962" y="1941353"/>
                    </a:cubicBezTo>
                    <a:cubicBezTo>
                      <a:pt x="1467692" y="1941353"/>
                      <a:pt x="1459357" y="1933018"/>
                      <a:pt x="1459357" y="1922748"/>
                    </a:cubicBezTo>
                    <a:close/>
                    <a:moveTo>
                      <a:pt x="1522857" y="1922748"/>
                    </a:moveTo>
                    <a:cubicBezTo>
                      <a:pt x="1522857" y="1912477"/>
                      <a:pt x="1531192" y="1904142"/>
                      <a:pt x="1541462" y="1904142"/>
                    </a:cubicBezTo>
                    <a:cubicBezTo>
                      <a:pt x="1551732" y="1904142"/>
                      <a:pt x="1560068" y="1912477"/>
                      <a:pt x="1560068" y="1922748"/>
                    </a:cubicBezTo>
                    <a:cubicBezTo>
                      <a:pt x="1560068" y="1933018"/>
                      <a:pt x="1551732" y="1941353"/>
                      <a:pt x="1541462" y="1941353"/>
                    </a:cubicBezTo>
                    <a:cubicBezTo>
                      <a:pt x="1531192" y="1941353"/>
                      <a:pt x="1522857" y="1933018"/>
                      <a:pt x="1522857" y="1922748"/>
                    </a:cubicBezTo>
                    <a:close/>
                    <a:moveTo>
                      <a:pt x="1586071" y="1922748"/>
                    </a:moveTo>
                    <a:cubicBezTo>
                      <a:pt x="1586071" y="1912320"/>
                      <a:pt x="1594534" y="1903857"/>
                      <a:pt x="1604962" y="1903857"/>
                    </a:cubicBezTo>
                    <a:cubicBezTo>
                      <a:pt x="1615390" y="1903857"/>
                      <a:pt x="1623853" y="1912320"/>
                      <a:pt x="1623853" y="1922748"/>
                    </a:cubicBezTo>
                    <a:cubicBezTo>
                      <a:pt x="1623853" y="1933176"/>
                      <a:pt x="1615390" y="1941639"/>
                      <a:pt x="1604962" y="1941639"/>
                    </a:cubicBezTo>
                    <a:cubicBezTo>
                      <a:pt x="1594534" y="1941639"/>
                      <a:pt x="1586071" y="1933176"/>
                      <a:pt x="1586071" y="1922748"/>
                    </a:cubicBezTo>
                    <a:close/>
                    <a:moveTo>
                      <a:pt x="1649571" y="1922748"/>
                    </a:moveTo>
                    <a:cubicBezTo>
                      <a:pt x="1649571" y="1912320"/>
                      <a:pt x="1658034" y="1903857"/>
                      <a:pt x="1668462" y="1903857"/>
                    </a:cubicBezTo>
                    <a:cubicBezTo>
                      <a:pt x="1678890" y="1903857"/>
                      <a:pt x="1687353" y="1912320"/>
                      <a:pt x="1687353" y="1922748"/>
                    </a:cubicBezTo>
                    <a:cubicBezTo>
                      <a:pt x="1687353" y="1933176"/>
                      <a:pt x="1678890" y="1941639"/>
                      <a:pt x="1668462" y="1941639"/>
                    </a:cubicBezTo>
                    <a:cubicBezTo>
                      <a:pt x="1658034" y="1941639"/>
                      <a:pt x="1649571" y="1933176"/>
                      <a:pt x="1649571" y="1922748"/>
                    </a:cubicBezTo>
                    <a:close/>
                    <a:moveTo>
                      <a:pt x="1713071" y="1922748"/>
                    </a:moveTo>
                    <a:cubicBezTo>
                      <a:pt x="1713071" y="1912320"/>
                      <a:pt x="1721534" y="1903857"/>
                      <a:pt x="1731962" y="1903857"/>
                    </a:cubicBezTo>
                    <a:cubicBezTo>
                      <a:pt x="1742390" y="1903857"/>
                      <a:pt x="1750853" y="1912320"/>
                      <a:pt x="1750853" y="1922748"/>
                    </a:cubicBezTo>
                    <a:cubicBezTo>
                      <a:pt x="1750853" y="1933176"/>
                      <a:pt x="1742390" y="1941639"/>
                      <a:pt x="1731962" y="1941639"/>
                    </a:cubicBezTo>
                    <a:cubicBezTo>
                      <a:pt x="1721534" y="1941639"/>
                      <a:pt x="1713071" y="1933176"/>
                      <a:pt x="1713071" y="1922748"/>
                    </a:cubicBezTo>
                    <a:close/>
                    <a:moveTo>
                      <a:pt x="1776571" y="1922748"/>
                    </a:moveTo>
                    <a:cubicBezTo>
                      <a:pt x="1776571" y="1912320"/>
                      <a:pt x="1785034" y="1903857"/>
                      <a:pt x="1795462" y="1903857"/>
                    </a:cubicBezTo>
                    <a:cubicBezTo>
                      <a:pt x="1805890" y="1903857"/>
                      <a:pt x="1814353" y="1912320"/>
                      <a:pt x="1814353" y="1922748"/>
                    </a:cubicBezTo>
                    <a:cubicBezTo>
                      <a:pt x="1814353" y="1933176"/>
                      <a:pt x="1805890" y="1941639"/>
                      <a:pt x="1795462" y="1941639"/>
                    </a:cubicBezTo>
                    <a:cubicBezTo>
                      <a:pt x="1785034" y="1941639"/>
                      <a:pt x="1776571" y="1933176"/>
                      <a:pt x="1776571" y="1922748"/>
                    </a:cubicBezTo>
                    <a:close/>
                    <a:moveTo>
                      <a:pt x="1841785" y="1922748"/>
                    </a:moveTo>
                    <a:cubicBezTo>
                      <a:pt x="1841785" y="1913266"/>
                      <a:pt x="1849480" y="1905571"/>
                      <a:pt x="1858962" y="1905571"/>
                    </a:cubicBezTo>
                    <a:cubicBezTo>
                      <a:pt x="1868444" y="1905571"/>
                      <a:pt x="1876139" y="1913266"/>
                      <a:pt x="1876139" y="1922748"/>
                    </a:cubicBezTo>
                    <a:cubicBezTo>
                      <a:pt x="1876139" y="1932229"/>
                      <a:pt x="1868444" y="1939925"/>
                      <a:pt x="1858962" y="1939925"/>
                    </a:cubicBezTo>
                    <a:cubicBezTo>
                      <a:pt x="1849480" y="1939925"/>
                      <a:pt x="1841785" y="1932229"/>
                      <a:pt x="1841785" y="1922748"/>
                    </a:cubicBezTo>
                    <a:close/>
                    <a:moveTo>
                      <a:pt x="1905285" y="1922748"/>
                    </a:moveTo>
                    <a:cubicBezTo>
                      <a:pt x="1905285" y="1913266"/>
                      <a:pt x="1912980" y="1905571"/>
                      <a:pt x="1922462" y="1905571"/>
                    </a:cubicBezTo>
                    <a:cubicBezTo>
                      <a:pt x="1931944" y="1905571"/>
                      <a:pt x="1939639" y="1913266"/>
                      <a:pt x="1939639" y="1922748"/>
                    </a:cubicBezTo>
                    <a:cubicBezTo>
                      <a:pt x="1939639" y="1932229"/>
                      <a:pt x="1931944" y="1939925"/>
                      <a:pt x="1922462" y="1939925"/>
                    </a:cubicBezTo>
                    <a:cubicBezTo>
                      <a:pt x="1912980" y="1939925"/>
                      <a:pt x="1905285" y="1932229"/>
                      <a:pt x="1905285" y="1922748"/>
                    </a:cubicBezTo>
                    <a:close/>
                    <a:moveTo>
                      <a:pt x="1968785" y="1922748"/>
                    </a:moveTo>
                    <a:cubicBezTo>
                      <a:pt x="1968785" y="1913266"/>
                      <a:pt x="1976480" y="1905571"/>
                      <a:pt x="1985962" y="1905571"/>
                    </a:cubicBezTo>
                    <a:cubicBezTo>
                      <a:pt x="1995444" y="1905571"/>
                      <a:pt x="2003139" y="1913266"/>
                      <a:pt x="2003139" y="1922748"/>
                    </a:cubicBezTo>
                    <a:cubicBezTo>
                      <a:pt x="2003139" y="1932229"/>
                      <a:pt x="1995444" y="1939925"/>
                      <a:pt x="1985962" y="1939925"/>
                    </a:cubicBezTo>
                    <a:cubicBezTo>
                      <a:pt x="1976480" y="1939925"/>
                      <a:pt x="1968785" y="1932229"/>
                      <a:pt x="1968785" y="1922748"/>
                    </a:cubicBezTo>
                    <a:close/>
                    <a:moveTo>
                      <a:pt x="2032285" y="1922748"/>
                    </a:moveTo>
                    <a:cubicBezTo>
                      <a:pt x="2032285" y="1913266"/>
                      <a:pt x="2039980" y="1905571"/>
                      <a:pt x="2049462" y="1905571"/>
                    </a:cubicBezTo>
                    <a:cubicBezTo>
                      <a:pt x="2058944" y="1905571"/>
                      <a:pt x="2066639" y="1913266"/>
                      <a:pt x="2066639" y="1922748"/>
                    </a:cubicBezTo>
                    <a:cubicBezTo>
                      <a:pt x="2066639" y="1932229"/>
                      <a:pt x="2058944" y="1939925"/>
                      <a:pt x="2049462" y="1939925"/>
                    </a:cubicBezTo>
                    <a:cubicBezTo>
                      <a:pt x="2039980" y="1939925"/>
                      <a:pt x="2032285" y="1932229"/>
                      <a:pt x="2032285" y="1922748"/>
                    </a:cubicBezTo>
                    <a:close/>
                    <a:moveTo>
                      <a:pt x="2095500" y="1922748"/>
                    </a:moveTo>
                    <a:cubicBezTo>
                      <a:pt x="2095500" y="1913108"/>
                      <a:pt x="2103323" y="1905285"/>
                      <a:pt x="2112962" y="1905285"/>
                    </a:cubicBezTo>
                    <a:cubicBezTo>
                      <a:pt x="2122601" y="1905285"/>
                      <a:pt x="2130425" y="1913108"/>
                      <a:pt x="2130425" y="1922748"/>
                    </a:cubicBezTo>
                    <a:cubicBezTo>
                      <a:pt x="2130425" y="1932387"/>
                      <a:pt x="2122601" y="1940210"/>
                      <a:pt x="2112962" y="1940210"/>
                    </a:cubicBezTo>
                    <a:cubicBezTo>
                      <a:pt x="2103323" y="1940210"/>
                      <a:pt x="2095500" y="1932387"/>
                      <a:pt x="2095500" y="1922748"/>
                    </a:cubicBezTo>
                    <a:close/>
                    <a:moveTo>
                      <a:pt x="2159000" y="1922748"/>
                    </a:moveTo>
                    <a:cubicBezTo>
                      <a:pt x="2159000" y="1913108"/>
                      <a:pt x="2166823" y="1905285"/>
                      <a:pt x="2176462" y="1905285"/>
                    </a:cubicBezTo>
                    <a:cubicBezTo>
                      <a:pt x="2186101" y="1905285"/>
                      <a:pt x="2193925" y="1913108"/>
                      <a:pt x="2193925" y="1922748"/>
                    </a:cubicBezTo>
                    <a:cubicBezTo>
                      <a:pt x="2193925" y="1932387"/>
                      <a:pt x="2186101" y="1940210"/>
                      <a:pt x="2176462" y="1940210"/>
                    </a:cubicBezTo>
                    <a:cubicBezTo>
                      <a:pt x="2166823" y="1940210"/>
                      <a:pt x="2159000" y="1932387"/>
                      <a:pt x="2159000" y="1922748"/>
                    </a:cubicBezTo>
                    <a:close/>
                    <a:moveTo>
                      <a:pt x="254000" y="1986248"/>
                    </a:moveTo>
                    <a:cubicBezTo>
                      <a:pt x="254000" y="1976608"/>
                      <a:pt x="261823" y="1968785"/>
                      <a:pt x="271462" y="1968785"/>
                    </a:cubicBezTo>
                    <a:cubicBezTo>
                      <a:pt x="281101" y="1968785"/>
                      <a:pt x="288925" y="1976608"/>
                      <a:pt x="288925" y="1986248"/>
                    </a:cubicBezTo>
                    <a:cubicBezTo>
                      <a:pt x="288925" y="1995887"/>
                      <a:pt x="281101" y="2003710"/>
                      <a:pt x="271462" y="2003710"/>
                    </a:cubicBezTo>
                    <a:cubicBezTo>
                      <a:pt x="261823" y="2003710"/>
                      <a:pt x="254000" y="1995887"/>
                      <a:pt x="254000" y="1986248"/>
                    </a:cubicBezTo>
                    <a:close/>
                    <a:moveTo>
                      <a:pt x="317500" y="1986248"/>
                    </a:moveTo>
                    <a:cubicBezTo>
                      <a:pt x="317500" y="1976608"/>
                      <a:pt x="325323" y="1968785"/>
                      <a:pt x="334962" y="1968785"/>
                    </a:cubicBezTo>
                    <a:cubicBezTo>
                      <a:pt x="344601" y="1968785"/>
                      <a:pt x="352425" y="1976608"/>
                      <a:pt x="352425" y="1986248"/>
                    </a:cubicBezTo>
                    <a:cubicBezTo>
                      <a:pt x="352425" y="1995887"/>
                      <a:pt x="344601" y="2003710"/>
                      <a:pt x="334962" y="2003710"/>
                    </a:cubicBezTo>
                    <a:cubicBezTo>
                      <a:pt x="325323" y="2003710"/>
                      <a:pt x="317500" y="1995887"/>
                      <a:pt x="317500" y="1986248"/>
                    </a:cubicBezTo>
                    <a:close/>
                    <a:moveTo>
                      <a:pt x="381285" y="1986248"/>
                    </a:moveTo>
                    <a:cubicBezTo>
                      <a:pt x="381285" y="1976766"/>
                      <a:pt x="388980" y="1969071"/>
                      <a:pt x="398462" y="1969071"/>
                    </a:cubicBezTo>
                    <a:cubicBezTo>
                      <a:pt x="407944" y="1969071"/>
                      <a:pt x="415639" y="1976766"/>
                      <a:pt x="415639" y="1986248"/>
                    </a:cubicBezTo>
                    <a:cubicBezTo>
                      <a:pt x="415639" y="1995729"/>
                      <a:pt x="407944" y="2003425"/>
                      <a:pt x="398462" y="2003425"/>
                    </a:cubicBezTo>
                    <a:cubicBezTo>
                      <a:pt x="388980" y="2003425"/>
                      <a:pt x="381285" y="1995729"/>
                      <a:pt x="381285" y="1986248"/>
                    </a:cubicBezTo>
                    <a:close/>
                    <a:moveTo>
                      <a:pt x="443642" y="1986248"/>
                    </a:moveTo>
                    <a:cubicBezTo>
                      <a:pt x="443642" y="1976135"/>
                      <a:pt x="451850" y="1967928"/>
                      <a:pt x="461962" y="1967928"/>
                    </a:cubicBezTo>
                    <a:cubicBezTo>
                      <a:pt x="472075" y="1967928"/>
                      <a:pt x="480282" y="1976135"/>
                      <a:pt x="480282" y="1986248"/>
                    </a:cubicBezTo>
                    <a:cubicBezTo>
                      <a:pt x="480282" y="1996360"/>
                      <a:pt x="472075" y="2004568"/>
                      <a:pt x="461962" y="2004568"/>
                    </a:cubicBezTo>
                    <a:cubicBezTo>
                      <a:pt x="451850" y="2004568"/>
                      <a:pt x="443642" y="1996360"/>
                      <a:pt x="443642" y="1986248"/>
                    </a:cubicBezTo>
                    <a:close/>
                    <a:moveTo>
                      <a:pt x="507142" y="1986248"/>
                    </a:moveTo>
                    <a:cubicBezTo>
                      <a:pt x="507142" y="1976135"/>
                      <a:pt x="515350" y="1967928"/>
                      <a:pt x="525462" y="1967928"/>
                    </a:cubicBezTo>
                    <a:cubicBezTo>
                      <a:pt x="535575" y="1967928"/>
                      <a:pt x="543782" y="1976135"/>
                      <a:pt x="543782" y="1986248"/>
                    </a:cubicBezTo>
                    <a:cubicBezTo>
                      <a:pt x="543782" y="1996360"/>
                      <a:pt x="535575" y="2004568"/>
                      <a:pt x="525462" y="2004568"/>
                    </a:cubicBezTo>
                    <a:cubicBezTo>
                      <a:pt x="515350" y="2004568"/>
                      <a:pt x="507142" y="1996360"/>
                      <a:pt x="507142" y="1986248"/>
                    </a:cubicBezTo>
                    <a:close/>
                    <a:moveTo>
                      <a:pt x="570642" y="1986248"/>
                    </a:moveTo>
                    <a:cubicBezTo>
                      <a:pt x="570642" y="1976135"/>
                      <a:pt x="578850" y="1967928"/>
                      <a:pt x="588962" y="1967928"/>
                    </a:cubicBezTo>
                    <a:cubicBezTo>
                      <a:pt x="599075" y="1967928"/>
                      <a:pt x="607282" y="1976135"/>
                      <a:pt x="607282" y="1986248"/>
                    </a:cubicBezTo>
                    <a:cubicBezTo>
                      <a:pt x="607282" y="1996360"/>
                      <a:pt x="599075" y="2004568"/>
                      <a:pt x="588962" y="2004568"/>
                    </a:cubicBezTo>
                    <a:cubicBezTo>
                      <a:pt x="578850" y="2004568"/>
                      <a:pt x="570642" y="1996360"/>
                      <a:pt x="570642" y="1986248"/>
                    </a:cubicBezTo>
                    <a:close/>
                    <a:moveTo>
                      <a:pt x="634142" y="1986248"/>
                    </a:moveTo>
                    <a:cubicBezTo>
                      <a:pt x="634142" y="1976135"/>
                      <a:pt x="642350" y="1967928"/>
                      <a:pt x="652462" y="1967928"/>
                    </a:cubicBezTo>
                    <a:cubicBezTo>
                      <a:pt x="662574" y="1967928"/>
                      <a:pt x="670782" y="1976135"/>
                      <a:pt x="670782" y="1986248"/>
                    </a:cubicBezTo>
                    <a:cubicBezTo>
                      <a:pt x="670782" y="1996360"/>
                      <a:pt x="662574" y="2004568"/>
                      <a:pt x="652462" y="2004568"/>
                    </a:cubicBezTo>
                    <a:cubicBezTo>
                      <a:pt x="642350" y="2004568"/>
                      <a:pt x="634142" y="1996360"/>
                      <a:pt x="634142" y="1986248"/>
                    </a:cubicBezTo>
                    <a:close/>
                    <a:moveTo>
                      <a:pt x="697642" y="1986248"/>
                    </a:moveTo>
                    <a:cubicBezTo>
                      <a:pt x="697642" y="1976135"/>
                      <a:pt x="705850" y="1967928"/>
                      <a:pt x="715962" y="1967928"/>
                    </a:cubicBezTo>
                    <a:cubicBezTo>
                      <a:pt x="726074" y="1967928"/>
                      <a:pt x="734282" y="1976135"/>
                      <a:pt x="734282" y="1986248"/>
                    </a:cubicBezTo>
                    <a:cubicBezTo>
                      <a:pt x="734282" y="1996360"/>
                      <a:pt x="726074" y="2004568"/>
                      <a:pt x="715962" y="2004568"/>
                    </a:cubicBezTo>
                    <a:cubicBezTo>
                      <a:pt x="705850" y="2004568"/>
                      <a:pt x="697642" y="1996360"/>
                      <a:pt x="697642" y="1986248"/>
                    </a:cubicBezTo>
                    <a:close/>
                    <a:moveTo>
                      <a:pt x="761142" y="1986248"/>
                    </a:moveTo>
                    <a:cubicBezTo>
                      <a:pt x="761142" y="1976135"/>
                      <a:pt x="769350" y="1967928"/>
                      <a:pt x="779462" y="1967928"/>
                    </a:cubicBezTo>
                    <a:cubicBezTo>
                      <a:pt x="789574" y="1967928"/>
                      <a:pt x="797782" y="1976135"/>
                      <a:pt x="797782" y="1986248"/>
                    </a:cubicBezTo>
                    <a:cubicBezTo>
                      <a:pt x="797782" y="1996360"/>
                      <a:pt x="789574" y="2004568"/>
                      <a:pt x="779462" y="2004568"/>
                    </a:cubicBezTo>
                    <a:cubicBezTo>
                      <a:pt x="769350" y="2004568"/>
                      <a:pt x="761142" y="1996360"/>
                      <a:pt x="761142" y="1986248"/>
                    </a:cubicBezTo>
                    <a:close/>
                    <a:moveTo>
                      <a:pt x="824642" y="1986248"/>
                    </a:moveTo>
                    <a:cubicBezTo>
                      <a:pt x="824642" y="1976135"/>
                      <a:pt x="832850" y="1967928"/>
                      <a:pt x="842962" y="1967928"/>
                    </a:cubicBezTo>
                    <a:cubicBezTo>
                      <a:pt x="853074" y="1967928"/>
                      <a:pt x="861282" y="1976135"/>
                      <a:pt x="861282" y="1986248"/>
                    </a:cubicBezTo>
                    <a:cubicBezTo>
                      <a:pt x="861282" y="1996360"/>
                      <a:pt x="853074" y="2004568"/>
                      <a:pt x="842962" y="2004568"/>
                    </a:cubicBezTo>
                    <a:cubicBezTo>
                      <a:pt x="832850" y="2004568"/>
                      <a:pt x="824642" y="1996360"/>
                      <a:pt x="824642" y="1986248"/>
                    </a:cubicBezTo>
                    <a:close/>
                    <a:moveTo>
                      <a:pt x="888142" y="1986248"/>
                    </a:moveTo>
                    <a:cubicBezTo>
                      <a:pt x="888142" y="1976135"/>
                      <a:pt x="896350" y="1967928"/>
                      <a:pt x="906462" y="1967928"/>
                    </a:cubicBezTo>
                    <a:cubicBezTo>
                      <a:pt x="916574" y="1967928"/>
                      <a:pt x="924782" y="1976135"/>
                      <a:pt x="924782" y="1986248"/>
                    </a:cubicBezTo>
                    <a:cubicBezTo>
                      <a:pt x="924782" y="1996360"/>
                      <a:pt x="916574" y="2004568"/>
                      <a:pt x="906462" y="2004568"/>
                    </a:cubicBezTo>
                    <a:cubicBezTo>
                      <a:pt x="896350" y="2004568"/>
                      <a:pt x="888142" y="1996360"/>
                      <a:pt x="888142" y="1986248"/>
                    </a:cubicBezTo>
                    <a:close/>
                    <a:moveTo>
                      <a:pt x="951642" y="1986248"/>
                    </a:moveTo>
                    <a:cubicBezTo>
                      <a:pt x="951642" y="1976135"/>
                      <a:pt x="959850" y="1967928"/>
                      <a:pt x="969962" y="1967928"/>
                    </a:cubicBezTo>
                    <a:cubicBezTo>
                      <a:pt x="980074" y="1967928"/>
                      <a:pt x="988282" y="1976135"/>
                      <a:pt x="988282" y="1986248"/>
                    </a:cubicBezTo>
                    <a:cubicBezTo>
                      <a:pt x="988282" y="1996360"/>
                      <a:pt x="980074" y="2004568"/>
                      <a:pt x="969962" y="2004568"/>
                    </a:cubicBezTo>
                    <a:cubicBezTo>
                      <a:pt x="959850" y="2004568"/>
                      <a:pt x="951642" y="1996360"/>
                      <a:pt x="951642" y="1986248"/>
                    </a:cubicBezTo>
                    <a:close/>
                    <a:moveTo>
                      <a:pt x="1015142" y="1986248"/>
                    </a:moveTo>
                    <a:cubicBezTo>
                      <a:pt x="1015142" y="1976135"/>
                      <a:pt x="1023350" y="1967928"/>
                      <a:pt x="1033462" y="1967928"/>
                    </a:cubicBezTo>
                    <a:cubicBezTo>
                      <a:pt x="1043574" y="1967928"/>
                      <a:pt x="1051782" y="1976135"/>
                      <a:pt x="1051782" y="1986248"/>
                    </a:cubicBezTo>
                    <a:cubicBezTo>
                      <a:pt x="1051782" y="1996360"/>
                      <a:pt x="1043574" y="2004568"/>
                      <a:pt x="1033462" y="2004568"/>
                    </a:cubicBezTo>
                    <a:cubicBezTo>
                      <a:pt x="1023350" y="2004568"/>
                      <a:pt x="1015142" y="1996360"/>
                      <a:pt x="1015142" y="1986248"/>
                    </a:cubicBezTo>
                    <a:close/>
                    <a:moveTo>
                      <a:pt x="1078357" y="1986248"/>
                    </a:moveTo>
                    <a:cubicBezTo>
                      <a:pt x="1078357" y="1975977"/>
                      <a:pt x="1086692" y="1967642"/>
                      <a:pt x="1096962" y="1967642"/>
                    </a:cubicBezTo>
                    <a:cubicBezTo>
                      <a:pt x="1107232" y="1967642"/>
                      <a:pt x="1115568" y="1975977"/>
                      <a:pt x="1115568" y="1986248"/>
                    </a:cubicBezTo>
                    <a:cubicBezTo>
                      <a:pt x="1115568" y="1996518"/>
                      <a:pt x="1107232" y="2004853"/>
                      <a:pt x="1096962" y="2004853"/>
                    </a:cubicBezTo>
                    <a:cubicBezTo>
                      <a:pt x="1086692" y="2004853"/>
                      <a:pt x="1078357" y="1996518"/>
                      <a:pt x="1078357" y="1986248"/>
                    </a:cubicBezTo>
                    <a:close/>
                    <a:moveTo>
                      <a:pt x="1141857" y="1986248"/>
                    </a:moveTo>
                    <a:cubicBezTo>
                      <a:pt x="1141857" y="1975977"/>
                      <a:pt x="1150192" y="1967642"/>
                      <a:pt x="1160462" y="1967642"/>
                    </a:cubicBezTo>
                    <a:cubicBezTo>
                      <a:pt x="1170732" y="1967642"/>
                      <a:pt x="1179068" y="1975977"/>
                      <a:pt x="1179068" y="1986248"/>
                    </a:cubicBezTo>
                    <a:cubicBezTo>
                      <a:pt x="1179068" y="1996518"/>
                      <a:pt x="1170732" y="2004853"/>
                      <a:pt x="1160462" y="2004853"/>
                    </a:cubicBezTo>
                    <a:cubicBezTo>
                      <a:pt x="1150192" y="2004853"/>
                      <a:pt x="1141857" y="1996518"/>
                      <a:pt x="1141857" y="1986248"/>
                    </a:cubicBezTo>
                    <a:close/>
                    <a:moveTo>
                      <a:pt x="1205357" y="1986248"/>
                    </a:moveTo>
                    <a:cubicBezTo>
                      <a:pt x="1205357" y="1975977"/>
                      <a:pt x="1213692" y="1967642"/>
                      <a:pt x="1223962" y="1967642"/>
                    </a:cubicBezTo>
                    <a:cubicBezTo>
                      <a:pt x="1234232" y="1967642"/>
                      <a:pt x="1242568" y="1975977"/>
                      <a:pt x="1242568" y="1986248"/>
                    </a:cubicBezTo>
                    <a:cubicBezTo>
                      <a:pt x="1242568" y="1996518"/>
                      <a:pt x="1234232" y="2004853"/>
                      <a:pt x="1223962" y="2004853"/>
                    </a:cubicBezTo>
                    <a:cubicBezTo>
                      <a:pt x="1213692" y="2004853"/>
                      <a:pt x="1205357" y="1996518"/>
                      <a:pt x="1205357" y="1986248"/>
                    </a:cubicBezTo>
                    <a:close/>
                    <a:moveTo>
                      <a:pt x="1268857" y="1986248"/>
                    </a:moveTo>
                    <a:cubicBezTo>
                      <a:pt x="1268857" y="1975977"/>
                      <a:pt x="1277192" y="1967642"/>
                      <a:pt x="1287462" y="1967642"/>
                    </a:cubicBezTo>
                    <a:cubicBezTo>
                      <a:pt x="1297732" y="1967642"/>
                      <a:pt x="1306068" y="1975977"/>
                      <a:pt x="1306068" y="1986248"/>
                    </a:cubicBezTo>
                    <a:cubicBezTo>
                      <a:pt x="1306068" y="1996518"/>
                      <a:pt x="1297732" y="2004853"/>
                      <a:pt x="1287462" y="2004853"/>
                    </a:cubicBezTo>
                    <a:cubicBezTo>
                      <a:pt x="1277192" y="2004853"/>
                      <a:pt x="1268857" y="1996518"/>
                      <a:pt x="1268857" y="1986248"/>
                    </a:cubicBezTo>
                    <a:close/>
                    <a:moveTo>
                      <a:pt x="1332357" y="1986248"/>
                    </a:moveTo>
                    <a:cubicBezTo>
                      <a:pt x="1332357" y="1975977"/>
                      <a:pt x="1340692" y="1967642"/>
                      <a:pt x="1350962" y="1967642"/>
                    </a:cubicBezTo>
                    <a:cubicBezTo>
                      <a:pt x="1361232" y="1967642"/>
                      <a:pt x="1369568" y="1975977"/>
                      <a:pt x="1369568" y="1986248"/>
                    </a:cubicBezTo>
                    <a:cubicBezTo>
                      <a:pt x="1369568" y="1996518"/>
                      <a:pt x="1361232" y="2004853"/>
                      <a:pt x="1350962" y="2004853"/>
                    </a:cubicBezTo>
                    <a:cubicBezTo>
                      <a:pt x="1340692" y="2004853"/>
                      <a:pt x="1332357" y="1996518"/>
                      <a:pt x="1332357" y="1986248"/>
                    </a:cubicBezTo>
                    <a:close/>
                    <a:moveTo>
                      <a:pt x="1395857" y="1986248"/>
                    </a:moveTo>
                    <a:cubicBezTo>
                      <a:pt x="1395857" y="1975977"/>
                      <a:pt x="1404192" y="1967642"/>
                      <a:pt x="1414462" y="1967642"/>
                    </a:cubicBezTo>
                    <a:cubicBezTo>
                      <a:pt x="1424732" y="1967642"/>
                      <a:pt x="1433068" y="1975977"/>
                      <a:pt x="1433068" y="1986248"/>
                    </a:cubicBezTo>
                    <a:cubicBezTo>
                      <a:pt x="1433068" y="1996518"/>
                      <a:pt x="1424732" y="2004853"/>
                      <a:pt x="1414462" y="2004853"/>
                    </a:cubicBezTo>
                    <a:cubicBezTo>
                      <a:pt x="1404192" y="2004853"/>
                      <a:pt x="1395857" y="1996518"/>
                      <a:pt x="1395857" y="1986248"/>
                    </a:cubicBezTo>
                    <a:close/>
                    <a:moveTo>
                      <a:pt x="1459357" y="1986248"/>
                    </a:moveTo>
                    <a:cubicBezTo>
                      <a:pt x="1459357" y="1975977"/>
                      <a:pt x="1467692" y="1967642"/>
                      <a:pt x="1477962" y="1967642"/>
                    </a:cubicBezTo>
                    <a:cubicBezTo>
                      <a:pt x="1488232" y="1967642"/>
                      <a:pt x="1496568" y="1975977"/>
                      <a:pt x="1496568" y="1986248"/>
                    </a:cubicBezTo>
                    <a:cubicBezTo>
                      <a:pt x="1496568" y="1996518"/>
                      <a:pt x="1488232" y="2004853"/>
                      <a:pt x="1477962" y="2004853"/>
                    </a:cubicBezTo>
                    <a:cubicBezTo>
                      <a:pt x="1467692" y="2004853"/>
                      <a:pt x="1459357" y="1996518"/>
                      <a:pt x="1459357" y="1986248"/>
                    </a:cubicBezTo>
                    <a:close/>
                    <a:moveTo>
                      <a:pt x="1522571" y="1986248"/>
                    </a:moveTo>
                    <a:cubicBezTo>
                      <a:pt x="1522571" y="1975820"/>
                      <a:pt x="1531034" y="1967357"/>
                      <a:pt x="1541462" y="1967357"/>
                    </a:cubicBezTo>
                    <a:cubicBezTo>
                      <a:pt x="1551890" y="1967357"/>
                      <a:pt x="1560353" y="1975820"/>
                      <a:pt x="1560353" y="1986248"/>
                    </a:cubicBezTo>
                    <a:cubicBezTo>
                      <a:pt x="1560353" y="1996676"/>
                      <a:pt x="1551890" y="2005139"/>
                      <a:pt x="1541462" y="2005139"/>
                    </a:cubicBezTo>
                    <a:cubicBezTo>
                      <a:pt x="1531034" y="2005139"/>
                      <a:pt x="1522571" y="1996676"/>
                      <a:pt x="1522571" y="1986248"/>
                    </a:cubicBezTo>
                    <a:close/>
                    <a:moveTo>
                      <a:pt x="1586071" y="1986248"/>
                    </a:moveTo>
                    <a:cubicBezTo>
                      <a:pt x="1586071" y="1975820"/>
                      <a:pt x="1594534" y="1967357"/>
                      <a:pt x="1604962" y="1967357"/>
                    </a:cubicBezTo>
                    <a:cubicBezTo>
                      <a:pt x="1615390" y="1967357"/>
                      <a:pt x="1623853" y="1975820"/>
                      <a:pt x="1623853" y="1986248"/>
                    </a:cubicBezTo>
                    <a:cubicBezTo>
                      <a:pt x="1623853" y="1996676"/>
                      <a:pt x="1615390" y="2005139"/>
                      <a:pt x="1604962" y="2005139"/>
                    </a:cubicBezTo>
                    <a:cubicBezTo>
                      <a:pt x="1594534" y="2005139"/>
                      <a:pt x="1586071" y="1996676"/>
                      <a:pt x="1586071" y="1986248"/>
                    </a:cubicBezTo>
                    <a:close/>
                    <a:moveTo>
                      <a:pt x="1649571" y="1986248"/>
                    </a:moveTo>
                    <a:cubicBezTo>
                      <a:pt x="1649571" y="1975820"/>
                      <a:pt x="1658034" y="1967357"/>
                      <a:pt x="1668462" y="1967357"/>
                    </a:cubicBezTo>
                    <a:cubicBezTo>
                      <a:pt x="1678890" y="1967357"/>
                      <a:pt x="1687353" y="1975820"/>
                      <a:pt x="1687353" y="1986248"/>
                    </a:cubicBezTo>
                    <a:cubicBezTo>
                      <a:pt x="1687353" y="1996676"/>
                      <a:pt x="1678890" y="2005139"/>
                      <a:pt x="1668462" y="2005139"/>
                    </a:cubicBezTo>
                    <a:cubicBezTo>
                      <a:pt x="1658034" y="2005139"/>
                      <a:pt x="1649571" y="1996676"/>
                      <a:pt x="1649571" y="1986248"/>
                    </a:cubicBezTo>
                    <a:close/>
                    <a:moveTo>
                      <a:pt x="1713071" y="1986248"/>
                    </a:moveTo>
                    <a:cubicBezTo>
                      <a:pt x="1713071" y="1975820"/>
                      <a:pt x="1721534" y="1967357"/>
                      <a:pt x="1731962" y="1967357"/>
                    </a:cubicBezTo>
                    <a:cubicBezTo>
                      <a:pt x="1742390" y="1967357"/>
                      <a:pt x="1750853" y="1975820"/>
                      <a:pt x="1750853" y="1986248"/>
                    </a:cubicBezTo>
                    <a:cubicBezTo>
                      <a:pt x="1750853" y="1996676"/>
                      <a:pt x="1742390" y="2005139"/>
                      <a:pt x="1731962" y="2005139"/>
                    </a:cubicBezTo>
                    <a:cubicBezTo>
                      <a:pt x="1721534" y="2005139"/>
                      <a:pt x="1713071" y="1996676"/>
                      <a:pt x="1713071" y="1986248"/>
                    </a:cubicBezTo>
                    <a:close/>
                    <a:moveTo>
                      <a:pt x="1778285" y="1986248"/>
                    </a:moveTo>
                    <a:cubicBezTo>
                      <a:pt x="1778285" y="1976766"/>
                      <a:pt x="1785980" y="1969071"/>
                      <a:pt x="1795462" y="1969071"/>
                    </a:cubicBezTo>
                    <a:cubicBezTo>
                      <a:pt x="1804944" y="1969071"/>
                      <a:pt x="1812639" y="1976766"/>
                      <a:pt x="1812639" y="1986248"/>
                    </a:cubicBezTo>
                    <a:cubicBezTo>
                      <a:pt x="1812639" y="1995729"/>
                      <a:pt x="1804944" y="2003425"/>
                      <a:pt x="1795462" y="2003425"/>
                    </a:cubicBezTo>
                    <a:cubicBezTo>
                      <a:pt x="1785980" y="2003425"/>
                      <a:pt x="1778285" y="1995729"/>
                      <a:pt x="1778285" y="1986248"/>
                    </a:cubicBezTo>
                    <a:close/>
                    <a:moveTo>
                      <a:pt x="1841785" y="1986248"/>
                    </a:moveTo>
                    <a:cubicBezTo>
                      <a:pt x="1841785" y="1976766"/>
                      <a:pt x="1849480" y="1969071"/>
                      <a:pt x="1858962" y="1969071"/>
                    </a:cubicBezTo>
                    <a:cubicBezTo>
                      <a:pt x="1868444" y="1969071"/>
                      <a:pt x="1876139" y="1976766"/>
                      <a:pt x="1876139" y="1986248"/>
                    </a:cubicBezTo>
                    <a:cubicBezTo>
                      <a:pt x="1876139" y="1995729"/>
                      <a:pt x="1868444" y="2003425"/>
                      <a:pt x="1858962" y="2003425"/>
                    </a:cubicBezTo>
                    <a:cubicBezTo>
                      <a:pt x="1849480" y="2003425"/>
                      <a:pt x="1841785" y="1995729"/>
                      <a:pt x="1841785" y="1986248"/>
                    </a:cubicBezTo>
                    <a:close/>
                    <a:moveTo>
                      <a:pt x="1905285" y="1986248"/>
                    </a:moveTo>
                    <a:cubicBezTo>
                      <a:pt x="1905285" y="1976766"/>
                      <a:pt x="1912980" y="1969071"/>
                      <a:pt x="1922462" y="1969071"/>
                    </a:cubicBezTo>
                    <a:cubicBezTo>
                      <a:pt x="1931944" y="1969071"/>
                      <a:pt x="1939639" y="1976766"/>
                      <a:pt x="1939639" y="1986248"/>
                    </a:cubicBezTo>
                    <a:cubicBezTo>
                      <a:pt x="1939639" y="1995729"/>
                      <a:pt x="1931944" y="2003425"/>
                      <a:pt x="1922462" y="2003425"/>
                    </a:cubicBezTo>
                    <a:cubicBezTo>
                      <a:pt x="1912980" y="2003425"/>
                      <a:pt x="1905285" y="1995729"/>
                      <a:pt x="1905285" y="1986248"/>
                    </a:cubicBezTo>
                    <a:close/>
                    <a:moveTo>
                      <a:pt x="1968785" y="1986248"/>
                    </a:moveTo>
                    <a:cubicBezTo>
                      <a:pt x="1968785" y="1976766"/>
                      <a:pt x="1976480" y="1969071"/>
                      <a:pt x="1985962" y="1969071"/>
                    </a:cubicBezTo>
                    <a:cubicBezTo>
                      <a:pt x="1995444" y="1969071"/>
                      <a:pt x="2003139" y="1976766"/>
                      <a:pt x="2003139" y="1986248"/>
                    </a:cubicBezTo>
                    <a:cubicBezTo>
                      <a:pt x="2003139" y="1995729"/>
                      <a:pt x="1995444" y="2003425"/>
                      <a:pt x="1985962" y="2003425"/>
                    </a:cubicBezTo>
                    <a:cubicBezTo>
                      <a:pt x="1976480" y="2003425"/>
                      <a:pt x="1968785" y="1995729"/>
                      <a:pt x="1968785" y="1986248"/>
                    </a:cubicBezTo>
                    <a:close/>
                    <a:moveTo>
                      <a:pt x="2032000" y="1986248"/>
                    </a:moveTo>
                    <a:cubicBezTo>
                      <a:pt x="2032000" y="1976608"/>
                      <a:pt x="2039823" y="1968785"/>
                      <a:pt x="2049462" y="1968785"/>
                    </a:cubicBezTo>
                    <a:cubicBezTo>
                      <a:pt x="2059101" y="1968785"/>
                      <a:pt x="2066925" y="1976608"/>
                      <a:pt x="2066925" y="1986248"/>
                    </a:cubicBezTo>
                    <a:cubicBezTo>
                      <a:pt x="2066925" y="1995887"/>
                      <a:pt x="2059101" y="2003710"/>
                      <a:pt x="2049462" y="2003710"/>
                    </a:cubicBezTo>
                    <a:cubicBezTo>
                      <a:pt x="2039823" y="2003710"/>
                      <a:pt x="2032000" y="1995887"/>
                      <a:pt x="2032000" y="1986248"/>
                    </a:cubicBezTo>
                    <a:close/>
                    <a:moveTo>
                      <a:pt x="2095500" y="1986248"/>
                    </a:moveTo>
                    <a:cubicBezTo>
                      <a:pt x="2095500" y="1976608"/>
                      <a:pt x="2103323" y="1968785"/>
                      <a:pt x="2112962" y="1968785"/>
                    </a:cubicBezTo>
                    <a:cubicBezTo>
                      <a:pt x="2122601" y="1968785"/>
                      <a:pt x="2130425" y="1976608"/>
                      <a:pt x="2130425" y="1986248"/>
                    </a:cubicBezTo>
                    <a:cubicBezTo>
                      <a:pt x="2130425" y="1995887"/>
                      <a:pt x="2122601" y="2003710"/>
                      <a:pt x="2112962" y="2003710"/>
                    </a:cubicBezTo>
                    <a:cubicBezTo>
                      <a:pt x="2103323" y="2003710"/>
                      <a:pt x="2095500" y="1995887"/>
                      <a:pt x="2095500" y="1986248"/>
                    </a:cubicBezTo>
                    <a:close/>
                    <a:moveTo>
                      <a:pt x="2159000" y="1986248"/>
                    </a:moveTo>
                    <a:cubicBezTo>
                      <a:pt x="2159000" y="1976608"/>
                      <a:pt x="2166823" y="1968785"/>
                      <a:pt x="2176462" y="1968785"/>
                    </a:cubicBezTo>
                    <a:cubicBezTo>
                      <a:pt x="2186101" y="1968785"/>
                      <a:pt x="2193925" y="1976608"/>
                      <a:pt x="2193925" y="1986248"/>
                    </a:cubicBezTo>
                    <a:cubicBezTo>
                      <a:pt x="2193925" y="1995887"/>
                      <a:pt x="2186101" y="2003710"/>
                      <a:pt x="2176462" y="2003710"/>
                    </a:cubicBezTo>
                    <a:cubicBezTo>
                      <a:pt x="2166823" y="2003710"/>
                      <a:pt x="2159000" y="1995887"/>
                      <a:pt x="2159000" y="1986248"/>
                    </a:cubicBezTo>
                    <a:close/>
                    <a:moveTo>
                      <a:pt x="317500" y="2049748"/>
                    </a:moveTo>
                    <a:cubicBezTo>
                      <a:pt x="317500" y="2040108"/>
                      <a:pt x="325323" y="2032285"/>
                      <a:pt x="334962" y="2032285"/>
                    </a:cubicBezTo>
                    <a:cubicBezTo>
                      <a:pt x="344601" y="2032285"/>
                      <a:pt x="352425" y="2040108"/>
                      <a:pt x="352425" y="2049748"/>
                    </a:cubicBezTo>
                    <a:cubicBezTo>
                      <a:pt x="352425" y="2059387"/>
                      <a:pt x="344601" y="2067210"/>
                      <a:pt x="334962" y="2067210"/>
                    </a:cubicBezTo>
                    <a:cubicBezTo>
                      <a:pt x="325323" y="2067210"/>
                      <a:pt x="317500" y="2059387"/>
                      <a:pt x="317500" y="2049748"/>
                    </a:cubicBezTo>
                    <a:close/>
                    <a:moveTo>
                      <a:pt x="381000" y="2049748"/>
                    </a:moveTo>
                    <a:cubicBezTo>
                      <a:pt x="381000" y="2040108"/>
                      <a:pt x="388823" y="2032285"/>
                      <a:pt x="398462" y="2032285"/>
                    </a:cubicBezTo>
                    <a:cubicBezTo>
                      <a:pt x="408101" y="2032285"/>
                      <a:pt x="415925" y="2040108"/>
                      <a:pt x="415925" y="2049748"/>
                    </a:cubicBezTo>
                    <a:cubicBezTo>
                      <a:pt x="415925" y="2059387"/>
                      <a:pt x="408101" y="2067210"/>
                      <a:pt x="398462" y="2067210"/>
                    </a:cubicBezTo>
                    <a:cubicBezTo>
                      <a:pt x="388823" y="2067210"/>
                      <a:pt x="381000" y="2059387"/>
                      <a:pt x="381000" y="2049748"/>
                    </a:cubicBezTo>
                    <a:close/>
                    <a:moveTo>
                      <a:pt x="444785" y="2049748"/>
                    </a:moveTo>
                    <a:cubicBezTo>
                      <a:pt x="444785" y="2040266"/>
                      <a:pt x="452480" y="2032571"/>
                      <a:pt x="461962" y="2032571"/>
                    </a:cubicBezTo>
                    <a:cubicBezTo>
                      <a:pt x="471444" y="2032571"/>
                      <a:pt x="479139" y="2040266"/>
                      <a:pt x="479139" y="2049748"/>
                    </a:cubicBezTo>
                    <a:cubicBezTo>
                      <a:pt x="479139" y="2059229"/>
                      <a:pt x="471444" y="2066925"/>
                      <a:pt x="461962" y="2066925"/>
                    </a:cubicBezTo>
                    <a:cubicBezTo>
                      <a:pt x="452480" y="2066925"/>
                      <a:pt x="444785" y="2059229"/>
                      <a:pt x="444785" y="2049748"/>
                    </a:cubicBezTo>
                    <a:close/>
                    <a:moveTo>
                      <a:pt x="508285" y="2049748"/>
                    </a:moveTo>
                    <a:cubicBezTo>
                      <a:pt x="508285" y="2040266"/>
                      <a:pt x="515980" y="2032571"/>
                      <a:pt x="525462" y="2032571"/>
                    </a:cubicBezTo>
                    <a:cubicBezTo>
                      <a:pt x="534944" y="2032571"/>
                      <a:pt x="542639" y="2040266"/>
                      <a:pt x="542639" y="2049748"/>
                    </a:cubicBezTo>
                    <a:cubicBezTo>
                      <a:pt x="542639" y="2059229"/>
                      <a:pt x="534944" y="2066925"/>
                      <a:pt x="525462" y="2066925"/>
                    </a:cubicBezTo>
                    <a:cubicBezTo>
                      <a:pt x="515980" y="2066925"/>
                      <a:pt x="508285" y="2059229"/>
                      <a:pt x="508285" y="2049748"/>
                    </a:cubicBezTo>
                    <a:close/>
                    <a:moveTo>
                      <a:pt x="570642" y="2049748"/>
                    </a:moveTo>
                    <a:cubicBezTo>
                      <a:pt x="570642" y="2039635"/>
                      <a:pt x="578850" y="2031428"/>
                      <a:pt x="588962" y="2031428"/>
                    </a:cubicBezTo>
                    <a:cubicBezTo>
                      <a:pt x="599075" y="2031428"/>
                      <a:pt x="607282" y="2039635"/>
                      <a:pt x="607282" y="2049748"/>
                    </a:cubicBezTo>
                    <a:cubicBezTo>
                      <a:pt x="607282" y="2059860"/>
                      <a:pt x="599075" y="2068068"/>
                      <a:pt x="588962" y="2068068"/>
                    </a:cubicBezTo>
                    <a:cubicBezTo>
                      <a:pt x="578850" y="2068068"/>
                      <a:pt x="570642" y="2059860"/>
                      <a:pt x="570642" y="2049748"/>
                    </a:cubicBezTo>
                    <a:close/>
                    <a:moveTo>
                      <a:pt x="634142" y="2049748"/>
                    </a:moveTo>
                    <a:cubicBezTo>
                      <a:pt x="634142" y="2039635"/>
                      <a:pt x="642350" y="2031428"/>
                      <a:pt x="652462" y="2031428"/>
                    </a:cubicBezTo>
                    <a:cubicBezTo>
                      <a:pt x="662574" y="2031428"/>
                      <a:pt x="670782" y="2039635"/>
                      <a:pt x="670782" y="2049748"/>
                    </a:cubicBezTo>
                    <a:cubicBezTo>
                      <a:pt x="670782" y="2059860"/>
                      <a:pt x="662574" y="2068068"/>
                      <a:pt x="652462" y="2068068"/>
                    </a:cubicBezTo>
                    <a:cubicBezTo>
                      <a:pt x="642350" y="2068068"/>
                      <a:pt x="634142" y="2059860"/>
                      <a:pt x="634142" y="2049748"/>
                    </a:cubicBezTo>
                    <a:close/>
                    <a:moveTo>
                      <a:pt x="697642" y="2049748"/>
                    </a:moveTo>
                    <a:cubicBezTo>
                      <a:pt x="697642" y="2039635"/>
                      <a:pt x="705850" y="2031428"/>
                      <a:pt x="715962" y="2031428"/>
                    </a:cubicBezTo>
                    <a:cubicBezTo>
                      <a:pt x="726074" y="2031428"/>
                      <a:pt x="734282" y="2039635"/>
                      <a:pt x="734282" y="2049748"/>
                    </a:cubicBezTo>
                    <a:cubicBezTo>
                      <a:pt x="734282" y="2059860"/>
                      <a:pt x="726074" y="2068068"/>
                      <a:pt x="715962" y="2068068"/>
                    </a:cubicBezTo>
                    <a:cubicBezTo>
                      <a:pt x="705850" y="2068068"/>
                      <a:pt x="697642" y="2059860"/>
                      <a:pt x="697642" y="2049748"/>
                    </a:cubicBezTo>
                    <a:close/>
                    <a:moveTo>
                      <a:pt x="761142" y="2049748"/>
                    </a:moveTo>
                    <a:cubicBezTo>
                      <a:pt x="761142" y="2039635"/>
                      <a:pt x="769350" y="2031428"/>
                      <a:pt x="779462" y="2031428"/>
                    </a:cubicBezTo>
                    <a:cubicBezTo>
                      <a:pt x="789574" y="2031428"/>
                      <a:pt x="797782" y="2039635"/>
                      <a:pt x="797782" y="2049748"/>
                    </a:cubicBezTo>
                    <a:cubicBezTo>
                      <a:pt x="797782" y="2059860"/>
                      <a:pt x="789574" y="2068068"/>
                      <a:pt x="779462" y="2068068"/>
                    </a:cubicBezTo>
                    <a:cubicBezTo>
                      <a:pt x="769350" y="2068068"/>
                      <a:pt x="761142" y="2059860"/>
                      <a:pt x="761142" y="2049748"/>
                    </a:cubicBezTo>
                    <a:close/>
                    <a:moveTo>
                      <a:pt x="824642" y="2049748"/>
                    </a:moveTo>
                    <a:cubicBezTo>
                      <a:pt x="824642" y="2039635"/>
                      <a:pt x="832850" y="2031428"/>
                      <a:pt x="842962" y="2031428"/>
                    </a:cubicBezTo>
                    <a:cubicBezTo>
                      <a:pt x="853074" y="2031428"/>
                      <a:pt x="861282" y="2039635"/>
                      <a:pt x="861282" y="2049748"/>
                    </a:cubicBezTo>
                    <a:cubicBezTo>
                      <a:pt x="861282" y="2059860"/>
                      <a:pt x="853074" y="2068068"/>
                      <a:pt x="842962" y="2068068"/>
                    </a:cubicBezTo>
                    <a:cubicBezTo>
                      <a:pt x="832850" y="2068068"/>
                      <a:pt x="824642" y="2059860"/>
                      <a:pt x="824642" y="2049748"/>
                    </a:cubicBezTo>
                    <a:close/>
                    <a:moveTo>
                      <a:pt x="888142" y="2049748"/>
                    </a:moveTo>
                    <a:cubicBezTo>
                      <a:pt x="888142" y="2039635"/>
                      <a:pt x="896350" y="2031428"/>
                      <a:pt x="906462" y="2031428"/>
                    </a:cubicBezTo>
                    <a:cubicBezTo>
                      <a:pt x="916574" y="2031428"/>
                      <a:pt x="924782" y="2039635"/>
                      <a:pt x="924782" y="2049748"/>
                    </a:cubicBezTo>
                    <a:cubicBezTo>
                      <a:pt x="924782" y="2059860"/>
                      <a:pt x="916574" y="2068068"/>
                      <a:pt x="906462" y="2068068"/>
                    </a:cubicBezTo>
                    <a:cubicBezTo>
                      <a:pt x="896350" y="2068068"/>
                      <a:pt x="888142" y="2059860"/>
                      <a:pt x="888142" y="2049748"/>
                    </a:cubicBezTo>
                    <a:close/>
                    <a:moveTo>
                      <a:pt x="951357" y="2049748"/>
                    </a:moveTo>
                    <a:cubicBezTo>
                      <a:pt x="951357" y="2039477"/>
                      <a:pt x="959692" y="2031142"/>
                      <a:pt x="969962" y="2031142"/>
                    </a:cubicBezTo>
                    <a:cubicBezTo>
                      <a:pt x="980232" y="2031142"/>
                      <a:pt x="988567" y="2039477"/>
                      <a:pt x="988567" y="2049748"/>
                    </a:cubicBezTo>
                    <a:cubicBezTo>
                      <a:pt x="988567" y="2060018"/>
                      <a:pt x="980232" y="2068353"/>
                      <a:pt x="969962" y="2068353"/>
                    </a:cubicBezTo>
                    <a:cubicBezTo>
                      <a:pt x="959692" y="2068353"/>
                      <a:pt x="951357" y="2060018"/>
                      <a:pt x="951357" y="2049748"/>
                    </a:cubicBezTo>
                    <a:close/>
                    <a:moveTo>
                      <a:pt x="1014857" y="2049748"/>
                    </a:moveTo>
                    <a:cubicBezTo>
                      <a:pt x="1014857" y="2039477"/>
                      <a:pt x="1023192" y="2031142"/>
                      <a:pt x="1033462" y="2031142"/>
                    </a:cubicBezTo>
                    <a:cubicBezTo>
                      <a:pt x="1043732" y="2031142"/>
                      <a:pt x="1052068" y="2039477"/>
                      <a:pt x="1052068" y="2049748"/>
                    </a:cubicBezTo>
                    <a:cubicBezTo>
                      <a:pt x="1052068" y="2060018"/>
                      <a:pt x="1043732" y="2068353"/>
                      <a:pt x="1033462" y="2068353"/>
                    </a:cubicBezTo>
                    <a:cubicBezTo>
                      <a:pt x="1023192" y="2068353"/>
                      <a:pt x="1014857" y="2060018"/>
                      <a:pt x="1014857" y="2049748"/>
                    </a:cubicBezTo>
                    <a:close/>
                    <a:moveTo>
                      <a:pt x="1078357" y="2049748"/>
                    </a:moveTo>
                    <a:cubicBezTo>
                      <a:pt x="1078357" y="2039477"/>
                      <a:pt x="1086692" y="2031142"/>
                      <a:pt x="1096962" y="2031142"/>
                    </a:cubicBezTo>
                    <a:cubicBezTo>
                      <a:pt x="1107232" y="2031142"/>
                      <a:pt x="1115568" y="2039477"/>
                      <a:pt x="1115568" y="2049748"/>
                    </a:cubicBezTo>
                    <a:cubicBezTo>
                      <a:pt x="1115568" y="2060018"/>
                      <a:pt x="1107232" y="2068353"/>
                      <a:pt x="1096962" y="2068353"/>
                    </a:cubicBezTo>
                    <a:cubicBezTo>
                      <a:pt x="1086692" y="2068353"/>
                      <a:pt x="1078357" y="2060018"/>
                      <a:pt x="1078357" y="2049748"/>
                    </a:cubicBezTo>
                    <a:close/>
                    <a:moveTo>
                      <a:pt x="1141857" y="2049748"/>
                    </a:moveTo>
                    <a:cubicBezTo>
                      <a:pt x="1141857" y="2039477"/>
                      <a:pt x="1150192" y="2031142"/>
                      <a:pt x="1160462" y="2031142"/>
                    </a:cubicBezTo>
                    <a:cubicBezTo>
                      <a:pt x="1170732" y="2031142"/>
                      <a:pt x="1179068" y="2039477"/>
                      <a:pt x="1179068" y="2049748"/>
                    </a:cubicBezTo>
                    <a:cubicBezTo>
                      <a:pt x="1179068" y="2060018"/>
                      <a:pt x="1170732" y="2068353"/>
                      <a:pt x="1160462" y="2068353"/>
                    </a:cubicBezTo>
                    <a:cubicBezTo>
                      <a:pt x="1150192" y="2068353"/>
                      <a:pt x="1141857" y="2060018"/>
                      <a:pt x="1141857" y="2049748"/>
                    </a:cubicBezTo>
                    <a:close/>
                    <a:moveTo>
                      <a:pt x="1205357" y="2049748"/>
                    </a:moveTo>
                    <a:cubicBezTo>
                      <a:pt x="1205357" y="2039477"/>
                      <a:pt x="1213692" y="2031142"/>
                      <a:pt x="1223962" y="2031142"/>
                    </a:cubicBezTo>
                    <a:cubicBezTo>
                      <a:pt x="1234232" y="2031142"/>
                      <a:pt x="1242568" y="2039477"/>
                      <a:pt x="1242568" y="2049748"/>
                    </a:cubicBezTo>
                    <a:cubicBezTo>
                      <a:pt x="1242568" y="2060018"/>
                      <a:pt x="1234232" y="2068353"/>
                      <a:pt x="1223962" y="2068353"/>
                    </a:cubicBezTo>
                    <a:cubicBezTo>
                      <a:pt x="1213692" y="2068353"/>
                      <a:pt x="1205357" y="2060018"/>
                      <a:pt x="1205357" y="2049748"/>
                    </a:cubicBezTo>
                    <a:close/>
                    <a:moveTo>
                      <a:pt x="1268857" y="2049748"/>
                    </a:moveTo>
                    <a:cubicBezTo>
                      <a:pt x="1268857" y="2039477"/>
                      <a:pt x="1277192" y="2031142"/>
                      <a:pt x="1287462" y="2031142"/>
                    </a:cubicBezTo>
                    <a:cubicBezTo>
                      <a:pt x="1297732" y="2031142"/>
                      <a:pt x="1306068" y="2039477"/>
                      <a:pt x="1306068" y="2049748"/>
                    </a:cubicBezTo>
                    <a:cubicBezTo>
                      <a:pt x="1306068" y="2060018"/>
                      <a:pt x="1297732" y="2068353"/>
                      <a:pt x="1287462" y="2068353"/>
                    </a:cubicBezTo>
                    <a:cubicBezTo>
                      <a:pt x="1277192" y="2068353"/>
                      <a:pt x="1268857" y="2060018"/>
                      <a:pt x="1268857" y="2049748"/>
                    </a:cubicBezTo>
                    <a:close/>
                    <a:moveTo>
                      <a:pt x="1332357" y="2049748"/>
                    </a:moveTo>
                    <a:cubicBezTo>
                      <a:pt x="1332357" y="2039477"/>
                      <a:pt x="1340692" y="2031142"/>
                      <a:pt x="1350962" y="2031142"/>
                    </a:cubicBezTo>
                    <a:cubicBezTo>
                      <a:pt x="1361232" y="2031142"/>
                      <a:pt x="1369568" y="2039477"/>
                      <a:pt x="1369568" y="2049748"/>
                    </a:cubicBezTo>
                    <a:cubicBezTo>
                      <a:pt x="1369568" y="2060018"/>
                      <a:pt x="1361232" y="2068353"/>
                      <a:pt x="1350962" y="2068353"/>
                    </a:cubicBezTo>
                    <a:cubicBezTo>
                      <a:pt x="1340692" y="2068353"/>
                      <a:pt x="1332357" y="2060018"/>
                      <a:pt x="1332357" y="2049748"/>
                    </a:cubicBezTo>
                    <a:close/>
                    <a:moveTo>
                      <a:pt x="1395857" y="2049748"/>
                    </a:moveTo>
                    <a:cubicBezTo>
                      <a:pt x="1395857" y="2039477"/>
                      <a:pt x="1404192" y="2031142"/>
                      <a:pt x="1414462" y="2031142"/>
                    </a:cubicBezTo>
                    <a:cubicBezTo>
                      <a:pt x="1424732" y="2031142"/>
                      <a:pt x="1433068" y="2039477"/>
                      <a:pt x="1433068" y="2049748"/>
                    </a:cubicBezTo>
                    <a:cubicBezTo>
                      <a:pt x="1433068" y="2060018"/>
                      <a:pt x="1424732" y="2068353"/>
                      <a:pt x="1414462" y="2068353"/>
                    </a:cubicBezTo>
                    <a:cubicBezTo>
                      <a:pt x="1404192" y="2068353"/>
                      <a:pt x="1395857" y="2060018"/>
                      <a:pt x="1395857" y="2049748"/>
                    </a:cubicBezTo>
                    <a:close/>
                    <a:moveTo>
                      <a:pt x="1459071" y="2049748"/>
                    </a:moveTo>
                    <a:cubicBezTo>
                      <a:pt x="1459071" y="2039320"/>
                      <a:pt x="1467534" y="2030857"/>
                      <a:pt x="1477962" y="2030857"/>
                    </a:cubicBezTo>
                    <a:cubicBezTo>
                      <a:pt x="1488390" y="2030857"/>
                      <a:pt x="1496853" y="2039320"/>
                      <a:pt x="1496853" y="2049748"/>
                    </a:cubicBezTo>
                    <a:cubicBezTo>
                      <a:pt x="1496853" y="2060176"/>
                      <a:pt x="1488390" y="2068639"/>
                      <a:pt x="1477962" y="2068639"/>
                    </a:cubicBezTo>
                    <a:cubicBezTo>
                      <a:pt x="1467534" y="2068639"/>
                      <a:pt x="1459071" y="2060176"/>
                      <a:pt x="1459071" y="2049748"/>
                    </a:cubicBezTo>
                    <a:close/>
                    <a:moveTo>
                      <a:pt x="1522571" y="2049748"/>
                    </a:moveTo>
                    <a:cubicBezTo>
                      <a:pt x="1522571" y="2039320"/>
                      <a:pt x="1531034" y="2030857"/>
                      <a:pt x="1541462" y="2030857"/>
                    </a:cubicBezTo>
                    <a:cubicBezTo>
                      <a:pt x="1551890" y="2030857"/>
                      <a:pt x="1560353" y="2039320"/>
                      <a:pt x="1560353" y="2049748"/>
                    </a:cubicBezTo>
                    <a:cubicBezTo>
                      <a:pt x="1560353" y="2060176"/>
                      <a:pt x="1551890" y="2068639"/>
                      <a:pt x="1541462" y="2068639"/>
                    </a:cubicBezTo>
                    <a:cubicBezTo>
                      <a:pt x="1531034" y="2068639"/>
                      <a:pt x="1522571" y="2060176"/>
                      <a:pt x="1522571" y="2049748"/>
                    </a:cubicBezTo>
                    <a:close/>
                    <a:moveTo>
                      <a:pt x="1586071" y="2049748"/>
                    </a:moveTo>
                    <a:cubicBezTo>
                      <a:pt x="1586071" y="2039320"/>
                      <a:pt x="1594534" y="2030857"/>
                      <a:pt x="1604962" y="2030857"/>
                    </a:cubicBezTo>
                    <a:cubicBezTo>
                      <a:pt x="1615390" y="2030857"/>
                      <a:pt x="1623853" y="2039320"/>
                      <a:pt x="1623853" y="2049748"/>
                    </a:cubicBezTo>
                    <a:cubicBezTo>
                      <a:pt x="1623853" y="2060176"/>
                      <a:pt x="1615390" y="2068639"/>
                      <a:pt x="1604962" y="2068639"/>
                    </a:cubicBezTo>
                    <a:cubicBezTo>
                      <a:pt x="1594534" y="2068639"/>
                      <a:pt x="1586071" y="2060176"/>
                      <a:pt x="1586071" y="2049748"/>
                    </a:cubicBezTo>
                    <a:close/>
                    <a:moveTo>
                      <a:pt x="1650142" y="2049748"/>
                    </a:moveTo>
                    <a:cubicBezTo>
                      <a:pt x="1650142" y="2039635"/>
                      <a:pt x="1658350" y="2031428"/>
                      <a:pt x="1668462" y="2031428"/>
                    </a:cubicBezTo>
                    <a:cubicBezTo>
                      <a:pt x="1678575" y="2031428"/>
                      <a:pt x="1686782" y="2039635"/>
                      <a:pt x="1686782" y="2049748"/>
                    </a:cubicBezTo>
                    <a:cubicBezTo>
                      <a:pt x="1686782" y="2059860"/>
                      <a:pt x="1678575" y="2068068"/>
                      <a:pt x="1668462" y="2068068"/>
                    </a:cubicBezTo>
                    <a:cubicBezTo>
                      <a:pt x="1658350" y="2068068"/>
                      <a:pt x="1650142" y="2059860"/>
                      <a:pt x="1650142" y="2049748"/>
                    </a:cubicBezTo>
                    <a:close/>
                    <a:moveTo>
                      <a:pt x="1714785" y="2049748"/>
                    </a:moveTo>
                    <a:cubicBezTo>
                      <a:pt x="1714785" y="2040266"/>
                      <a:pt x="1722480" y="2032571"/>
                      <a:pt x="1731962" y="2032571"/>
                    </a:cubicBezTo>
                    <a:cubicBezTo>
                      <a:pt x="1741444" y="2032571"/>
                      <a:pt x="1749139" y="2040266"/>
                      <a:pt x="1749139" y="2049748"/>
                    </a:cubicBezTo>
                    <a:cubicBezTo>
                      <a:pt x="1749139" y="2059229"/>
                      <a:pt x="1741444" y="2066925"/>
                      <a:pt x="1731962" y="2066925"/>
                    </a:cubicBezTo>
                    <a:cubicBezTo>
                      <a:pt x="1722480" y="2066925"/>
                      <a:pt x="1714785" y="2059229"/>
                      <a:pt x="1714785" y="2049748"/>
                    </a:cubicBezTo>
                    <a:close/>
                    <a:moveTo>
                      <a:pt x="1778285" y="2049748"/>
                    </a:moveTo>
                    <a:cubicBezTo>
                      <a:pt x="1778285" y="2040266"/>
                      <a:pt x="1785980" y="2032571"/>
                      <a:pt x="1795462" y="2032571"/>
                    </a:cubicBezTo>
                    <a:cubicBezTo>
                      <a:pt x="1804944" y="2032571"/>
                      <a:pt x="1812639" y="2040266"/>
                      <a:pt x="1812639" y="2049748"/>
                    </a:cubicBezTo>
                    <a:cubicBezTo>
                      <a:pt x="1812639" y="2059229"/>
                      <a:pt x="1804944" y="2066925"/>
                      <a:pt x="1795462" y="2066925"/>
                    </a:cubicBezTo>
                    <a:cubicBezTo>
                      <a:pt x="1785980" y="2066925"/>
                      <a:pt x="1778285" y="2059229"/>
                      <a:pt x="1778285" y="2049748"/>
                    </a:cubicBezTo>
                    <a:close/>
                    <a:moveTo>
                      <a:pt x="1841785" y="2049748"/>
                    </a:moveTo>
                    <a:cubicBezTo>
                      <a:pt x="1841785" y="2040266"/>
                      <a:pt x="1849480" y="2032571"/>
                      <a:pt x="1858962" y="2032571"/>
                    </a:cubicBezTo>
                    <a:cubicBezTo>
                      <a:pt x="1868444" y="2032571"/>
                      <a:pt x="1876139" y="2040266"/>
                      <a:pt x="1876139" y="2049748"/>
                    </a:cubicBezTo>
                    <a:cubicBezTo>
                      <a:pt x="1876139" y="2059229"/>
                      <a:pt x="1868444" y="2066925"/>
                      <a:pt x="1858962" y="2066925"/>
                    </a:cubicBezTo>
                    <a:cubicBezTo>
                      <a:pt x="1849480" y="2066925"/>
                      <a:pt x="1841785" y="2059229"/>
                      <a:pt x="1841785" y="2049748"/>
                    </a:cubicBezTo>
                    <a:close/>
                    <a:moveTo>
                      <a:pt x="1905285" y="2049748"/>
                    </a:moveTo>
                    <a:cubicBezTo>
                      <a:pt x="1905285" y="2040266"/>
                      <a:pt x="1912980" y="2032571"/>
                      <a:pt x="1922462" y="2032571"/>
                    </a:cubicBezTo>
                    <a:cubicBezTo>
                      <a:pt x="1931944" y="2032571"/>
                      <a:pt x="1939639" y="2040266"/>
                      <a:pt x="1939639" y="2049748"/>
                    </a:cubicBezTo>
                    <a:cubicBezTo>
                      <a:pt x="1939639" y="2059229"/>
                      <a:pt x="1931944" y="2066925"/>
                      <a:pt x="1922462" y="2066925"/>
                    </a:cubicBezTo>
                    <a:cubicBezTo>
                      <a:pt x="1912980" y="2066925"/>
                      <a:pt x="1905285" y="2059229"/>
                      <a:pt x="1905285" y="2049748"/>
                    </a:cubicBezTo>
                    <a:close/>
                    <a:moveTo>
                      <a:pt x="1968500" y="2049748"/>
                    </a:moveTo>
                    <a:cubicBezTo>
                      <a:pt x="1968500" y="2040108"/>
                      <a:pt x="1976323" y="2032285"/>
                      <a:pt x="1985962" y="2032285"/>
                    </a:cubicBezTo>
                    <a:cubicBezTo>
                      <a:pt x="1995601" y="2032285"/>
                      <a:pt x="2003425" y="2040108"/>
                      <a:pt x="2003425" y="2049748"/>
                    </a:cubicBezTo>
                    <a:cubicBezTo>
                      <a:pt x="2003425" y="2059387"/>
                      <a:pt x="1995601" y="2067210"/>
                      <a:pt x="1985962" y="2067210"/>
                    </a:cubicBezTo>
                    <a:cubicBezTo>
                      <a:pt x="1976323" y="2067210"/>
                      <a:pt x="1968500" y="2059387"/>
                      <a:pt x="1968500" y="2049748"/>
                    </a:cubicBezTo>
                    <a:close/>
                    <a:moveTo>
                      <a:pt x="2032000" y="2049748"/>
                    </a:moveTo>
                    <a:cubicBezTo>
                      <a:pt x="2032000" y="2040108"/>
                      <a:pt x="2039823" y="2032285"/>
                      <a:pt x="2049462" y="2032285"/>
                    </a:cubicBezTo>
                    <a:cubicBezTo>
                      <a:pt x="2059101" y="2032285"/>
                      <a:pt x="2066925" y="2040108"/>
                      <a:pt x="2066925" y="2049748"/>
                    </a:cubicBezTo>
                    <a:cubicBezTo>
                      <a:pt x="2066925" y="2059387"/>
                      <a:pt x="2059101" y="2067210"/>
                      <a:pt x="2049462" y="2067210"/>
                    </a:cubicBezTo>
                    <a:cubicBezTo>
                      <a:pt x="2039823" y="2067210"/>
                      <a:pt x="2032000" y="2059387"/>
                      <a:pt x="2032000" y="2049748"/>
                    </a:cubicBezTo>
                    <a:close/>
                    <a:moveTo>
                      <a:pt x="2095500" y="2049748"/>
                    </a:moveTo>
                    <a:cubicBezTo>
                      <a:pt x="2095500" y="2040108"/>
                      <a:pt x="2103323" y="2032285"/>
                      <a:pt x="2112962" y="2032285"/>
                    </a:cubicBezTo>
                    <a:cubicBezTo>
                      <a:pt x="2122601" y="2032285"/>
                      <a:pt x="2130425" y="2040108"/>
                      <a:pt x="2130425" y="2049748"/>
                    </a:cubicBezTo>
                    <a:cubicBezTo>
                      <a:pt x="2130425" y="2059387"/>
                      <a:pt x="2122601" y="2067210"/>
                      <a:pt x="2112962" y="2067210"/>
                    </a:cubicBezTo>
                    <a:cubicBezTo>
                      <a:pt x="2103323" y="2067210"/>
                      <a:pt x="2095500" y="2059387"/>
                      <a:pt x="2095500" y="2049748"/>
                    </a:cubicBezTo>
                    <a:close/>
                    <a:moveTo>
                      <a:pt x="381000" y="2113248"/>
                    </a:moveTo>
                    <a:cubicBezTo>
                      <a:pt x="381000" y="2103608"/>
                      <a:pt x="388823" y="2095785"/>
                      <a:pt x="398462" y="2095785"/>
                    </a:cubicBezTo>
                    <a:cubicBezTo>
                      <a:pt x="408101" y="2095785"/>
                      <a:pt x="415925" y="2103608"/>
                      <a:pt x="415925" y="2113248"/>
                    </a:cubicBezTo>
                    <a:cubicBezTo>
                      <a:pt x="415925" y="2122887"/>
                      <a:pt x="408101" y="2130710"/>
                      <a:pt x="398462" y="2130710"/>
                    </a:cubicBezTo>
                    <a:cubicBezTo>
                      <a:pt x="388823" y="2130710"/>
                      <a:pt x="381000" y="2122887"/>
                      <a:pt x="381000" y="2113248"/>
                    </a:cubicBezTo>
                    <a:close/>
                    <a:moveTo>
                      <a:pt x="444500" y="2113248"/>
                    </a:moveTo>
                    <a:cubicBezTo>
                      <a:pt x="444500" y="2103608"/>
                      <a:pt x="452323" y="2095785"/>
                      <a:pt x="461962" y="2095785"/>
                    </a:cubicBezTo>
                    <a:cubicBezTo>
                      <a:pt x="471601" y="2095785"/>
                      <a:pt x="479425" y="2103608"/>
                      <a:pt x="479425" y="2113248"/>
                    </a:cubicBezTo>
                    <a:cubicBezTo>
                      <a:pt x="479425" y="2122887"/>
                      <a:pt x="471601" y="2130710"/>
                      <a:pt x="461962" y="2130710"/>
                    </a:cubicBezTo>
                    <a:cubicBezTo>
                      <a:pt x="452323" y="2130710"/>
                      <a:pt x="444500" y="2122887"/>
                      <a:pt x="444500" y="2113248"/>
                    </a:cubicBezTo>
                    <a:close/>
                    <a:moveTo>
                      <a:pt x="508000" y="2113248"/>
                    </a:moveTo>
                    <a:cubicBezTo>
                      <a:pt x="508000" y="2103608"/>
                      <a:pt x="515823" y="2095785"/>
                      <a:pt x="525462" y="2095785"/>
                    </a:cubicBezTo>
                    <a:cubicBezTo>
                      <a:pt x="535101" y="2095785"/>
                      <a:pt x="542925" y="2103608"/>
                      <a:pt x="542925" y="2113248"/>
                    </a:cubicBezTo>
                    <a:cubicBezTo>
                      <a:pt x="542925" y="2122887"/>
                      <a:pt x="535101" y="2130710"/>
                      <a:pt x="525462" y="2130710"/>
                    </a:cubicBezTo>
                    <a:cubicBezTo>
                      <a:pt x="515823" y="2130710"/>
                      <a:pt x="508000" y="2122887"/>
                      <a:pt x="508000" y="2113248"/>
                    </a:cubicBezTo>
                    <a:close/>
                    <a:moveTo>
                      <a:pt x="571785" y="2113248"/>
                    </a:moveTo>
                    <a:cubicBezTo>
                      <a:pt x="571785" y="2103766"/>
                      <a:pt x="579480" y="2096071"/>
                      <a:pt x="588962" y="2096071"/>
                    </a:cubicBezTo>
                    <a:cubicBezTo>
                      <a:pt x="598444" y="2096071"/>
                      <a:pt x="606139" y="2103766"/>
                      <a:pt x="606139" y="2113248"/>
                    </a:cubicBezTo>
                    <a:cubicBezTo>
                      <a:pt x="606139" y="2122729"/>
                      <a:pt x="598444" y="2130425"/>
                      <a:pt x="588962" y="2130425"/>
                    </a:cubicBezTo>
                    <a:cubicBezTo>
                      <a:pt x="579480" y="2130425"/>
                      <a:pt x="571785" y="2122729"/>
                      <a:pt x="571785" y="2113248"/>
                    </a:cubicBezTo>
                    <a:close/>
                    <a:moveTo>
                      <a:pt x="634714" y="2113248"/>
                    </a:moveTo>
                    <a:cubicBezTo>
                      <a:pt x="634714" y="2103451"/>
                      <a:pt x="642665" y="2095500"/>
                      <a:pt x="652462" y="2095500"/>
                    </a:cubicBezTo>
                    <a:cubicBezTo>
                      <a:pt x="662259" y="2095500"/>
                      <a:pt x="670210" y="2103451"/>
                      <a:pt x="670210" y="2113248"/>
                    </a:cubicBezTo>
                    <a:cubicBezTo>
                      <a:pt x="670210" y="2123045"/>
                      <a:pt x="662259" y="2130996"/>
                      <a:pt x="652462" y="2130996"/>
                    </a:cubicBezTo>
                    <a:cubicBezTo>
                      <a:pt x="642665" y="2130996"/>
                      <a:pt x="634714" y="2123045"/>
                      <a:pt x="634714" y="2113248"/>
                    </a:cubicBezTo>
                    <a:close/>
                    <a:moveTo>
                      <a:pt x="697642" y="2113248"/>
                    </a:moveTo>
                    <a:cubicBezTo>
                      <a:pt x="697642" y="2103135"/>
                      <a:pt x="705850" y="2094928"/>
                      <a:pt x="715962" y="2094928"/>
                    </a:cubicBezTo>
                    <a:cubicBezTo>
                      <a:pt x="726074" y="2094928"/>
                      <a:pt x="734282" y="2103135"/>
                      <a:pt x="734282" y="2113248"/>
                    </a:cubicBezTo>
                    <a:cubicBezTo>
                      <a:pt x="734282" y="2123360"/>
                      <a:pt x="726074" y="2131568"/>
                      <a:pt x="715962" y="2131568"/>
                    </a:cubicBezTo>
                    <a:cubicBezTo>
                      <a:pt x="705850" y="2131568"/>
                      <a:pt x="697642" y="2123360"/>
                      <a:pt x="697642" y="2113248"/>
                    </a:cubicBezTo>
                    <a:close/>
                    <a:moveTo>
                      <a:pt x="761142" y="2113248"/>
                    </a:moveTo>
                    <a:cubicBezTo>
                      <a:pt x="761142" y="2103135"/>
                      <a:pt x="769350" y="2094928"/>
                      <a:pt x="779462" y="2094928"/>
                    </a:cubicBezTo>
                    <a:cubicBezTo>
                      <a:pt x="789574" y="2094928"/>
                      <a:pt x="797782" y="2103135"/>
                      <a:pt x="797782" y="2113248"/>
                    </a:cubicBezTo>
                    <a:cubicBezTo>
                      <a:pt x="797782" y="2123360"/>
                      <a:pt x="789574" y="2131568"/>
                      <a:pt x="779462" y="2131568"/>
                    </a:cubicBezTo>
                    <a:cubicBezTo>
                      <a:pt x="769350" y="2131568"/>
                      <a:pt x="761142" y="2123360"/>
                      <a:pt x="761142" y="2113248"/>
                    </a:cubicBezTo>
                    <a:close/>
                    <a:moveTo>
                      <a:pt x="824357" y="2113248"/>
                    </a:moveTo>
                    <a:cubicBezTo>
                      <a:pt x="824357" y="2102977"/>
                      <a:pt x="832692" y="2094642"/>
                      <a:pt x="842962" y="2094642"/>
                    </a:cubicBezTo>
                    <a:cubicBezTo>
                      <a:pt x="853232" y="2094642"/>
                      <a:pt x="861567" y="2102977"/>
                      <a:pt x="861567" y="2113248"/>
                    </a:cubicBezTo>
                    <a:cubicBezTo>
                      <a:pt x="861567" y="2123518"/>
                      <a:pt x="853232" y="2131853"/>
                      <a:pt x="842962" y="2131853"/>
                    </a:cubicBezTo>
                    <a:cubicBezTo>
                      <a:pt x="832692" y="2131853"/>
                      <a:pt x="824357" y="2123518"/>
                      <a:pt x="824357" y="2113248"/>
                    </a:cubicBezTo>
                    <a:close/>
                    <a:moveTo>
                      <a:pt x="887857" y="2113248"/>
                    </a:moveTo>
                    <a:cubicBezTo>
                      <a:pt x="887857" y="2102977"/>
                      <a:pt x="896192" y="2094642"/>
                      <a:pt x="906462" y="2094642"/>
                    </a:cubicBezTo>
                    <a:cubicBezTo>
                      <a:pt x="916732" y="2094642"/>
                      <a:pt x="925067" y="2102977"/>
                      <a:pt x="925067" y="2113248"/>
                    </a:cubicBezTo>
                    <a:cubicBezTo>
                      <a:pt x="925067" y="2123518"/>
                      <a:pt x="916732" y="2131853"/>
                      <a:pt x="906462" y="2131853"/>
                    </a:cubicBezTo>
                    <a:cubicBezTo>
                      <a:pt x="896192" y="2131853"/>
                      <a:pt x="887857" y="2123518"/>
                      <a:pt x="887857" y="2113248"/>
                    </a:cubicBezTo>
                    <a:close/>
                    <a:moveTo>
                      <a:pt x="951357" y="2113248"/>
                    </a:moveTo>
                    <a:cubicBezTo>
                      <a:pt x="951357" y="2102977"/>
                      <a:pt x="959692" y="2094642"/>
                      <a:pt x="969962" y="2094642"/>
                    </a:cubicBezTo>
                    <a:cubicBezTo>
                      <a:pt x="980232" y="2094642"/>
                      <a:pt x="988567" y="2102977"/>
                      <a:pt x="988567" y="2113248"/>
                    </a:cubicBezTo>
                    <a:cubicBezTo>
                      <a:pt x="988567" y="2123518"/>
                      <a:pt x="980232" y="2131853"/>
                      <a:pt x="969962" y="2131853"/>
                    </a:cubicBezTo>
                    <a:cubicBezTo>
                      <a:pt x="959692" y="2131853"/>
                      <a:pt x="951357" y="2123518"/>
                      <a:pt x="951357" y="2113248"/>
                    </a:cubicBezTo>
                    <a:close/>
                    <a:moveTo>
                      <a:pt x="1014857" y="2113248"/>
                    </a:moveTo>
                    <a:cubicBezTo>
                      <a:pt x="1014857" y="2102977"/>
                      <a:pt x="1023192" y="2094642"/>
                      <a:pt x="1033462" y="2094642"/>
                    </a:cubicBezTo>
                    <a:cubicBezTo>
                      <a:pt x="1043732" y="2094642"/>
                      <a:pt x="1052068" y="2102977"/>
                      <a:pt x="1052068" y="2113248"/>
                    </a:cubicBezTo>
                    <a:cubicBezTo>
                      <a:pt x="1052068" y="2123518"/>
                      <a:pt x="1043732" y="2131853"/>
                      <a:pt x="1033462" y="2131853"/>
                    </a:cubicBezTo>
                    <a:cubicBezTo>
                      <a:pt x="1023192" y="2131853"/>
                      <a:pt x="1014857" y="2123518"/>
                      <a:pt x="1014857" y="2113248"/>
                    </a:cubicBezTo>
                    <a:close/>
                    <a:moveTo>
                      <a:pt x="1078357" y="2113248"/>
                    </a:moveTo>
                    <a:cubicBezTo>
                      <a:pt x="1078357" y="2102977"/>
                      <a:pt x="1086692" y="2094642"/>
                      <a:pt x="1096962" y="2094642"/>
                    </a:cubicBezTo>
                    <a:cubicBezTo>
                      <a:pt x="1107232" y="2094642"/>
                      <a:pt x="1115568" y="2102977"/>
                      <a:pt x="1115568" y="2113248"/>
                    </a:cubicBezTo>
                    <a:cubicBezTo>
                      <a:pt x="1115568" y="2123518"/>
                      <a:pt x="1107232" y="2131853"/>
                      <a:pt x="1096962" y="2131853"/>
                    </a:cubicBezTo>
                    <a:cubicBezTo>
                      <a:pt x="1086692" y="2131853"/>
                      <a:pt x="1078357" y="2123518"/>
                      <a:pt x="1078357" y="2113248"/>
                    </a:cubicBezTo>
                    <a:close/>
                    <a:moveTo>
                      <a:pt x="1141857" y="2113248"/>
                    </a:moveTo>
                    <a:cubicBezTo>
                      <a:pt x="1141857" y="2102977"/>
                      <a:pt x="1150192" y="2094642"/>
                      <a:pt x="1160462" y="2094642"/>
                    </a:cubicBezTo>
                    <a:cubicBezTo>
                      <a:pt x="1170732" y="2094642"/>
                      <a:pt x="1179068" y="2102977"/>
                      <a:pt x="1179068" y="2113248"/>
                    </a:cubicBezTo>
                    <a:cubicBezTo>
                      <a:pt x="1179068" y="2123518"/>
                      <a:pt x="1170732" y="2131853"/>
                      <a:pt x="1160462" y="2131853"/>
                    </a:cubicBezTo>
                    <a:cubicBezTo>
                      <a:pt x="1150192" y="2131853"/>
                      <a:pt x="1141857" y="2123518"/>
                      <a:pt x="1141857" y="2113248"/>
                    </a:cubicBezTo>
                    <a:close/>
                    <a:moveTo>
                      <a:pt x="1205357" y="2113248"/>
                    </a:moveTo>
                    <a:cubicBezTo>
                      <a:pt x="1205357" y="2102977"/>
                      <a:pt x="1213692" y="2094642"/>
                      <a:pt x="1223962" y="2094642"/>
                    </a:cubicBezTo>
                    <a:cubicBezTo>
                      <a:pt x="1234232" y="2094642"/>
                      <a:pt x="1242568" y="2102977"/>
                      <a:pt x="1242568" y="2113248"/>
                    </a:cubicBezTo>
                    <a:cubicBezTo>
                      <a:pt x="1242568" y="2123518"/>
                      <a:pt x="1234232" y="2131853"/>
                      <a:pt x="1223962" y="2131853"/>
                    </a:cubicBezTo>
                    <a:cubicBezTo>
                      <a:pt x="1213692" y="2131853"/>
                      <a:pt x="1205357" y="2123518"/>
                      <a:pt x="1205357" y="2113248"/>
                    </a:cubicBezTo>
                    <a:close/>
                    <a:moveTo>
                      <a:pt x="1268857" y="2113248"/>
                    </a:moveTo>
                    <a:cubicBezTo>
                      <a:pt x="1268857" y="2102977"/>
                      <a:pt x="1277192" y="2094642"/>
                      <a:pt x="1287462" y="2094642"/>
                    </a:cubicBezTo>
                    <a:cubicBezTo>
                      <a:pt x="1297732" y="2094642"/>
                      <a:pt x="1306068" y="2102977"/>
                      <a:pt x="1306068" y="2113248"/>
                    </a:cubicBezTo>
                    <a:cubicBezTo>
                      <a:pt x="1306068" y="2123518"/>
                      <a:pt x="1297732" y="2131853"/>
                      <a:pt x="1287462" y="2131853"/>
                    </a:cubicBezTo>
                    <a:cubicBezTo>
                      <a:pt x="1277192" y="2131853"/>
                      <a:pt x="1268857" y="2123518"/>
                      <a:pt x="1268857" y="2113248"/>
                    </a:cubicBezTo>
                    <a:close/>
                    <a:moveTo>
                      <a:pt x="1332071" y="2113248"/>
                    </a:moveTo>
                    <a:cubicBezTo>
                      <a:pt x="1332071" y="2102820"/>
                      <a:pt x="1340534" y="2094357"/>
                      <a:pt x="1350962" y="2094357"/>
                    </a:cubicBezTo>
                    <a:cubicBezTo>
                      <a:pt x="1361390" y="2094357"/>
                      <a:pt x="1369853" y="2102820"/>
                      <a:pt x="1369853" y="2113248"/>
                    </a:cubicBezTo>
                    <a:cubicBezTo>
                      <a:pt x="1369853" y="2123676"/>
                      <a:pt x="1361390" y="2132139"/>
                      <a:pt x="1350962" y="2132139"/>
                    </a:cubicBezTo>
                    <a:cubicBezTo>
                      <a:pt x="1340534" y="2132139"/>
                      <a:pt x="1332071" y="2123676"/>
                      <a:pt x="1332071" y="2113248"/>
                    </a:cubicBezTo>
                    <a:close/>
                    <a:moveTo>
                      <a:pt x="1395571" y="2113248"/>
                    </a:moveTo>
                    <a:cubicBezTo>
                      <a:pt x="1395571" y="2102820"/>
                      <a:pt x="1404034" y="2094357"/>
                      <a:pt x="1414462" y="2094357"/>
                    </a:cubicBezTo>
                    <a:cubicBezTo>
                      <a:pt x="1424890" y="2094357"/>
                      <a:pt x="1433353" y="2102820"/>
                      <a:pt x="1433353" y="2113248"/>
                    </a:cubicBezTo>
                    <a:cubicBezTo>
                      <a:pt x="1433353" y="2123676"/>
                      <a:pt x="1424890" y="2132139"/>
                      <a:pt x="1414462" y="2132139"/>
                    </a:cubicBezTo>
                    <a:cubicBezTo>
                      <a:pt x="1404034" y="2132139"/>
                      <a:pt x="1395571" y="2123676"/>
                      <a:pt x="1395571" y="2113248"/>
                    </a:cubicBezTo>
                    <a:close/>
                    <a:moveTo>
                      <a:pt x="1459071" y="2113248"/>
                    </a:moveTo>
                    <a:cubicBezTo>
                      <a:pt x="1459071" y="2102820"/>
                      <a:pt x="1467534" y="2094357"/>
                      <a:pt x="1477962" y="2094357"/>
                    </a:cubicBezTo>
                    <a:cubicBezTo>
                      <a:pt x="1488390" y="2094357"/>
                      <a:pt x="1496853" y="2102820"/>
                      <a:pt x="1496853" y="2113248"/>
                    </a:cubicBezTo>
                    <a:cubicBezTo>
                      <a:pt x="1496853" y="2123676"/>
                      <a:pt x="1488390" y="2132139"/>
                      <a:pt x="1477962" y="2132139"/>
                    </a:cubicBezTo>
                    <a:cubicBezTo>
                      <a:pt x="1467534" y="2132139"/>
                      <a:pt x="1459071" y="2123676"/>
                      <a:pt x="1459071" y="2113248"/>
                    </a:cubicBezTo>
                    <a:close/>
                    <a:moveTo>
                      <a:pt x="1522571" y="2113248"/>
                    </a:moveTo>
                    <a:cubicBezTo>
                      <a:pt x="1522571" y="2102820"/>
                      <a:pt x="1531034" y="2094357"/>
                      <a:pt x="1541462" y="2094357"/>
                    </a:cubicBezTo>
                    <a:cubicBezTo>
                      <a:pt x="1551890" y="2094357"/>
                      <a:pt x="1560353" y="2102820"/>
                      <a:pt x="1560353" y="2113248"/>
                    </a:cubicBezTo>
                    <a:cubicBezTo>
                      <a:pt x="1560353" y="2123676"/>
                      <a:pt x="1551890" y="2132139"/>
                      <a:pt x="1541462" y="2132139"/>
                    </a:cubicBezTo>
                    <a:cubicBezTo>
                      <a:pt x="1531034" y="2132139"/>
                      <a:pt x="1522571" y="2123676"/>
                      <a:pt x="1522571" y="2113248"/>
                    </a:cubicBezTo>
                    <a:close/>
                    <a:moveTo>
                      <a:pt x="1587785" y="2113248"/>
                    </a:moveTo>
                    <a:cubicBezTo>
                      <a:pt x="1587785" y="2103766"/>
                      <a:pt x="1595480" y="2096071"/>
                      <a:pt x="1604962" y="2096071"/>
                    </a:cubicBezTo>
                    <a:cubicBezTo>
                      <a:pt x="1614444" y="2096071"/>
                      <a:pt x="1622139" y="2103766"/>
                      <a:pt x="1622139" y="2113248"/>
                    </a:cubicBezTo>
                    <a:cubicBezTo>
                      <a:pt x="1622139" y="2122729"/>
                      <a:pt x="1614444" y="2130425"/>
                      <a:pt x="1604962" y="2130425"/>
                    </a:cubicBezTo>
                    <a:cubicBezTo>
                      <a:pt x="1595480" y="2130425"/>
                      <a:pt x="1587785" y="2122729"/>
                      <a:pt x="1587785" y="2113248"/>
                    </a:cubicBezTo>
                    <a:close/>
                    <a:moveTo>
                      <a:pt x="1651285" y="2113248"/>
                    </a:moveTo>
                    <a:cubicBezTo>
                      <a:pt x="1651285" y="2103766"/>
                      <a:pt x="1658980" y="2096071"/>
                      <a:pt x="1668462" y="2096071"/>
                    </a:cubicBezTo>
                    <a:cubicBezTo>
                      <a:pt x="1677944" y="2096071"/>
                      <a:pt x="1685639" y="2103766"/>
                      <a:pt x="1685639" y="2113248"/>
                    </a:cubicBezTo>
                    <a:cubicBezTo>
                      <a:pt x="1685639" y="2122729"/>
                      <a:pt x="1677944" y="2130425"/>
                      <a:pt x="1668462" y="2130425"/>
                    </a:cubicBezTo>
                    <a:cubicBezTo>
                      <a:pt x="1658980" y="2130425"/>
                      <a:pt x="1651285" y="2122729"/>
                      <a:pt x="1651285" y="2113248"/>
                    </a:cubicBezTo>
                    <a:close/>
                    <a:moveTo>
                      <a:pt x="1714785" y="2113248"/>
                    </a:moveTo>
                    <a:cubicBezTo>
                      <a:pt x="1714785" y="2103766"/>
                      <a:pt x="1722480" y="2096071"/>
                      <a:pt x="1731962" y="2096071"/>
                    </a:cubicBezTo>
                    <a:cubicBezTo>
                      <a:pt x="1741444" y="2096071"/>
                      <a:pt x="1749139" y="2103766"/>
                      <a:pt x="1749139" y="2113248"/>
                    </a:cubicBezTo>
                    <a:cubicBezTo>
                      <a:pt x="1749139" y="2122729"/>
                      <a:pt x="1741444" y="2130425"/>
                      <a:pt x="1731962" y="2130425"/>
                    </a:cubicBezTo>
                    <a:cubicBezTo>
                      <a:pt x="1722480" y="2130425"/>
                      <a:pt x="1714785" y="2122729"/>
                      <a:pt x="1714785" y="2113248"/>
                    </a:cubicBezTo>
                    <a:close/>
                    <a:moveTo>
                      <a:pt x="1778285" y="2113248"/>
                    </a:moveTo>
                    <a:cubicBezTo>
                      <a:pt x="1778285" y="2103766"/>
                      <a:pt x="1785980" y="2096071"/>
                      <a:pt x="1795462" y="2096071"/>
                    </a:cubicBezTo>
                    <a:cubicBezTo>
                      <a:pt x="1804944" y="2096071"/>
                      <a:pt x="1812639" y="2103766"/>
                      <a:pt x="1812639" y="2113248"/>
                    </a:cubicBezTo>
                    <a:cubicBezTo>
                      <a:pt x="1812639" y="2122729"/>
                      <a:pt x="1804944" y="2130425"/>
                      <a:pt x="1795462" y="2130425"/>
                    </a:cubicBezTo>
                    <a:cubicBezTo>
                      <a:pt x="1785980" y="2130425"/>
                      <a:pt x="1778285" y="2122729"/>
                      <a:pt x="1778285" y="2113248"/>
                    </a:cubicBezTo>
                    <a:close/>
                    <a:moveTo>
                      <a:pt x="1841785" y="2113248"/>
                    </a:moveTo>
                    <a:cubicBezTo>
                      <a:pt x="1841785" y="2103766"/>
                      <a:pt x="1849480" y="2096071"/>
                      <a:pt x="1858962" y="2096071"/>
                    </a:cubicBezTo>
                    <a:cubicBezTo>
                      <a:pt x="1868444" y="2096071"/>
                      <a:pt x="1876139" y="2103766"/>
                      <a:pt x="1876139" y="2113248"/>
                    </a:cubicBezTo>
                    <a:cubicBezTo>
                      <a:pt x="1876139" y="2122729"/>
                      <a:pt x="1868444" y="2130425"/>
                      <a:pt x="1858962" y="2130425"/>
                    </a:cubicBezTo>
                    <a:cubicBezTo>
                      <a:pt x="1849480" y="2130425"/>
                      <a:pt x="1841785" y="2122729"/>
                      <a:pt x="1841785" y="2113248"/>
                    </a:cubicBezTo>
                    <a:close/>
                    <a:moveTo>
                      <a:pt x="1905000" y="2113248"/>
                    </a:moveTo>
                    <a:cubicBezTo>
                      <a:pt x="1905000" y="2103608"/>
                      <a:pt x="1912823" y="2095785"/>
                      <a:pt x="1922462" y="2095785"/>
                    </a:cubicBezTo>
                    <a:cubicBezTo>
                      <a:pt x="1932101" y="2095785"/>
                      <a:pt x="1939925" y="2103608"/>
                      <a:pt x="1939925" y="2113248"/>
                    </a:cubicBezTo>
                    <a:cubicBezTo>
                      <a:pt x="1939925" y="2122887"/>
                      <a:pt x="1932101" y="2130710"/>
                      <a:pt x="1922462" y="2130710"/>
                    </a:cubicBezTo>
                    <a:cubicBezTo>
                      <a:pt x="1912823" y="2130710"/>
                      <a:pt x="1905000" y="2122887"/>
                      <a:pt x="1905000" y="2113248"/>
                    </a:cubicBezTo>
                    <a:close/>
                    <a:moveTo>
                      <a:pt x="1968500" y="2113248"/>
                    </a:moveTo>
                    <a:cubicBezTo>
                      <a:pt x="1968500" y="2103608"/>
                      <a:pt x="1976323" y="2095785"/>
                      <a:pt x="1985962" y="2095785"/>
                    </a:cubicBezTo>
                    <a:cubicBezTo>
                      <a:pt x="1995601" y="2095785"/>
                      <a:pt x="2003425" y="2103608"/>
                      <a:pt x="2003425" y="2113248"/>
                    </a:cubicBezTo>
                    <a:cubicBezTo>
                      <a:pt x="2003425" y="2122887"/>
                      <a:pt x="1995601" y="2130710"/>
                      <a:pt x="1985962" y="2130710"/>
                    </a:cubicBezTo>
                    <a:cubicBezTo>
                      <a:pt x="1976323" y="2130710"/>
                      <a:pt x="1968500" y="2122887"/>
                      <a:pt x="1968500" y="2113248"/>
                    </a:cubicBezTo>
                    <a:close/>
                    <a:moveTo>
                      <a:pt x="2032000" y="2113248"/>
                    </a:moveTo>
                    <a:cubicBezTo>
                      <a:pt x="2032000" y="2103608"/>
                      <a:pt x="2039823" y="2095785"/>
                      <a:pt x="2049462" y="2095785"/>
                    </a:cubicBezTo>
                    <a:cubicBezTo>
                      <a:pt x="2059101" y="2095785"/>
                      <a:pt x="2066925" y="2103608"/>
                      <a:pt x="2066925" y="2113248"/>
                    </a:cubicBezTo>
                    <a:cubicBezTo>
                      <a:pt x="2066925" y="2122887"/>
                      <a:pt x="2059101" y="2130710"/>
                      <a:pt x="2049462" y="2130710"/>
                    </a:cubicBezTo>
                    <a:cubicBezTo>
                      <a:pt x="2039823" y="2130710"/>
                      <a:pt x="2032000" y="2122887"/>
                      <a:pt x="2032000" y="2113248"/>
                    </a:cubicBezTo>
                    <a:close/>
                    <a:moveTo>
                      <a:pt x="444500" y="2176748"/>
                    </a:moveTo>
                    <a:cubicBezTo>
                      <a:pt x="444500" y="2167108"/>
                      <a:pt x="452323" y="2159285"/>
                      <a:pt x="461962" y="2159285"/>
                    </a:cubicBezTo>
                    <a:cubicBezTo>
                      <a:pt x="471601" y="2159285"/>
                      <a:pt x="479425" y="2167108"/>
                      <a:pt x="479425" y="2176748"/>
                    </a:cubicBezTo>
                    <a:cubicBezTo>
                      <a:pt x="479425" y="2186387"/>
                      <a:pt x="471601" y="2194210"/>
                      <a:pt x="461962" y="2194210"/>
                    </a:cubicBezTo>
                    <a:cubicBezTo>
                      <a:pt x="452323" y="2194210"/>
                      <a:pt x="444500" y="2186387"/>
                      <a:pt x="444500" y="2176748"/>
                    </a:cubicBezTo>
                    <a:close/>
                    <a:moveTo>
                      <a:pt x="508000" y="2176748"/>
                    </a:moveTo>
                    <a:cubicBezTo>
                      <a:pt x="508000" y="2167108"/>
                      <a:pt x="515823" y="2159285"/>
                      <a:pt x="525462" y="2159285"/>
                    </a:cubicBezTo>
                    <a:cubicBezTo>
                      <a:pt x="535101" y="2159285"/>
                      <a:pt x="542925" y="2167108"/>
                      <a:pt x="542925" y="2176748"/>
                    </a:cubicBezTo>
                    <a:cubicBezTo>
                      <a:pt x="542925" y="2186387"/>
                      <a:pt x="535101" y="2194210"/>
                      <a:pt x="525462" y="2194210"/>
                    </a:cubicBezTo>
                    <a:cubicBezTo>
                      <a:pt x="515823" y="2194210"/>
                      <a:pt x="508000" y="2186387"/>
                      <a:pt x="508000" y="2176748"/>
                    </a:cubicBezTo>
                    <a:close/>
                    <a:moveTo>
                      <a:pt x="571500" y="2176748"/>
                    </a:moveTo>
                    <a:cubicBezTo>
                      <a:pt x="571500" y="2167108"/>
                      <a:pt x="579323" y="2159285"/>
                      <a:pt x="588962" y="2159285"/>
                    </a:cubicBezTo>
                    <a:cubicBezTo>
                      <a:pt x="598601" y="2159285"/>
                      <a:pt x="606425" y="2167108"/>
                      <a:pt x="606425" y="2176748"/>
                    </a:cubicBezTo>
                    <a:cubicBezTo>
                      <a:pt x="606425" y="2186387"/>
                      <a:pt x="598601" y="2194210"/>
                      <a:pt x="588962" y="2194210"/>
                    </a:cubicBezTo>
                    <a:cubicBezTo>
                      <a:pt x="579323" y="2194210"/>
                      <a:pt x="571500" y="2186387"/>
                      <a:pt x="571500" y="2176748"/>
                    </a:cubicBezTo>
                    <a:close/>
                    <a:moveTo>
                      <a:pt x="635285" y="2176748"/>
                    </a:moveTo>
                    <a:cubicBezTo>
                      <a:pt x="635285" y="2167266"/>
                      <a:pt x="642980" y="2159571"/>
                      <a:pt x="652462" y="2159571"/>
                    </a:cubicBezTo>
                    <a:cubicBezTo>
                      <a:pt x="661944" y="2159571"/>
                      <a:pt x="669639" y="2167266"/>
                      <a:pt x="669639" y="2176748"/>
                    </a:cubicBezTo>
                    <a:cubicBezTo>
                      <a:pt x="669639" y="2186229"/>
                      <a:pt x="661944" y="2193925"/>
                      <a:pt x="652462" y="2193925"/>
                    </a:cubicBezTo>
                    <a:cubicBezTo>
                      <a:pt x="642980" y="2193925"/>
                      <a:pt x="635285" y="2186229"/>
                      <a:pt x="635285" y="2176748"/>
                    </a:cubicBezTo>
                    <a:close/>
                    <a:moveTo>
                      <a:pt x="698785" y="2176748"/>
                    </a:moveTo>
                    <a:cubicBezTo>
                      <a:pt x="698785" y="2167266"/>
                      <a:pt x="706480" y="2159571"/>
                      <a:pt x="715962" y="2159571"/>
                    </a:cubicBezTo>
                    <a:cubicBezTo>
                      <a:pt x="725444" y="2159571"/>
                      <a:pt x="733139" y="2167266"/>
                      <a:pt x="733139" y="2176748"/>
                    </a:cubicBezTo>
                    <a:cubicBezTo>
                      <a:pt x="733139" y="2186229"/>
                      <a:pt x="725444" y="2193925"/>
                      <a:pt x="715962" y="2193925"/>
                    </a:cubicBezTo>
                    <a:cubicBezTo>
                      <a:pt x="706480" y="2193925"/>
                      <a:pt x="698785" y="2186229"/>
                      <a:pt x="698785" y="2176748"/>
                    </a:cubicBezTo>
                    <a:close/>
                    <a:moveTo>
                      <a:pt x="762285" y="2176748"/>
                    </a:moveTo>
                    <a:cubicBezTo>
                      <a:pt x="762285" y="2167266"/>
                      <a:pt x="769980" y="2159571"/>
                      <a:pt x="779462" y="2159571"/>
                    </a:cubicBezTo>
                    <a:cubicBezTo>
                      <a:pt x="788944" y="2159571"/>
                      <a:pt x="796639" y="2167266"/>
                      <a:pt x="796639" y="2176748"/>
                    </a:cubicBezTo>
                    <a:cubicBezTo>
                      <a:pt x="796639" y="2186229"/>
                      <a:pt x="788944" y="2193925"/>
                      <a:pt x="779462" y="2193925"/>
                    </a:cubicBezTo>
                    <a:cubicBezTo>
                      <a:pt x="769980" y="2193925"/>
                      <a:pt x="762285" y="2186229"/>
                      <a:pt x="762285" y="2176748"/>
                    </a:cubicBezTo>
                    <a:close/>
                    <a:moveTo>
                      <a:pt x="825785" y="2176748"/>
                    </a:moveTo>
                    <a:cubicBezTo>
                      <a:pt x="825785" y="2167266"/>
                      <a:pt x="833480" y="2159571"/>
                      <a:pt x="842962" y="2159571"/>
                    </a:cubicBezTo>
                    <a:cubicBezTo>
                      <a:pt x="852444" y="2159571"/>
                      <a:pt x="860139" y="2167266"/>
                      <a:pt x="860139" y="2176748"/>
                    </a:cubicBezTo>
                    <a:cubicBezTo>
                      <a:pt x="860139" y="2186229"/>
                      <a:pt x="852444" y="2193925"/>
                      <a:pt x="842962" y="2193925"/>
                    </a:cubicBezTo>
                    <a:cubicBezTo>
                      <a:pt x="833480" y="2193925"/>
                      <a:pt x="825785" y="2186229"/>
                      <a:pt x="825785" y="2176748"/>
                    </a:cubicBezTo>
                    <a:close/>
                    <a:moveTo>
                      <a:pt x="887857" y="2176748"/>
                    </a:moveTo>
                    <a:cubicBezTo>
                      <a:pt x="887857" y="2166477"/>
                      <a:pt x="896192" y="2158142"/>
                      <a:pt x="906462" y="2158142"/>
                    </a:cubicBezTo>
                    <a:cubicBezTo>
                      <a:pt x="916732" y="2158142"/>
                      <a:pt x="925067" y="2166477"/>
                      <a:pt x="925067" y="2176748"/>
                    </a:cubicBezTo>
                    <a:cubicBezTo>
                      <a:pt x="925067" y="2187018"/>
                      <a:pt x="916732" y="2195353"/>
                      <a:pt x="906462" y="2195353"/>
                    </a:cubicBezTo>
                    <a:cubicBezTo>
                      <a:pt x="896192" y="2195353"/>
                      <a:pt x="887857" y="2187018"/>
                      <a:pt x="887857" y="2176748"/>
                    </a:cubicBezTo>
                    <a:close/>
                    <a:moveTo>
                      <a:pt x="951357" y="2176748"/>
                    </a:moveTo>
                    <a:cubicBezTo>
                      <a:pt x="951357" y="2166477"/>
                      <a:pt x="959692" y="2158142"/>
                      <a:pt x="969962" y="2158142"/>
                    </a:cubicBezTo>
                    <a:cubicBezTo>
                      <a:pt x="980232" y="2158142"/>
                      <a:pt x="988567" y="2166477"/>
                      <a:pt x="988567" y="2176748"/>
                    </a:cubicBezTo>
                    <a:cubicBezTo>
                      <a:pt x="988567" y="2187018"/>
                      <a:pt x="980232" y="2195353"/>
                      <a:pt x="969962" y="2195353"/>
                    </a:cubicBezTo>
                    <a:cubicBezTo>
                      <a:pt x="959692" y="2195353"/>
                      <a:pt x="951357" y="2187018"/>
                      <a:pt x="951357" y="2176748"/>
                    </a:cubicBezTo>
                    <a:close/>
                    <a:moveTo>
                      <a:pt x="1014857" y="2176748"/>
                    </a:moveTo>
                    <a:cubicBezTo>
                      <a:pt x="1014857" y="2166477"/>
                      <a:pt x="1023192" y="2158142"/>
                      <a:pt x="1033462" y="2158142"/>
                    </a:cubicBezTo>
                    <a:cubicBezTo>
                      <a:pt x="1043732" y="2158142"/>
                      <a:pt x="1052068" y="2166477"/>
                      <a:pt x="1052068" y="2176748"/>
                    </a:cubicBezTo>
                    <a:cubicBezTo>
                      <a:pt x="1052068" y="2187018"/>
                      <a:pt x="1043732" y="2195353"/>
                      <a:pt x="1033462" y="2195353"/>
                    </a:cubicBezTo>
                    <a:cubicBezTo>
                      <a:pt x="1023192" y="2195353"/>
                      <a:pt x="1014857" y="2187018"/>
                      <a:pt x="1014857" y="2176748"/>
                    </a:cubicBezTo>
                    <a:close/>
                    <a:moveTo>
                      <a:pt x="1078357" y="2176748"/>
                    </a:moveTo>
                    <a:cubicBezTo>
                      <a:pt x="1078357" y="2166477"/>
                      <a:pt x="1086692" y="2158142"/>
                      <a:pt x="1096962" y="2158142"/>
                    </a:cubicBezTo>
                    <a:cubicBezTo>
                      <a:pt x="1107232" y="2158142"/>
                      <a:pt x="1115568" y="2166477"/>
                      <a:pt x="1115568" y="2176748"/>
                    </a:cubicBezTo>
                    <a:cubicBezTo>
                      <a:pt x="1115568" y="2187018"/>
                      <a:pt x="1107232" y="2195353"/>
                      <a:pt x="1096962" y="2195353"/>
                    </a:cubicBezTo>
                    <a:cubicBezTo>
                      <a:pt x="1086692" y="2195353"/>
                      <a:pt x="1078357" y="2187018"/>
                      <a:pt x="1078357" y="2176748"/>
                    </a:cubicBezTo>
                    <a:close/>
                    <a:moveTo>
                      <a:pt x="1141857" y="2176748"/>
                    </a:moveTo>
                    <a:cubicBezTo>
                      <a:pt x="1141857" y="2166477"/>
                      <a:pt x="1150192" y="2158142"/>
                      <a:pt x="1160462" y="2158142"/>
                    </a:cubicBezTo>
                    <a:cubicBezTo>
                      <a:pt x="1170732" y="2158142"/>
                      <a:pt x="1179068" y="2166477"/>
                      <a:pt x="1179068" y="2176748"/>
                    </a:cubicBezTo>
                    <a:cubicBezTo>
                      <a:pt x="1179068" y="2187018"/>
                      <a:pt x="1170732" y="2195353"/>
                      <a:pt x="1160462" y="2195353"/>
                    </a:cubicBezTo>
                    <a:cubicBezTo>
                      <a:pt x="1150192" y="2195353"/>
                      <a:pt x="1141857" y="2187018"/>
                      <a:pt x="1141857" y="2176748"/>
                    </a:cubicBezTo>
                    <a:close/>
                    <a:moveTo>
                      <a:pt x="1205357" y="2176748"/>
                    </a:moveTo>
                    <a:cubicBezTo>
                      <a:pt x="1205357" y="2166477"/>
                      <a:pt x="1213692" y="2158142"/>
                      <a:pt x="1223962" y="2158142"/>
                    </a:cubicBezTo>
                    <a:cubicBezTo>
                      <a:pt x="1234232" y="2158142"/>
                      <a:pt x="1242568" y="2166477"/>
                      <a:pt x="1242568" y="2176748"/>
                    </a:cubicBezTo>
                    <a:cubicBezTo>
                      <a:pt x="1242568" y="2187018"/>
                      <a:pt x="1234232" y="2195353"/>
                      <a:pt x="1223962" y="2195353"/>
                    </a:cubicBezTo>
                    <a:cubicBezTo>
                      <a:pt x="1213692" y="2195353"/>
                      <a:pt x="1205357" y="2187018"/>
                      <a:pt x="1205357" y="2176748"/>
                    </a:cubicBezTo>
                    <a:close/>
                    <a:moveTo>
                      <a:pt x="1268571" y="2176748"/>
                    </a:moveTo>
                    <a:cubicBezTo>
                      <a:pt x="1268571" y="2166320"/>
                      <a:pt x="1277034" y="2157857"/>
                      <a:pt x="1287462" y="2157857"/>
                    </a:cubicBezTo>
                    <a:cubicBezTo>
                      <a:pt x="1297890" y="2157857"/>
                      <a:pt x="1306353" y="2166320"/>
                      <a:pt x="1306353" y="2176748"/>
                    </a:cubicBezTo>
                    <a:cubicBezTo>
                      <a:pt x="1306353" y="2187176"/>
                      <a:pt x="1297890" y="2195639"/>
                      <a:pt x="1287462" y="2195639"/>
                    </a:cubicBezTo>
                    <a:cubicBezTo>
                      <a:pt x="1277034" y="2195639"/>
                      <a:pt x="1268571" y="2187176"/>
                      <a:pt x="1268571" y="2176748"/>
                    </a:cubicBezTo>
                    <a:close/>
                    <a:moveTo>
                      <a:pt x="1332928" y="2176748"/>
                    </a:moveTo>
                    <a:cubicBezTo>
                      <a:pt x="1332928" y="2166793"/>
                      <a:pt x="1341007" y="2158714"/>
                      <a:pt x="1350962" y="2158714"/>
                    </a:cubicBezTo>
                    <a:cubicBezTo>
                      <a:pt x="1360917" y="2158714"/>
                      <a:pt x="1368996" y="2166793"/>
                      <a:pt x="1368996" y="2176748"/>
                    </a:cubicBezTo>
                    <a:cubicBezTo>
                      <a:pt x="1368996" y="2186703"/>
                      <a:pt x="1360917" y="2194782"/>
                      <a:pt x="1350962" y="2194782"/>
                    </a:cubicBezTo>
                    <a:cubicBezTo>
                      <a:pt x="1341007" y="2194782"/>
                      <a:pt x="1332928" y="2186703"/>
                      <a:pt x="1332928" y="2176748"/>
                    </a:cubicBezTo>
                    <a:close/>
                    <a:moveTo>
                      <a:pt x="1397285" y="2176748"/>
                    </a:moveTo>
                    <a:cubicBezTo>
                      <a:pt x="1397285" y="2167266"/>
                      <a:pt x="1404980" y="2159571"/>
                      <a:pt x="1414462" y="2159571"/>
                    </a:cubicBezTo>
                    <a:cubicBezTo>
                      <a:pt x="1423944" y="2159571"/>
                      <a:pt x="1431639" y="2167266"/>
                      <a:pt x="1431639" y="2176748"/>
                    </a:cubicBezTo>
                    <a:cubicBezTo>
                      <a:pt x="1431639" y="2186229"/>
                      <a:pt x="1423944" y="2193925"/>
                      <a:pt x="1414462" y="2193925"/>
                    </a:cubicBezTo>
                    <a:cubicBezTo>
                      <a:pt x="1404980" y="2193925"/>
                      <a:pt x="1397285" y="2186229"/>
                      <a:pt x="1397285" y="2176748"/>
                    </a:cubicBezTo>
                    <a:close/>
                    <a:moveTo>
                      <a:pt x="1460785" y="2176748"/>
                    </a:moveTo>
                    <a:cubicBezTo>
                      <a:pt x="1460785" y="2167266"/>
                      <a:pt x="1468480" y="2159571"/>
                      <a:pt x="1477962" y="2159571"/>
                    </a:cubicBezTo>
                    <a:cubicBezTo>
                      <a:pt x="1487444" y="2159571"/>
                      <a:pt x="1495139" y="2167266"/>
                      <a:pt x="1495139" y="2176748"/>
                    </a:cubicBezTo>
                    <a:cubicBezTo>
                      <a:pt x="1495139" y="2186229"/>
                      <a:pt x="1487444" y="2193925"/>
                      <a:pt x="1477962" y="2193925"/>
                    </a:cubicBezTo>
                    <a:cubicBezTo>
                      <a:pt x="1468480" y="2193925"/>
                      <a:pt x="1460785" y="2186229"/>
                      <a:pt x="1460785" y="2176748"/>
                    </a:cubicBezTo>
                    <a:close/>
                    <a:moveTo>
                      <a:pt x="1524285" y="2176748"/>
                    </a:moveTo>
                    <a:cubicBezTo>
                      <a:pt x="1524285" y="2167266"/>
                      <a:pt x="1531980" y="2159571"/>
                      <a:pt x="1541462" y="2159571"/>
                    </a:cubicBezTo>
                    <a:cubicBezTo>
                      <a:pt x="1550944" y="2159571"/>
                      <a:pt x="1558639" y="2167266"/>
                      <a:pt x="1558639" y="2176748"/>
                    </a:cubicBezTo>
                    <a:cubicBezTo>
                      <a:pt x="1558639" y="2186229"/>
                      <a:pt x="1550944" y="2193925"/>
                      <a:pt x="1541462" y="2193925"/>
                    </a:cubicBezTo>
                    <a:cubicBezTo>
                      <a:pt x="1531980" y="2193925"/>
                      <a:pt x="1524285" y="2186229"/>
                      <a:pt x="1524285" y="2176748"/>
                    </a:cubicBezTo>
                    <a:close/>
                    <a:moveTo>
                      <a:pt x="1587785" y="2176748"/>
                    </a:moveTo>
                    <a:cubicBezTo>
                      <a:pt x="1587785" y="2167266"/>
                      <a:pt x="1595480" y="2159571"/>
                      <a:pt x="1604962" y="2159571"/>
                    </a:cubicBezTo>
                    <a:cubicBezTo>
                      <a:pt x="1614444" y="2159571"/>
                      <a:pt x="1622139" y="2167266"/>
                      <a:pt x="1622139" y="2176748"/>
                    </a:cubicBezTo>
                    <a:cubicBezTo>
                      <a:pt x="1622139" y="2186229"/>
                      <a:pt x="1614444" y="2193925"/>
                      <a:pt x="1604962" y="2193925"/>
                    </a:cubicBezTo>
                    <a:cubicBezTo>
                      <a:pt x="1595480" y="2193925"/>
                      <a:pt x="1587785" y="2186229"/>
                      <a:pt x="1587785" y="2176748"/>
                    </a:cubicBezTo>
                    <a:close/>
                    <a:moveTo>
                      <a:pt x="1651285" y="2176748"/>
                    </a:moveTo>
                    <a:cubicBezTo>
                      <a:pt x="1651285" y="2167266"/>
                      <a:pt x="1658980" y="2159571"/>
                      <a:pt x="1668462" y="2159571"/>
                    </a:cubicBezTo>
                    <a:cubicBezTo>
                      <a:pt x="1677944" y="2159571"/>
                      <a:pt x="1685639" y="2167266"/>
                      <a:pt x="1685639" y="2176748"/>
                    </a:cubicBezTo>
                    <a:cubicBezTo>
                      <a:pt x="1685639" y="2186229"/>
                      <a:pt x="1677944" y="2193925"/>
                      <a:pt x="1668462" y="2193925"/>
                    </a:cubicBezTo>
                    <a:cubicBezTo>
                      <a:pt x="1658980" y="2193925"/>
                      <a:pt x="1651285" y="2186229"/>
                      <a:pt x="1651285" y="2176748"/>
                    </a:cubicBezTo>
                    <a:close/>
                    <a:moveTo>
                      <a:pt x="1714785" y="2176748"/>
                    </a:moveTo>
                    <a:cubicBezTo>
                      <a:pt x="1714785" y="2167266"/>
                      <a:pt x="1722480" y="2159571"/>
                      <a:pt x="1731962" y="2159571"/>
                    </a:cubicBezTo>
                    <a:cubicBezTo>
                      <a:pt x="1741444" y="2159571"/>
                      <a:pt x="1749139" y="2167266"/>
                      <a:pt x="1749139" y="2176748"/>
                    </a:cubicBezTo>
                    <a:cubicBezTo>
                      <a:pt x="1749139" y="2186229"/>
                      <a:pt x="1741444" y="2193925"/>
                      <a:pt x="1731962" y="2193925"/>
                    </a:cubicBezTo>
                    <a:cubicBezTo>
                      <a:pt x="1722480" y="2193925"/>
                      <a:pt x="1714785" y="2186229"/>
                      <a:pt x="1714785" y="2176748"/>
                    </a:cubicBezTo>
                    <a:close/>
                    <a:moveTo>
                      <a:pt x="1778285" y="2176748"/>
                    </a:moveTo>
                    <a:cubicBezTo>
                      <a:pt x="1778285" y="2167266"/>
                      <a:pt x="1785980" y="2159571"/>
                      <a:pt x="1795462" y="2159571"/>
                    </a:cubicBezTo>
                    <a:cubicBezTo>
                      <a:pt x="1804944" y="2159571"/>
                      <a:pt x="1812639" y="2167266"/>
                      <a:pt x="1812639" y="2176748"/>
                    </a:cubicBezTo>
                    <a:cubicBezTo>
                      <a:pt x="1812639" y="2186229"/>
                      <a:pt x="1804944" y="2193925"/>
                      <a:pt x="1795462" y="2193925"/>
                    </a:cubicBezTo>
                    <a:cubicBezTo>
                      <a:pt x="1785980" y="2193925"/>
                      <a:pt x="1778285" y="2186229"/>
                      <a:pt x="1778285" y="2176748"/>
                    </a:cubicBezTo>
                    <a:close/>
                    <a:moveTo>
                      <a:pt x="1841500" y="2176748"/>
                    </a:moveTo>
                    <a:cubicBezTo>
                      <a:pt x="1841500" y="2167108"/>
                      <a:pt x="1849323" y="2159285"/>
                      <a:pt x="1858962" y="2159285"/>
                    </a:cubicBezTo>
                    <a:cubicBezTo>
                      <a:pt x="1868601" y="2159285"/>
                      <a:pt x="1876425" y="2167108"/>
                      <a:pt x="1876425" y="2176748"/>
                    </a:cubicBezTo>
                    <a:cubicBezTo>
                      <a:pt x="1876425" y="2186387"/>
                      <a:pt x="1868601" y="2194210"/>
                      <a:pt x="1858962" y="2194210"/>
                    </a:cubicBezTo>
                    <a:cubicBezTo>
                      <a:pt x="1849323" y="2194210"/>
                      <a:pt x="1841500" y="2186387"/>
                      <a:pt x="1841500" y="2176748"/>
                    </a:cubicBezTo>
                    <a:close/>
                    <a:moveTo>
                      <a:pt x="1905000" y="2176748"/>
                    </a:moveTo>
                    <a:cubicBezTo>
                      <a:pt x="1905000" y="2167108"/>
                      <a:pt x="1912823" y="2159285"/>
                      <a:pt x="1922462" y="2159285"/>
                    </a:cubicBezTo>
                    <a:cubicBezTo>
                      <a:pt x="1932101" y="2159285"/>
                      <a:pt x="1939925" y="2167108"/>
                      <a:pt x="1939925" y="2176748"/>
                    </a:cubicBezTo>
                    <a:cubicBezTo>
                      <a:pt x="1939925" y="2186387"/>
                      <a:pt x="1932101" y="2194210"/>
                      <a:pt x="1922462" y="2194210"/>
                    </a:cubicBezTo>
                    <a:cubicBezTo>
                      <a:pt x="1912823" y="2194210"/>
                      <a:pt x="1905000" y="2186387"/>
                      <a:pt x="1905000" y="2176748"/>
                    </a:cubicBezTo>
                    <a:close/>
                    <a:moveTo>
                      <a:pt x="1968500" y="2176748"/>
                    </a:moveTo>
                    <a:cubicBezTo>
                      <a:pt x="1968500" y="2167108"/>
                      <a:pt x="1976323" y="2159285"/>
                      <a:pt x="1985962" y="2159285"/>
                    </a:cubicBezTo>
                    <a:cubicBezTo>
                      <a:pt x="1995601" y="2159285"/>
                      <a:pt x="2003425" y="2167108"/>
                      <a:pt x="2003425" y="2176748"/>
                    </a:cubicBezTo>
                    <a:cubicBezTo>
                      <a:pt x="2003425" y="2186387"/>
                      <a:pt x="1995601" y="2194210"/>
                      <a:pt x="1985962" y="2194210"/>
                    </a:cubicBezTo>
                    <a:cubicBezTo>
                      <a:pt x="1976323" y="2194210"/>
                      <a:pt x="1968500" y="2186387"/>
                      <a:pt x="1968500" y="2176748"/>
                    </a:cubicBezTo>
                    <a:close/>
                    <a:moveTo>
                      <a:pt x="508000" y="2240248"/>
                    </a:moveTo>
                    <a:cubicBezTo>
                      <a:pt x="508000" y="2230608"/>
                      <a:pt x="515823" y="2222785"/>
                      <a:pt x="525462" y="2222785"/>
                    </a:cubicBezTo>
                    <a:cubicBezTo>
                      <a:pt x="535101" y="2222785"/>
                      <a:pt x="542925" y="2230608"/>
                      <a:pt x="542925" y="2240248"/>
                    </a:cubicBezTo>
                    <a:cubicBezTo>
                      <a:pt x="542925" y="2249887"/>
                      <a:pt x="535101" y="2257710"/>
                      <a:pt x="525462" y="2257710"/>
                    </a:cubicBezTo>
                    <a:cubicBezTo>
                      <a:pt x="515823" y="2257710"/>
                      <a:pt x="508000" y="2249887"/>
                      <a:pt x="508000" y="2240248"/>
                    </a:cubicBezTo>
                    <a:close/>
                    <a:moveTo>
                      <a:pt x="571500" y="2240248"/>
                    </a:moveTo>
                    <a:cubicBezTo>
                      <a:pt x="571500" y="2230608"/>
                      <a:pt x="579323" y="2222785"/>
                      <a:pt x="588962" y="2222785"/>
                    </a:cubicBezTo>
                    <a:cubicBezTo>
                      <a:pt x="598601" y="2222785"/>
                      <a:pt x="606425" y="2230608"/>
                      <a:pt x="606425" y="2240248"/>
                    </a:cubicBezTo>
                    <a:cubicBezTo>
                      <a:pt x="606425" y="2249887"/>
                      <a:pt x="598601" y="2257710"/>
                      <a:pt x="588962" y="2257710"/>
                    </a:cubicBezTo>
                    <a:cubicBezTo>
                      <a:pt x="579323" y="2257710"/>
                      <a:pt x="571500" y="2249887"/>
                      <a:pt x="571500" y="2240248"/>
                    </a:cubicBezTo>
                    <a:close/>
                    <a:moveTo>
                      <a:pt x="635000" y="2240248"/>
                    </a:moveTo>
                    <a:cubicBezTo>
                      <a:pt x="635000" y="2230608"/>
                      <a:pt x="642823" y="2222785"/>
                      <a:pt x="652462" y="2222785"/>
                    </a:cubicBezTo>
                    <a:cubicBezTo>
                      <a:pt x="662101" y="2222785"/>
                      <a:pt x="669925" y="2230608"/>
                      <a:pt x="669925" y="2240248"/>
                    </a:cubicBezTo>
                    <a:cubicBezTo>
                      <a:pt x="669925" y="2249887"/>
                      <a:pt x="662101" y="2257710"/>
                      <a:pt x="652462" y="2257710"/>
                    </a:cubicBezTo>
                    <a:cubicBezTo>
                      <a:pt x="642823" y="2257710"/>
                      <a:pt x="635000" y="2249887"/>
                      <a:pt x="635000" y="2240248"/>
                    </a:cubicBezTo>
                    <a:close/>
                    <a:moveTo>
                      <a:pt x="698500" y="2240248"/>
                    </a:moveTo>
                    <a:cubicBezTo>
                      <a:pt x="698500" y="2230608"/>
                      <a:pt x="706323" y="2222785"/>
                      <a:pt x="715962" y="2222785"/>
                    </a:cubicBezTo>
                    <a:cubicBezTo>
                      <a:pt x="725601" y="2222785"/>
                      <a:pt x="733425" y="2230608"/>
                      <a:pt x="733425" y="2240248"/>
                    </a:cubicBezTo>
                    <a:cubicBezTo>
                      <a:pt x="733425" y="2249887"/>
                      <a:pt x="725601" y="2257710"/>
                      <a:pt x="715962" y="2257710"/>
                    </a:cubicBezTo>
                    <a:cubicBezTo>
                      <a:pt x="706323" y="2257710"/>
                      <a:pt x="698500" y="2249887"/>
                      <a:pt x="698500" y="2240248"/>
                    </a:cubicBezTo>
                    <a:close/>
                    <a:moveTo>
                      <a:pt x="762285" y="2240248"/>
                    </a:moveTo>
                    <a:cubicBezTo>
                      <a:pt x="762285" y="2230766"/>
                      <a:pt x="769980" y="2223071"/>
                      <a:pt x="779462" y="2223071"/>
                    </a:cubicBezTo>
                    <a:cubicBezTo>
                      <a:pt x="788944" y="2223071"/>
                      <a:pt x="796639" y="2230766"/>
                      <a:pt x="796639" y="2240248"/>
                    </a:cubicBezTo>
                    <a:cubicBezTo>
                      <a:pt x="796639" y="2249729"/>
                      <a:pt x="788944" y="2257425"/>
                      <a:pt x="779462" y="2257425"/>
                    </a:cubicBezTo>
                    <a:cubicBezTo>
                      <a:pt x="769980" y="2257425"/>
                      <a:pt x="762285" y="2249729"/>
                      <a:pt x="762285" y="2240248"/>
                    </a:cubicBezTo>
                    <a:close/>
                    <a:moveTo>
                      <a:pt x="825785" y="2240248"/>
                    </a:moveTo>
                    <a:cubicBezTo>
                      <a:pt x="825785" y="2230766"/>
                      <a:pt x="833480" y="2223071"/>
                      <a:pt x="842962" y="2223071"/>
                    </a:cubicBezTo>
                    <a:cubicBezTo>
                      <a:pt x="852444" y="2223071"/>
                      <a:pt x="860139" y="2230766"/>
                      <a:pt x="860139" y="2240248"/>
                    </a:cubicBezTo>
                    <a:cubicBezTo>
                      <a:pt x="860139" y="2249729"/>
                      <a:pt x="852444" y="2257425"/>
                      <a:pt x="842962" y="2257425"/>
                    </a:cubicBezTo>
                    <a:cubicBezTo>
                      <a:pt x="833480" y="2257425"/>
                      <a:pt x="825785" y="2249729"/>
                      <a:pt x="825785" y="2240248"/>
                    </a:cubicBezTo>
                    <a:close/>
                    <a:moveTo>
                      <a:pt x="889285" y="2240248"/>
                    </a:moveTo>
                    <a:cubicBezTo>
                      <a:pt x="889285" y="2230766"/>
                      <a:pt x="896980" y="2223071"/>
                      <a:pt x="906462" y="2223071"/>
                    </a:cubicBezTo>
                    <a:cubicBezTo>
                      <a:pt x="915944" y="2223071"/>
                      <a:pt x="923639" y="2230766"/>
                      <a:pt x="923639" y="2240248"/>
                    </a:cubicBezTo>
                    <a:cubicBezTo>
                      <a:pt x="923639" y="2249729"/>
                      <a:pt x="915944" y="2257425"/>
                      <a:pt x="906462" y="2257425"/>
                    </a:cubicBezTo>
                    <a:cubicBezTo>
                      <a:pt x="896980" y="2257425"/>
                      <a:pt x="889285" y="2249729"/>
                      <a:pt x="889285" y="2240248"/>
                    </a:cubicBezTo>
                    <a:close/>
                    <a:moveTo>
                      <a:pt x="952785" y="2240248"/>
                    </a:moveTo>
                    <a:cubicBezTo>
                      <a:pt x="952785" y="2230766"/>
                      <a:pt x="960480" y="2223071"/>
                      <a:pt x="969962" y="2223071"/>
                    </a:cubicBezTo>
                    <a:cubicBezTo>
                      <a:pt x="979444" y="2223071"/>
                      <a:pt x="987139" y="2230766"/>
                      <a:pt x="987139" y="2240248"/>
                    </a:cubicBezTo>
                    <a:cubicBezTo>
                      <a:pt x="987139" y="2249729"/>
                      <a:pt x="979444" y="2257425"/>
                      <a:pt x="969962" y="2257425"/>
                    </a:cubicBezTo>
                    <a:cubicBezTo>
                      <a:pt x="960480" y="2257425"/>
                      <a:pt x="952785" y="2249729"/>
                      <a:pt x="952785" y="2240248"/>
                    </a:cubicBezTo>
                    <a:close/>
                    <a:moveTo>
                      <a:pt x="1016285" y="2240248"/>
                    </a:moveTo>
                    <a:cubicBezTo>
                      <a:pt x="1016285" y="2230766"/>
                      <a:pt x="1023980" y="2223071"/>
                      <a:pt x="1033462" y="2223071"/>
                    </a:cubicBezTo>
                    <a:cubicBezTo>
                      <a:pt x="1042944" y="2223071"/>
                      <a:pt x="1050639" y="2230766"/>
                      <a:pt x="1050639" y="2240248"/>
                    </a:cubicBezTo>
                    <a:cubicBezTo>
                      <a:pt x="1050639" y="2249729"/>
                      <a:pt x="1042944" y="2257425"/>
                      <a:pt x="1033462" y="2257425"/>
                    </a:cubicBezTo>
                    <a:cubicBezTo>
                      <a:pt x="1023980" y="2257425"/>
                      <a:pt x="1016285" y="2249729"/>
                      <a:pt x="1016285" y="2240248"/>
                    </a:cubicBezTo>
                    <a:close/>
                    <a:moveTo>
                      <a:pt x="1079785" y="2240248"/>
                    </a:moveTo>
                    <a:cubicBezTo>
                      <a:pt x="1079785" y="2230766"/>
                      <a:pt x="1087480" y="2223071"/>
                      <a:pt x="1096962" y="2223071"/>
                    </a:cubicBezTo>
                    <a:cubicBezTo>
                      <a:pt x="1106444" y="2223071"/>
                      <a:pt x="1114139" y="2230766"/>
                      <a:pt x="1114139" y="2240248"/>
                    </a:cubicBezTo>
                    <a:cubicBezTo>
                      <a:pt x="1114139" y="2249729"/>
                      <a:pt x="1106444" y="2257425"/>
                      <a:pt x="1096962" y="2257425"/>
                    </a:cubicBezTo>
                    <a:cubicBezTo>
                      <a:pt x="1087480" y="2257425"/>
                      <a:pt x="1079785" y="2249729"/>
                      <a:pt x="1079785" y="2240248"/>
                    </a:cubicBezTo>
                    <a:close/>
                    <a:moveTo>
                      <a:pt x="1143285" y="2240248"/>
                    </a:moveTo>
                    <a:cubicBezTo>
                      <a:pt x="1143285" y="2230766"/>
                      <a:pt x="1150980" y="2223071"/>
                      <a:pt x="1160462" y="2223071"/>
                    </a:cubicBezTo>
                    <a:cubicBezTo>
                      <a:pt x="1169944" y="2223071"/>
                      <a:pt x="1177639" y="2230766"/>
                      <a:pt x="1177639" y="2240248"/>
                    </a:cubicBezTo>
                    <a:cubicBezTo>
                      <a:pt x="1177639" y="2249729"/>
                      <a:pt x="1169944" y="2257425"/>
                      <a:pt x="1160462" y="2257425"/>
                    </a:cubicBezTo>
                    <a:cubicBezTo>
                      <a:pt x="1150980" y="2257425"/>
                      <a:pt x="1143285" y="2249729"/>
                      <a:pt x="1143285" y="2240248"/>
                    </a:cubicBezTo>
                    <a:close/>
                    <a:moveTo>
                      <a:pt x="1206785" y="2240248"/>
                    </a:moveTo>
                    <a:cubicBezTo>
                      <a:pt x="1206785" y="2230766"/>
                      <a:pt x="1214480" y="2223071"/>
                      <a:pt x="1223962" y="2223071"/>
                    </a:cubicBezTo>
                    <a:cubicBezTo>
                      <a:pt x="1233444" y="2223071"/>
                      <a:pt x="1241139" y="2230766"/>
                      <a:pt x="1241139" y="2240248"/>
                    </a:cubicBezTo>
                    <a:cubicBezTo>
                      <a:pt x="1241139" y="2249729"/>
                      <a:pt x="1233444" y="2257425"/>
                      <a:pt x="1223962" y="2257425"/>
                    </a:cubicBezTo>
                    <a:cubicBezTo>
                      <a:pt x="1214480" y="2257425"/>
                      <a:pt x="1206785" y="2249729"/>
                      <a:pt x="1206785" y="2240248"/>
                    </a:cubicBezTo>
                    <a:close/>
                    <a:moveTo>
                      <a:pt x="1270285" y="2240248"/>
                    </a:moveTo>
                    <a:cubicBezTo>
                      <a:pt x="1270285" y="2230766"/>
                      <a:pt x="1277980" y="2223071"/>
                      <a:pt x="1287462" y="2223071"/>
                    </a:cubicBezTo>
                    <a:cubicBezTo>
                      <a:pt x="1296944" y="2223071"/>
                      <a:pt x="1304639" y="2230766"/>
                      <a:pt x="1304639" y="2240248"/>
                    </a:cubicBezTo>
                    <a:cubicBezTo>
                      <a:pt x="1304639" y="2249729"/>
                      <a:pt x="1296944" y="2257425"/>
                      <a:pt x="1287462" y="2257425"/>
                    </a:cubicBezTo>
                    <a:cubicBezTo>
                      <a:pt x="1277980" y="2257425"/>
                      <a:pt x="1270285" y="2249729"/>
                      <a:pt x="1270285" y="2240248"/>
                    </a:cubicBezTo>
                    <a:close/>
                    <a:moveTo>
                      <a:pt x="1333785" y="2240248"/>
                    </a:moveTo>
                    <a:cubicBezTo>
                      <a:pt x="1333785" y="2230766"/>
                      <a:pt x="1341480" y="2223071"/>
                      <a:pt x="1350962" y="2223071"/>
                    </a:cubicBezTo>
                    <a:cubicBezTo>
                      <a:pt x="1360444" y="2223071"/>
                      <a:pt x="1368139" y="2230766"/>
                      <a:pt x="1368139" y="2240248"/>
                    </a:cubicBezTo>
                    <a:cubicBezTo>
                      <a:pt x="1368139" y="2249729"/>
                      <a:pt x="1360444" y="2257425"/>
                      <a:pt x="1350962" y="2257425"/>
                    </a:cubicBezTo>
                    <a:cubicBezTo>
                      <a:pt x="1341480" y="2257425"/>
                      <a:pt x="1333785" y="2249729"/>
                      <a:pt x="1333785" y="2240248"/>
                    </a:cubicBezTo>
                    <a:close/>
                    <a:moveTo>
                      <a:pt x="1397285" y="2240248"/>
                    </a:moveTo>
                    <a:cubicBezTo>
                      <a:pt x="1397285" y="2230766"/>
                      <a:pt x="1404980" y="2223071"/>
                      <a:pt x="1414462" y="2223071"/>
                    </a:cubicBezTo>
                    <a:cubicBezTo>
                      <a:pt x="1423944" y="2223071"/>
                      <a:pt x="1431639" y="2230766"/>
                      <a:pt x="1431639" y="2240248"/>
                    </a:cubicBezTo>
                    <a:cubicBezTo>
                      <a:pt x="1431639" y="2249729"/>
                      <a:pt x="1423944" y="2257425"/>
                      <a:pt x="1414462" y="2257425"/>
                    </a:cubicBezTo>
                    <a:cubicBezTo>
                      <a:pt x="1404980" y="2257425"/>
                      <a:pt x="1397285" y="2249729"/>
                      <a:pt x="1397285" y="2240248"/>
                    </a:cubicBezTo>
                    <a:close/>
                    <a:moveTo>
                      <a:pt x="1460785" y="2240248"/>
                    </a:moveTo>
                    <a:cubicBezTo>
                      <a:pt x="1460785" y="2230766"/>
                      <a:pt x="1468480" y="2223071"/>
                      <a:pt x="1477962" y="2223071"/>
                    </a:cubicBezTo>
                    <a:cubicBezTo>
                      <a:pt x="1487444" y="2223071"/>
                      <a:pt x="1495139" y="2230766"/>
                      <a:pt x="1495139" y="2240248"/>
                    </a:cubicBezTo>
                    <a:cubicBezTo>
                      <a:pt x="1495139" y="2249729"/>
                      <a:pt x="1487444" y="2257425"/>
                      <a:pt x="1477962" y="2257425"/>
                    </a:cubicBezTo>
                    <a:cubicBezTo>
                      <a:pt x="1468480" y="2257425"/>
                      <a:pt x="1460785" y="2249729"/>
                      <a:pt x="1460785" y="2240248"/>
                    </a:cubicBezTo>
                    <a:close/>
                    <a:moveTo>
                      <a:pt x="1524285" y="2240248"/>
                    </a:moveTo>
                    <a:cubicBezTo>
                      <a:pt x="1524285" y="2230766"/>
                      <a:pt x="1531980" y="2223071"/>
                      <a:pt x="1541462" y="2223071"/>
                    </a:cubicBezTo>
                    <a:cubicBezTo>
                      <a:pt x="1550944" y="2223071"/>
                      <a:pt x="1558639" y="2230766"/>
                      <a:pt x="1558639" y="2240248"/>
                    </a:cubicBezTo>
                    <a:cubicBezTo>
                      <a:pt x="1558639" y="2249729"/>
                      <a:pt x="1550944" y="2257425"/>
                      <a:pt x="1541462" y="2257425"/>
                    </a:cubicBezTo>
                    <a:cubicBezTo>
                      <a:pt x="1531980" y="2257425"/>
                      <a:pt x="1524285" y="2249729"/>
                      <a:pt x="1524285" y="2240248"/>
                    </a:cubicBezTo>
                    <a:close/>
                    <a:moveTo>
                      <a:pt x="1587785" y="2240248"/>
                    </a:moveTo>
                    <a:cubicBezTo>
                      <a:pt x="1587785" y="2230766"/>
                      <a:pt x="1595480" y="2223071"/>
                      <a:pt x="1604962" y="2223071"/>
                    </a:cubicBezTo>
                    <a:cubicBezTo>
                      <a:pt x="1614444" y="2223071"/>
                      <a:pt x="1622139" y="2230766"/>
                      <a:pt x="1622139" y="2240248"/>
                    </a:cubicBezTo>
                    <a:cubicBezTo>
                      <a:pt x="1622139" y="2249729"/>
                      <a:pt x="1614444" y="2257425"/>
                      <a:pt x="1604962" y="2257425"/>
                    </a:cubicBezTo>
                    <a:cubicBezTo>
                      <a:pt x="1595480" y="2257425"/>
                      <a:pt x="1587785" y="2249729"/>
                      <a:pt x="1587785" y="2240248"/>
                    </a:cubicBezTo>
                    <a:close/>
                    <a:moveTo>
                      <a:pt x="1651285" y="2240248"/>
                    </a:moveTo>
                    <a:cubicBezTo>
                      <a:pt x="1651285" y="2230766"/>
                      <a:pt x="1658980" y="2223071"/>
                      <a:pt x="1668462" y="2223071"/>
                    </a:cubicBezTo>
                    <a:cubicBezTo>
                      <a:pt x="1677944" y="2223071"/>
                      <a:pt x="1685639" y="2230766"/>
                      <a:pt x="1685639" y="2240248"/>
                    </a:cubicBezTo>
                    <a:cubicBezTo>
                      <a:pt x="1685639" y="2249729"/>
                      <a:pt x="1677944" y="2257425"/>
                      <a:pt x="1668462" y="2257425"/>
                    </a:cubicBezTo>
                    <a:cubicBezTo>
                      <a:pt x="1658980" y="2257425"/>
                      <a:pt x="1651285" y="2249729"/>
                      <a:pt x="1651285" y="2240248"/>
                    </a:cubicBezTo>
                    <a:close/>
                    <a:moveTo>
                      <a:pt x="1714500" y="2240248"/>
                    </a:moveTo>
                    <a:cubicBezTo>
                      <a:pt x="1714500" y="2230608"/>
                      <a:pt x="1722323" y="2222785"/>
                      <a:pt x="1731962" y="2222785"/>
                    </a:cubicBezTo>
                    <a:cubicBezTo>
                      <a:pt x="1741601" y="2222785"/>
                      <a:pt x="1749425" y="2230608"/>
                      <a:pt x="1749425" y="2240248"/>
                    </a:cubicBezTo>
                    <a:cubicBezTo>
                      <a:pt x="1749425" y="2249887"/>
                      <a:pt x="1741601" y="2257710"/>
                      <a:pt x="1731962" y="2257710"/>
                    </a:cubicBezTo>
                    <a:cubicBezTo>
                      <a:pt x="1722323" y="2257710"/>
                      <a:pt x="1714500" y="2249887"/>
                      <a:pt x="1714500" y="2240248"/>
                    </a:cubicBezTo>
                    <a:close/>
                    <a:moveTo>
                      <a:pt x="1778000" y="2240248"/>
                    </a:moveTo>
                    <a:cubicBezTo>
                      <a:pt x="1778000" y="2230608"/>
                      <a:pt x="1785823" y="2222785"/>
                      <a:pt x="1795462" y="2222785"/>
                    </a:cubicBezTo>
                    <a:cubicBezTo>
                      <a:pt x="1805101" y="2222785"/>
                      <a:pt x="1812925" y="2230608"/>
                      <a:pt x="1812925" y="2240248"/>
                    </a:cubicBezTo>
                    <a:cubicBezTo>
                      <a:pt x="1812925" y="2249887"/>
                      <a:pt x="1805101" y="2257710"/>
                      <a:pt x="1795462" y="2257710"/>
                    </a:cubicBezTo>
                    <a:cubicBezTo>
                      <a:pt x="1785823" y="2257710"/>
                      <a:pt x="1778000" y="2249887"/>
                      <a:pt x="1778000" y="2240248"/>
                    </a:cubicBezTo>
                    <a:close/>
                    <a:moveTo>
                      <a:pt x="1841500" y="2240248"/>
                    </a:moveTo>
                    <a:cubicBezTo>
                      <a:pt x="1841500" y="2230608"/>
                      <a:pt x="1849323" y="2222785"/>
                      <a:pt x="1858962" y="2222785"/>
                    </a:cubicBezTo>
                    <a:cubicBezTo>
                      <a:pt x="1868601" y="2222785"/>
                      <a:pt x="1876425" y="2230608"/>
                      <a:pt x="1876425" y="2240248"/>
                    </a:cubicBezTo>
                    <a:cubicBezTo>
                      <a:pt x="1876425" y="2249887"/>
                      <a:pt x="1868601" y="2257710"/>
                      <a:pt x="1858962" y="2257710"/>
                    </a:cubicBezTo>
                    <a:cubicBezTo>
                      <a:pt x="1849323" y="2257710"/>
                      <a:pt x="1841500" y="2249887"/>
                      <a:pt x="1841500" y="2240248"/>
                    </a:cubicBezTo>
                    <a:close/>
                    <a:moveTo>
                      <a:pt x="635000" y="2303748"/>
                    </a:moveTo>
                    <a:cubicBezTo>
                      <a:pt x="635000" y="2294108"/>
                      <a:pt x="642823" y="2286285"/>
                      <a:pt x="652462" y="2286285"/>
                    </a:cubicBezTo>
                    <a:cubicBezTo>
                      <a:pt x="662101" y="2286285"/>
                      <a:pt x="669925" y="2294108"/>
                      <a:pt x="669925" y="2303748"/>
                    </a:cubicBezTo>
                    <a:cubicBezTo>
                      <a:pt x="669925" y="2313387"/>
                      <a:pt x="662101" y="2321210"/>
                      <a:pt x="652462" y="2321210"/>
                    </a:cubicBezTo>
                    <a:cubicBezTo>
                      <a:pt x="642823" y="2321210"/>
                      <a:pt x="635000" y="2313387"/>
                      <a:pt x="635000" y="2303748"/>
                    </a:cubicBezTo>
                    <a:close/>
                    <a:moveTo>
                      <a:pt x="698500" y="2303748"/>
                    </a:moveTo>
                    <a:cubicBezTo>
                      <a:pt x="698500" y="2294108"/>
                      <a:pt x="706323" y="2286285"/>
                      <a:pt x="715962" y="2286285"/>
                    </a:cubicBezTo>
                    <a:cubicBezTo>
                      <a:pt x="725601" y="2286285"/>
                      <a:pt x="733425" y="2294108"/>
                      <a:pt x="733425" y="2303748"/>
                    </a:cubicBezTo>
                    <a:cubicBezTo>
                      <a:pt x="733425" y="2313387"/>
                      <a:pt x="725601" y="2321210"/>
                      <a:pt x="715962" y="2321210"/>
                    </a:cubicBezTo>
                    <a:cubicBezTo>
                      <a:pt x="706323" y="2321210"/>
                      <a:pt x="698500" y="2313387"/>
                      <a:pt x="698500" y="2303748"/>
                    </a:cubicBezTo>
                    <a:close/>
                    <a:moveTo>
                      <a:pt x="762000" y="2303748"/>
                    </a:moveTo>
                    <a:cubicBezTo>
                      <a:pt x="762000" y="2294108"/>
                      <a:pt x="769823" y="2286285"/>
                      <a:pt x="779462" y="2286285"/>
                    </a:cubicBezTo>
                    <a:cubicBezTo>
                      <a:pt x="789101" y="2286285"/>
                      <a:pt x="796925" y="2294108"/>
                      <a:pt x="796925" y="2303748"/>
                    </a:cubicBezTo>
                    <a:cubicBezTo>
                      <a:pt x="796925" y="2313387"/>
                      <a:pt x="789101" y="2321210"/>
                      <a:pt x="779462" y="2321210"/>
                    </a:cubicBezTo>
                    <a:cubicBezTo>
                      <a:pt x="769823" y="2321210"/>
                      <a:pt x="762000" y="2313387"/>
                      <a:pt x="762000" y="2303748"/>
                    </a:cubicBezTo>
                    <a:close/>
                    <a:moveTo>
                      <a:pt x="825500" y="2303748"/>
                    </a:moveTo>
                    <a:cubicBezTo>
                      <a:pt x="825500" y="2294108"/>
                      <a:pt x="833323" y="2286285"/>
                      <a:pt x="842962" y="2286285"/>
                    </a:cubicBezTo>
                    <a:cubicBezTo>
                      <a:pt x="852601" y="2286285"/>
                      <a:pt x="860425" y="2294108"/>
                      <a:pt x="860425" y="2303748"/>
                    </a:cubicBezTo>
                    <a:cubicBezTo>
                      <a:pt x="860425" y="2313387"/>
                      <a:pt x="852601" y="2321210"/>
                      <a:pt x="842962" y="2321210"/>
                    </a:cubicBezTo>
                    <a:cubicBezTo>
                      <a:pt x="833323" y="2321210"/>
                      <a:pt x="825500" y="2313387"/>
                      <a:pt x="825500" y="2303748"/>
                    </a:cubicBezTo>
                    <a:close/>
                    <a:moveTo>
                      <a:pt x="889285" y="2303748"/>
                    </a:moveTo>
                    <a:cubicBezTo>
                      <a:pt x="889285" y="2294266"/>
                      <a:pt x="896980" y="2286571"/>
                      <a:pt x="906462" y="2286571"/>
                    </a:cubicBezTo>
                    <a:cubicBezTo>
                      <a:pt x="915944" y="2286571"/>
                      <a:pt x="923639" y="2294266"/>
                      <a:pt x="923639" y="2303748"/>
                    </a:cubicBezTo>
                    <a:cubicBezTo>
                      <a:pt x="923639" y="2313229"/>
                      <a:pt x="915944" y="2320925"/>
                      <a:pt x="906462" y="2320925"/>
                    </a:cubicBezTo>
                    <a:cubicBezTo>
                      <a:pt x="896980" y="2320925"/>
                      <a:pt x="889285" y="2313229"/>
                      <a:pt x="889285" y="2303748"/>
                    </a:cubicBezTo>
                    <a:close/>
                    <a:moveTo>
                      <a:pt x="952785" y="2303748"/>
                    </a:moveTo>
                    <a:cubicBezTo>
                      <a:pt x="952785" y="2294266"/>
                      <a:pt x="960480" y="2286571"/>
                      <a:pt x="969962" y="2286571"/>
                    </a:cubicBezTo>
                    <a:cubicBezTo>
                      <a:pt x="979444" y="2286571"/>
                      <a:pt x="987139" y="2294266"/>
                      <a:pt x="987139" y="2303748"/>
                    </a:cubicBezTo>
                    <a:cubicBezTo>
                      <a:pt x="987139" y="2313229"/>
                      <a:pt x="979444" y="2320925"/>
                      <a:pt x="969962" y="2320925"/>
                    </a:cubicBezTo>
                    <a:cubicBezTo>
                      <a:pt x="960480" y="2320925"/>
                      <a:pt x="952785" y="2313229"/>
                      <a:pt x="952785" y="2303748"/>
                    </a:cubicBezTo>
                    <a:close/>
                    <a:moveTo>
                      <a:pt x="1016285" y="2303748"/>
                    </a:moveTo>
                    <a:cubicBezTo>
                      <a:pt x="1016285" y="2294266"/>
                      <a:pt x="1023980" y="2286571"/>
                      <a:pt x="1033462" y="2286571"/>
                    </a:cubicBezTo>
                    <a:cubicBezTo>
                      <a:pt x="1042944" y="2286571"/>
                      <a:pt x="1050639" y="2294266"/>
                      <a:pt x="1050639" y="2303748"/>
                    </a:cubicBezTo>
                    <a:cubicBezTo>
                      <a:pt x="1050639" y="2313229"/>
                      <a:pt x="1042944" y="2320925"/>
                      <a:pt x="1033462" y="2320925"/>
                    </a:cubicBezTo>
                    <a:cubicBezTo>
                      <a:pt x="1023980" y="2320925"/>
                      <a:pt x="1016285" y="2313229"/>
                      <a:pt x="1016285" y="2303748"/>
                    </a:cubicBezTo>
                    <a:close/>
                    <a:moveTo>
                      <a:pt x="1079785" y="2303748"/>
                    </a:moveTo>
                    <a:cubicBezTo>
                      <a:pt x="1079785" y="2294266"/>
                      <a:pt x="1087480" y="2286571"/>
                      <a:pt x="1096962" y="2286571"/>
                    </a:cubicBezTo>
                    <a:cubicBezTo>
                      <a:pt x="1106444" y="2286571"/>
                      <a:pt x="1114139" y="2294266"/>
                      <a:pt x="1114139" y="2303748"/>
                    </a:cubicBezTo>
                    <a:cubicBezTo>
                      <a:pt x="1114139" y="2313229"/>
                      <a:pt x="1106444" y="2320925"/>
                      <a:pt x="1096962" y="2320925"/>
                    </a:cubicBezTo>
                    <a:cubicBezTo>
                      <a:pt x="1087480" y="2320925"/>
                      <a:pt x="1079785" y="2313229"/>
                      <a:pt x="1079785" y="2303748"/>
                    </a:cubicBezTo>
                    <a:close/>
                    <a:moveTo>
                      <a:pt x="1143285" y="2303748"/>
                    </a:moveTo>
                    <a:cubicBezTo>
                      <a:pt x="1143285" y="2294266"/>
                      <a:pt x="1150980" y="2286571"/>
                      <a:pt x="1160462" y="2286571"/>
                    </a:cubicBezTo>
                    <a:cubicBezTo>
                      <a:pt x="1169944" y="2286571"/>
                      <a:pt x="1177639" y="2294266"/>
                      <a:pt x="1177639" y="2303748"/>
                    </a:cubicBezTo>
                    <a:cubicBezTo>
                      <a:pt x="1177639" y="2313229"/>
                      <a:pt x="1169944" y="2320925"/>
                      <a:pt x="1160462" y="2320925"/>
                    </a:cubicBezTo>
                    <a:cubicBezTo>
                      <a:pt x="1150980" y="2320925"/>
                      <a:pt x="1143285" y="2313229"/>
                      <a:pt x="1143285" y="2303748"/>
                    </a:cubicBezTo>
                    <a:close/>
                    <a:moveTo>
                      <a:pt x="1206785" y="2303748"/>
                    </a:moveTo>
                    <a:cubicBezTo>
                      <a:pt x="1206785" y="2294266"/>
                      <a:pt x="1214480" y="2286571"/>
                      <a:pt x="1223962" y="2286571"/>
                    </a:cubicBezTo>
                    <a:cubicBezTo>
                      <a:pt x="1233444" y="2286571"/>
                      <a:pt x="1241139" y="2294266"/>
                      <a:pt x="1241139" y="2303748"/>
                    </a:cubicBezTo>
                    <a:cubicBezTo>
                      <a:pt x="1241139" y="2313229"/>
                      <a:pt x="1233444" y="2320925"/>
                      <a:pt x="1223962" y="2320925"/>
                    </a:cubicBezTo>
                    <a:cubicBezTo>
                      <a:pt x="1214480" y="2320925"/>
                      <a:pt x="1206785" y="2313229"/>
                      <a:pt x="1206785" y="2303748"/>
                    </a:cubicBezTo>
                    <a:close/>
                    <a:moveTo>
                      <a:pt x="1270285" y="2303748"/>
                    </a:moveTo>
                    <a:cubicBezTo>
                      <a:pt x="1270285" y="2294266"/>
                      <a:pt x="1277980" y="2286571"/>
                      <a:pt x="1287462" y="2286571"/>
                    </a:cubicBezTo>
                    <a:cubicBezTo>
                      <a:pt x="1296944" y="2286571"/>
                      <a:pt x="1304639" y="2294266"/>
                      <a:pt x="1304639" y="2303748"/>
                    </a:cubicBezTo>
                    <a:cubicBezTo>
                      <a:pt x="1304639" y="2313229"/>
                      <a:pt x="1296944" y="2320925"/>
                      <a:pt x="1287462" y="2320925"/>
                    </a:cubicBezTo>
                    <a:cubicBezTo>
                      <a:pt x="1277980" y="2320925"/>
                      <a:pt x="1270285" y="2313229"/>
                      <a:pt x="1270285" y="2303748"/>
                    </a:cubicBezTo>
                    <a:close/>
                    <a:moveTo>
                      <a:pt x="1333785" y="2303748"/>
                    </a:moveTo>
                    <a:cubicBezTo>
                      <a:pt x="1333785" y="2294266"/>
                      <a:pt x="1341480" y="2286571"/>
                      <a:pt x="1350962" y="2286571"/>
                    </a:cubicBezTo>
                    <a:cubicBezTo>
                      <a:pt x="1360444" y="2286571"/>
                      <a:pt x="1368139" y="2294266"/>
                      <a:pt x="1368139" y="2303748"/>
                    </a:cubicBezTo>
                    <a:cubicBezTo>
                      <a:pt x="1368139" y="2313229"/>
                      <a:pt x="1360444" y="2320925"/>
                      <a:pt x="1350962" y="2320925"/>
                    </a:cubicBezTo>
                    <a:cubicBezTo>
                      <a:pt x="1341480" y="2320925"/>
                      <a:pt x="1333785" y="2313229"/>
                      <a:pt x="1333785" y="2303748"/>
                    </a:cubicBezTo>
                    <a:close/>
                    <a:moveTo>
                      <a:pt x="1397285" y="2303748"/>
                    </a:moveTo>
                    <a:cubicBezTo>
                      <a:pt x="1397285" y="2294266"/>
                      <a:pt x="1404980" y="2286571"/>
                      <a:pt x="1414462" y="2286571"/>
                    </a:cubicBezTo>
                    <a:cubicBezTo>
                      <a:pt x="1423944" y="2286571"/>
                      <a:pt x="1431639" y="2294266"/>
                      <a:pt x="1431639" y="2303748"/>
                    </a:cubicBezTo>
                    <a:cubicBezTo>
                      <a:pt x="1431639" y="2313229"/>
                      <a:pt x="1423944" y="2320925"/>
                      <a:pt x="1414462" y="2320925"/>
                    </a:cubicBezTo>
                    <a:cubicBezTo>
                      <a:pt x="1404980" y="2320925"/>
                      <a:pt x="1397285" y="2313229"/>
                      <a:pt x="1397285" y="2303748"/>
                    </a:cubicBezTo>
                    <a:close/>
                    <a:moveTo>
                      <a:pt x="1460785" y="2303748"/>
                    </a:moveTo>
                    <a:cubicBezTo>
                      <a:pt x="1460785" y="2294266"/>
                      <a:pt x="1468480" y="2286571"/>
                      <a:pt x="1477962" y="2286571"/>
                    </a:cubicBezTo>
                    <a:cubicBezTo>
                      <a:pt x="1487444" y="2286571"/>
                      <a:pt x="1495139" y="2294266"/>
                      <a:pt x="1495139" y="2303748"/>
                    </a:cubicBezTo>
                    <a:cubicBezTo>
                      <a:pt x="1495139" y="2313229"/>
                      <a:pt x="1487444" y="2320925"/>
                      <a:pt x="1477962" y="2320925"/>
                    </a:cubicBezTo>
                    <a:cubicBezTo>
                      <a:pt x="1468480" y="2320925"/>
                      <a:pt x="1460785" y="2313229"/>
                      <a:pt x="1460785" y="2303748"/>
                    </a:cubicBezTo>
                    <a:close/>
                    <a:moveTo>
                      <a:pt x="1524000" y="2303748"/>
                    </a:moveTo>
                    <a:cubicBezTo>
                      <a:pt x="1524000" y="2294108"/>
                      <a:pt x="1531823" y="2286285"/>
                      <a:pt x="1541462" y="2286285"/>
                    </a:cubicBezTo>
                    <a:cubicBezTo>
                      <a:pt x="1551101" y="2286285"/>
                      <a:pt x="1558925" y="2294108"/>
                      <a:pt x="1558925" y="2303748"/>
                    </a:cubicBezTo>
                    <a:cubicBezTo>
                      <a:pt x="1558925" y="2313387"/>
                      <a:pt x="1551101" y="2321210"/>
                      <a:pt x="1541462" y="2321210"/>
                    </a:cubicBezTo>
                    <a:cubicBezTo>
                      <a:pt x="1531823" y="2321210"/>
                      <a:pt x="1524000" y="2313387"/>
                      <a:pt x="1524000" y="2303748"/>
                    </a:cubicBezTo>
                    <a:close/>
                    <a:moveTo>
                      <a:pt x="1587500" y="2303748"/>
                    </a:moveTo>
                    <a:cubicBezTo>
                      <a:pt x="1587500" y="2294108"/>
                      <a:pt x="1595323" y="2286285"/>
                      <a:pt x="1604962" y="2286285"/>
                    </a:cubicBezTo>
                    <a:cubicBezTo>
                      <a:pt x="1614601" y="2286285"/>
                      <a:pt x="1622425" y="2294108"/>
                      <a:pt x="1622425" y="2303748"/>
                    </a:cubicBezTo>
                    <a:cubicBezTo>
                      <a:pt x="1622425" y="2313387"/>
                      <a:pt x="1614601" y="2321210"/>
                      <a:pt x="1604962" y="2321210"/>
                    </a:cubicBezTo>
                    <a:cubicBezTo>
                      <a:pt x="1595323" y="2321210"/>
                      <a:pt x="1587500" y="2313387"/>
                      <a:pt x="1587500" y="2303748"/>
                    </a:cubicBezTo>
                    <a:close/>
                    <a:moveTo>
                      <a:pt x="1651000" y="2303748"/>
                    </a:moveTo>
                    <a:cubicBezTo>
                      <a:pt x="1651000" y="2294108"/>
                      <a:pt x="1658823" y="2286285"/>
                      <a:pt x="1668462" y="2286285"/>
                    </a:cubicBezTo>
                    <a:cubicBezTo>
                      <a:pt x="1678101" y="2286285"/>
                      <a:pt x="1685925" y="2294108"/>
                      <a:pt x="1685925" y="2303748"/>
                    </a:cubicBezTo>
                    <a:cubicBezTo>
                      <a:pt x="1685925" y="2313387"/>
                      <a:pt x="1678101" y="2321210"/>
                      <a:pt x="1668462" y="2321210"/>
                    </a:cubicBezTo>
                    <a:cubicBezTo>
                      <a:pt x="1658823" y="2321210"/>
                      <a:pt x="1651000" y="2313387"/>
                      <a:pt x="1651000" y="2303748"/>
                    </a:cubicBezTo>
                    <a:close/>
                    <a:moveTo>
                      <a:pt x="1714500" y="2303748"/>
                    </a:moveTo>
                    <a:cubicBezTo>
                      <a:pt x="1714500" y="2294108"/>
                      <a:pt x="1722323" y="2286285"/>
                      <a:pt x="1731962" y="2286285"/>
                    </a:cubicBezTo>
                    <a:cubicBezTo>
                      <a:pt x="1741601" y="2286285"/>
                      <a:pt x="1749425" y="2294108"/>
                      <a:pt x="1749425" y="2303748"/>
                    </a:cubicBezTo>
                    <a:cubicBezTo>
                      <a:pt x="1749425" y="2313387"/>
                      <a:pt x="1741601" y="2321210"/>
                      <a:pt x="1731962" y="2321210"/>
                    </a:cubicBezTo>
                    <a:cubicBezTo>
                      <a:pt x="1722323" y="2321210"/>
                      <a:pt x="1714500" y="2313387"/>
                      <a:pt x="1714500" y="2303748"/>
                    </a:cubicBezTo>
                    <a:close/>
                    <a:moveTo>
                      <a:pt x="1778000" y="2303748"/>
                    </a:moveTo>
                    <a:cubicBezTo>
                      <a:pt x="1778000" y="2294108"/>
                      <a:pt x="1785823" y="2286285"/>
                      <a:pt x="1795462" y="2286285"/>
                    </a:cubicBezTo>
                    <a:cubicBezTo>
                      <a:pt x="1805101" y="2286285"/>
                      <a:pt x="1812925" y="2294108"/>
                      <a:pt x="1812925" y="2303748"/>
                    </a:cubicBezTo>
                    <a:cubicBezTo>
                      <a:pt x="1812925" y="2313387"/>
                      <a:pt x="1805101" y="2321210"/>
                      <a:pt x="1795462" y="2321210"/>
                    </a:cubicBezTo>
                    <a:cubicBezTo>
                      <a:pt x="1785823" y="2321210"/>
                      <a:pt x="1778000" y="2313387"/>
                      <a:pt x="1778000" y="2303748"/>
                    </a:cubicBezTo>
                    <a:close/>
                    <a:moveTo>
                      <a:pt x="762000" y="2367248"/>
                    </a:moveTo>
                    <a:cubicBezTo>
                      <a:pt x="762000" y="2357608"/>
                      <a:pt x="769823" y="2349785"/>
                      <a:pt x="779462" y="2349785"/>
                    </a:cubicBezTo>
                    <a:cubicBezTo>
                      <a:pt x="789101" y="2349785"/>
                      <a:pt x="796925" y="2357608"/>
                      <a:pt x="796925" y="2367248"/>
                    </a:cubicBezTo>
                    <a:cubicBezTo>
                      <a:pt x="796925" y="2376887"/>
                      <a:pt x="789101" y="2384710"/>
                      <a:pt x="779462" y="2384710"/>
                    </a:cubicBezTo>
                    <a:cubicBezTo>
                      <a:pt x="769823" y="2384710"/>
                      <a:pt x="762000" y="2376887"/>
                      <a:pt x="762000" y="2367248"/>
                    </a:cubicBezTo>
                    <a:close/>
                    <a:moveTo>
                      <a:pt x="825500" y="2367248"/>
                    </a:moveTo>
                    <a:cubicBezTo>
                      <a:pt x="825500" y="2357608"/>
                      <a:pt x="833323" y="2349785"/>
                      <a:pt x="842962" y="2349785"/>
                    </a:cubicBezTo>
                    <a:cubicBezTo>
                      <a:pt x="852601" y="2349785"/>
                      <a:pt x="860425" y="2357608"/>
                      <a:pt x="860425" y="2367248"/>
                    </a:cubicBezTo>
                    <a:cubicBezTo>
                      <a:pt x="860425" y="2376887"/>
                      <a:pt x="852601" y="2384710"/>
                      <a:pt x="842962" y="2384710"/>
                    </a:cubicBezTo>
                    <a:cubicBezTo>
                      <a:pt x="833323" y="2384710"/>
                      <a:pt x="825500" y="2376887"/>
                      <a:pt x="825500" y="2367248"/>
                    </a:cubicBezTo>
                    <a:close/>
                    <a:moveTo>
                      <a:pt x="889000" y="2367248"/>
                    </a:moveTo>
                    <a:cubicBezTo>
                      <a:pt x="889000" y="2357608"/>
                      <a:pt x="896823" y="2349785"/>
                      <a:pt x="906462" y="2349785"/>
                    </a:cubicBezTo>
                    <a:cubicBezTo>
                      <a:pt x="916101" y="2349785"/>
                      <a:pt x="923925" y="2357608"/>
                      <a:pt x="923925" y="2367248"/>
                    </a:cubicBezTo>
                    <a:cubicBezTo>
                      <a:pt x="923925" y="2376887"/>
                      <a:pt x="916101" y="2384710"/>
                      <a:pt x="906462" y="2384710"/>
                    </a:cubicBezTo>
                    <a:cubicBezTo>
                      <a:pt x="896823" y="2384710"/>
                      <a:pt x="889000" y="2376887"/>
                      <a:pt x="889000" y="2367248"/>
                    </a:cubicBezTo>
                    <a:close/>
                    <a:moveTo>
                      <a:pt x="952500" y="2367248"/>
                    </a:moveTo>
                    <a:cubicBezTo>
                      <a:pt x="952500" y="2357608"/>
                      <a:pt x="960323" y="2349785"/>
                      <a:pt x="969962" y="2349785"/>
                    </a:cubicBezTo>
                    <a:cubicBezTo>
                      <a:pt x="979601" y="2349785"/>
                      <a:pt x="987425" y="2357608"/>
                      <a:pt x="987425" y="2367248"/>
                    </a:cubicBezTo>
                    <a:cubicBezTo>
                      <a:pt x="987425" y="2376887"/>
                      <a:pt x="979601" y="2384710"/>
                      <a:pt x="969962" y="2384710"/>
                    </a:cubicBezTo>
                    <a:cubicBezTo>
                      <a:pt x="960323" y="2384710"/>
                      <a:pt x="952500" y="2376887"/>
                      <a:pt x="952500" y="2367248"/>
                    </a:cubicBezTo>
                    <a:close/>
                    <a:moveTo>
                      <a:pt x="1016000" y="2367248"/>
                    </a:moveTo>
                    <a:cubicBezTo>
                      <a:pt x="1016000" y="2357608"/>
                      <a:pt x="1023823" y="2349785"/>
                      <a:pt x="1033462" y="2349785"/>
                    </a:cubicBezTo>
                    <a:cubicBezTo>
                      <a:pt x="1043101" y="2349785"/>
                      <a:pt x="1050925" y="2357608"/>
                      <a:pt x="1050925" y="2367248"/>
                    </a:cubicBezTo>
                    <a:cubicBezTo>
                      <a:pt x="1050925" y="2376887"/>
                      <a:pt x="1043101" y="2384710"/>
                      <a:pt x="1033462" y="2384710"/>
                    </a:cubicBezTo>
                    <a:cubicBezTo>
                      <a:pt x="1023823" y="2384710"/>
                      <a:pt x="1016000" y="2376887"/>
                      <a:pt x="1016000" y="2367248"/>
                    </a:cubicBezTo>
                    <a:close/>
                    <a:moveTo>
                      <a:pt x="1079500" y="2367248"/>
                    </a:moveTo>
                    <a:cubicBezTo>
                      <a:pt x="1079500" y="2357608"/>
                      <a:pt x="1087323" y="2349785"/>
                      <a:pt x="1096962" y="2349785"/>
                    </a:cubicBezTo>
                    <a:cubicBezTo>
                      <a:pt x="1106601" y="2349785"/>
                      <a:pt x="1114425" y="2357608"/>
                      <a:pt x="1114425" y="2367248"/>
                    </a:cubicBezTo>
                    <a:cubicBezTo>
                      <a:pt x="1114425" y="2376887"/>
                      <a:pt x="1106601" y="2384710"/>
                      <a:pt x="1096962" y="2384710"/>
                    </a:cubicBezTo>
                    <a:cubicBezTo>
                      <a:pt x="1087323" y="2384710"/>
                      <a:pt x="1079500" y="2376887"/>
                      <a:pt x="1079500" y="2367248"/>
                    </a:cubicBezTo>
                    <a:close/>
                    <a:moveTo>
                      <a:pt x="1143000" y="2367248"/>
                    </a:moveTo>
                    <a:cubicBezTo>
                      <a:pt x="1143000" y="2357608"/>
                      <a:pt x="1150823" y="2349785"/>
                      <a:pt x="1160462" y="2349785"/>
                    </a:cubicBezTo>
                    <a:cubicBezTo>
                      <a:pt x="1170101" y="2349785"/>
                      <a:pt x="1177925" y="2357608"/>
                      <a:pt x="1177925" y="2367248"/>
                    </a:cubicBezTo>
                    <a:cubicBezTo>
                      <a:pt x="1177925" y="2376887"/>
                      <a:pt x="1170101" y="2384710"/>
                      <a:pt x="1160462" y="2384710"/>
                    </a:cubicBezTo>
                    <a:cubicBezTo>
                      <a:pt x="1150823" y="2384710"/>
                      <a:pt x="1143000" y="2376887"/>
                      <a:pt x="1143000" y="2367248"/>
                    </a:cubicBezTo>
                    <a:close/>
                    <a:moveTo>
                      <a:pt x="1206500" y="2367248"/>
                    </a:moveTo>
                    <a:cubicBezTo>
                      <a:pt x="1206500" y="2357608"/>
                      <a:pt x="1214323" y="2349785"/>
                      <a:pt x="1223962" y="2349785"/>
                    </a:cubicBezTo>
                    <a:cubicBezTo>
                      <a:pt x="1233601" y="2349785"/>
                      <a:pt x="1241425" y="2357608"/>
                      <a:pt x="1241425" y="2367248"/>
                    </a:cubicBezTo>
                    <a:cubicBezTo>
                      <a:pt x="1241425" y="2376887"/>
                      <a:pt x="1233601" y="2384710"/>
                      <a:pt x="1223962" y="2384710"/>
                    </a:cubicBezTo>
                    <a:cubicBezTo>
                      <a:pt x="1214323" y="2384710"/>
                      <a:pt x="1206500" y="2376887"/>
                      <a:pt x="1206500" y="2367248"/>
                    </a:cubicBezTo>
                    <a:close/>
                    <a:moveTo>
                      <a:pt x="1270000" y="2367248"/>
                    </a:moveTo>
                    <a:cubicBezTo>
                      <a:pt x="1270000" y="2357608"/>
                      <a:pt x="1277823" y="2349785"/>
                      <a:pt x="1287462" y="2349785"/>
                    </a:cubicBezTo>
                    <a:cubicBezTo>
                      <a:pt x="1297101" y="2349785"/>
                      <a:pt x="1304925" y="2357608"/>
                      <a:pt x="1304925" y="2367248"/>
                    </a:cubicBezTo>
                    <a:cubicBezTo>
                      <a:pt x="1304925" y="2376887"/>
                      <a:pt x="1297101" y="2384710"/>
                      <a:pt x="1287462" y="2384710"/>
                    </a:cubicBezTo>
                    <a:cubicBezTo>
                      <a:pt x="1277823" y="2384710"/>
                      <a:pt x="1270000" y="2376887"/>
                      <a:pt x="1270000" y="2367248"/>
                    </a:cubicBezTo>
                    <a:close/>
                    <a:moveTo>
                      <a:pt x="1333500" y="2367248"/>
                    </a:moveTo>
                    <a:cubicBezTo>
                      <a:pt x="1333500" y="2357608"/>
                      <a:pt x="1341323" y="2349785"/>
                      <a:pt x="1350962" y="2349785"/>
                    </a:cubicBezTo>
                    <a:cubicBezTo>
                      <a:pt x="1360601" y="2349785"/>
                      <a:pt x="1368425" y="2357608"/>
                      <a:pt x="1368425" y="2367248"/>
                    </a:cubicBezTo>
                    <a:cubicBezTo>
                      <a:pt x="1368425" y="2376887"/>
                      <a:pt x="1360601" y="2384710"/>
                      <a:pt x="1350962" y="2384710"/>
                    </a:cubicBezTo>
                    <a:cubicBezTo>
                      <a:pt x="1341323" y="2384710"/>
                      <a:pt x="1333500" y="2376887"/>
                      <a:pt x="1333500" y="2367248"/>
                    </a:cubicBezTo>
                    <a:close/>
                    <a:moveTo>
                      <a:pt x="1397000" y="2367248"/>
                    </a:moveTo>
                    <a:cubicBezTo>
                      <a:pt x="1397000" y="2357608"/>
                      <a:pt x="1404823" y="2349785"/>
                      <a:pt x="1414462" y="2349785"/>
                    </a:cubicBezTo>
                    <a:cubicBezTo>
                      <a:pt x="1424101" y="2349785"/>
                      <a:pt x="1431925" y="2357608"/>
                      <a:pt x="1431925" y="2367248"/>
                    </a:cubicBezTo>
                    <a:cubicBezTo>
                      <a:pt x="1431925" y="2376887"/>
                      <a:pt x="1424101" y="2384710"/>
                      <a:pt x="1414462" y="2384710"/>
                    </a:cubicBezTo>
                    <a:cubicBezTo>
                      <a:pt x="1404823" y="2384710"/>
                      <a:pt x="1397000" y="2376887"/>
                      <a:pt x="1397000" y="2367248"/>
                    </a:cubicBezTo>
                    <a:close/>
                    <a:moveTo>
                      <a:pt x="1460500" y="2367248"/>
                    </a:moveTo>
                    <a:cubicBezTo>
                      <a:pt x="1460500" y="2357608"/>
                      <a:pt x="1468323" y="2349785"/>
                      <a:pt x="1477962" y="2349785"/>
                    </a:cubicBezTo>
                    <a:cubicBezTo>
                      <a:pt x="1487601" y="2349785"/>
                      <a:pt x="1495425" y="2357608"/>
                      <a:pt x="1495425" y="2367248"/>
                    </a:cubicBezTo>
                    <a:cubicBezTo>
                      <a:pt x="1495425" y="2376887"/>
                      <a:pt x="1487601" y="2384710"/>
                      <a:pt x="1477962" y="2384710"/>
                    </a:cubicBezTo>
                    <a:cubicBezTo>
                      <a:pt x="1468323" y="2384710"/>
                      <a:pt x="1460500" y="2376887"/>
                      <a:pt x="1460500" y="2367248"/>
                    </a:cubicBezTo>
                    <a:close/>
                    <a:moveTo>
                      <a:pt x="1524000" y="2367248"/>
                    </a:moveTo>
                    <a:cubicBezTo>
                      <a:pt x="1524000" y="2357608"/>
                      <a:pt x="1531823" y="2349785"/>
                      <a:pt x="1541462" y="2349785"/>
                    </a:cubicBezTo>
                    <a:cubicBezTo>
                      <a:pt x="1551101" y="2349785"/>
                      <a:pt x="1558925" y="2357608"/>
                      <a:pt x="1558925" y="2367248"/>
                    </a:cubicBezTo>
                    <a:cubicBezTo>
                      <a:pt x="1558925" y="2376887"/>
                      <a:pt x="1551101" y="2384710"/>
                      <a:pt x="1541462" y="2384710"/>
                    </a:cubicBezTo>
                    <a:cubicBezTo>
                      <a:pt x="1531823" y="2384710"/>
                      <a:pt x="1524000" y="2376887"/>
                      <a:pt x="1524000" y="2367248"/>
                    </a:cubicBezTo>
                    <a:close/>
                    <a:moveTo>
                      <a:pt x="1587500" y="2367248"/>
                    </a:moveTo>
                    <a:cubicBezTo>
                      <a:pt x="1587500" y="2357608"/>
                      <a:pt x="1595323" y="2349785"/>
                      <a:pt x="1604962" y="2349785"/>
                    </a:cubicBezTo>
                    <a:cubicBezTo>
                      <a:pt x="1614601" y="2349785"/>
                      <a:pt x="1622425" y="2357608"/>
                      <a:pt x="1622425" y="2367248"/>
                    </a:cubicBezTo>
                    <a:cubicBezTo>
                      <a:pt x="1622425" y="2376887"/>
                      <a:pt x="1614601" y="2384710"/>
                      <a:pt x="1604962" y="2384710"/>
                    </a:cubicBezTo>
                    <a:cubicBezTo>
                      <a:pt x="1595323" y="2384710"/>
                      <a:pt x="1587500" y="2376887"/>
                      <a:pt x="1587500" y="2367248"/>
                    </a:cubicBezTo>
                    <a:close/>
                    <a:moveTo>
                      <a:pt x="1651000" y="2367248"/>
                    </a:moveTo>
                    <a:cubicBezTo>
                      <a:pt x="1651000" y="2357608"/>
                      <a:pt x="1658823" y="2349785"/>
                      <a:pt x="1668462" y="2349785"/>
                    </a:cubicBezTo>
                    <a:cubicBezTo>
                      <a:pt x="1678101" y="2349785"/>
                      <a:pt x="1685925" y="2357608"/>
                      <a:pt x="1685925" y="2367248"/>
                    </a:cubicBezTo>
                    <a:cubicBezTo>
                      <a:pt x="1685925" y="2376887"/>
                      <a:pt x="1678101" y="2384710"/>
                      <a:pt x="1668462" y="2384710"/>
                    </a:cubicBezTo>
                    <a:cubicBezTo>
                      <a:pt x="1658823" y="2384710"/>
                      <a:pt x="1651000" y="2376887"/>
                      <a:pt x="1651000" y="2367248"/>
                    </a:cubicBezTo>
                    <a:close/>
                    <a:moveTo>
                      <a:pt x="952500" y="2430748"/>
                    </a:moveTo>
                    <a:cubicBezTo>
                      <a:pt x="952500" y="2421108"/>
                      <a:pt x="960323" y="2413285"/>
                      <a:pt x="969962" y="2413285"/>
                    </a:cubicBezTo>
                    <a:cubicBezTo>
                      <a:pt x="979601" y="2413285"/>
                      <a:pt x="987425" y="2421108"/>
                      <a:pt x="987425" y="2430748"/>
                    </a:cubicBezTo>
                    <a:cubicBezTo>
                      <a:pt x="987425" y="2440387"/>
                      <a:pt x="979601" y="2448210"/>
                      <a:pt x="969962" y="2448210"/>
                    </a:cubicBezTo>
                    <a:cubicBezTo>
                      <a:pt x="960323" y="2448210"/>
                      <a:pt x="952500" y="2440387"/>
                      <a:pt x="952500" y="2430748"/>
                    </a:cubicBezTo>
                    <a:close/>
                    <a:moveTo>
                      <a:pt x="1016000" y="2430748"/>
                    </a:moveTo>
                    <a:cubicBezTo>
                      <a:pt x="1016000" y="2421108"/>
                      <a:pt x="1023823" y="2413285"/>
                      <a:pt x="1033462" y="2413285"/>
                    </a:cubicBezTo>
                    <a:cubicBezTo>
                      <a:pt x="1043101" y="2413285"/>
                      <a:pt x="1050925" y="2421108"/>
                      <a:pt x="1050925" y="2430748"/>
                    </a:cubicBezTo>
                    <a:cubicBezTo>
                      <a:pt x="1050925" y="2440387"/>
                      <a:pt x="1043101" y="2448210"/>
                      <a:pt x="1033462" y="2448210"/>
                    </a:cubicBezTo>
                    <a:cubicBezTo>
                      <a:pt x="1023823" y="2448210"/>
                      <a:pt x="1016000" y="2440387"/>
                      <a:pt x="1016000" y="2430748"/>
                    </a:cubicBezTo>
                    <a:close/>
                    <a:moveTo>
                      <a:pt x="1079500" y="2430748"/>
                    </a:moveTo>
                    <a:cubicBezTo>
                      <a:pt x="1079500" y="2421108"/>
                      <a:pt x="1087323" y="2413285"/>
                      <a:pt x="1096962" y="2413285"/>
                    </a:cubicBezTo>
                    <a:cubicBezTo>
                      <a:pt x="1106601" y="2413285"/>
                      <a:pt x="1114425" y="2421108"/>
                      <a:pt x="1114425" y="2430748"/>
                    </a:cubicBezTo>
                    <a:cubicBezTo>
                      <a:pt x="1114425" y="2440387"/>
                      <a:pt x="1106601" y="2448210"/>
                      <a:pt x="1096962" y="2448210"/>
                    </a:cubicBezTo>
                    <a:cubicBezTo>
                      <a:pt x="1087323" y="2448210"/>
                      <a:pt x="1079500" y="2440387"/>
                      <a:pt x="1079500" y="2430748"/>
                    </a:cubicBezTo>
                    <a:close/>
                    <a:moveTo>
                      <a:pt x="1143000" y="2430748"/>
                    </a:moveTo>
                    <a:cubicBezTo>
                      <a:pt x="1143000" y="2421108"/>
                      <a:pt x="1150823" y="2413285"/>
                      <a:pt x="1160462" y="2413285"/>
                    </a:cubicBezTo>
                    <a:cubicBezTo>
                      <a:pt x="1170101" y="2413285"/>
                      <a:pt x="1177925" y="2421108"/>
                      <a:pt x="1177925" y="2430748"/>
                    </a:cubicBezTo>
                    <a:cubicBezTo>
                      <a:pt x="1177925" y="2440387"/>
                      <a:pt x="1170101" y="2448210"/>
                      <a:pt x="1160462" y="2448210"/>
                    </a:cubicBezTo>
                    <a:cubicBezTo>
                      <a:pt x="1150823" y="2448210"/>
                      <a:pt x="1143000" y="2440387"/>
                      <a:pt x="1143000" y="2430748"/>
                    </a:cubicBezTo>
                    <a:close/>
                    <a:moveTo>
                      <a:pt x="1206500" y="2430748"/>
                    </a:moveTo>
                    <a:cubicBezTo>
                      <a:pt x="1206500" y="2421108"/>
                      <a:pt x="1214323" y="2413285"/>
                      <a:pt x="1223962" y="2413285"/>
                    </a:cubicBezTo>
                    <a:cubicBezTo>
                      <a:pt x="1233601" y="2413285"/>
                      <a:pt x="1241425" y="2421108"/>
                      <a:pt x="1241425" y="2430748"/>
                    </a:cubicBezTo>
                    <a:cubicBezTo>
                      <a:pt x="1241425" y="2440387"/>
                      <a:pt x="1233601" y="2448210"/>
                      <a:pt x="1223962" y="2448210"/>
                    </a:cubicBezTo>
                    <a:cubicBezTo>
                      <a:pt x="1214323" y="2448210"/>
                      <a:pt x="1206500" y="2440387"/>
                      <a:pt x="1206500" y="2430748"/>
                    </a:cubicBezTo>
                    <a:close/>
                    <a:moveTo>
                      <a:pt x="1270000" y="2430748"/>
                    </a:moveTo>
                    <a:cubicBezTo>
                      <a:pt x="1270000" y="2421108"/>
                      <a:pt x="1277823" y="2413285"/>
                      <a:pt x="1287462" y="2413285"/>
                    </a:cubicBezTo>
                    <a:cubicBezTo>
                      <a:pt x="1297101" y="2413285"/>
                      <a:pt x="1304925" y="2421108"/>
                      <a:pt x="1304925" y="2430748"/>
                    </a:cubicBezTo>
                    <a:cubicBezTo>
                      <a:pt x="1304925" y="2440387"/>
                      <a:pt x="1297101" y="2448210"/>
                      <a:pt x="1287462" y="2448210"/>
                    </a:cubicBezTo>
                    <a:cubicBezTo>
                      <a:pt x="1277823" y="2448210"/>
                      <a:pt x="1270000" y="2440387"/>
                      <a:pt x="1270000" y="2430748"/>
                    </a:cubicBezTo>
                    <a:close/>
                    <a:moveTo>
                      <a:pt x="1333500" y="2430748"/>
                    </a:moveTo>
                    <a:cubicBezTo>
                      <a:pt x="1333500" y="2421108"/>
                      <a:pt x="1341323" y="2413285"/>
                      <a:pt x="1350962" y="2413285"/>
                    </a:cubicBezTo>
                    <a:cubicBezTo>
                      <a:pt x="1360601" y="2413285"/>
                      <a:pt x="1368425" y="2421108"/>
                      <a:pt x="1368425" y="2430748"/>
                    </a:cubicBezTo>
                    <a:cubicBezTo>
                      <a:pt x="1368425" y="2440387"/>
                      <a:pt x="1360601" y="2448210"/>
                      <a:pt x="1350962" y="2448210"/>
                    </a:cubicBezTo>
                    <a:cubicBezTo>
                      <a:pt x="1341323" y="2448210"/>
                      <a:pt x="1333500" y="2440387"/>
                      <a:pt x="1333500" y="2430748"/>
                    </a:cubicBezTo>
                    <a:close/>
                    <a:moveTo>
                      <a:pt x="1397000" y="2430748"/>
                    </a:moveTo>
                    <a:cubicBezTo>
                      <a:pt x="1397000" y="2421108"/>
                      <a:pt x="1404823" y="2413285"/>
                      <a:pt x="1414462" y="2413285"/>
                    </a:cubicBezTo>
                    <a:cubicBezTo>
                      <a:pt x="1424101" y="2413285"/>
                      <a:pt x="1431925" y="2421108"/>
                      <a:pt x="1431925" y="2430748"/>
                    </a:cubicBezTo>
                    <a:cubicBezTo>
                      <a:pt x="1431925" y="2440387"/>
                      <a:pt x="1424101" y="2448210"/>
                      <a:pt x="1414462" y="2448210"/>
                    </a:cubicBezTo>
                    <a:cubicBezTo>
                      <a:pt x="1404823" y="2448210"/>
                      <a:pt x="1397000" y="2440387"/>
                      <a:pt x="1397000" y="2430748"/>
                    </a:cubicBezTo>
                    <a:close/>
                    <a:moveTo>
                      <a:pt x="1460500" y="2430748"/>
                    </a:moveTo>
                    <a:cubicBezTo>
                      <a:pt x="1460500" y="2421108"/>
                      <a:pt x="1468323" y="2413285"/>
                      <a:pt x="1477962" y="2413285"/>
                    </a:cubicBezTo>
                    <a:cubicBezTo>
                      <a:pt x="1487601" y="2413285"/>
                      <a:pt x="1495425" y="2421108"/>
                      <a:pt x="1495425" y="2430748"/>
                    </a:cubicBezTo>
                    <a:cubicBezTo>
                      <a:pt x="1495425" y="2440387"/>
                      <a:pt x="1487601" y="2448210"/>
                      <a:pt x="1477962" y="2448210"/>
                    </a:cubicBezTo>
                    <a:cubicBezTo>
                      <a:pt x="1468323" y="2448210"/>
                      <a:pt x="1460500" y="2440387"/>
                      <a:pt x="1460500" y="24307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380007C7-D2CF-3894-7CD2-F256036C138C}"/>
                  </a:ext>
                </a:extLst>
              </p:cNvPr>
              <p:cNvSpPr/>
              <p:nvPr/>
            </p:nvSpPr>
            <p:spPr>
              <a:xfrm>
                <a:off x="3421887" y="2630908"/>
                <a:ext cx="2196823" cy="2196823"/>
              </a:xfrm>
              <a:prstGeom prst="ellipse">
                <a:avLst/>
              </a:prstGeom>
              <a:gradFill flip="none" rotWithShape="1">
                <a:gsLst>
                  <a:gs pos="20000">
                    <a:schemeClr val="accent1">
                      <a:lumMod val="20000"/>
                      <a:lumOff val="80000"/>
                    </a:schemeClr>
                  </a:gs>
                  <a:gs pos="76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9050">
                <a:noFill/>
              </a:ln>
              <a:effectLst>
                <a:outerShdw blurRad="203200" dist="190500" dir="5400000" sx="96000" sy="96000" algn="tl" rotWithShape="0">
                  <a:schemeClr val="accent1">
                    <a:alpha val="2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4533156-F550-EBBF-DCB0-5E6672BC3351}"/>
                </a:ext>
              </a:extLst>
            </p:cNvPr>
            <p:cNvSpPr txBox="1"/>
            <p:nvPr/>
          </p:nvSpPr>
          <p:spPr>
            <a:xfrm>
              <a:off x="4105942" y="3096602"/>
              <a:ext cx="973116" cy="6647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defRPr sz="2500" kern="100" spc="110">
                  <a:solidFill>
                    <a:schemeClr val="accent3"/>
                  </a:solidFill>
                  <a:effectLst>
                    <a:outerShdw blurRad="254000" dist="88900" dir="5400000" algn="t" rotWithShape="0">
                      <a:schemeClr val="accent3">
                        <a:lumMod val="20000"/>
                        <a:lumOff val="80000"/>
                        <a:alpha val="10000"/>
                      </a:schemeClr>
                    </a:outerShdw>
                  </a:effectLst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这里输入标题</a:t>
              </a:r>
              <a:endParaRPr lang="zh-CN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A35470F8-A771-AD89-BED6-AC64A28BCFA5}"/>
              </a:ext>
            </a:extLst>
          </p:cNvPr>
          <p:cNvSpPr/>
          <p:nvPr/>
        </p:nvSpPr>
        <p:spPr>
          <a:xfrm>
            <a:off x="11400984" y="6542617"/>
            <a:ext cx="265590" cy="26559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: Shape 25">
            <a:extLst>
              <a:ext uri="{FF2B5EF4-FFF2-40B4-BE49-F238E27FC236}">
                <a16:creationId xmlns:a16="http://schemas.microsoft.com/office/drawing/2014/main" id="{B013F4A2-7A49-20D0-BE41-CF3A69A1FFB7}"/>
              </a:ext>
            </a:extLst>
          </p:cNvPr>
          <p:cNvSpPr/>
          <p:nvPr/>
        </p:nvSpPr>
        <p:spPr>
          <a:xfrm rot="5400000">
            <a:off x="11448999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1" name="矩形: 单圆角 10">
            <a:extLst>
              <a:ext uri="{FF2B5EF4-FFF2-40B4-BE49-F238E27FC236}">
                <a16:creationId xmlns:a16="http://schemas.microsoft.com/office/drawing/2014/main" id="{25BD9DAE-D875-907A-80B1-759CD65340E0}"/>
              </a:ext>
            </a:extLst>
          </p:cNvPr>
          <p:cNvSpPr/>
          <p:nvPr/>
        </p:nvSpPr>
        <p:spPr>
          <a:xfrm>
            <a:off x="0" y="6569162"/>
            <a:ext cx="11189708" cy="299848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62F2233-4D2C-EDB1-2D3B-2B9E1493907A}"/>
              </a:ext>
            </a:extLst>
          </p:cNvPr>
          <p:cNvSpPr/>
          <p:nvPr/>
        </p:nvSpPr>
        <p:spPr>
          <a:xfrm>
            <a:off x="11765050" y="6542617"/>
            <a:ext cx="265590" cy="26559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: Shape 25">
            <a:extLst>
              <a:ext uri="{FF2B5EF4-FFF2-40B4-BE49-F238E27FC236}">
                <a16:creationId xmlns:a16="http://schemas.microsoft.com/office/drawing/2014/main" id="{C469399B-02C6-9A5F-5091-127A95461DFE}"/>
              </a:ext>
            </a:extLst>
          </p:cNvPr>
          <p:cNvSpPr/>
          <p:nvPr/>
        </p:nvSpPr>
        <p:spPr>
          <a:xfrm rot="16200000" flipH="1">
            <a:off x="11813065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10151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777F645E-FA4D-29DA-EC67-755E066F2EB2}"/>
              </a:ext>
            </a:extLst>
          </p:cNvPr>
          <p:cNvSpPr/>
          <p:nvPr/>
        </p:nvSpPr>
        <p:spPr>
          <a:xfrm>
            <a:off x="1868699" y="1454151"/>
            <a:ext cx="881062" cy="881062"/>
          </a:xfrm>
          <a:prstGeom prst="ellipse">
            <a:avLst/>
          </a:prstGeom>
          <a:noFill/>
          <a:ln>
            <a:solidFill>
              <a:schemeClr val="accent1">
                <a:alpha val="94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Shape 1936">
            <a:extLst>
              <a:ext uri="{FF2B5EF4-FFF2-40B4-BE49-F238E27FC236}">
                <a16:creationId xmlns:a16="http://schemas.microsoft.com/office/drawing/2014/main" id="{5D3B1567-4C34-FFB6-AAAB-1C7F23D57165}"/>
              </a:ext>
            </a:extLst>
          </p:cNvPr>
          <p:cNvSpPr/>
          <p:nvPr/>
        </p:nvSpPr>
        <p:spPr>
          <a:xfrm flipH="1">
            <a:off x="6853391" y="1799167"/>
            <a:ext cx="974041" cy="670983"/>
          </a:xfrm>
          <a:prstGeom prst="line">
            <a:avLst/>
          </a:prstGeom>
          <a:noFill/>
          <a:ln w="12700" cap="flat">
            <a:gradFill>
              <a:gsLst>
                <a:gs pos="0">
                  <a:schemeClr val="accent1"/>
                </a:gs>
                <a:gs pos="74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91421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>
              <a:solidFill>
                <a:srgbClr val="000000"/>
              </a:solidFill>
              <a:latin typeface="Lato Light" charset="0"/>
              <a:ea typeface="Lato Light" charset="0"/>
              <a:cs typeface="Lato Light" charset="0"/>
              <a:sym typeface="Helvetica"/>
            </a:endParaRPr>
          </a:p>
        </p:txBody>
      </p:sp>
      <p:sp>
        <p:nvSpPr>
          <p:cNvPr id="66" name="Shape 1936">
            <a:extLst>
              <a:ext uri="{FF2B5EF4-FFF2-40B4-BE49-F238E27FC236}">
                <a16:creationId xmlns:a16="http://schemas.microsoft.com/office/drawing/2014/main" id="{D2554D4D-65D1-4E8A-5085-13FB7329473E}"/>
              </a:ext>
            </a:extLst>
          </p:cNvPr>
          <p:cNvSpPr/>
          <p:nvPr/>
        </p:nvSpPr>
        <p:spPr>
          <a:xfrm flipH="1" flipV="1">
            <a:off x="6035039" y="3820159"/>
            <a:ext cx="2111185" cy="1440871"/>
          </a:xfrm>
          <a:prstGeom prst="line">
            <a:avLst/>
          </a:prstGeom>
          <a:noFill/>
          <a:ln w="12700" cap="flat">
            <a:gradFill>
              <a:gsLst>
                <a:gs pos="0">
                  <a:schemeClr val="accent1"/>
                </a:gs>
                <a:gs pos="74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91421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>
              <a:solidFill>
                <a:srgbClr val="000000"/>
              </a:solidFill>
              <a:latin typeface="Lato Light" charset="0"/>
              <a:ea typeface="Lato Light" charset="0"/>
              <a:cs typeface="Lato Light" charset="0"/>
              <a:sym typeface="Helvetica"/>
            </a:endParaRPr>
          </a:p>
        </p:txBody>
      </p:sp>
      <p:sp>
        <p:nvSpPr>
          <p:cNvPr id="65" name="Shape 1936">
            <a:extLst>
              <a:ext uri="{FF2B5EF4-FFF2-40B4-BE49-F238E27FC236}">
                <a16:creationId xmlns:a16="http://schemas.microsoft.com/office/drawing/2014/main" id="{3157AD12-54B6-6957-D96E-4905572B5B2D}"/>
              </a:ext>
            </a:extLst>
          </p:cNvPr>
          <p:cNvSpPr/>
          <p:nvPr/>
        </p:nvSpPr>
        <p:spPr>
          <a:xfrm>
            <a:off x="4165600" y="1708150"/>
            <a:ext cx="1293768" cy="848079"/>
          </a:xfrm>
          <a:prstGeom prst="line">
            <a:avLst/>
          </a:prstGeom>
          <a:noFill/>
          <a:ln w="12700" cap="flat">
            <a:gradFill>
              <a:gsLst>
                <a:gs pos="0">
                  <a:schemeClr val="accent1"/>
                </a:gs>
                <a:gs pos="74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91421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>
              <a:solidFill>
                <a:srgbClr val="000000"/>
              </a:solidFill>
              <a:latin typeface="Lato Light" charset="0"/>
              <a:ea typeface="Lato Light" charset="0"/>
              <a:cs typeface="Lato Light" charset="0"/>
              <a:sym typeface="Helvetica"/>
            </a:endParaRPr>
          </a:p>
        </p:txBody>
      </p:sp>
      <p:sp>
        <p:nvSpPr>
          <p:cNvPr id="64" name="Shape 1936">
            <a:extLst>
              <a:ext uri="{FF2B5EF4-FFF2-40B4-BE49-F238E27FC236}">
                <a16:creationId xmlns:a16="http://schemas.microsoft.com/office/drawing/2014/main" id="{0267E70E-B928-1857-E572-CAA652237328}"/>
              </a:ext>
            </a:extLst>
          </p:cNvPr>
          <p:cNvSpPr/>
          <p:nvPr/>
        </p:nvSpPr>
        <p:spPr>
          <a:xfrm flipV="1">
            <a:off x="4343948" y="4665487"/>
            <a:ext cx="1312269" cy="879500"/>
          </a:xfrm>
          <a:prstGeom prst="line">
            <a:avLst/>
          </a:prstGeom>
          <a:noFill/>
          <a:ln w="12700" cap="flat">
            <a:gradFill>
              <a:gsLst>
                <a:gs pos="0">
                  <a:schemeClr val="accent1"/>
                </a:gs>
                <a:gs pos="74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91421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>
              <a:solidFill>
                <a:srgbClr val="000000"/>
              </a:solidFill>
              <a:latin typeface="Lato Light" charset="0"/>
              <a:ea typeface="Lato Light" charset="0"/>
              <a:cs typeface="Lato Light" charset="0"/>
              <a:sym typeface="Helvetica"/>
            </a:endParaRPr>
          </a:p>
        </p:txBody>
      </p:sp>
      <p:sp>
        <p:nvSpPr>
          <p:cNvPr id="63" name="Shape 1936">
            <a:extLst>
              <a:ext uri="{FF2B5EF4-FFF2-40B4-BE49-F238E27FC236}">
                <a16:creationId xmlns:a16="http://schemas.microsoft.com/office/drawing/2014/main" id="{9FCCF471-66E4-07B8-B5D3-0E2EDCE9E76F}"/>
              </a:ext>
            </a:extLst>
          </p:cNvPr>
          <p:cNvSpPr/>
          <p:nvPr/>
        </p:nvSpPr>
        <p:spPr>
          <a:xfrm>
            <a:off x="3471863" y="3435886"/>
            <a:ext cx="1944736" cy="41487"/>
          </a:xfrm>
          <a:prstGeom prst="line">
            <a:avLst/>
          </a:prstGeom>
          <a:noFill/>
          <a:ln w="12700" cap="flat">
            <a:gradFill>
              <a:gsLst>
                <a:gs pos="0">
                  <a:schemeClr val="accent1"/>
                </a:gs>
                <a:gs pos="74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91421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>
              <a:solidFill>
                <a:srgbClr val="000000"/>
              </a:solidFill>
              <a:latin typeface="Lato Light" charset="0"/>
              <a:ea typeface="Lato Light" charset="0"/>
              <a:cs typeface="Lato Light" charset="0"/>
              <a:sym typeface="Helvetica"/>
            </a:endParaRPr>
          </a:p>
        </p:txBody>
      </p:sp>
      <p:sp>
        <p:nvSpPr>
          <p:cNvPr id="62" name="Shape 1936">
            <a:extLst>
              <a:ext uri="{FF2B5EF4-FFF2-40B4-BE49-F238E27FC236}">
                <a16:creationId xmlns:a16="http://schemas.microsoft.com/office/drawing/2014/main" id="{6B7871C7-ED20-E1A3-59E3-76CDCF195127}"/>
              </a:ext>
            </a:extLst>
          </p:cNvPr>
          <p:cNvSpPr/>
          <p:nvPr/>
        </p:nvSpPr>
        <p:spPr>
          <a:xfrm flipV="1">
            <a:off x="2741612" y="4323258"/>
            <a:ext cx="2096591" cy="618376"/>
          </a:xfrm>
          <a:prstGeom prst="line">
            <a:avLst/>
          </a:prstGeom>
          <a:noFill/>
          <a:ln w="12700" cap="flat">
            <a:gradFill>
              <a:gsLst>
                <a:gs pos="0">
                  <a:schemeClr val="accent1"/>
                </a:gs>
                <a:gs pos="74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91421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>
              <a:solidFill>
                <a:srgbClr val="000000"/>
              </a:solidFill>
              <a:latin typeface="Lato Light" charset="0"/>
              <a:ea typeface="Lato Light" charset="0"/>
              <a:cs typeface="Lato Light" charset="0"/>
              <a:sym typeface="Helvetica"/>
            </a:endParaRPr>
          </a:p>
        </p:txBody>
      </p:sp>
      <p:sp>
        <p:nvSpPr>
          <p:cNvPr id="58" name="Shape 1936">
            <a:extLst>
              <a:ext uri="{FF2B5EF4-FFF2-40B4-BE49-F238E27FC236}">
                <a16:creationId xmlns:a16="http://schemas.microsoft.com/office/drawing/2014/main" id="{86B1A7F2-474E-1A5B-578B-08E747FA8532}"/>
              </a:ext>
            </a:extLst>
          </p:cNvPr>
          <p:cNvSpPr/>
          <p:nvPr/>
        </p:nvSpPr>
        <p:spPr>
          <a:xfrm>
            <a:off x="2724744" y="2070100"/>
            <a:ext cx="2642993" cy="860940"/>
          </a:xfrm>
          <a:prstGeom prst="line">
            <a:avLst/>
          </a:prstGeom>
          <a:noFill/>
          <a:ln w="12700" cap="flat">
            <a:gradFill>
              <a:gsLst>
                <a:gs pos="0">
                  <a:schemeClr val="accent1"/>
                </a:gs>
                <a:gs pos="74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91421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>
              <a:solidFill>
                <a:srgbClr val="000000"/>
              </a:solidFill>
              <a:latin typeface="Lato Light" charset="0"/>
              <a:ea typeface="Lato Light" charset="0"/>
              <a:cs typeface="Lato Light" charset="0"/>
              <a:sym typeface="Helvetica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553C516-1056-A13B-42AE-6DCE5DBE7E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298577"/>
            <a:ext cx="3603592" cy="654050"/>
          </a:xfrm>
        </p:spPr>
        <p:txBody>
          <a:bodyPr/>
          <a:lstStyle/>
          <a:p>
            <a:r>
              <a:rPr lang="zh-CN" altLang="en-US" dirty="0"/>
              <a:t>岗位的认识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2659175-7D4B-3330-6748-D903025071E6}"/>
              </a:ext>
            </a:extLst>
          </p:cNvPr>
          <p:cNvGrpSpPr/>
          <p:nvPr/>
        </p:nvGrpSpPr>
        <p:grpSpPr>
          <a:xfrm>
            <a:off x="4484032" y="1320656"/>
            <a:ext cx="3209753" cy="3920622"/>
            <a:chOff x="4846592" y="1626319"/>
            <a:chExt cx="2498816" cy="305223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8770C12-2043-2E22-1E33-10C6F38701D1}"/>
                </a:ext>
              </a:extLst>
            </p:cNvPr>
            <p:cNvGrpSpPr/>
            <p:nvPr/>
          </p:nvGrpSpPr>
          <p:grpSpPr>
            <a:xfrm>
              <a:off x="4846592" y="2179449"/>
              <a:ext cx="2498816" cy="2499103"/>
              <a:chOff x="4846592" y="2179449"/>
              <a:chExt cx="2498816" cy="2499103"/>
            </a:xfrm>
          </p:grpSpPr>
          <p:sp>
            <p:nvSpPr>
              <p:cNvPr id="4" name="自定义形状 28">
                <a:extLst>
                  <a:ext uri="{FF2B5EF4-FFF2-40B4-BE49-F238E27FC236}">
                    <a16:creationId xmlns:a16="http://schemas.microsoft.com/office/drawing/2014/main" id="{62367ECC-59CA-7C38-84B2-F0B46D153C56}"/>
                  </a:ext>
                </a:extLst>
              </p:cNvPr>
              <p:cNvSpPr/>
              <p:nvPr/>
            </p:nvSpPr>
            <p:spPr>
              <a:xfrm>
                <a:off x="4846592" y="2179449"/>
                <a:ext cx="2498816" cy="2499103"/>
              </a:xfrm>
              <a:custGeom>
                <a:avLst/>
                <a:gdLst/>
                <a:ahLst/>
                <a:cxnLst/>
                <a:rect l="l" t="t" r="r" b="b"/>
                <a:pathLst>
                  <a:path w="2447925" h="2448210">
                    <a:moveTo>
                      <a:pt x="889000" y="17748"/>
                    </a:moveTo>
                    <a:cubicBezTo>
                      <a:pt x="889000" y="8108"/>
                      <a:pt x="896823" y="285"/>
                      <a:pt x="906462" y="285"/>
                    </a:cubicBezTo>
                    <a:cubicBezTo>
                      <a:pt x="916101" y="285"/>
                      <a:pt x="923925" y="8108"/>
                      <a:pt x="923925" y="17748"/>
                    </a:cubicBezTo>
                    <a:cubicBezTo>
                      <a:pt x="923925" y="27387"/>
                      <a:pt x="916101" y="35210"/>
                      <a:pt x="906462" y="35210"/>
                    </a:cubicBezTo>
                    <a:cubicBezTo>
                      <a:pt x="896823" y="35210"/>
                      <a:pt x="889000" y="27387"/>
                      <a:pt x="889000" y="17748"/>
                    </a:cubicBezTo>
                    <a:close/>
                    <a:moveTo>
                      <a:pt x="952500" y="17748"/>
                    </a:moveTo>
                    <a:cubicBezTo>
                      <a:pt x="952500" y="8108"/>
                      <a:pt x="960323" y="285"/>
                      <a:pt x="969962" y="285"/>
                    </a:cubicBezTo>
                    <a:cubicBezTo>
                      <a:pt x="979601" y="285"/>
                      <a:pt x="987425" y="8108"/>
                      <a:pt x="987425" y="17748"/>
                    </a:cubicBezTo>
                    <a:cubicBezTo>
                      <a:pt x="987425" y="27387"/>
                      <a:pt x="979601" y="35210"/>
                      <a:pt x="969962" y="35210"/>
                    </a:cubicBezTo>
                    <a:cubicBezTo>
                      <a:pt x="960323" y="35210"/>
                      <a:pt x="952500" y="27387"/>
                      <a:pt x="952500" y="17748"/>
                    </a:cubicBezTo>
                    <a:close/>
                    <a:moveTo>
                      <a:pt x="1016000" y="17748"/>
                    </a:moveTo>
                    <a:cubicBezTo>
                      <a:pt x="1016000" y="8108"/>
                      <a:pt x="1023823" y="285"/>
                      <a:pt x="1033462" y="285"/>
                    </a:cubicBezTo>
                    <a:cubicBezTo>
                      <a:pt x="1043101" y="285"/>
                      <a:pt x="1050925" y="8108"/>
                      <a:pt x="1050925" y="17748"/>
                    </a:cubicBezTo>
                    <a:cubicBezTo>
                      <a:pt x="1050925" y="27387"/>
                      <a:pt x="1043101" y="35210"/>
                      <a:pt x="1033462" y="35210"/>
                    </a:cubicBezTo>
                    <a:cubicBezTo>
                      <a:pt x="1023823" y="35210"/>
                      <a:pt x="1016000" y="27387"/>
                      <a:pt x="1016000" y="17748"/>
                    </a:cubicBezTo>
                    <a:close/>
                    <a:moveTo>
                      <a:pt x="1079500" y="17748"/>
                    </a:moveTo>
                    <a:cubicBezTo>
                      <a:pt x="1079500" y="8108"/>
                      <a:pt x="1087323" y="285"/>
                      <a:pt x="1096962" y="285"/>
                    </a:cubicBezTo>
                    <a:cubicBezTo>
                      <a:pt x="1106601" y="285"/>
                      <a:pt x="1114425" y="8108"/>
                      <a:pt x="1114425" y="17748"/>
                    </a:cubicBezTo>
                    <a:cubicBezTo>
                      <a:pt x="1114425" y="27387"/>
                      <a:pt x="1106601" y="35210"/>
                      <a:pt x="1096962" y="35210"/>
                    </a:cubicBezTo>
                    <a:cubicBezTo>
                      <a:pt x="1087323" y="35210"/>
                      <a:pt x="1079500" y="27387"/>
                      <a:pt x="1079500" y="17748"/>
                    </a:cubicBezTo>
                    <a:close/>
                    <a:moveTo>
                      <a:pt x="1143000" y="17748"/>
                    </a:moveTo>
                    <a:cubicBezTo>
                      <a:pt x="1143000" y="8108"/>
                      <a:pt x="1150823" y="285"/>
                      <a:pt x="1160462" y="285"/>
                    </a:cubicBezTo>
                    <a:cubicBezTo>
                      <a:pt x="1170101" y="285"/>
                      <a:pt x="1177925" y="8108"/>
                      <a:pt x="1177925" y="17748"/>
                    </a:cubicBezTo>
                    <a:cubicBezTo>
                      <a:pt x="1177925" y="27387"/>
                      <a:pt x="1170101" y="35210"/>
                      <a:pt x="1160462" y="35210"/>
                    </a:cubicBezTo>
                    <a:cubicBezTo>
                      <a:pt x="1150823" y="35210"/>
                      <a:pt x="1143000" y="27387"/>
                      <a:pt x="1143000" y="17748"/>
                    </a:cubicBezTo>
                    <a:close/>
                    <a:moveTo>
                      <a:pt x="1206500" y="17748"/>
                    </a:moveTo>
                    <a:cubicBezTo>
                      <a:pt x="1206500" y="8108"/>
                      <a:pt x="1214323" y="285"/>
                      <a:pt x="1223962" y="285"/>
                    </a:cubicBezTo>
                    <a:cubicBezTo>
                      <a:pt x="1233601" y="285"/>
                      <a:pt x="1241425" y="8108"/>
                      <a:pt x="1241425" y="17748"/>
                    </a:cubicBezTo>
                    <a:cubicBezTo>
                      <a:pt x="1241425" y="27387"/>
                      <a:pt x="1233601" y="35210"/>
                      <a:pt x="1223962" y="35210"/>
                    </a:cubicBezTo>
                    <a:cubicBezTo>
                      <a:pt x="1214323" y="35210"/>
                      <a:pt x="1206500" y="27387"/>
                      <a:pt x="1206500" y="17748"/>
                    </a:cubicBezTo>
                    <a:close/>
                    <a:moveTo>
                      <a:pt x="1269714" y="17748"/>
                    </a:moveTo>
                    <a:cubicBezTo>
                      <a:pt x="1269714" y="7951"/>
                      <a:pt x="1277665" y="0"/>
                      <a:pt x="1287462" y="0"/>
                    </a:cubicBezTo>
                    <a:cubicBezTo>
                      <a:pt x="1297259" y="0"/>
                      <a:pt x="1305210" y="7951"/>
                      <a:pt x="1305210" y="17748"/>
                    </a:cubicBezTo>
                    <a:cubicBezTo>
                      <a:pt x="1305210" y="27545"/>
                      <a:pt x="1297259" y="35496"/>
                      <a:pt x="1287462" y="35496"/>
                    </a:cubicBezTo>
                    <a:cubicBezTo>
                      <a:pt x="1277665" y="35496"/>
                      <a:pt x="1269714" y="27545"/>
                      <a:pt x="1269714" y="17748"/>
                    </a:cubicBezTo>
                    <a:close/>
                    <a:moveTo>
                      <a:pt x="1333500" y="17748"/>
                    </a:moveTo>
                    <a:cubicBezTo>
                      <a:pt x="1333500" y="8108"/>
                      <a:pt x="1341323" y="285"/>
                      <a:pt x="1350962" y="285"/>
                    </a:cubicBezTo>
                    <a:cubicBezTo>
                      <a:pt x="1360601" y="285"/>
                      <a:pt x="1368425" y="8108"/>
                      <a:pt x="1368425" y="17748"/>
                    </a:cubicBezTo>
                    <a:cubicBezTo>
                      <a:pt x="1368425" y="27387"/>
                      <a:pt x="1360601" y="35210"/>
                      <a:pt x="1350962" y="35210"/>
                    </a:cubicBezTo>
                    <a:cubicBezTo>
                      <a:pt x="1341323" y="35210"/>
                      <a:pt x="1333500" y="27387"/>
                      <a:pt x="1333500" y="17748"/>
                    </a:cubicBezTo>
                    <a:close/>
                    <a:moveTo>
                      <a:pt x="1397000" y="17748"/>
                    </a:moveTo>
                    <a:cubicBezTo>
                      <a:pt x="1397000" y="8108"/>
                      <a:pt x="1404823" y="285"/>
                      <a:pt x="1414462" y="285"/>
                    </a:cubicBezTo>
                    <a:cubicBezTo>
                      <a:pt x="1424101" y="285"/>
                      <a:pt x="1431925" y="8108"/>
                      <a:pt x="1431925" y="17748"/>
                    </a:cubicBezTo>
                    <a:cubicBezTo>
                      <a:pt x="1431925" y="27387"/>
                      <a:pt x="1424101" y="35210"/>
                      <a:pt x="1414462" y="35210"/>
                    </a:cubicBezTo>
                    <a:cubicBezTo>
                      <a:pt x="1404823" y="35210"/>
                      <a:pt x="1397000" y="27387"/>
                      <a:pt x="1397000" y="17748"/>
                    </a:cubicBezTo>
                    <a:close/>
                    <a:moveTo>
                      <a:pt x="1460500" y="17748"/>
                    </a:moveTo>
                    <a:cubicBezTo>
                      <a:pt x="1460500" y="8108"/>
                      <a:pt x="1468323" y="285"/>
                      <a:pt x="1477962" y="285"/>
                    </a:cubicBezTo>
                    <a:cubicBezTo>
                      <a:pt x="1487601" y="285"/>
                      <a:pt x="1495425" y="8108"/>
                      <a:pt x="1495425" y="17748"/>
                    </a:cubicBezTo>
                    <a:cubicBezTo>
                      <a:pt x="1495425" y="27387"/>
                      <a:pt x="1487601" y="35210"/>
                      <a:pt x="1477962" y="35210"/>
                    </a:cubicBezTo>
                    <a:cubicBezTo>
                      <a:pt x="1468323" y="35210"/>
                      <a:pt x="1460500" y="27387"/>
                      <a:pt x="1460500" y="17748"/>
                    </a:cubicBezTo>
                    <a:close/>
                    <a:moveTo>
                      <a:pt x="1524000" y="17748"/>
                    </a:moveTo>
                    <a:cubicBezTo>
                      <a:pt x="1524000" y="8108"/>
                      <a:pt x="1531823" y="285"/>
                      <a:pt x="1541462" y="285"/>
                    </a:cubicBezTo>
                    <a:cubicBezTo>
                      <a:pt x="1551101" y="285"/>
                      <a:pt x="1558925" y="8108"/>
                      <a:pt x="1558925" y="17748"/>
                    </a:cubicBezTo>
                    <a:cubicBezTo>
                      <a:pt x="1558925" y="27387"/>
                      <a:pt x="1551101" y="35210"/>
                      <a:pt x="1541462" y="35210"/>
                    </a:cubicBezTo>
                    <a:cubicBezTo>
                      <a:pt x="1531823" y="35210"/>
                      <a:pt x="1524000" y="27387"/>
                      <a:pt x="1524000" y="17748"/>
                    </a:cubicBezTo>
                    <a:close/>
                    <a:moveTo>
                      <a:pt x="698500" y="81248"/>
                    </a:moveTo>
                    <a:cubicBezTo>
                      <a:pt x="698500" y="71608"/>
                      <a:pt x="706323" y="63785"/>
                      <a:pt x="715962" y="63785"/>
                    </a:cubicBezTo>
                    <a:cubicBezTo>
                      <a:pt x="725601" y="63785"/>
                      <a:pt x="733425" y="71608"/>
                      <a:pt x="733425" y="81248"/>
                    </a:cubicBezTo>
                    <a:cubicBezTo>
                      <a:pt x="733425" y="90887"/>
                      <a:pt x="725601" y="98710"/>
                      <a:pt x="715962" y="98710"/>
                    </a:cubicBezTo>
                    <a:cubicBezTo>
                      <a:pt x="706323" y="98710"/>
                      <a:pt x="698500" y="90887"/>
                      <a:pt x="698500" y="81248"/>
                    </a:cubicBezTo>
                    <a:close/>
                    <a:moveTo>
                      <a:pt x="762285" y="81248"/>
                    </a:moveTo>
                    <a:cubicBezTo>
                      <a:pt x="762285" y="71766"/>
                      <a:pt x="769980" y="64071"/>
                      <a:pt x="779462" y="64071"/>
                    </a:cubicBezTo>
                    <a:cubicBezTo>
                      <a:pt x="788944" y="64071"/>
                      <a:pt x="796639" y="71766"/>
                      <a:pt x="796639" y="81248"/>
                    </a:cubicBezTo>
                    <a:cubicBezTo>
                      <a:pt x="796639" y="90729"/>
                      <a:pt x="788944" y="98425"/>
                      <a:pt x="779462" y="98425"/>
                    </a:cubicBezTo>
                    <a:cubicBezTo>
                      <a:pt x="769980" y="98425"/>
                      <a:pt x="762285" y="90729"/>
                      <a:pt x="762285" y="81248"/>
                    </a:cubicBezTo>
                    <a:close/>
                    <a:moveTo>
                      <a:pt x="825500" y="81248"/>
                    </a:moveTo>
                    <a:cubicBezTo>
                      <a:pt x="825500" y="71608"/>
                      <a:pt x="833323" y="63785"/>
                      <a:pt x="842962" y="63785"/>
                    </a:cubicBezTo>
                    <a:cubicBezTo>
                      <a:pt x="852601" y="63785"/>
                      <a:pt x="860425" y="71608"/>
                      <a:pt x="860425" y="81248"/>
                    </a:cubicBezTo>
                    <a:cubicBezTo>
                      <a:pt x="860425" y="90887"/>
                      <a:pt x="852601" y="98710"/>
                      <a:pt x="842962" y="98710"/>
                    </a:cubicBezTo>
                    <a:cubicBezTo>
                      <a:pt x="833323" y="98710"/>
                      <a:pt x="825500" y="90887"/>
                      <a:pt x="825500" y="81248"/>
                    </a:cubicBezTo>
                    <a:close/>
                    <a:moveTo>
                      <a:pt x="889000" y="81248"/>
                    </a:moveTo>
                    <a:cubicBezTo>
                      <a:pt x="889000" y="71608"/>
                      <a:pt x="896823" y="63785"/>
                      <a:pt x="906462" y="63785"/>
                    </a:cubicBezTo>
                    <a:cubicBezTo>
                      <a:pt x="916101" y="63785"/>
                      <a:pt x="923925" y="71608"/>
                      <a:pt x="923925" y="81248"/>
                    </a:cubicBezTo>
                    <a:cubicBezTo>
                      <a:pt x="923925" y="90887"/>
                      <a:pt x="916101" y="98710"/>
                      <a:pt x="906462" y="98710"/>
                    </a:cubicBezTo>
                    <a:cubicBezTo>
                      <a:pt x="896823" y="98710"/>
                      <a:pt x="889000" y="90887"/>
                      <a:pt x="889000" y="81248"/>
                    </a:cubicBezTo>
                    <a:close/>
                    <a:moveTo>
                      <a:pt x="952500" y="81248"/>
                    </a:moveTo>
                    <a:cubicBezTo>
                      <a:pt x="952500" y="71608"/>
                      <a:pt x="960323" y="63785"/>
                      <a:pt x="969962" y="63785"/>
                    </a:cubicBezTo>
                    <a:cubicBezTo>
                      <a:pt x="979601" y="63785"/>
                      <a:pt x="987425" y="71608"/>
                      <a:pt x="987425" y="81248"/>
                    </a:cubicBezTo>
                    <a:cubicBezTo>
                      <a:pt x="987425" y="90887"/>
                      <a:pt x="979601" y="98710"/>
                      <a:pt x="969962" y="98710"/>
                    </a:cubicBezTo>
                    <a:cubicBezTo>
                      <a:pt x="960323" y="98710"/>
                      <a:pt x="952500" y="90887"/>
                      <a:pt x="952500" y="81248"/>
                    </a:cubicBezTo>
                    <a:close/>
                    <a:moveTo>
                      <a:pt x="1016000" y="81248"/>
                    </a:moveTo>
                    <a:cubicBezTo>
                      <a:pt x="1016000" y="71608"/>
                      <a:pt x="1023823" y="63785"/>
                      <a:pt x="1033462" y="63785"/>
                    </a:cubicBezTo>
                    <a:cubicBezTo>
                      <a:pt x="1043101" y="63785"/>
                      <a:pt x="1050925" y="71608"/>
                      <a:pt x="1050925" y="81248"/>
                    </a:cubicBezTo>
                    <a:cubicBezTo>
                      <a:pt x="1050925" y="90887"/>
                      <a:pt x="1043101" y="98710"/>
                      <a:pt x="1033462" y="98710"/>
                    </a:cubicBezTo>
                    <a:cubicBezTo>
                      <a:pt x="1023823" y="98710"/>
                      <a:pt x="1016000" y="90887"/>
                      <a:pt x="1016000" y="81248"/>
                    </a:cubicBezTo>
                    <a:close/>
                    <a:moveTo>
                      <a:pt x="1079500" y="81248"/>
                    </a:moveTo>
                    <a:cubicBezTo>
                      <a:pt x="1079500" y="71608"/>
                      <a:pt x="1087323" y="63785"/>
                      <a:pt x="1096962" y="63785"/>
                    </a:cubicBezTo>
                    <a:cubicBezTo>
                      <a:pt x="1106601" y="63785"/>
                      <a:pt x="1114425" y="71608"/>
                      <a:pt x="1114425" y="81248"/>
                    </a:cubicBezTo>
                    <a:cubicBezTo>
                      <a:pt x="1114425" y="90887"/>
                      <a:pt x="1106601" y="98710"/>
                      <a:pt x="1096962" y="98710"/>
                    </a:cubicBezTo>
                    <a:cubicBezTo>
                      <a:pt x="1087323" y="98710"/>
                      <a:pt x="1079500" y="90887"/>
                      <a:pt x="1079500" y="81248"/>
                    </a:cubicBezTo>
                    <a:close/>
                    <a:moveTo>
                      <a:pt x="1143000" y="81248"/>
                    </a:moveTo>
                    <a:cubicBezTo>
                      <a:pt x="1143000" y="71608"/>
                      <a:pt x="1150823" y="63785"/>
                      <a:pt x="1160462" y="63785"/>
                    </a:cubicBezTo>
                    <a:cubicBezTo>
                      <a:pt x="1170101" y="63785"/>
                      <a:pt x="1177925" y="71608"/>
                      <a:pt x="1177925" y="81248"/>
                    </a:cubicBezTo>
                    <a:cubicBezTo>
                      <a:pt x="1177925" y="90887"/>
                      <a:pt x="1170101" y="98710"/>
                      <a:pt x="1160462" y="98710"/>
                    </a:cubicBezTo>
                    <a:cubicBezTo>
                      <a:pt x="1150823" y="98710"/>
                      <a:pt x="1143000" y="90887"/>
                      <a:pt x="1143000" y="81248"/>
                    </a:cubicBezTo>
                    <a:close/>
                    <a:moveTo>
                      <a:pt x="1206500" y="81248"/>
                    </a:moveTo>
                    <a:cubicBezTo>
                      <a:pt x="1206500" y="71608"/>
                      <a:pt x="1214323" y="63785"/>
                      <a:pt x="1223962" y="63785"/>
                    </a:cubicBezTo>
                    <a:cubicBezTo>
                      <a:pt x="1233601" y="63785"/>
                      <a:pt x="1241425" y="71608"/>
                      <a:pt x="1241425" y="81248"/>
                    </a:cubicBezTo>
                    <a:cubicBezTo>
                      <a:pt x="1241425" y="90887"/>
                      <a:pt x="1233601" y="98710"/>
                      <a:pt x="1223962" y="98710"/>
                    </a:cubicBezTo>
                    <a:cubicBezTo>
                      <a:pt x="1214323" y="98710"/>
                      <a:pt x="1206500" y="90887"/>
                      <a:pt x="1206500" y="81248"/>
                    </a:cubicBezTo>
                    <a:close/>
                    <a:moveTo>
                      <a:pt x="1270000" y="81248"/>
                    </a:moveTo>
                    <a:cubicBezTo>
                      <a:pt x="1270000" y="71608"/>
                      <a:pt x="1277823" y="63785"/>
                      <a:pt x="1287462" y="63785"/>
                    </a:cubicBezTo>
                    <a:cubicBezTo>
                      <a:pt x="1297101" y="63785"/>
                      <a:pt x="1304925" y="71608"/>
                      <a:pt x="1304925" y="81248"/>
                    </a:cubicBezTo>
                    <a:cubicBezTo>
                      <a:pt x="1304925" y="90887"/>
                      <a:pt x="1297101" y="98710"/>
                      <a:pt x="1287462" y="98710"/>
                    </a:cubicBezTo>
                    <a:cubicBezTo>
                      <a:pt x="1277823" y="98710"/>
                      <a:pt x="1270000" y="90887"/>
                      <a:pt x="1270000" y="81248"/>
                    </a:cubicBezTo>
                    <a:close/>
                    <a:moveTo>
                      <a:pt x="1333214" y="81248"/>
                    </a:moveTo>
                    <a:cubicBezTo>
                      <a:pt x="1333214" y="71451"/>
                      <a:pt x="1341165" y="63500"/>
                      <a:pt x="1350962" y="63500"/>
                    </a:cubicBezTo>
                    <a:cubicBezTo>
                      <a:pt x="1360759" y="63500"/>
                      <a:pt x="1368710" y="71451"/>
                      <a:pt x="1368710" y="81248"/>
                    </a:cubicBezTo>
                    <a:cubicBezTo>
                      <a:pt x="1368710" y="91045"/>
                      <a:pt x="1360759" y="98996"/>
                      <a:pt x="1350962" y="98996"/>
                    </a:cubicBezTo>
                    <a:cubicBezTo>
                      <a:pt x="1341165" y="98996"/>
                      <a:pt x="1333214" y="91045"/>
                      <a:pt x="1333214" y="81248"/>
                    </a:cubicBezTo>
                    <a:close/>
                    <a:moveTo>
                      <a:pt x="1396714" y="81248"/>
                    </a:moveTo>
                    <a:cubicBezTo>
                      <a:pt x="1396714" y="71451"/>
                      <a:pt x="1404665" y="63500"/>
                      <a:pt x="1414462" y="63500"/>
                    </a:cubicBezTo>
                    <a:cubicBezTo>
                      <a:pt x="1424259" y="63500"/>
                      <a:pt x="1432210" y="71451"/>
                      <a:pt x="1432210" y="81248"/>
                    </a:cubicBezTo>
                    <a:cubicBezTo>
                      <a:pt x="1432210" y="91045"/>
                      <a:pt x="1424259" y="98996"/>
                      <a:pt x="1414462" y="98996"/>
                    </a:cubicBezTo>
                    <a:cubicBezTo>
                      <a:pt x="1404665" y="98996"/>
                      <a:pt x="1396714" y="91045"/>
                      <a:pt x="1396714" y="81248"/>
                    </a:cubicBezTo>
                    <a:close/>
                    <a:moveTo>
                      <a:pt x="1460214" y="81248"/>
                    </a:moveTo>
                    <a:cubicBezTo>
                      <a:pt x="1460214" y="71451"/>
                      <a:pt x="1468165" y="63500"/>
                      <a:pt x="1477962" y="63500"/>
                    </a:cubicBezTo>
                    <a:cubicBezTo>
                      <a:pt x="1487759" y="63500"/>
                      <a:pt x="1495710" y="71451"/>
                      <a:pt x="1495710" y="81248"/>
                    </a:cubicBezTo>
                    <a:cubicBezTo>
                      <a:pt x="1495710" y="91045"/>
                      <a:pt x="1487759" y="98996"/>
                      <a:pt x="1477962" y="98996"/>
                    </a:cubicBezTo>
                    <a:cubicBezTo>
                      <a:pt x="1468165" y="98996"/>
                      <a:pt x="1460214" y="91045"/>
                      <a:pt x="1460214" y="81248"/>
                    </a:cubicBezTo>
                    <a:close/>
                    <a:moveTo>
                      <a:pt x="1524000" y="81248"/>
                    </a:moveTo>
                    <a:cubicBezTo>
                      <a:pt x="1524000" y="71608"/>
                      <a:pt x="1531823" y="63785"/>
                      <a:pt x="1541462" y="63785"/>
                    </a:cubicBezTo>
                    <a:cubicBezTo>
                      <a:pt x="1551101" y="63785"/>
                      <a:pt x="1558925" y="71608"/>
                      <a:pt x="1558925" y="81248"/>
                    </a:cubicBezTo>
                    <a:cubicBezTo>
                      <a:pt x="1558925" y="90887"/>
                      <a:pt x="1551101" y="98710"/>
                      <a:pt x="1541462" y="98710"/>
                    </a:cubicBezTo>
                    <a:cubicBezTo>
                      <a:pt x="1531823" y="98710"/>
                      <a:pt x="1524000" y="90887"/>
                      <a:pt x="1524000" y="81248"/>
                    </a:cubicBezTo>
                    <a:close/>
                    <a:moveTo>
                      <a:pt x="1587500" y="81248"/>
                    </a:moveTo>
                    <a:cubicBezTo>
                      <a:pt x="1587500" y="71608"/>
                      <a:pt x="1595323" y="63785"/>
                      <a:pt x="1604962" y="63785"/>
                    </a:cubicBezTo>
                    <a:cubicBezTo>
                      <a:pt x="1614601" y="63785"/>
                      <a:pt x="1622425" y="71608"/>
                      <a:pt x="1622425" y="81248"/>
                    </a:cubicBezTo>
                    <a:cubicBezTo>
                      <a:pt x="1622425" y="90887"/>
                      <a:pt x="1614601" y="98710"/>
                      <a:pt x="1604962" y="98710"/>
                    </a:cubicBezTo>
                    <a:cubicBezTo>
                      <a:pt x="1595323" y="98710"/>
                      <a:pt x="1587500" y="90887"/>
                      <a:pt x="1587500" y="81248"/>
                    </a:cubicBezTo>
                    <a:close/>
                    <a:moveTo>
                      <a:pt x="1651000" y="81248"/>
                    </a:moveTo>
                    <a:cubicBezTo>
                      <a:pt x="1651000" y="71608"/>
                      <a:pt x="1658823" y="63785"/>
                      <a:pt x="1668462" y="63785"/>
                    </a:cubicBezTo>
                    <a:cubicBezTo>
                      <a:pt x="1678101" y="63785"/>
                      <a:pt x="1685925" y="71608"/>
                      <a:pt x="1685925" y="81248"/>
                    </a:cubicBezTo>
                    <a:cubicBezTo>
                      <a:pt x="1685925" y="90887"/>
                      <a:pt x="1678101" y="98710"/>
                      <a:pt x="1668462" y="98710"/>
                    </a:cubicBezTo>
                    <a:cubicBezTo>
                      <a:pt x="1658823" y="98710"/>
                      <a:pt x="1651000" y="90887"/>
                      <a:pt x="1651000" y="81248"/>
                    </a:cubicBezTo>
                    <a:close/>
                    <a:moveTo>
                      <a:pt x="571785" y="144748"/>
                    </a:moveTo>
                    <a:cubicBezTo>
                      <a:pt x="571785" y="135266"/>
                      <a:pt x="579480" y="127571"/>
                      <a:pt x="588962" y="127571"/>
                    </a:cubicBezTo>
                    <a:cubicBezTo>
                      <a:pt x="598444" y="127571"/>
                      <a:pt x="606139" y="135266"/>
                      <a:pt x="606139" y="144748"/>
                    </a:cubicBezTo>
                    <a:cubicBezTo>
                      <a:pt x="606139" y="154229"/>
                      <a:pt x="598444" y="161925"/>
                      <a:pt x="588962" y="161925"/>
                    </a:cubicBezTo>
                    <a:cubicBezTo>
                      <a:pt x="579480" y="161925"/>
                      <a:pt x="571785" y="154229"/>
                      <a:pt x="571785" y="144748"/>
                    </a:cubicBezTo>
                    <a:close/>
                    <a:moveTo>
                      <a:pt x="635285" y="144748"/>
                    </a:moveTo>
                    <a:cubicBezTo>
                      <a:pt x="635285" y="135266"/>
                      <a:pt x="642980" y="127571"/>
                      <a:pt x="652462" y="127571"/>
                    </a:cubicBezTo>
                    <a:cubicBezTo>
                      <a:pt x="661944" y="127571"/>
                      <a:pt x="669639" y="135266"/>
                      <a:pt x="669639" y="144748"/>
                    </a:cubicBezTo>
                    <a:cubicBezTo>
                      <a:pt x="669639" y="154229"/>
                      <a:pt x="661944" y="161925"/>
                      <a:pt x="652462" y="161925"/>
                    </a:cubicBezTo>
                    <a:cubicBezTo>
                      <a:pt x="642980" y="161925"/>
                      <a:pt x="635285" y="154229"/>
                      <a:pt x="635285" y="144748"/>
                    </a:cubicBezTo>
                    <a:close/>
                    <a:moveTo>
                      <a:pt x="698500" y="144748"/>
                    </a:moveTo>
                    <a:cubicBezTo>
                      <a:pt x="698500" y="135108"/>
                      <a:pt x="706323" y="127285"/>
                      <a:pt x="715962" y="127285"/>
                    </a:cubicBezTo>
                    <a:cubicBezTo>
                      <a:pt x="725601" y="127285"/>
                      <a:pt x="733425" y="135108"/>
                      <a:pt x="733425" y="144748"/>
                    </a:cubicBezTo>
                    <a:cubicBezTo>
                      <a:pt x="733425" y="154387"/>
                      <a:pt x="725601" y="162210"/>
                      <a:pt x="715962" y="162210"/>
                    </a:cubicBezTo>
                    <a:cubicBezTo>
                      <a:pt x="706323" y="162210"/>
                      <a:pt x="698500" y="154387"/>
                      <a:pt x="698500" y="144748"/>
                    </a:cubicBezTo>
                    <a:close/>
                    <a:moveTo>
                      <a:pt x="762285" y="144748"/>
                    </a:moveTo>
                    <a:cubicBezTo>
                      <a:pt x="762285" y="135266"/>
                      <a:pt x="769980" y="127571"/>
                      <a:pt x="779462" y="127571"/>
                    </a:cubicBezTo>
                    <a:cubicBezTo>
                      <a:pt x="788944" y="127571"/>
                      <a:pt x="796639" y="135266"/>
                      <a:pt x="796639" y="144748"/>
                    </a:cubicBezTo>
                    <a:cubicBezTo>
                      <a:pt x="796639" y="154229"/>
                      <a:pt x="788944" y="161925"/>
                      <a:pt x="779462" y="161925"/>
                    </a:cubicBezTo>
                    <a:cubicBezTo>
                      <a:pt x="769980" y="161925"/>
                      <a:pt x="762285" y="154229"/>
                      <a:pt x="762285" y="144748"/>
                    </a:cubicBezTo>
                    <a:close/>
                    <a:moveTo>
                      <a:pt x="825500" y="144748"/>
                    </a:moveTo>
                    <a:cubicBezTo>
                      <a:pt x="825500" y="135108"/>
                      <a:pt x="833323" y="127285"/>
                      <a:pt x="842962" y="127285"/>
                    </a:cubicBezTo>
                    <a:cubicBezTo>
                      <a:pt x="852601" y="127285"/>
                      <a:pt x="860425" y="135108"/>
                      <a:pt x="860425" y="144748"/>
                    </a:cubicBezTo>
                    <a:cubicBezTo>
                      <a:pt x="860425" y="154387"/>
                      <a:pt x="852601" y="162210"/>
                      <a:pt x="842962" y="162210"/>
                    </a:cubicBezTo>
                    <a:cubicBezTo>
                      <a:pt x="833323" y="162210"/>
                      <a:pt x="825500" y="154387"/>
                      <a:pt x="825500" y="144748"/>
                    </a:cubicBezTo>
                    <a:close/>
                    <a:moveTo>
                      <a:pt x="889000" y="144748"/>
                    </a:moveTo>
                    <a:cubicBezTo>
                      <a:pt x="889000" y="135108"/>
                      <a:pt x="896823" y="127285"/>
                      <a:pt x="906462" y="127285"/>
                    </a:cubicBezTo>
                    <a:cubicBezTo>
                      <a:pt x="916101" y="127285"/>
                      <a:pt x="923925" y="135108"/>
                      <a:pt x="923925" y="144748"/>
                    </a:cubicBezTo>
                    <a:cubicBezTo>
                      <a:pt x="923925" y="154387"/>
                      <a:pt x="916101" y="162210"/>
                      <a:pt x="906462" y="162210"/>
                    </a:cubicBezTo>
                    <a:cubicBezTo>
                      <a:pt x="896823" y="162210"/>
                      <a:pt x="889000" y="154387"/>
                      <a:pt x="889000" y="144748"/>
                    </a:cubicBezTo>
                    <a:close/>
                    <a:moveTo>
                      <a:pt x="952500" y="144748"/>
                    </a:moveTo>
                    <a:cubicBezTo>
                      <a:pt x="952500" y="135108"/>
                      <a:pt x="960323" y="127285"/>
                      <a:pt x="969962" y="127285"/>
                    </a:cubicBezTo>
                    <a:cubicBezTo>
                      <a:pt x="979601" y="127285"/>
                      <a:pt x="987425" y="135108"/>
                      <a:pt x="987425" y="144748"/>
                    </a:cubicBezTo>
                    <a:cubicBezTo>
                      <a:pt x="987425" y="154387"/>
                      <a:pt x="979601" y="162210"/>
                      <a:pt x="969962" y="162210"/>
                    </a:cubicBezTo>
                    <a:cubicBezTo>
                      <a:pt x="960323" y="162210"/>
                      <a:pt x="952500" y="154387"/>
                      <a:pt x="952500" y="144748"/>
                    </a:cubicBezTo>
                    <a:close/>
                    <a:moveTo>
                      <a:pt x="1016000" y="144748"/>
                    </a:moveTo>
                    <a:cubicBezTo>
                      <a:pt x="1016000" y="135108"/>
                      <a:pt x="1023823" y="127285"/>
                      <a:pt x="1033462" y="127285"/>
                    </a:cubicBezTo>
                    <a:cubicBezTo>
                      <a:pt x="1043101" y="127285"/>
                      <a:pt x="1050925" y="135108"/>
                      <a:pt x="1050925" y="144748"/>
                    </a:cubicBezTo>
                    <a:cubicBezTo>
                      <a:pt x="1050925" y="154387"/>
                      <a:pt x="1043101" y="162210"/>
                      <a:pt x="1033462" y="162210"/>
                    </a:cubicBezTo>
                    <a:cubicBezTo>
                      <a:pt x="1023823" y="162210"/>
                      <a:pt x="1016000" y="154387"/>
                      <a:pt x="1016000" y="144748"/>
                    </a:cubicBezTo>
                    <a:close/>
                    <a:moveTo>
                      <a:pt x="1079500" y="144748"/>
                    </a:moveTo>
                    <a:cubicBezTo>
                      <a:pt x="1079500" y="135108"/>
                      <a:pt x="1087323" y="127285"/>
                      <a:pt x="1096962" y="127285"/>
                    </a:cubicBezTo>
                    <a:cubicBezTo>
                      <a:pt x="1106601" y="127285"/>
                      <a:pt x="1114425" y="135108"/>
                      <a:pt x="1114425" y="144748"/>
                    </a:cubicBezTo>
                    <a:cubicBezTo>
                      <a:pt x="1114425" y="154387"/>
                      <a:pt x="1106601" y="162210"/>
                      <a:pt x="1096962" y="162210"/>
                    </a:cubicBezTo>
                    <a:cubicBezTo>
                      <a:pt x="1087323" y="162210"/>
                      <a:pt x="1079500" y="154387"/>
                      <a:pt x="1079500" y="144748"/>
                    </a:cubicBezTo>
                    <a:close/>
                    <a:moveTo>
                      <a:pt x="1143000" y="144748"/>
                    </a:moveTo>
                    <a:cubicBezTo>
                      <a:pt x="1143000" y="135108"/>
                      <a:pt x="1150823" y="127285"/>
                      <a:pt x="1160462" y="127285"/>
                    </a:cubicBezTo>
                    <a:cubicBezTo>
                      <a:pt x="1170101" y="127285"/>
                      <a:pt x="1177925" y="135108"/>
                      <a:pt x="1177925" y="144748"/>
                    </a:cubicBezTo>
                    <a:cubicBezTo>
                      <a:pt x="1177925" y="154387"/>
                      <a:pt x="1170101" y="162210"/>
                      <a:pt x="1160462" y="162210"/>
                    </a:cubicBezTo>
                    <a:cubicBezTo>
                      <a:pt x="1150823" y="162210"/>
                      <a:pt x="1143000" y="154387"/>
                      <a:pt x="1143000" y="144748"/>
                    </a:cubicBezTo>
                    <a:close/>
                    <a:moveTo>
                      <a:pt x="1206500" y="144748"/>
                    </a:moveTo>
                    <a:cubicBezTo>
                      <a:pt x="1206500" y="135108"/>
                      <a:pt x="1214323" y="127285"/>
                      <a:pt x="1223962" y="127285"/>
                    </a:cubicBezTo>
                    <a:cubicBezTo>
                      <a:pt x="1233601" y="127285"/>
                      <a:pt x="1241425" y="135108"/>
                      <a:pt x="1241425" y="144748"/>
                    </a:cubicBezTo>
                    <a:cubicBezTo>
                      <a:pt x="1241425" y="154387"/>
                      <a:pt x="1233601" y="162210"/>
                      <a:pt x="1223962" y="162210"/>
                    </a:cubicBezTo>
                    <a:cubicBezTo>
                      <a:pt x="1214323" y="162210"/>
                      <a:pt x="1206500" y="154387"/>
                      <a:pt x="1206500" y="144748"/>
                    </a:cubicBezTo>
                    <a:close/>
                    <a:moveTo>
                      <a:pt x="1270000" y="144748"/>
                    </a:moveTo>
                    <a:cubicBezTo>
                      <a:pt x="1270000" y="135108"/>
                      <a:pt x="1277823" y="127285"/>
                      <a:pt x="1287462" y="127285"/>
                    </a:cubicBezTo>
                    <a:cubicBezTo>
                      <a:pt x="1297101" y="127285"/>
                      <a:pt x="1304925" y="135108"/>
                      <a:pt x="1304925" y="144748"/>
                    </a:cubicBezTo>
                    <a:cubicBezTo>
                      <a:pt x="1304925" y="154387"/>
                      <a:pt x="1297101" y="162210"/>
                      <a:pt x="1287462" y="162210"/>
                    </a:cubicBezTo>
                    <a:cubicBezTo>
                      <a:pt x="1277823" y="162210"/>
                      <a:pt x="1270000" y="154387"/>
                      <a:pt x="1270000" y="144748"/>
                    </a:cubicBezTo>
                    <a:close/>
                    <a:moveTo>
                      <a:pt x="1333214" y="144748"/>
                    </a:moveTo>
                    <a:cubicBezTo>
                      <a:pt x="1333214" y="134951"/>
                      <a:pt x="1341165" y="127000"/>
                      <a:pt x="1350962" y="127000"/>
                    </a:cubicBezTo>
                    <a:cubicBezTo>
                      <a:pt x="1360759" y="127000"/>
                      <a:pt x="1368710" y="134951"/>
                      <a:pt x="1368710" y="144748"/>
                    </a:cubicBezTo>
                    <a:cubicBezTo>
                      <a:pt x="1368710" y="154545"/>
                      <a:pt x="1360759" y="162496"/>
                      <a:pt x="1350962" y="162496"/>
                    </a:cubicBezTo>
                    <a:cubicBezTo>
                      <a:pt x="1341165" y="162496"/>
                      <a:pt x="1333214" y="154545"/>
                      <a:pt x="1333214" y="144748"/>
                    </a:cubicBezTo>
                    <a:close/>
                    <a:moveTo>
                      <a:pt x="1396714" y="144748"/>
                    </a:moveTo>
                    <a:cubicBezTo>
                      <a:pt x="1396714" y="134951"/>
                      <a:pt x="1404665" y="127000"/>
                      <a:pt x="1414462" y="127000"/>
                    </a:cubicBezTo>
                    <a:cubicBezTo>
                      <a:pt x="1424259" y="127000"/>
                      <a:pt x="1432210" y="134951"/>
                      <a:pt x="1432210" y="144748"/>
                    </a:cubicBezTo>
                    <a:cubicBezTo>
                      <a:pt x="1432210" y="154545"/>
                      <a:pt x="1424259" y="162496"/>
                      <a:pt x="1414462" y="162496"/>
                    </a:cubicBezTo>
                    <a:cubicBezTo>
                      <a:pt x="1404665" y="162496"/>
                      <a:pt x="1396714" y="154545"/>
                      <a:pt x="1396714" y="144748"/>
                    </a:cubicBezTo>
                    <a:close/>
                    <a:moveTo>
                      <a:pt x="1460214" y="144748"/>
                    </a:moveTo>
                    <a:cubicBezTo>
                      <a:pt x="1460214" y="134951"/>
                      <a:pt x="1468165" y="127000"/>
                      <a:pt x="1477962" y="127000"/>
                    </a:cubicBezTo>
                    <a:cubicBezTo>
                      <a:pt x="1487759" y="127000"/>
                      <a:pt x="1495710" y="134951"/>
                      <a:pt x="1495710" y="144748"/>
                    </a:cubicBezTo>
                    <a:cubicBezTo>
                      <a:pt x="1495710" y="154545"/>
                      <a:pt x="1487759" y="162496"/>
                      <a:pt x="1477962" y="162496"/>
                    </a:cubicBezTo>
                    <a:cubicBezTo>
                      <a:pt x="1468165" y="162496"/>
                      <a:pt x="1460214" y="154545"/>
                      <a:pt x="1460214" y="144748"/>
                    </a:cubicBezTo>
                    <a:close/>
                    <a:moveTo>
                      <a:pt x="1523714" y="144748"/>
                    </a:moveTo>
                    <a:cubicBezTo>
                      <a:pt x="1523714" y="134951"/>
                      <a:pt x="1531665" y="127000"/>
                      <a:pt x="1541462" y="127000"/>
                    </a:cubicBezTo>
                    <a:cubicBezTo>
                      <a:pt x="1551259" y="127000"/>
                      <a:pt x="1559210" y="134951"/>
                      <a:pt x="1559210" y="144748"/>
                    </a:cubicBezTo>
                    <a:cubicBezTo>
                      <a:pt x="1559210" y="154545"/>
                      <a:pt x="1551259" y="162496"/>
                      <a:pt x="1541462" y="162496"/>
                    </a:cubicBezTo>
                    <a:cubicBezTo>
                      <a:pt x="1531665" y="162496"/>
                      <a:pt x="1523714" y="154545"/>
                      <a:pt x="1523714" y="144748"/>
                    </a:cubicBezTo>
                    <a:close/>
                    <a:moveTo>
                      <a:pt x="1587214" y="144748"/>
                    </a:moveTo>
                    <a:cubicBezTo>
                      <a:pt x="1587214" y="134951"/>
                      <a:pt x="1595165" y="127000"/>
                      <a:pt x="1604962" y="127000"/>
                    </a:cubicBezTo>
                    <a:cubicBezTo>
                      <a:pt x="1614759" y="127000"/>
                      <a:pt x="1622710" y="134951"/>
                      <a:pt x="1622710" y="144748"/>
                    </a:cubicBezTo>
                    <a:cubicBezTo>
                      <a:pt x="1622710" y="154545"/>
                      <a:pt x="1614759" y="162496"/>
                      <a:pt x="1604962" y="162496"/>
                    </a:cubicBezTo>
                    <a:cubicBezTo>
                      <a:pt x="1595165" y="162496"/>
                      <a:pt x="1587214" y="154545"/>
                      <a:pt x="1587214" y="144748"/>
                    </a:cubicBezTo>
                    <a:close/>
                    <a:moveTo>
                      <a:pt x="1651000" y="144748"/>
                    </a:moveTo>
                    <a:cubicBezTo>
                      <a:pt x="1651000" y="135108"/>
                      <a:pt x="1658823" y="127285"/>
                      <a:pt x="1668462" y="127285"/>
                    </a:cubicBezTo>
                    <a:cubicBezTo>
                      <a:pt x="1678101" y="127285"/>
                      <a:pt x="1685925" y="135108"/>
                      <a:pt x="1685925" y="144748"/>
                    </a:cubicBezTo>
                    <a:cubicBezTo>
                      <a:pt x="1685925" y="154387"/>
                      <a:pt x="1678101" y="162210"/>
                      <a:pt x="1668462" y="162210"/>
                    </a:cubicBezTo>
                    <a:cubicBezTo>
                      <a:pt x="1658823" y="162210"/>
                      <a:pt x="1651000" y="154387"/>
                      <a:pt x="1651000" y="144748"/>
                    </a:cubicBezTo>
                    <a:close/>
                    <a:moveTo>
                      <a:pt x="1714500" y="144748"/>
                    </a:moveTo>
                    <a:cubicBezTo>
                      <a:pt x="1714500" y="135108"/>
                      <a:pt x="1722323" y="127285"/>
                      <a:pt x="1731962" y="127285"/>
                    </a:cubicBezTo>
                    <a:cubicBezTo>
                      <a:pt x="1741601" y="127285"/>
                      <a:pt x="1749425" y="135108"/>
                      <a:pt x="1749425" y="144748"/>
                    </a:cubicBezTo>
                    <a:cubicBezTo>
                      <a:pt x="1749425" y="154387"/>
                      <a:pt x="1741601" y="162210"/>
                      <a:pt x="1731962" y="162210"/>
                    </a:cubicBezTo>
                    <a:cubicBezTo>
                      <a:pt x="1722323" y="162210"/>
                      <a:pt x="1714500" y="154387"/>
                      <a:pt x="1714500" y="144748"/>
                    </a:cubicBezTo>
                    <a:close/>
                    <a:moveTo>
                      <a:pt x="1778000" y="144748"/>
                    </a:moveTo>
                    <a:cubicBezTo>
                      <a:pt x="1778000" y="135108"/>
                      <a:pt x="1785823" y="127285"/>
                      <a:pt x="1795462" y="127285"/>
                    </a:cubicBezTo>
                    <a:cubicBezTo>
                      <a:pt x="1805101" y="127285"/>
                      <a:pt x="1812925" y="135108"/>
                      <a:pt x="1812925" y="144748"/>
                    </a:cubicBezTo>
                    <a:cubicBezTo>
                      <a:pt x="1812925" y="154387"/>
                      <a:pt x="1805101" y="162210"/>
                      <a:pt x="1795462" y="162210"/>
                    </a:cubicBezTo>
                    <a:cubicBezTo>
                      <a:pt x="1785823" y="162210"/>
                      <a:pt x="1778000" y="154387"/>
                      <a:pt x="1778000" y="144748"/>
                    </a:cubicBezTo>
                    <a:close/>
                    <a:moveTo>
                      <a:pt x="444500" y="208248"/>
                    </a:moveTo>
                    <a:cubicBezTo>
                      <a:pt x="444500" y="198608"/>
                      <a:pt x="452323" y="190785"/>
                      <a:pt x="461962" y="190785"/>
                    </a:cubicBezTo>
                    <a:cubicBezTo>
                      <a:pt x="471601" y="190785"/>
                      <a:pt x="479425" y="198608"/>
                      <a:pt x="479425" y="208248"/>
                    </a:cubicBezTo>
                    <a:cubicBezTo>
                      <a:pt x="479425" y="217887"/>
                      <a:pt x="471601" y="225710"/>
                      <a:pt x="461962" y="225710"/>
                    </a:cubicBezTo>
                    <a:cubicBezTo>
                      <a:pt x="452323" y="225710"/>
                      <a:pt x="444500" y="217887"/>
                      <a:pt x="444500" y="208248"/>
                    </a:cubicBezTo>
                    <a:close/>
                    <a:moveTo>
                      <a:pt x="508285" y="208248"/>
                    </a:moveTo>
                    <a:cubicBezTo>
                      <a:pt x="508285" y="198766"/>
                      <a:pt x="515980" y="191071"/>
                      <a:pt x="525462" y="191071"/>
                    </a:cubicBezTo>
                    <a:cubicBezTo>
                      <a:pt x="534944" y="191071"/>
                      <a:pt x="542639" y="198766"/>
                      <a:pt x="542639" y="208248"/>
                    </a:cubicBezTo>
                    <a:cubicBezTo>
                      <a:pt x="542639" y="217729"/>
                      <a:pt x="534944" y="225425"/>
                      <a:pt x="525462" y="225425"/>
                    </a:cubicBezTo>
                    <a:cubicBezTo>
                      <a:pt x="515980" y="225425"/>
                      <a:pt x="508285" y="217729"/>
                      <a:pt x="508285" y="208248"/>
                    </a:cubicBezTo>
                    <a:close/>
                    <a:moveTo>
                      <a:pt x="571785" y="208248"/>
                    </a:moveTo>
                    <a:cubicBezTo>
                      <a:pt x="571785" y="198766"/>
                      <a:pt x="579480" y="191071"/>
                      <a:pt x="588962" y="191071"/>
                    </a:cubicBezTo>
                    <a:cubicBezTo>
                      <a:pt x="598444" y="191071"/>
                      <a:pt x="606139" y="198766"/>
                      <a:pt x="606139" y="208248"/>
                    </a:cubicBezTo>
                    <a:cubicBezTo>
                      <a:pt x="606139" y="217729"/>
                      <a:pt x="598444" y="225425"/>
                      <a:pt x="588962" y="225425"/>
                    </a:cubicBezTo>
                    <a:cubicBezTo>
                      <a:pt x="579480" y="225425"/>
                      <a:pt x="571785" y="217729"/>
                      <a:pt x="571785" y="208248"/>
                    </a:cubicBezTo>
                    <a:close/>
                    <a:moveTo>
                      <a:pt x="635285" y="208248"/>
                    </a:moveTo>
                    <a:cubicBezTo>
                      <a:pt x="635285" y="198766"/>
                      <a:pt x="642980" y="191071"/>
                      <a:pt x="652462" y="191071"/>
                    </a:cubicBezTo>
                    <a:cubicBezTo>
                      <a:pt x="661944" y="191071"/>
                      <a:pt x="669639" y="198766"/>
                      <a:pt x="669639" y="208248"/>
                    </a:cubicBezTo>
                    <a:cubicBezTo>
                      <a:pt x="669639" y="217729"/>
                      <a:pt x="661944" y="225425"/>
                      <a:pt x="652462" y="225425"/>
                    </a:cubicBezTo>
                    <a:cubicBezTo>
                      <a:pt x="642980" y="225425"/>
                      <a:pt x="635285" y="217729"/>
                      <a:pt x="635285" y="208248"/>
                    </a:cubicBezTo>
                    <a:close/>
                    <a:moveTo>
                      <a:pt x="698500" y="208248"/>
                    </a:moveTo>
                    <a:cubicBezTo>
                      <a:pt x="698500" y="198608"/>
                      <a:pt x="706323" y="190785"/>
                      <a:pt x="715962" y="190785"/>
                    </a:cubicBezTo>
                    <a:cubicBezTo>
                      <a:pt x="725601" y="190785"/>
                      <a:pt x="733425" y="198608"/>
                      <a:pt x="733425" y="208248"/>
                    </a:cubicBezTo>
                    <a:cubicBezTo>
                      <a:pt x="733425" y="217887"/>
                      <a:pt x="725601" y="225710"/>
                      <a:pt x="715962" y="225710"/>
                    </a:cubicBezTo>
                    <a:cubicBezTo>
                      <a:pt x="706323" y="225710"/>
                      <a:pt x="698500" y="217887"/>
                      <a:pt x="698500" y="208248"/>
                    </a:cubicBezTo>
                    <a:close/>
                    <a:moveTo>
                      <a:pt x="762285" y="208248"/>
                    </a:moveTo>
                    <a:cubicBezTo>
                      <a:pt x="762285" y="198766"/>
                      <a:pt x="769980" y="191071"/>
                      <a:pt x="779462" y="191071"/>
                    </a:cubicBezTo>
                    <a:cubicBezTo>
                      <a:pt x="788944" y="191071"/>
                      <a:pt x="796639" y="198766"/>
                      <a:pt x="796639" y="208248"/>
                    </a:cubicBezTo>
                    <a:cubicBezTo>
                      <a:pt x="796639" y="217729"/>
                      <a:pt x="788944" y="225425"/>
                      <a:pt x="779462" y="225425"/>
                    </a:cubicBezTo>
                    <a:cubicBezTo>
                      <a:pt x="769980" y="225425"/>
                      <a:pt x="762285" y="217729"/>
                      <a:pt x="762285" y="208248"/>
                    </a:cubicBezTo>
                    <a:close/>
                    <a:moveTo>
                      <a:pt x="825500" y="208248"/>
                    </a:moveTo>
                    <a:cubicBezTo>
                      <a:pt x="825500" y="198608"/>
                      <a:pt x="833323" y="190785"/>
                      <a:pt x="842962" y="190785"/>
                    </a:cubicBezTo>
                    <a:cubicBezTo>
                      <a:pt x="852601" y="190785"/>
                      <a:pt x="860425" y="198608"/>
                      <a:pt x="860425" y="208248"/>
                    </a:cubicBezTo>
                    <a:cubicBezTo>
                      <a:pt x="860425" y="217887"/>
                      <a:pt x="852601" y="225710"/>
                      <a:pt x="842962" y="225710"/>
                    </a:cubicBezTo>
                    <a:cubicBezTo>
                      <a:pt x="833323" y="225710"/>
                      <a:pt x="825500" y="217887"/>
                      <a:pt x="825500" y="208248"/>
                    </a:cubicBezTo>
                    <a:close/>
                    <a:moveTo>
                      <a:pt x="889000" y="208248"/>
                    </a:moveTo>
                    <a:cubicBezTo>
                      <a:pt x="889000" y="198608"/>
                      <a:pt x="896823" y="190785"/>
                      <a:pt x="906462" y="190785"/>
                    </a:cubicBezTo>
                    <a:cubicBezTo>
                      <a:pt x="916101" y="190785"/>
                      <a:pt x="923925" y="198608"/>
                      <a:pt x="923925" y="208248"/>
                    </a:cubicBezTo>
                    <a:cubicBezTo>
                      <a:pt x="923925" y="217887"/>
                      <a:pt x="916101" y="225710"/>
                      <a:pt x="906462" y="225710"/>
                    </a:cubicBezTo>
                    <a:cubicBezTo>
                      <a:pt x="896823" y="225710"/>
                      <a:pt x="889000" y="217887"/>
                      <a:pt x="889000" y="208248"/>
                    </a:cubicBezTo>
                    <a:close/>
                    <a:moveTo>
                      <a:pt x="952500" y="208248"/>
                    </a:moveTo>
                    <a:cubicBezTo>
                      <a:pt x="952500" y="198608"/>
                      <a:pt x="960323" y="190785"/>
                      <a:pt x="969962" y="190785"/>
                    </a:cubicBezTo>
                    <a:cubicBezTo>
                      <a:pt x="979601" y="190785"/>
                      <a:pt x="987425" y="198608"/>
                      <a:pt x="987425" y="208248"/>
                    </a:cubicBezTo>
                    <a:cubicBezTo>
                      <a:pt x="987425" y="217887"/>
                      <a:pt x="979601" y="225710"/>
                      <a:pt x="969962" y="225710"/>
                    </a:cubicBezTo>
                    <a:cubicBezTo>
                      <a:pt x="960323" y="225710"/>
                      <a:pt x="952500" y="217887"/>
                      <a:pt x="952500" y="208248"/>
                    </a:cubicBezTo>
                    <a:close/>
                    <a:moveTo>
                      <a:pt x="1016000" y="208248"/>
                    </a:moveTo>
                    <a:cubicBezTo>
                      <a:pt x="1016000" y="198608"/>
                      <a:pt x="1023823" y="190785"/>
                      <a:pt x="1033462" y="190785"/>
                    </a:cubicBezTo>
                    <a:cubicBezTo>
                      <a:pt x="1043101" y="190785"/>
                      <a:pt x="1050925" y="198608"/>
                      <a:pt x="1050925" y="208248"/>
                    </a:cubicBezTo>
                    <a:cubicBezTo>
                      <a:pt x="1050925" y="217887"/>
                      <a:pt x="1043101" y="225710"/>
                      <a:pt x="1033462" y="225710"/>
                    </a:cubicBezTo>
                    <a:cubicBezTo>
                      <a:pt x="1023823" y="225710"/>
                      <a:pt x="1016000" y="217887"/>
                      <a:pt x="1016000" y="208248"/>
                    </a:cubicBezTo>
                    <a:close/>
                    <a:moveTo>
                      <a:pt x="1079500" y="208248"/>
                    </a:moveTo>
                    <a:cubicBezTo>
                      <a:pt x="1079500" y="198608"/>
                      <a:pt x="1087323" y="190785"/>
                      <a:pt x="1096962" y="190785"/>
                    </a:cubicBezTo>
                    <a:cubicBezTo>
                      <a:pt x="1106601" y="190785"/>
                      <a:pt x="1114425" y="198608"/>
                      <a:pt x="1114425" y="208248"/>
                    </a:cubicBezTo>
                    <a:cubicBezTo>
                      <a:pt x="1114425" y="217887"/>
                      <a:pt x="1106601" y="225710"/>
                      <a:pt x="1096962" y="225710"/>
                    </a:cubicBezTo>
                    <a:cubicBezTo>
                      <a:pt x="1087323" y="225710"/>
                      <a:pt x="1079500" y="217887"/>
                      <a:pt x="1079500" y="208248"/>
                    </a:cubicBezTo>
                    <a:close/>
                    <a:moveTo>
                      <a:pt x="1143000" y="208248"/>
                    </a:moveTo>
                    <a:cubicBezTo>
                      <a:pt x="1143000" y="198608"/>
                      <a:pt x="1150823" y="190785"/>
                      <a:pt x="1160462" y="190785"/>
                    </a:cubicBezTo>
                    <a:cubicBezTo>
                      <a:pt x="1170101" y="190785"/>
                      <a:pt x="1177925" y="198608"/>
                      <a:pt x="1177925" y="208248"/>
                    </a:cubicBezTo>
                    <a:cubicBezTo>
                      <a:pt x="1177925" y="217887"/>
                      <a:pt x="1170101" y="225710"/>
                      <a:pt x="1160462" y="225710"/>
                    </a:cubicBezTo>
                    <a:cubicBezTo>
                      <a:pt x="1150823" y="225710"/>
                      <a:pt x="1143000" y="217887"/>
                      <a:pt x="1143000" y="208248"/>
                    </a:cubicBezTo>
                    <a:close/>
                    <a:moveTo>
                      <a:pt x="1206500" y="208248"/>
                    </a:moveTo>
                    <a:cubicBezTo>
                      <a:pt x="1206500" y="198608"/>
                      <a:pt x="1214323" y="190785"/>
                      <a:pt x="1223962" y="190785"/>
                    </a:cubicBezTo>
                    <a:cubicBezTo>
                      <a:pt x="1233601" y="190785"/>
                      <a:pt x="1241425" y="198608"/>
                      <a:pt x="1241425" y="208248"/>
                    </a:cubicBezTo>
                    <a:cubicBezTo>
                      <a:pt x="1241425" y="217887"/>
                      <a:pt x="1233601" y="225710"/>
                      <a:pt x="1223962" y="225710"/>
                    </a:cubicBezTo>
                    <a:cubicBezTo>
                      <a:pt x="1214323" y="225710"/>
                      <a:pt x="1206500" y="217887"/>
                      <a:pt x="1206500" y="208248"/>
                    </a:cubicBezTo>
                    <a:close/>
                    <a:moveTo>
                      <a:pt x="1270000" y="208248"/>
                    </a:moveTo>
                    <a:cubicBezTo>
                      <a:pt x="1270000" y="198608"/>
                      <a:pt x="1277823" y="190785"/>
                      <a:pt x="1287462" y="190785"/>
                    </a:cubicBezTo>
                    <a:cubicBezTo>
                      <a:pt x="1297101" y="190785"/>
                      <a:pt x="1304925" y="198608"/>
                      <a:pt x="1304925" y="208248"/>
                    </a:cubicBezTo>
                    <a:cubicBezTo>
                      <a:pt x="1304925" y="217887"/>
                      <a:pt x="1297101" y="225710"/>
                      <a:pt x="1287462" y="225710"/>
                    </a:cubicBezTo>
                    <a:cubicBezTo>
                      <a:pt x="1277823" y="225710"/>
                      <a:pt x="1270000" y="217887"/>
                      <a:pt x="1270000" y="208248"/>
                    </a:cubicBezTo>
                    <a:close/>
                    <a:moveTo>
                      <a:pt x="1333214" y="208248"/>
                    </a:moveTo>
                    <a:cubicBezTo>
                      <a:pt x="1333214" y="198451"/>
                      <a:pt x="1341165" y="190500"/>
                      <a:pt x="1350962" y="190500"/>
                    </a:cubicBezTo>
                    <a:cubicBezTo>
                      <a:pt x="1360759" y="190500"/>
                      <a:pt x="1368710" y="198451"/>
                      <a:pt x="1368710" y="208248"/>
                    </a:cubicBezTo>
                    <a:cubicBezTo>
                      <a:pt x="1368710" y="218045"/>
                      <a:pt x="1360759" y="225996"/>
                      <a:pt x="1350962" y="225996"/>
                    </a:cubicBezTo>
                    <a:cubicBezTo>
                      <a:pt x="1341165" y="225996"/>
                      <a:pt x="1333214" y="218045"/>
                      <a:pt x="1333214" y="208248"/>
                    </a:cubicBezTo>
                    <a:close/>
                    <a:moveTo>
                      <a:pt x="1396714" y="208248"/>
                    </a:moveTo>
                    <a:cubicBezTo>
                      <a:pt x="1396714" y="198451"/>
                      <a:pt x="1404665" y="190500"/>
                      <a:pt x="1414462" y="190500"/>
                    </a:cubicBezTo>
                    <a:cubicBezTo>
                      <a:pt x="1424259" y="190500"/>
                      <a:pt x="1432210" y="198451"/>
                      <a:pt x="1432210" y="208248"/>
                    </a:cubicBezTo>
                    <a:cubicBezTo>
                      <a:pt x="1432210" y="218045"/>
                      <a:pt x="1424259" y="225996"/>
                      <a:pt x="1414462" y="225996"/>
                    </a:cubicBezTo>
                    <a:cubicBezTo>
                      <a:pt x="1404665" y="225996"/>
                      <a:pt x="1396714" y="218045"/>
                      <a:pt x="1396714" y="208248"/>
                    </a:cubicBezTo>
                    <a:close/>
                    <a:moveTo>
                      <a:pt x="1460214" y="208248"/>
                    </a:moveTo>
                    <a:cubicBezTo>
                      <a:pt x="1460214" y="198451"/>
                      <a:pt x="1468165" y="190500"/>
                      <a:pt x="1477962" y="190500"/>
                    </a:cubicBezTo>
                    <a:cubicBezTo>
                      <a:pt x="1487759" y="190500"/>
                      <a:pt x="1495710" y="198451"/>
                      <a:pt x="1495710" y="208248"/>
                    </a:cubicBezTo>
                    <a:cubicBezTo>
                      <a:pt x="1495710" y="218045"/>
                      <a:pt x="1487759" y="225996"/>
                      <a:pt x="1477962" y="225996"/>
                    </a:cubicBezTo>
                    <a:cubicBezTo>
                      <a:pt x="1468165" y="225996"/>
                      <a:pt x="1460214" y="218045"/>
                      <a:pt x="1460214" y="208248"/>
                    </a:cubicBezTo>
                    <a:close/>
                    <a:moveTo>
                      <a:pt x="1523714" y="208248"/>
                    </a:moveTo>
                    <a:cubicBezTo>
                      <a:pt x="1523714" y="198451"/>
                      <a:pt x="1531665" y="190500"/>
                      <a:pt x="1541462" y="190500"/>
                    </a:cubicBezTo>
                    <a:cubicBezTo>
                      <a:pt x="1551259" y="190500"/>
                      <a:pt x="1559210" y="198451"/>
                      <a:pt x="1559210" y="208248"/>
                    </a:cubicBezTo>
                    <a:cubicBezTo>
                      <a:pt x="1559210" y="218045"/>
                      <a:pt x="1551259" y="225996"/>
                      <a:pt x="1541462" y="225996"/>
                    </a:cubicBezTo>
                    <a:cubicBezTo>
                      <a:pt x="1531665" y="225996"/>
                      <a:pt x="1523714" y="218045"/>
                      <a:pt x="1523714" y="208248"/>
                    </a:cubicBezTo>
                    <a:close/>
                    <a:moveTo>
                      <a:pt x="1587214" y="208248"/>
                    </a:moveTo>
                    <a:cubicBezTo>
                      <a:pt x="1587214" y="198451"/>
                      <a:pt x="1595165" y="190500"/>
                      <a:pt x="1604962" y="190500"/>
                    </a:cubicBezTo>
                    <a:cubicBezTo>
                      <a:pt x="1614759" y="190500"/>
                      <a:pt x="1622710" y="198451"/>
                      <a:pt x="1622710" y="208248"/>
                    </a:cubicBezTo>
                    <a:cubicBezTo>
                      <a:pt x="1622710" y="218045"/>
                      <a:pt x="1614759" y="225996"/>
                      <a:pt x="1604962" y="225996"/>
                    </a:cubicBezTo>
                    <a:cubicBezTo>
                      <a:pt x="1595165" y="225996"/>
                      <a:pt x="1587214" y="218045"/>
                      <a:pt x="1587214" y="208248"/>
                    </a:cubicBezTo>
                    <a:close/>
                    <a:moveTo>
                      <a:pt x="1650428" y="208248"/>
                    </a:moveTo>
                    <a:cubicBezTo>
                      <a:pt x="1650428" y="198293"/>
                      <a:pt x="1658507" y="190214"/>
                      <a:pt x="1668462" y="190214"/>
                    </a:cubicBezTo>
                    <a:cubicBezTo>
                      <a:pt x="1678417" y="190214"/>
                      <a:pt x="1686496" y="198293"/>
                      <a:pt x="1686496" y="208248"/>
                    </a:cubicBezTo>
                    <a:cubicBezTo>
                      <a:pt x="1686496" y="218203"/>
                      <a:pt x="1678417" y="226282"/>
                      <a:pt x="1668462" y="226282"/>
                    </a:cubicBezTo>
                    <a:cubicBezTo>
                      <a:pt x="1658507" y="226282"/>
                      <a:pt x="1650428" y="218203"/>
                      <a:pt x="1650428" y="208248"/>
                    </a:cubicBezTo>
                    <a:close/>
                    <a:moveTo>
                      <a:pt x="1713928" y="208248"/>
                    </a:moveTo>
                    <a:cubicBezTo>
                      <a:pt x="1713928" y="198293"/>
                      <a:pt x="1722007" y="190214"/>
                      <a:pt x="1731962" y="190214"/>
                    </a:cubicBezTo>
                    <a:cubicBezTo>
                      <a:pt x="1741917" y="190214"/>
                      <a:pt x="1749996" y="198293"/>
                      <a:pt x="1749996" y="208248"/>
                    </a:cubicBezTo>
                    <a:cubicBezTo>
                      <a:pt x="1749996" y="218203"/>
                      <a:pt x="1741917" y="226282"/>
                      <a:pt x="1731962" y="226282"/>
                    </a:cubicBezTo>
                    <a:cubicBezTo>
                      <a:pt x="1722007" y="226282"/>
                      <a:pt x="1713928" y="218203"/>
                      <a:pt x="1713928" y="208248"/>
                    </a:cubicBezTo>
                    <a:close/>
                    <a:moveTo>
                      <a:pt x="1778000" y="208248"/>
                    </a:moveTo>
                    <a:cubicBezTo>
                      <a:pt x="1778000" y="198608"/>
                      <a:pt x="1785823" y="190785"/>
                      <a:pt x="1795462" y="190785"/>
                    </a:cubicBezTo>
                    <a:cubicBezTo>
                      <a:pt x="1805101" y="190785"/>
                      <a:pt x="1812925" y="198608"/>
                      <a:pt x="1812925" y="208248"/>
                    </a:cubicBezTo>
                    <a:cubicBezTo>
                      <a:pt x="1812925" y="217887"/>
                      <a:pt x="1805101" y="225710"/>
                      <a:pt x="1795462" y="225710"/>
                    </a:cubicBezTo>
                    <a:cubicBezTo>
                      <a:pt x="1785823" y="225710"/>
                      <a:pt x="1778000" y="217887"/>
                      <a:pt x="1778000" y="208248"/>
                    </a:cubicBezTo>
                    <a:close/>
                    <a:moveTo>
                      <a:pt x="1841500" y="208248"/>
                    </a:moveTo>
                    <a:cubicBezTo>
                      <a:pt x="1841500" y="198608"/>
                      <a:pt x="1849323" y="190785"/>
                      <a:pt x="1858962" y="190785"/>
                    </a:cubicBezTo>
                    <a:cubicBezTo>
                      <a:pt x="1868601" y="190785"/>
                      <a:pt x="1876425" y="198608"/>
                      <a:pt x="1876425" y="208248"/>
                    </a:cubicBezTo>
                    <a:cubicBezTo>
                      <a:pt x="1876425" y="217887"/>
                      <a:pt x="1868601" y="225710"/>
                      <a:pt x="1858962" y="225710"/>
                    </a:cubicBezTo>
                    <a:cubicBezTo>
                      <a:pt x="1849323" y="225710"/>
                      <a:pt x="1841500" y="217887"/>
                      <a:pt x="1841500" y="208248"/>
                    </a:cubicBezTo>
                    <a:close/>
                    <a:moveTo>
                      <a:pt x="1905000" y="208248"/>
                    </a:moveTo>
                    <a:cubicBezTo>
                      <a:pt x="1905000" y="198608"/>
                      <a:pt x="1912823" y="190785"/>
                      <a:pt x="1922462" y="190785"/>
                    </a:cubicBezTo>
                    <a:cubicBezTo>
                      <a:pt x="1932101" y="190785"/>
                      <a:pt x="1939925" y="198608"/>
                      <a:pt x="1939925" y="208248"/>
                    </a:cubicBezTo>
                    <a:cubicBezTo>
                      <a:pt x="1939925" y="217887"/>
                      <a:pt x="1932101" y="225710"/>
                      <a:pt x="1922462" y="225710"/>
                    </a:cubicBezTo>
                    <a:cubicBezTo>
                      <a:pt x="1912823" y="225710"/>
                      <a:pt x="1905000" y="217887"/>
                      <a:pt x="1905000" y="208248"/>
                    </a:cubicBezTo>
                    <a:close/>
                    <a:moveTo>
                      <a:pt x="381285" y="271748"/>
                    </a:moveTo>
                    <a:cubicBezTo>
                      <a:pt x="381285" y="262266"/>
                      <a:pt x="388980" y="254571"/>
                      <a:pt x="398462" y="254571"/>
                    </a:cubicBezTo>
                    <a:cubicBezTo>
                      <a:pt x="407944" y="254571"/>
                      <a:pt x="415639" y="262266"/>
                      <a:pt x="415639" y="271748"/>
                    </a:cubicBezTo>
                    <a:cubicBezTo>
                      <a:pt x="415639" y="281229"/>
                      <a:pt x="407944" y="288925"/>
                      <a:pt x="398462" y="288925"/>
                    </a:cubicBezTo>
                    <a:cubicBezTo>
                      <a:pt x="388980" y="288925"/>
                      <a:pt x="381285" y="281229"/>
                      <a:pt x="381285" y="271748"/>
                    </a:cubicBezTo>
                    <a:close/>
                    <a:moveTo>
                      <a:pt x="444785" y="271748"/>
                    </a:moveTo>
                    <a:cubicBezTo>
                      <a:pt x="444785" y="262266"/>
                      <a:pt x="452480" y="254571"/>
                      <a:pt x="461962" y="254571"/>
                    </a:cubicBezTo>
                    <a:cubicBezTo>
                      <a:pt x="471444" y="254571"/>
                      <a:pt x="479139" y="262266"/>
                      <a:pt x="479139" y="271748"/>
                    </a:cubicBezTo>
                    <a:cubicBezTo>
                      <a:pt x="479139" y="281229"/>
                      <a:pt x="471444" y="288925"/>
                      <a:pt x="461962" y="288925"/>
                    </a:cubicBezTo>
                    <a:cubicBezTo>
                      <a:pt x="452480" y="288925"/>
                      <a:pt x="444785" y="281229"/>
                      <a:pt x="444785" y="271748"/>
                    </a:cubicBezTo>
                    <a:close/>
                    <a:moveTo>
                      <a:pt x="508285" y="271748"/>
                    </a:moveTo>
                    <a:cubicBezTo>
                      <a:pt x="508285" y="262266"/>
                      <a:pt x="515980" y="254571"/>
                      <a:pt x="525462" y="254571"/>
                    </a:cubicBezTo>
                    <a:cubicBezTo>
                      <a:pt x="534944" y="254571"/>
                      <a:pt x="542639" y="262266"/>
                      <a:pt x="542639" y="271748"/>
                    </a:cubicBezTo>
                    <a:cubicBezTo>
                      <a:pt x="542639" y="281229"/>
                      <a:pt x="534944" y="288925"/>
                      <a:pt x="525462" y="288925"/>
                    </a:cubicBezTo>
                    <a:cubicBezTo>
                      <a:pt x="515980" y="288925"/>
                      <a:pt x="508285" y="281229"/>
                      <a:pt x="508285" y="271748"/>
                    </a:cubicBezTo>
                    <a:close/>
                    <a:moveTo>
                      <a:pt x="571785" y="271748"/>
                    </a:moveTo>
                    <a:cubicBezTo>
                      <a:pt x="571785" y="262266"/>
                      <a:pt x="579480" y="254571"/>
                      <a:pt x="588962" y="254571"/>
                    </a:cubicBezTo>
                    <a:cubicBezTo>
                      <a:pt x="598444" y="254571"/>
                      <a:pt x="606139" y="262266"/>
                      <a:pt x="606139" y="271748"/>
                    </a:cubicBezTo>
                    <a:cubicBezTo>
                      <a:pt x="606139" y="281229"/>
                      <a:pt x="598444" y="288925"/>
                      <a:pt x="588962" y="288925"/>
                    </a:cubicBezTo>
                    <a:cubicBezTo>
                      <a:pt x="579480" y="288925"/>
                      <a:pt x="571785" y="281229"/>
                      <a:pt x="571785" y="271748"/>
                    </a:cubicBezTo>
                    <a:close/>
                    <a:moveTo>
                      <a:pt x="635000" y="271748"/>
                    </a:moveTo>
                    <a:cubicBezTo>
                      <a:pt x="635000" y="262108"/>
                      <a:pt x="642823" y="254285"/>
                      <a:pt x="652462" y="254285"/>
                    </a:cubicBezTo>
                    <a:cubicBezTo>
                      <a:pt x="662101" y="254285"/>
                      <a:pt x="669925" y="262108"/>
                      <a:pt x="669925" y="271748"/>
                    </a:cubicBezTo>
                    <a:cubicBezTo>
                      <a:pt x="669925" y="281387"/>
                      <a:pt x="662101" y="289210"/>
                      <a:pt x="652462" y="289210"/>
                    </a:cubicBezTo>
                    <a:cubicBezTo>
                      <a:pt x="642823" y="289210"/>
                      <a:pt x="635000" y="281387"/>
                      <a:pt x="635000" y="271748"/>
                    </a:cubicBezTo>
                    <a:close/>
                    <a:moveTo>
                      <a:pt x="698785" y="271748"/>
                    </a:moveTo>
                    <a:cubicBezTo>
                      <a:pt x="698785" y="262266"/>
                      <a:pt x="706480" y="254571"/>
                      <a:pt x="715962" y="254571"/>
                    </a:cubicBezTo>
                    <a:cubicBezTo>
                      <a:pt x="725444" y="254571"/>
                      <a:pt x="733139" y="262266"/>
                      <a:pt x="733139" y="271748"/>
                    </a:cubicBezTo>
                    <a:cubicBezTo>
                      <a:pt x="733139" y="281229"/>
                      <a:pt x="725444" y="288925"/>
                      <a:pt x="715962" y="288925"/>
                    </a:cubicBezTo>
                    <a:cubicBezTo>
                      <a:pt x="706480" y="288925"/>
                      <a:pt x="698785" y="281229"/>
                      <a:pt x="698785" y="271748"/>
                    </a:cubicBezTo>
                    <a:close/>
                    <a:moveTo>
                      <a:pt x="762000" y="271748"/>
                    </a:moveTo>
                    <a:cubicBezTo>
                      <a:pt x="762000" y="262108"/>
                      <a:pt x="769823" y="254285"/>
                      <a:pt x="779462" y="254285"/>
                    </a:cubicBezTo>
                    <a:cubicBezTo>
                      <a:pt x="789101" y="254285"/>
                      <a:pt x="796925" y="262108"/>
                      <a:pt x="796925" y="271748"/>
                    </a:cubicBezTo>
                    <a:cubicBezTo>
                      <a:pt x="796925" y="281387"/>
                      <a:pt x="789101" y="289210"/>
                      <a:pt x="779462" y="289210"/>
                    </a:cubicBezTo>
                    <a:cubicBezTo>
                      <a:pt x="769823" y="289210"/>
                      <a:pt x="762000" y="281387"/>
                      <a:pt x="762000" y="271748"/>
                    </a:cubicBezTo>
                    <a:close/>
                    <a:moveTo>
                      <a:pt x="825500" y="271748"/>
                    </a:moveTo>
                    <a:cubicBezTo>
                      <a:pt x="825500" y="262108"/>
                      <a:pt x="833323" y="254285"/>
                      <a:pt x="842962" y="254285"/>
                    </a:cubicBezTo>
                    <a:cubicBezTo>
                      <a:pt x="852601" y="254285"/>
                      <a:pt x="860425" y="262108"/>
                      <a:pt x="860425" y="271748"/>
                    </a:cubicBezTo>
                    <a:cubicBezTo>
                      <a:pt x="860425" y="281387"/>
                      <a:pt x="852601" y="289210"/>
                      <a:pt x="842962" y="289210"/>
                    </a:cubicBezTo>
                    <a:cubicBezTo>
                      <a:pt x="833323" y="289210"/>
                      <a:pt x="825500" y="281387"/>
                      <a:pt x="825500" y="271748"/>
                    </a:cubicBezTo>
                    <a:close/>
                    <a:moveTo>
                      <a:pt x="889000" y="271748"/>
                    </a:moveTo>
                    <a:cubicBezTo>
                      <a:pt x="889000" y="262108"/>
                      <a:pt x="896823" y="254285"/>
                      <a:pt x="906462" y="254285"/>
                    </a:cubicBezTo>
                    <a:cubicBezTo>
                      <a:pt x="916101" y="254285"/>
                      <a:pt x="923925" y="262108"/>
                      <a:pt x="923925" y="271748"/>
                    </a:cubicBezTo>
                    <a:cubicBezTo>
                      <a:pt x="923925" y="281387"/>
                      <a:pt x="916101" y="289210"/>
                      <a:pt x="906462" y="289210"/>
                    </a:cubicBezTo>
                    <a:cubicBezTo>
                      <a:pt x="896823" y="289210"/>
                      <a:pt x="889000" y="281387"/>
                      <a:pt x="889000" y="271748"/>
                    </a:cubicBezTo>
                    <a:close/>
                    <a:moveTo>
                      <a:pt x="952500" y="271748"/>
                    </a:moveTo>
                    <a:cubicBezTo>
                      <a:pt x="952500" y="262108"/>
                      <a:pt x="960323" y="254285"/>
                      <a:pt x="969962" y="254285"/>
                    </a:cubicBezTo>
                    <a:cubicBezTo>
                      <a:pt x="979601" y="254285"/>
                      <a:pt x="987425" y="262108"/>
                      <a:pt x="987425" y="271748"/>
                    </a:cubicBezTo>
                    <a:cubicBezTo>
                      <a:pt x="987425" y="281387"/>
                      <a:pt x="979601" y="289210"/>
                      <a:pt x="969962" y="289210"/>
                    </a:cubicBezTo>
                    <a:cubicBezTo>
                      <a:pt x="960323" y="289210"/>
                      <a:pt x="952500" y="281387"/>
                      <a:pt x="952500" y="271748"/>
                    </a:cubicBezTo>
                    <a:close/>
                    <a:moveTo>
                      <a:pt x="1016000" y="271748"/>
                    </a:moveTo>
                    <a:cubicBezTo>
                      <a:pt x="1016000" y="262108"/>
                      <a:pt x="1023823" y="254285"/>
                      <a:pt x="1033462" y="254285"/>
                    </a:cubicBezTo>
                    <a:cubicBezTo>
                      <a:pt x="1043101" y="254285"/>
                      <a:pt x="1050925" y="262108"/>
                      <a:pt x="1050925" y="271748"/>
                    </a:cubicBezTo>
                    <a:cubicBezTo>
                      <a:pt x="1050925" y="281387"/>
                      <a:pt x="1043101" y="289210"/>
                      <a:pt x="1033462" y="289210"/>
                    </a:cubicBezTo>
                    <a:cubicBezTo>
                      <a:pt x="1023823" y="289210"/>
                      <a:pt x="1016000" y="281387"/>
                      <a:pt x="1016000" y="271748"/>
                    </a:cubicBezTo>
                    <a:close/>
                    <a:moveTo>
                      <a:pt x="1079500" y="271748"/>
                    </a:moveTo>
                    <a:cubicBezTo>
                      <a:pt x="1079500" y="262108"/>
                      <a:pt x="1087323" y="254285"/>
                      <a:pt x="1096962" y="254285"/>
                    </a:cubicBezTo>
                    <a:cubicBezTo>
                      <a:pt x="1106601" y="254285"/>
                      <a:pt x="1114425" y="262108"/>
                      <a:pt x="1114425" y="271748"/>
                    </a:cubicBezTo>
                    <a:cubicBezTo>
                      <a:pt x="1114425" y="281387"/>
                      <a:pt x="1106601" y="289210"/>
                      <a:pt x="1096962" y="289210"/>
                    </a:cubicBezTo>
                    <a:cubicBezTo>
                      <a:pt x="1087323" y="289210"/>
                      <a:pt x="1079500" y="281387"/>
                      <a:pt x="1079500" y="271748"/>
                    </a:cubicBezTo>
                    <a:close/>
                    <a:moveTo>
                      <a:pt x="1143000" y="271748"/>
                    </a:moveTo>
                    <a:cubicBezTo>
                      <a:pt x="1143000" y="262108"/>
                      <a:pt x="1150823" y="254285"/>
                      <a:pt x="1160462" y="254285"/>
                    </a:cubicBezTo>
                    <a:cubicBezTo>
                      <a:pt x="1170101" y="254285"/>
                      <a:pt x="1177925" y="262108"/>
                      <a:pt x="1177925" y="271748"/>
                    </a:cubicBezTo>
                    <a:cubicBezTo>
                      <a:pt x="1177925" y="281387"/>
                      <a:pt x="1170101" y="289210"/>
                      <a:pt x="1160462" y="289210"/>
                    </a:cubicBezTo>
                    <a:cubicBezTo>
                      <a:pt x="1150823" y="289210"/>
                      <a:pt x="1143000" y="281387"/>
                      <a:pt x="1143000" y="271748"/>
                    </a:cubicBezTo>
                    <a:close/>
                    <a:moveTo>
                      <a:pt x="1206500" y="271748"/>
                    </a:moveTo>
                    <a:cubicBezTo>
                      <a:pt x="1206500" y="262108"/>
                      <a:pt x="1214323" y="254285"/>
                      <a:pt x="1223962" y="254285"/>
                    </a:cubicBezTo>
                    <a:cubicBezTo>
                      <a:pt x="1233601" y="254285"/>
                      <a:pt x="1241425" y="262108"/>
                      <a:pt x="1241425" y="271748"/>
                    </a:cubicBezTo>
                    <a:cubicBezTo>
                      <a:pt x="1241425" y="281387"/>
                      <a:pt x="1233601" y="289210"/>
                      <a:pt x="1223962" y="289210"/>
                    </a:cubicBezTo>
                    <a:cubicBezTo>
                      <a:pt x="1214323" y="289210"/>
                      <a:pt x="1206500" y="281387"/>
                      <a:pt x="1206500" y="271748"/>
                    </a:cubicBezTo>
                    <a:close/>
                    <a:moveTo>
                      <a:pt x="1269714" y="271748"/>
                    </a:moveTo>
                    <a:cubicBezTo>
                      <a:pt x="1269714" y="261951"/>
                      <a:pt x="1277665" y="254000"/>
                      <a:pt x="1287462" y="254000"/>
                    </a:cubicBezTo>
                    <a:cubicBezTo>
                      <a:pt x="1297259" y="254000"/>
                      <a:pt x="1305210" y="261951"/>
                      <a:pt x="1305210" y="271748"/>
                    </a:cubicBezTo>
                    <a:cubicBezTo>
                      <a:pt x="1305210" y="281545"/>
                      <a:pt x="1297259" y="289496"/>
                      <a:pt x="1287462" y="289496"/>
                    </a:cubicBezTo>
                    <a:cubicBezTo>
                      <a:pt x="1277665" y="289496"/>
                      <a:pt x="1269714" y="281545"/>
                      <a:pt x="1269714" y="271748"/>
                    </a:cubicBezTo>
                    <a:close/>
                    <a:moveTo>
                      <a:pt x="1333214" y="271748"/>
                    </a:moveTo>
                    <a:cubicBezTo>
                      <a:pt x="1333214" y="261951"/>
                      <a:pt x="1341165" y="254000"/>
                      <a:pt x="1350962" y="254000"/>
                    </a:cubicBezTo>
                    <a:cubicBezTo>
                      <a:pt x="1360759" y="254000"/>
                      <a:pt x="1368710" y="261951"/>
                      <a:pt x="1368710" y="271748"/>
                    </a:cubicBezTo>
                    <a:cubicBezTo>
                      <a:pt x="1368710" y="281545"/>
                      <a:pt x="1360759" y="289496"/>
                      <a:pt x="1350962" y="289496"/>
                    </a:cubicBezTo>
                    <a:cubicBezTo>
                      <a:pt x="1341165" y="289496"/>
                      <a:pt x="1333214" y="281545"/>
                      <a:pt x="1333214" y="271748"/>
                    </a:cubicBezTo>
                    <a:close/>
                    <a:moveTo>
                      <a:pt x="1396714" y="271748"/>
                    </a:moveTo>
                    <a:cubicBezTo>
                      <a:pt x="1396714" y="261951"/>
                      <a:pt x="1404665" y="254000"/>
                      <a:pt x="1414462" y="254000"/>
                    </a:cubicBezTo>
                    <a:cubicBezTo>
                      <a:pt x="1424259" y="254000"/>
                      <a:pt x="1432210" y="261951"/>
                      <a:pt x="1432210" y="271748"/>
                    </a:cubicBezTo>
                    <a:cubicBezTo>
                      <a:pt x="1432210" y="281545"/>
                      <a:pt x="1424259" y="289496"/>
                      <a:pt x="1414462" y="289496"/>
                    </a:cubicBezTo>
                    <a:cubicBezTo>
                      <a:pt x="1404665" y="289496"/>
                      <a:pt x="1396714" y="281545"/>
                      <a:pt x="1396714" y="271748"/>
                    </a:cubicBezTo>
                    <a:close/>
                    <a:moveTo>
                      <a:pt x="1460214" y="271748"/>
                    </a:moveTo>
                    <a:cubicBezTo>
                      <a:pt x="1460214" y="261951"/>
                      <a:pt x="1468165" y="254000"/>
                      <a:pt x="1477962" y="254000"/>
                    </a:cubicBezTo>
                    <a:cubicBezTo>
                      <a:pt x="1487759" y="254000"/>
                      <a:pt x="1495710" y="261951"/>
                      <a:pt x="1495710" y="271748"/>
                    </a:cubicBezTo>
                    <a:cubicBezTo>
                      <a:pt x="1495710" y="281545"/>
                      <a:pt x="1487759" y="289496"/>
                      <a:pt x="1477962" y="289496"/>
                    </a:cubicBezTo>
                    <a:cubicBezTo>
                      <a:pt x="1468165" y="289496"/>
                      <a:pt x="1460214" y="281545"/>
                      <a:pt x="1460214" y="271748"/>
                    </a:cubicBezTo>
                    <a:close/>
                    <a:moveTo>
                      <a:pt x="1523714" y="271748"/>
                    </a:moveTo>
                    <a:cubicBezTo>
                      <a:pt x="1523714" y="261951"/>
                      <a:pt x="1531665" y="254000"/>
                      <a:pt x="1541462" y="254000"/>
                    </a:cubicBezTo>
                    <a:cubicBezTo>
                      <a:pt x="1551259" y="254000"/>
                      <a:pt x="1559210" y="261951"/>
                      <a:pt x="1559210" y="271748"/>
                    </a:cubicBezTo>
                    <a:cubicBezTo>
                      <a:pt x="1559210" y="281545"/>
                      <a:pt x="1551259" y="289496"/>
                      <a:pt x="1541462" y="289496"/>
                    </a:cubicBezTo>
                    <a:cubicBezTo>
                      <a:pt x="1531665" y="289496"/>
                      <a:pt x="1523714" y="281545"/>
                      <a:pt x="1523714" y="271748"/>
                    </a:cubicBezTo>
                    <a:close/>
                    <a:moveTo>
                      <a:pt x="1587214" y="271748"/>
                    </a:moveTo>
                    <a:cubicBezTo>
                      <a:pt x="1587214" y="261951"/>
                      <a:pt x="1595165" y="254000"/>
                      <a:pt x="1604962" y="254000"/>
                    </a:cubicBezTo>
                    <a:cubicBezTo>
                      <a:pt x="1614759" y="254000"/>
                      <a:pt x="1622710" y="261951"/>
                      <a:pt x="1622710" y="271748"/>
                    </a:cubicBezTo>
                    <a:cubicBezTo>
                      <a:pt x="1622710" y="281545"/>
                      <a:pt x="1614759" y="289496"/>
                      <a:pt x="1604962" y="289496"/>
                    </a:cubicBezTo>
                    <a:cubicBezTo>
                      <a:pt x="1595165" y="289496"/>
                      <a:pt x="1587214" y="281545"/>
                      <a:pt x="1587214" y="271748"/>
                    </a:cubicBezTo>
                    <a:close/>
                    <a:moveTo>
                      <a:pt x="1650428" y="271748"/>
                    </a:moveTo>
                    <a:cubicBezTo>
                      <a:pt x="1650428" y="261793"/>
                      <a:pt x="1658507" y="253714"/>
                      <a:pt x="1668462" y="253714"/>
                    </a:cubicBezTo>
                    <a:cubicBezTo>
                      <a:pt x="1678417" y="253714"/>
                      <a:pt x="1686496" y="261793"/>
                      <a:pt x="1686496" y="271748"/>
                    </a:cubicBezTo>
                    <a:cubicBezTo>
                      <a:pt x="1686496" y="281703"/>
                      <a:pt x="1678417" y="289782"/>
                      <a:pt x="1668462" y="289782"/>
                    </a:cubicBezTo>
                    <a:cubicBezTo>
                      <a:pt x="1658507" y="289782"/>
                      <a:pt x="1650428" y="281703"/>
                      <a:pt x="1650428" y="271748"/>
                    </a:cubicBezTo>
                    <a:close/>
                    <a:moveTo>
                      <a:pt x="1713928" y="271748"/>
                    </a:moveTo>
                    <a:cubicBezTo>
                      <a:pt x="1713928" y="261793"/>
                      <a:pt x="1722007" y="253714"/>
                      <a:pt x="1731962" y="253714"/>
                    </a:cubicBezTo>
                    <a:cubicBezTo>
                      <a:pt x="1741917" y="253714"/>
                      <a:pt x="1749996" y="261793"/>
                      <a:pt x="1749996" y="271748"/>
                    </a:cubicBezTo>
                    <a:cubicBezTo>
                      <a:pt x="1749996" y="281703"/>
                      <a:pt x="1741917" y="289782"/>
                      <a:pt x="1731962" y="289782"/>
                    </a:cubicBezTo>
                    <a:cubicBezTo>
                      <a:pt x="1722007" y="289782"/>
                      <a:pt x="1713928" y="281703"/>
                      <a:pt x="1713928" y="271748"/>
                    </a:cubicBezTo>
                    <a:close/>
                    <a:moveTo>
                      <a:pt x="1777428" y="271748"/>
                    </a:moveTo>
                    <a:cubicBezTo>
                      <a:pt x="1777428" y="261793"/>
                      <a:pt x="1785507" y="253714"/>
                      <a:pt x="1795462" y="253714"/>
                    </a:cubicBezTo>
                    <a:cubicBezTo>
                      <a:pt x="1805417" y="253714"/>
                      <a:pt x="1813496" y="261793"/>
                      <a:pt x="1813496" y="271748"/>
                    </a:cubicBezTo>
                    <a:cubicBezTo>
                      <a:pt x="1813496" y="281703"/>
                      <a:pt x="1805417" y="289782"/>
                      <a:pt x="1795462" y="289782"/>
                    </a:cubicBezTo>
                    <a:cubicBezTo>
                      <a:pt x="1785507" y="289782"/>
                      <a:pt x="1777428" y="281703"/>
                      <a:pt x="1777428" y="271748"/>
                    </a:cubicBezTo>
                    <a:close/>
                    <a:moveTo>
                      <a:pt x="1841500" y="271748"/>
                    </a:moveTo>
                    <a:cubicBezTo>
                      <a:pt x="1841500" y="262108"/>
                      <a:pt x="1849323" y="254285"/>
                      <a:pt x="1858962" y="254285"/>
                    </a:cubicBezTo>
                    <a:cubicBezTo>
                      <a:pt x="1868601" y="254285"/>
                      <a:pt x="1876425" y="262108"/>
                      <a:pt x="1876425" y="271748"/>
                    </a:cubicBezTo>
                    <a:cubicBezTo>
                      <a:pt x="1876425" y="281387"/>
                      <a:pt x="1868601" y="289210"/>
                      <a:pt x="1858962" y="289210"/>
                    </a:cubicBezTo>
                    <a:cubicBezTo>
                      <a:pt x="1849323" y="289210"/>
                      <a:pt x="1841500" y="281387"/>
                      <a:pt x="1841500" y="271748"/>
                    </a:cubicBezTo>
                    <a:close/>
                    <a:moveTo>
                      <a:pt x="1905000" y="271748"/>
                    </a:moveTo>
                    <a:cubicBezTo>
                      <a:pt x="1905000" y="262108"/>
                      <a:pt x="1912823" y="254285"/>
                      <a:pt x="1922462" y="254285"/>
                    </a:cubicBezTo>
                    <a:cubicBezTo>
                      <a:pt x="1932101" y="254285"/>
                      <a:pt x="1939925" y="262108"/>
                      <a:pt x="1939925" y="271748"/>
                    </a:cubicBezTo>
                    <a:cubicBezTo>
                      <a:pt x="1939925" y="281387"/>
                      <a:pt x="1932101" y="289210"/>
                      <a:pt x="1922462" y="289210"/>
                    </a:cubicBezTo>
                    <a:cubicBezTo>
                      <a:pt x="1912823" y="289210"/>
                      <a:pt x="1905000" y="281387"/>
                      <a:pt x="1905000" y="271748"/>
                    </a:cubicBezTo>
                    <a:close/>
                    <a:moveTo>
                      <a:pt x="1968500" y="271748"/>
                    </a:moveTo>
                    <a:cubicBezTo>
                      <a:pt x="1968500" y="262108"/>
                      <a:pt x="1976323" y="254285"/>
                      <a:pt x="1985962" y="254285"/>
                    </a:cubicBezTo>
                    <a:cubicBezTo>
                      <a:pt x="1995601" y="254285"/>
                      <a:pt x="2003425" y="262108"/>
                      <a:pt x="2003425" y="271748"/>
                    </a:cubicBezTo>
                    <a:cubicBezTo>
                      <a:pt x="2003425" y="281387"/>
                      <a:pt x="1995601" y="289210"/>
                      <a:pt x="1985962" y="289210"/>
                    </a:cubicBezTo>
                    <a:cubicBezTo>
                      <a:pt x="1976323" y="289210"/>
                      <a:pt x="1968500" y="281387"/>
                      <a:pt x="1968500" y="271748"/>
                    </a:cubicBezTo>
                    <a:close/>
                    <a:moveTo>
                      <a:pt x="317785" y="335248"/>
                    </a:moveTo>
                    <a:cubicBezTo>
                      <a:pt x="317785" y="325766"/>
                      <a:pt x="325480" y="318071"/>
                      <a:pt x="334962" y="318071"/>
                    </a:cubicBezTo>
                    <a:cubicBezTo>
                      <a:pt x="344444" y="318071"/>
                      <a:pt x="352139" y="325766"/>
                      <a:pt x="352139" y="335248"/>
                    </a:cubicBezTo>
                    <a:cubicBezTo>
                      <a:pt x="352139" y="344729"/>
                      <a:pt x="344444" y="352425"/>
                      <a:pt x="334962" y="352425"/>
                    </a:cubicBezTo>
                    <a:cubicBezTo>
                      <a:pt x="325480" y="352425"/>
                      <a:pt x="317785" y="344729"/>
                      <a:pt x="317785" y="335248"/>
                    </a:cubicBezTo>
                    <a:close/>
                    <a:moveTo>
                      <a:pt x="381285" y="335248"/>
                    </a:moveTo>
                    <a:cubicBezTo>
                      <a:pt x="381285" y="325766"/>
                      <a:pt x="388980" y="318071"/>
                      <a:pt x="398462" y="318071"/>
                    </a:cubicBezTo>
                    <a:cubicBezTo>
                      <a:pt x="407944" y="318071"/>
                      <a:pt x="415639" y="325766"/>
                      <a:pt x="415639" y="335248"/>
                    </a:cubicBezTo>
                    <a:cubicBezTo>
                      <a:pt x="415639" y="344729"/>
                      <a:pt x="407944" y="352425"/>
                      <a:pt x="398462" y="352425"/>
                    </a:cubicBezTo>
                    <a:cubicBezTo>
                      <a:pt x="388980" y="352425"/>
                      <a:pt x="381285" y="344729"/>
                      <a:pt x="381285" y="335248"/>
                    </a:cubicBezTo>
                    <a:close/>
                    <a:moveTo>
                      <a:pt x="444785" y="335248"/>
                    </a:moveTo>
                    <a:cubicBezTo>
                      <a:pt x="444785" y="325766"/>
                      <a:pt x="452480" y="318071"/>
                      <a:pt x="461962" y="318071"/>
                    </a:cubicBezTo>
                    <a:cubicBezTo>
                      <a:pt x="471444" y="318071"/>
                      <a:pt x="479139" y="325766"/>
                      <a:pt x="479139" y="335248"/>
                    </a:cubicBezTo>
                    <a:cubicBezTo>
                      <a:pt x="479139" y="344729"/>
                      <a:pt x="471444" y="352425"/>
                      <a:pt x="461962" y="352425"/>
                    </a:cubicBezTo>
                    <a:cubicBezTo>
                      <a:pt x="452480" y="352425"/>
                      <a:pt x="444785" y="344729"/>
                      <a:pt x="444785" y="335248"/>
                    </a:cubicBezTo>
                    <a:close/>
                    <a:moveTo>
                      <a:pt x="508285" y="335248"/>
                    </a:moveTo>
                    <a:cubicBezTo>
                      <a:pt x="508285" y="325766"/>
                      <a:pt x="515980" y="318071"/>
                      <a:pt x="525462" y="318071"/>
                    </a:cubicBezTo>
                    <a:cubicBezTo>
                      <a:pt x="534944" y="318071"/>
                      <a:pt x="542639" y="325766"/>
                      <a:pt x="542639" y="335248"/>
                    </a:cubicBezTo>
                    <a:cubicBezTo>
                      <a:pt x="542639" y="344729"/>
                      <a:pt x="534944" y="352425"/>
                      <a:pt x="525462" y="352425"/>
                    </a:cubicBezTo>
                    <a:cubicBezTo>
                      <a:pt x="515980" y="352425"/>
                      <a:pt x="508285" y="344729"/>
                      <a:pt x="508285" y="335248"/>
                    </a:cubicBezTo>
                    <a:close/>
                    <a:moveTo>
                      <a:pt x="571785" y="335248"/>
                    </a:moveTo>
                    <a:cubicBezTo>
                      <a:pt x="571785" y="325766"/>
                      <a:pt x="579480" y="318071"/>
                      <a:pt x="588962" y="318071"/>
                    </a:cubicBezTo>
                    <a:cubicBezTo>
                      <a:pt x="598444" y="318071"/>
                      <a:pt x="606139" y="325766"/>
                      <a:pt x="606139" y="335248"/>
                    </a:cubicBezTo>
                    <a:cubicBezTo>
                      <a:pt x="606139" y="344729"/>
                      <a:pt x="598444" y="352425"/>
                      <a:pt x="588962" y="352425"/>
                    </a:cubicBezTo>
                    <a:cubicBezTo>
                      <a:pt x="579480" y="352425"/>
                      <a:pt x="571785" y="344729"/>
                      <a:pt x="571785" y="335248"/>
                    </a:cubicBezTo>
                    <a:close/>
                    <a:moveTo>
                      <a:pt x="635000" y="335248"/>
                    </a:moveTo>
                    <a:cubicBezTo>
                      <a:pt x="635000" y="325608"/>
                      <a:pt x="642823" y="317785"/>
                      <a:pt x="652462" y="317785"/>
                    </a:cubicBezTo>
                    <a:cubicBezTo>
                      <a:pt x="662101" y="317785"/>
                      <a:pt x="669925" y="325608"/>
                      <a:pt x="669925" y="335248"/>
                    </a:cubicBezTo>
                    <a:cubicBezTo>
                      <a:pt x="669925" y="344887"/>
                      <a:pt x="662101" y="352710"/>
                      <a:pt x="652462" y="352710"/>
                    </a:cubicBezTo>
                    <a:cubicBezTo>
                      <a:pt x="642823" y="352710"/>
                      <a:pt x="635000" y="344887"/>
                      <a:pt x="635000" y="335248"/>
                    </a:cubicBezTo>
                    <a:close/>
                    <a:moveTo>
                      <a:pt x="698785" y="335248"/>
                    </a:moveTo>
                    <a:cubicBezTo>
                      <a:pt x="698785" y="325766"/>
                      <a:pt x="706480" y="318071"/>
                      <a:pt x="715962" y="318071"/>
                    </a:cubicBezTo>
                    <a:cubicBezTo>
                      <a:pt x="725444" y="318071"/>
                      <a:pt x="733139" y="325766"/>
                      <a:pt x="733139" y="335248"/>
                    </a:cubicBezTo>
                    <a:cubicBezTo>
                      <a:pt x="733139" y="344729"/>
                      <a:pt x="725444" y="352425"/>
                      <a:pt x="715962" y="352425"/>
                    </a:cubicBezTo>
                    <a:cubicBezTo>
                      <a:pt x="706480" y="352425"/>
                      <a:pt x="698785" y="344729"/>
                      <a:pt x="698785" y="335248"/>
                    </a:cubicBezTo>
                    <a:close/>
                    <a:moveTo>
                      <a:pt x="762000" y="335248"/>
                    </a:moveTo>
                    <a:cubicBezTo>
                      <a:pt x="762000" y="325608"/>
                      <a:pt x="769823" y="317785"/>
                      <a:pt x="779462" y="317785"/>
                    </a:cubicBezTo>
                    <a:cubicBezTo>
                      <a:pt x="789101" y="317785"/>
                      <a:pt x="796925" y="325608"/>
                      <a:pt x="796925" y="335248"/>
                    </a:cubicBezTo>
                    <a:cubicBezTo>
                      <a:pt x="796925" y="344887"/>
                      <a:pt x="789101" y="352710"/>
                      <a:pt x="779462" y="352710"/>
                    </a:cubicBezTo>
                    <a:cubicBezTo>
                      <a:pt x="769823" y="352710"/>
                      <a:pt x="762000" y="344887"/>
                      <a:pt x="762000" y="335248"/>
                    </a:cubicBezTo>
                    <a:close/>
                    <a:moveTo>
                      <a:pt x="825500" y="335248"/>
                    </a:moveTo>
                    <a:cubicBezTo>
                      <a:pt x="825500" y="325608"/>
                      <a:pt x="833323" y="317785"/>
                      <a:pt x="842962" y="317785"/>
                    </a:cubicBezTo>
                    <a:cubicBezTo>
                      <a:pt x="852601" y="317785"/>
                      <a:pt x="860425" y="325608"/>
                      <a:pt x="860425" y="335248"/>
                    </a:cubicBezTo>
                    <a:cubicBezTo>
                      <a:pt x="860425" y="344887"/>
                      <a:pt x="852601" y="352710"/>
                      <a:pt x="842962" y="352710"/>
                    </a:cubicBezTo>
                    <a:cubicBezTo>
                      <a:pt x="833323" y="352710"/>
                      <a:pt x="825500" y="344887"/>
                      <a:pt x="825500" y="335248"/>
                    </a:cubicBezTo>
                    <a:close/>
                    <a:moveTo>
                      <a:pt x="889000" y="335248"/>
                    </a:moveTo>
                    <a:cubicBezTo>
                      <a:pt x="889000" y="325608"/>
                      <a:pt x="896823" y="317785"/>
                      <a:pt x="906462" y="317785"/>
                    </a:cubicBezTo>
                    <a:cubicBezTo>
                      <a:pt x="916101" y="317785"/>
                      <a:pt x="923925" y="325608"/>
                      <a:pt x="923925" y="335248"/>
                    </a:cubicBezTo>
                    <a:cubicBezTo>
                      <a:pt x="923925" y="344887"/>
                      <a:pt x="916101" y="352710"/>
                      <a:pt x="906462" y="352710"/>
                    </a:cubicBezTo>
                    <a:cubicBezTo>
                      <a:pt x="896823" y="352710"/>
                      <a:pt x="889000" y="344887"/>
                      <a:pt x="889000" y="335248"/>
                    </a:cubicBezTo>
                    <a:close/>
                    <a:moveTo>
                      <a:pt x="952500" y="335248"/>
                    </a:moveTo>
                    <a:cubicBezTo>
                      <a:pt x="952500" y="325608"/>
                      <a:pt x="960323" y="317785"/>
                      <a:pt x="969962" y="317785"/>
                    </a:cubicBezTo>
                    <a:cubicBezTo>
                      <a:pt x="979601" y="317785"/>
                      <a:pt x="987425" y="325608"/>
                      <a:pt x="987425" y="335248"/>
                    </a:cubicBezTo>
                    <a:cubicBezTo>
                      <a:pt x="987425" y="344887"/>
                      <a:pt x="979601" y="352710"/>
                      <a:pt x="969962" y="352710"/>
                    </a:cubicBezTo>
                    <a:cubicBezTo>
                      <a:pt x="960323" y="352710"/>
                      <a:pt x="952500" y="344887"/>
                      <a:pt x="952500" y="335248"/>
                    </a:cubicBezTo>
                    <a:close/>
                    <a:moveTo>
                      <a:pt x="1016000" y="335248"/>
                    </a:moveTo>
                    <a:cubicBezTo>
                      <a:pt x="1016000" y="325608"/>
                      <a:pt x="1023823" y="317785"/>
                      <a:pt x="1033462" y="317785"/>
                    </a:cubicBezTo>
                    <a:cubicBezTo>
                      <a:pt x="1043101" y="317785"/>
                      <a:pt x="1050925" y="325608"/>
                      <a:pt x="1050925" y="335248"/>
                    </a:cubicBezTo>
                    <a:cubicBezTo>
                      <a:pt x="1050925" y="344887"/>
                      <a:pt x="1043101" y="352710"/>
                      <a:pt x="1033462" y="352710"/>
                    </a:cubicBezTo>
                    <a:cubicBezTo>
                      <a:pt x="1023823" y="352710"/>
                      <a:pt x="1016000" y="344887"/>
                      <a:pt x="1016000" y="335248"/>
                    </a:cubicBezTo>
                    <a:close/>
                    <a:moveTo>
                      <a:pt x="1079500" y="335248"/>
                    </a:moveTo>
                    <a:cubicBezTo>
                      <a:pt x="1079500" y="325608"/>
                      <a:pt x="1087323" y="317785"/>
                      <a:pt x="1096962" y="317785"/>
                    </a:cubicBezTo>
                    <a:cubicBezTo>
                      <a:pt x="1106601" y="317785"/>
                      <a:pt x="1114425" y="325608"/>
                      <a:pt x="1114425" y="335248"/>
                    </a:cubicBezTo>
                    <a:cubicBezTo>
                      <a:pt x="1114425" y="344887"/>
                      <a:pt x="1106601" y="352710"/>
                      <a:pt x="1096962" y="352710"/>
                    </a:cubicBezTo>
                    <a:cubicBezTo>
                      <a:pt x="1087323" y="352710"/>
                      <a:pt x="1079500" y="344887"/>
                      <a:pt x="1079500" y="335248"/>
                    </a:cubicBezTo>
                    <a:close/>
                    <a:moveTo>
                      <a:pt x="1143000" y="335248"/>
                    </a:moveTo>
                    <a:cubicBezTo>
                      <a:pt x="1143000" y="325608"/>
                      <a:pt x="1150823" y="317785"/>
                      <a:pt x="1160462" y="317785"/>
                    </a:cubicBezTo>
                    <a:cubicBezTo>
                      <a:pt x="1170101" y="317785"/>
                      <a:pt x="1177925" y="325608"/>
                      <a:pt x="1177925" y="335248"/>
                    </a:cubicBezTo>
                    <a:cubicBezTo>
                      <a:pt x="1177925" y="344887"/>
                      <a:pt x="1170101" y="352710"/>
                      <a:pt x="1160462" y="352710"/>
                    </a:cubicBezTo>
                    <a:cubicBezTo>
                      <a:pt x="1150823" y="352710"/>
                      <a:pt x="1143000" y="344887"/>
                      <a:pt x="1143000" y="335248"/>
                    </a:cubicBezTo>
                    <a:close/>
                    <a:moveTo>
                      <a:pt x="1206500" y="335248"/>
                    </a:moveTo>
                    <a:cubicBezTo>
                      <a:pt x="1206500" y="325608"/>
                      <a:pt x="1214323" y="317785"/>
                      <a:pt x="1223962" y="317785"/>
                    </a:cubicBezTo>
                    <a:cubicBezTo>
                      <a:pt x="1233601" y="317785"/>
                      <a:pt x="1241425" y="325608"/>
                      <a:pt x="1241425" y="335248"/>
                    </a:cubicBezTo>
                    <a:cubicBezTo>
                      <a:pt x="1241425" y="344887"/>
                      <a:pt x="1233601" y="352710"/>
                      <a:pt x="1223962" y="352710"/>
                    </a:cubicBezTo>
                    <a:cubicBezTo>
                      <a:pt x="1214323" y="352710"/>
                      <a:pt x="1206500" y="344887"/>
                      <a:pt x="1206500" y="335248"/>
                    </a:cubicBezTo>
                    <a:close/>
                    <a:moveTo>
                      <a:pt x="1269714" y="335248"/>
                    </a:moveTo>
                    <a:cubicBezTo>
                      <a:pt x="1269714" y="325451"/>
                      <a:pt x="1277665" y="317500"/>
                      <a:pt x="1287462" y="317500"/>
                    </a:cubicBezTo>
                    <a:cubicBezTo>
                      <a:pt x="1297259" y="317500"/>
                      <a:pt x="1305210" y="325451"/>
                      <a:pt x="1305210" y="335248"/>
                    </a:cubicBezTo>
                    <a:cubicBezTo>
                      <a:pt x="1305210" y="345045"/>
                      <a:pt x="1297259" y="352996"/>
                      <a:pt x="1287462" y="352996"/>
                    </a:cubicBezTo>
                    <a:cubicBezTo>
                      <a:pt x="1277665" y="352996"/>
                      <a:pt x="1269714" y="345045"/>
                      <a:pt x="1269714" y="335248"/>
                    </a:cubicBezTo>
                    <a:close/>
                    <a:moveTo>
                      <a:pt x="1333214" y="335248"/>
                    </a:moveTo>
                    <a:cubicBezTo>
                      <a:pt x="1333214" y="325451"/>
                      <a:pt x="1341165" y="317500"/>
                      <a:pt x="1350962" y="317500"/>
                    </a:cubicBezTo>
                    <a:cubicBezTo>
                      <a:pt x="1360759" y="317500"/>
                      <a:pt x="1368710" y="325451"/>
                      <a:pt x="1368710" y="335248"/>
                    </a:cubicBezTo>
                    <a:cubicBezTo>
                      <a:pt x="1368710" y="345045"/>
                      <a:pt x="1360759" y="352996"/>
                      <a:pt x="1350962" y="352996"/>
                    </a:cubicBezTo>
                    <a:cubicBezTo>
                      <a:pt x="1341165" y="352996"/>
                      <a:pt x="1333214" y="345045"/>
                      <a:pt x="1333214" y="335248"/>
                    </a:cubicBezTo>
                    <a:close/>
                    <a:moveTo>
                      <a:pt x="1396714" y="335248"/>
                    </a:moveTo>
                    <a:cubicBezTo>
                      <a:pt x="1396714" y="325451"/>
                      <a:pt x="1404665" y="317500"/>
                      <a:pt x="1414462" y="317500"/>
                    </a:cubicBezTo>
                    <a:cubicBezTo>
                      <a:pt x="1424259" y="317500"/>
                      <a:pt x="1432210" y="325451"/>
                      <a:pt x="1432210" y="335248"/>
                    </a:cubicBezTo>
                    <a:cubicBezTo>
                      <a:pt x="1432210" y="345045"/>
                      <a:pt x="1424259" y="352996"/>
                      <a:pt x="1414462" y="352996"/>
                    </a:cubicBezTo>
                    <a:cubicBezTo>
                      <a:pt x="1404665" y="352996"/>
                      <a:pt x="1396714" y="345045"/>
                      <a:pt x="1396714" y="335248"/>
                    </a:cubicBezTo>
                    <a:close/>
                    <a:moveTo>
                      <a:pt x="1460214" y="335248"/>
                    </a:moveTo>
                    <a:cubicBezTo>
                      <a:pt x="1460214" y="325451"/>
                      <a:pt x="1468165" y="317500"/>
                      <a:pt x="1477962" y="317500"/>
                    </a:cubicBezTo>
                    <a:cubicBezTo>
                      <a:pt x="1487759" y="317500"/>
                      <a:pt x="1495710" y="325451"/>
                      <a:pt x="1495710" y="335248"/>
                    </a:cubicBezTo>
                    <a:cubicBezTo>
                      <a:pt x="1495710" y="345045"/>
                      <a:pt x="1487759" y="352996"/>
                      <a:pt x="1477962" y="352996"/>
                    </a:cubicBezTo>
                    <a:cubicBezTo>
                      <a:pt x="1468165" y="352996"/>
                      <a:pt x="1460214" y="345045"/>
                      <a:pt x="1460214" y="335248"/>
                    </a:cubicBezTo>
                    <a:close/>
                    <a:moveTo>
                      <a:pt x="1523714" y="335248"/>
                    </a:moveTo>
                    <a:cubicBezTo>
                      <a:pt x="1523714" y="325451"/>
                      <a:pt x="1531665" y="317500"/>
                      <a:pt x="1541462" y="317500"/>
                    </a:cubicBezTo>
                    <a:cubicBezTo>
                      <a:pt x="1551259" y="317500"/>
                      <a:pt x="1559210" y="325451"/>
                      <a:pt x="1559210" y="335248"/>
                    </a:cubicBezTo>
                    <a:cubicBezTo>
                      <a:pt x="1559210" y="345045"/>
                      <a:pt x="1551259" y="352996"/>
                      <a:pt x="1541462" y="352996"/>
                    </a:cubicBezTo>
                    <a:cubicBezTo>
                      <a:pt x="1531665" y="352996"/>
                      <a:pt x="1523714" y="345045"/>
                      <a:pt x="1523714" y="335248"/>
                    </a:cubicBezTo>
                    <a:close/>
                    <a:moveTo>
                      <a:pt x="1587214" y="335248"/>
                    </a:moveTo>
                    <a:cubicBezTo>
                      <a:pt x="1587214" y="325451"/>
                      <a:pt x="1595165" y="317500"/>
                      <a:pt x="1604962" y="317500"/>
                    </a:cubicBezTo>
                    <a:cubicBezTo>
                      <a:pt x="1614759" y="317500"/>
                      <a:pt x="1622710" y="325451"/>
                      <a:pt x="1622710" y="335248"/>
                    </a:cubicBezTo>
                    <a:cubicBezTo>
                      <a:pt x="1622710" y="345045"/>
                      <a:pt x="1614759" y="352996"/>
                      <a:pt x="1604962" y="352996"/>
                    </a:cubicBezTo>
                    <a:cubicBezTo>
                      <a:pt x="1595165" y="352996"/>
                      <a:pt x="1587214" y="345045"/>
                      <a:pt x="1587214" y="335248"/>
                    </a:cubicBezTo>
                    <a:close/>
                    <a:moveTo>
                      <a:pt x="1650428" y="335248"/>
                    </a:moveTo>
                    <a:cubicBezTo>
                      <a:pt x="1650428" y="325293"/>
                      <a:pt x="1658507" y="317214"/>
                      <a:pt x="1668462" y="317214"/>
                    </a:cubicBezTo>
                    <a:cubicBezTo>
                      <a:pt x="1678417" y="317214"/>
                      <a:pt x="1686496" y="325293"/>
                      <a:pt x="1686496" y="335248"/>
                    </a:cubicBezTo>
                    <a:cubicBezTo>
                      <a:pt x="1686496" y="345203"/>
                      <a:pt x="1678417" y="353282"/>
                      <a:pt x="1668462" y="353282"/>
                    </a:cubicBezTo>
                    <a:cubicBezTo>
                      <a:pt x="1658507" y="353282"/>
                      <a:pt x="1650428" y="345203"/>
                      <a:pt x="1650428" y="335248"/>
                    </a:cubicBezTo>
                    <a:close/>
                    <a:moveTo>
                      <a:pt x="1713928" y="335248"/>
                    </a:moveTo>
                    <a:cubicBezTo>
                      <a:pt x="1713928" y="325293"/>
                      <a:pt x="1722007" y="317214"/>
                      <a:pt x="1731962" y="317214"/>
                    </a:cubicBezTo>
                    <a:cubicBezTo>
                      <a:pt x="1741917" y="317214"/>
                      <a:pt x="1749996" y="325293"/>
                      <a:pt x="1749996" y="335248"/>
                    </a:cubicBezTo>
                    <a:cubicBezTo>
                      <a:pt x="1749996" y="345203"/>
                      <a:pt x="1741917" y="353282"/>
                      <a:pt x="1731962" y="353282"/>
                    </a:cubicBezTo>
                    <a:cubicBezTo>
                      <a:pt x="1722007" y="353282"/>
                      <a:pt x="1713928" y="345203"/>
                      <a:pt x="1713928" y="335248"/>
                    </a:cubicBezTo>
                    <a:close/>
                    <a:moveTo>
                      <a:pt x="1777428" y="335248"/>
                    </a:moveTo>
                    <a:cubicBezTo>
                      <a:pt x="1777428" y="325293"/>
                      <a:pt x="1785507" y="317214"/>
                      <a:pt x="1795462" y="317214"/>
                    </a:cubicBezTo>
                    <a:cubicBezTo>
                      <a:pt x="1805417" y="317214"/>
                      <a:pt x="1813496" y="325293"/>
                      <a:pt x="1813496" y="335248"/>
                    </a:cubicBezTo>
                    <a:cubicBezTo>
                      <a:pt x="1813496" y="345203"/>
                      <a:pt x="1805417" y="353282"/>
                      <a:pt x="1795462" y="353282"/>
                    </a:cubicBezTo>
                    <a:cubicBezTo>
                      <a:pt x="1785507" y="353282"/>
                      <a:pt x="1777428" y="345203"/>
                      <a:pt x="1777428" y="335248"/>
                    </a:cubicBezTo>
                    <a:close/>
                    <a:moveTo>
                      <a:pt x="1840928" y="335248"/>
                    </a:moveTo>
                    <a:cubicBezTo>
                      <a:pt x="1840928" y="325293"/>
                      <a:pt x="1849007" y="317214"/>
                      <a:pt x="1858962" y="317214"/>
                    </a:cubicBezTo>
                    <a:cubicBezTo>
                      <a:pt x="1868917" y="317214"/>
                      <a:pt x="1876996" y="325293"/>
                      <a:pt x="1876996" y="335248"/>
                    </a:cubicBezTo>
                    <a:cubicBezTo>
                      <a:pt x="1876996" y="345203"/>
                      <a:pt x="1868917" y="353282"/>
                      <a:pt x="1858962" y="353282"/>
                    </a:cubicBezTo>
                    <a:cubicBezTo>
                      <a:pt x="1849007" y="353282"/>
                      <a:pt x="1840928" y="345203"/>
                      <a:pt x="1840928" y="335248"/>
                    </a:cubicBezTo>
                    <a:close/>
                    <a:moveTo>
                      <a:pt x="1905571" y="335248"/>
                    </a:moveTo>
                    <a:cubicBezTo>
                      <a:pt x="1905571" y="325924"/>
                      <a:pt x="1913138" y="318357"/>
                      <a:pt x="1922462" y="318357"/>
                    </a:cubicBezTo>
                    <a:cubicBezTo>
                      <a:pt x="1931786" y="318357"/>
                      <a:pt x="1939353" y="325924"/>
                      <a:pt x="1939353" y="335248"/>
                    </a:cubicBezTo>
                    <a:cubicBezTo>
                      <a:pt x="1939353" y="344572"/>
                      <a:pt x="1931786" y="352139"/>
                      <a:pt x="1922462" y="352139"/>
                    </a:cubicBezTo>
                    <a:cubicBezTo>
                      <a:pt x="1913138" y="352139"/>
                      <a:pt x="1905571" y="344572"/>
                      <a:pt x="1905571" y="335248"/>
                    </a:cubicBezTo>
                    <a:close/>
                    <a:moveTo>
                      <a:pt x="1968500" y="335248"/>
                    </a:moveTo>
                    <a:cubicBezTo>
                      <a:pt x="1968500" y="325608"/>
                      <a:pt x="1976323" y="317785"/>
                      <a:pt x="1985962" y="317785"/>
                    </a:cubicBezTo>
                    <a:cubicBezTo>
                      <a:pt x="1995601" y="317785"/>
                      <a:pt x="2003425" y="325608"/>
                      <a:pt x="2003425" y="335248"/>
                    </a:cubicBezTo>
                    <a:cubicBezTo>
                      <a:pt x="2003425" y="344887"/>
                      <a:pt x="1995601" y="352710"/>
                      <a:pt x="1985962" y="352710"/>
                    </a:cubicBezTo>
                    <a:cubicBezTo>
                      <a:pt x="1976323" y="352710"/>
                      <a:pt x="1968500" y="344887"/>
                      <a:pt x="1968500" y="335248"/>
                    </a:cubicBezTo>
                    <a:close/>
                    <a:moveTo>
                      <a:pt x="2032000" y="335248"/>
                    </a:moveTo>
                    <a:cubicBezTo>
                      <a:pt x="2032000" y="325608"/>
                      <a:pt x="2039823" y="317785"/>
                      <a:pt x="2049462" y="317785"/>
                    </a:cubicBezTo>
                    <a:cubicBezTo>
                      <a:pt x="2059101" y="317785"/>
                      <a:pt x="2066925" y="325608"/>
                      <a:pt x="2066925" y="335248"/>
                    </a:cubicBezTo>
                    <a:cubicBezTo>
                      <a:pt x="2066925" y="344887"/>
                      <a:pt x="2059101" y="352710"/>
                      <a:pt x="2049462" y="352710"/>
                    </a:cubicBezTo>
                    <a:cubicBezTo>
                      <a:pt x="2039823" y="352710"/>
                      <a:pt x="2032000" y="344887"/>
                      <a:pt x="2032000" y="335248"/>
                    </a:cubicBezTo>
                    <a:close/>
                    <a:moveTo>
                      <a:pt x="254285" y="398748"/>
                    </a:moveTo>
                    <a:cubicBezTo>
                      <a:pt x="254285" y="389266"/>
                      <a:pt x="261980" y="381571"/>
                      <a:pt x="271462" y="381571"/>
                    </a:cubicBezTo>
                    <a:cubicBezTo>
                      <a:pt x="280944" y="381571"/>
                      <a:pt x="288639" y="389266"/>
                      <a:pt x="288639" y="398748"/>
                    </a:cubicBezTo>
                    <a:cubicBezTo>
                      <a:pt x="288639" y="408229"/>
                      <a:pt x="280944" y="415925"/>
                      <a:pt x="271462" y="415925"/>
                    </a:cubicBezTo>
                    <a:cubicBezTo>
                      <a:pt x="261980" y="415925"/>
                      <a:pt x="254285" y="408229"/>
                      <a:pt x="254285" y="398748"/>
                    </a:cubicBezTo>
                    <a:close/>
                    <a:moveTo>
                      <a:pt x="317785" y="398748"/>
                    </a:moveTo>
                    <a:cubicBezTo>
                      <a:pt x="317785" y="389266"/>
                      <a:pt x="325480" y="381571"/>
                      <a:pt x="334962" y="381571"/>
                    </a:cubicBezTo>
                    <a:cubicBezTo>
                      <a:pt x="344444" y="381571"/>
                      <a:pt x="352139" y="389266"/>
                      <a:pt x="352139" y="398748"/>
                    </a:cubicBezTo>
                    <a:cubicBezTo>
                      <a:pt x="352139" y="408229"/>
                      <a:pt x="344444" y="415925"/>
                      <a:pt x="334962" y="415925"/>
                    </a:cubicBezTo>
                    <a:cubicBezTo>
                      <a:pt x="325480" y="415925"/>
                      <a:pt x="317785" y="408229"/>
                      <a:pt x="317785" y="398748"/>
                    </a:cubicBezTo>
                    <a:close/>
                    <a:moveTo>
                      <a:pt x="381285" y="398748"/>
                    </a:moveTo>
                    <a:cubicBezTo>
                      <a:pt x="381285" y="389266"/>
                      <a:pt x="388980" y="381571"/>
                      <a:pt x="398462" y="381571"/>
                    </a:cubicBezTo>
                    <a:cubicBezTo>
                      <a:pt x="407944" y="381571"/>
                      <a:pt x="415639" y="389266"/>
                      <a:pt x="415639" y="398748"/>
                    </a:cubicBezTo>
                    <a:cubicBezTo>
                      <a:pt x="415639" y="408229"/>
                      <a:pt x="407944" y="415925"/>
                      <a:pt x="398462" y="415925"/>
                    </a:cubicBezTo>
                    <a:cubicBezTo>
                      <a:pt x="388980" y="415925"/>
                      <a:pt x="381285" y="408229"/>
                      <a:pt x="381285" y="398748"/>
                    </a:cubicBezTo>
                    <a:close/>
                    <a:moveTo>
                      <a:pt x="444785" y="398748"/>
                    </a:moveTo>
                    <a:cubicBezTo>
                      <a:pt x="444785" y="389266"/>
                      <a:pt x="452480" y="381571"/>
                      <a:pt x="461962" y="381571"/>
                    </a:cubicBezTo>
                    <a:cubicBezTo>
                      <a:pt x="471444" y="381571"/>
                      <a:pt x="479139" y="389266"/>
                      <a:pt x="479139" y="398748"/>
                    </a:cubicBezTo>
                    <a:cubicBezTo>
                      <a:pt x="479139" y="408229"/>
                      <a:pt x="471444" y="415925"/>
                      <a:pt x="461962" y="415925"/>
                    </a:cubicBezTo>
                    <a:cubicBezTo>
                      <a:pt x="452480" y="415925"/>
                      <a:pt x="444785" y="408229"/>
                      <a:pt x="444785" y="398748"/>
                    </a:cubicBezTo>
                    <a:close/>
                    <a:moveTo>
                      <a:pt x="508285" y="398748"/>
                    </a:moveTo>
                    <a:cubicBezTo>
                      <a:pt x="508285" y="389266"/>
                      <a:pt x="515980" y="381571"/>
                      <a:pt x="525462" y="381571"/>
                    </a:cubicBezTo>
                    <a:cubicBezTo>
                      <a:pt x="534944" y="381571"/>
                      <a:pt x="542639" y="389266"/>
                      <a:pt x="542639" y="398748"/>
                    </a:cubicBezTo>
                    <a:cubicBezTo>
                      <a:pt x="542639" y="408229"/>
                      <a:pt x="534944" y="415925"/>
                      <a:pt x="525462" y="415925"/>
                    </a:cubicBezTo>
                    <a:cubicBezTo>
                      <a:pt x="515980" y="415925"/>
                      <a:pt x="508285" y="408229"/>
                      <a:pt x="508285" y="398748"/>
                    </a:cubicBezTo>
                    <a:close/>
                    <a:moveTo>
                      <a:pt x="571500" y="398748"/>
                    </a:moveTo>
                    <a:cubicBezTo>
                      <a:pt x="571500" y="389108"/>
                      <a:pt x="579323" y="381285"/>
                      <a:pt x="588962" y="381285"/>
                    </a:cubicBezTo>
                    <a:cubicBezTo>
                      <a:pt x="598601" y="381285"/>
                      <a:pt x="606425" y="389108"/>
                      <a:pt x="606425" y="398748"/>
                    </a:cubicBezTo>
                    <a:cubicBezTo>
                      <a:pt x="606425" y="408387"/>
                      <a:pt x="598601" y="416210"/>
                      <a:pt x="588962" y="416210"/>
                    </a:cubicBezTo>
                    <a:cubicBezTo>
                      <a:pt x="579323" y="416210"/>
                      <a:pt x="571500" y="408387"/>
                      <a:pt x="571500" y="398748"/>
                    </a:cubicBezTo>
                    <a:close/>
                    <a:moveTo>
                      <a:pt x="635285" y="398748"/>
                    </a:moveTo>
                    <a:cubicBezTo>
                      <a:pt x="635285" y="389266"/>
                      <a:pt x="642980" y="381571"/>
                      <a:pt x="652462" y="381571"/>
                    </a:cubicBezTo>
                    <a:cubicBezTo>
                      <a:pt x="661944" y="381571"/>
                      <a:pt x="669639" y="389266"/>
                      <a:pt x="669639" y="398748"/>
                    </a:cubicBezTo>
                    <a:cubicBezTo>
                      <a:pt x="669639" y="408229"/>
                      <a:pt x="661944" y="415925"/>
                      <a:pt x="652462" y="415925"/>
                    </a:cubicBezTo>
                    <a:cubicBezTo>
                      <a:pt x="642980" y="415925"/>
                      <a:pt x="635285" y="408229"/>
                      <a:pt x="635285" y="398748"/>
                    </a:cubicBezTo>
                    <a:close/>
                    <a:moveTo>
                      <a:pt x="698785" y="398748"/>
                    </a:moveTo>
                    <a:cubicBezTo>
                      <a:pt x="698785" y="389266"/>
                      <a:pt x="706480" y="381571"/>
                      <a:pt x="715962" y="381571"/>
                    </a:cubicBezTo>
                    <a:cubicBezTo>
                      <a:pt x="725444" y="381571"/>
                      <a:pt x="733139" y="389266"/>
                      <a:pt x="733139" y="398748"/>
                    </a:cubicBezTo>
                    <a:cubicBezTo>
                      <a:pt x="733139" y="408229"/>
                      <a:pt x="725444" y="415925"/>
                      <a:pt x="715962" y="415925"/>
                    </a:cubicBezTo>
                    <a:cubicBezTo>
                      <a:pt x="706480" y="415925"/>
                      <a:pt x="698785" y="408229"/>
                      <a:pt x="698785" y="398748"/>
                    </a:cubicBezTo>
                    <a:close/>
                    <a:moveTo>
                      <a:pt x="762000" y="398748"/>
                    </a:moveTo>
                    <a:cubicBezTo>
                      <a:pt x="762000" y="389108"/>
                      <a:pt x="769823" y="381285"/>
                      <a:pt x="779462" y="381285"/>
                    </a:cubicBezTo>
                    <a:cubicBezTo>
                      <a:pt x="789101" y="381285"/>
                      <a:pt x="796925" y="389108"/>
                      <a:pt x="796925" y="398748"/>
                    </a:cubicBezTo>
                    <a:cubicBezTo>
                      <a:pt x="796925" y="408387"/>
                      <a:pt x="789101" y="416210"/>
                      <a:pt x="779462" y="416210"/>
                    </a:cubicBezTo>
                    <a:cubicBezTo>
                      <a:pt x="769823" y="416210"/>
                      <a:pt x="762000" y="408387"/>
                      <a:pt x="762000" y="398748"/>
                    </a:cubicBezTo>
                    <a:close/>
                    <a:moveTo>
                      <a:pt x="825500" y="398748"/>
                    </a:moveTo>
                    <a:cubicBezTo>
                      <a:pt x="825500" y="389108"/>
                      <a:pt x="833323" y="381285"/>
                      <a:pt x="842962" y="381285"/>
                    </a:cubicBezTo>
                    <a:cubicBezTo>
                      <a:pt x="852601" y="381285"/>
                      <a:pt x="860425" y="389108"/>
                      <a:pt x="860425" y="398748"/>
                    </a:cubicBezTo>
                    <a:cubicBezTo>
                      <a:pt x="860425" y="408387"/>
                      <a:pt x="852601" y="416210"/>
                      <a:pt x="842962" y="416210"/>
                    </a:cubicBezTo>
                    <a:cubicBezTo>
                      <a:pt x="833323" y="416210"/>
                      <a:pt x="825500" y="408387"/>
                      <a:pt x="825500" y="398748"/>
                    </a:cubicBezTo>
                    <a:close/>
                    <a:moveTo>
                      <a:pt x="889000" y="398748"/>
                    </a:moveTo>
                    <a:cubicBezTo>
                      <a:pt x="889000" y="389108"/>
                      <a:pt x="896823" y="381285"/>
                      <a:pt x="906462" y="381285"/>
                    </a:cubicBezTo>
                    <a:cubicBezTo>
                      <a:pt x="916101" y="381285"/>
                      <a:pt x="923925" y="389108"/>
                      <a:pt x="923925" y="398748"/>
                    </a:cubicBezTo>
                    <a:cubicBezTo>
                      <a:pt x="923925" y="408387"/>
                      <a:pt x="916101" y="416210"/>
                      <a:pt x="906462" y="416210"/>
                    </a:cubicBezTo>
                    <a:cubicBezTo>
                      <a:pt x="896823" y="416210"/>
                      <a:pt x="889000" y="408387"/>
                      <a:pt x="889000" y="398748"/>
                    </a:cubicBezTo>
                    <a:close/>
                    <a:moveTo>
                      <a:pt x="952500" y="398748"/>
                    </a:moveTo>
                    <a:cubicBezTo>
                      <a:pt x="952500" y="389108"/>
                      <a:pt x="960323" y="381285"/>
                      <a:pt x="969962" y="381285"/>
                    </a:cubicBezTo>
                    <a:cubicBezTo>
                      <a:pt x="979601" y="381285"/>
                      <a:pt x="987425" y="389108"/>
                      <a:pt x="987425" y="398748"/>
                    </a:cubicBezTo>
                    <a:cubicBezTo>
                      <a:pt x="987425" y="408387"/>
                      <a:pt x="979601" y="416210"/>
                      <a:pt x="969962" y="416210"/>
                    </a:cubicBezTo>
                    <a:cubicBezTo>
                      <a:pt x="960323" y="416210"/>
                      <a:pt x="952500" y="408387"/>
                      <a:pt x="952500" y="398748"/>
                    </a:cubicBezTo>
                    <a:close/>
                    <a:moveTo>
                      <a:pt x="1016000" y="398748"/>
                    </a:moveTo>
                    <a:cubicBezTo>
                      <a:pt x="1016000" y="389108"/>
                      <a:pt x="1023823" y="381285"/>
                      <a:pt x="1033462" y="381285"/>
                    </a:cubicBezTo>
                    <a:cubicBezTo>
                      <a:pt x="1043101" y="381285"/>
                      <a:pt x="1050925" y="389108"/>
                      <a:pt x="1050925" y="398748"/>
                    </a:cubicBezTo>
                    <a:cubicBezTo>
                      <a:pt x="1050925" y="408387"/>
                      <a:pt x="1043101" y="416210"/>
                      <a:pt x="1033462" y="416210"/>
                    </a:cubicBezTo>
                    <a:cubicBezTo>
                      <a:pt x="1023823" y="416210"/>
                      <a:pt x="1016000" y="408387"/>
                      <a:pt x="1016000" y="398748"/>
                    </a:cubicBezTo>
                    <a:close/>
                    <a:moveTo>
                      <a:pt x="1079500" y="398748"/>
                    </a:moveTo>
                    <a:cubicBezTo>
                      <a:pt x="1079500" y="389108"/>
                      <a:pt x="1087323" y="381285"/>
                      <a:pt x="1096962" y="381285"/>
                    </a:cubicBezTo>
                    <a:cubicBezTo>
                      <a:pt x="1106601" y="381285"/>
                      <a:pt x="1114425" y="389108"/>
                      <a:pt x="1114425" y="398748"/>
                    </a:cubicBezTo>
                    <a:cubicBezTo>
                      <a:pt x="1114425" y="408387"/>
                      <a:pt x="1106601" y="416210"/>
                      <a:pt x="1096962" y="416210"/>
                    </a:cubicBezTo>
                    <a:cubicBezTo>
                      <a:pt x="1087323" y="416210"/>
                      <a:pt x="1079500" y="408387"/>
                      <a:pt x="1079500" y="398748"/>
                    </a:cubicBezTo>
                    <a:close/>
                    <a:moveTo>
                      <a:pt x="1143000" y="398748"/>
                    </a:moveTo>
                    <a:cubicBezTo>
                      <a:pt x="1143000" y="389108"/>
                      <a:pt x="1150823" y="381285"/>
                      <a:pt x="1160462" y="381285"/>
                    </a:cubicBezTo>
                    <a:cubicBezTo>
                      <a:pt x="1170101" y="381285"/>
                      <a:pt x="1177925" y="389108"/>
                      <a:pt x="1177925" y="398748"/>
                    </a:cubicBezTo>
                    <a:cubicBezTo>
                      <a:pt x="1177925" y="408387"/>
                      <a:pt x="1170101" y="416210"/>
                      <a:pt x="1160462" y="416210"/>
                    </a:cubicBezTo>
                    <a:cubicBezTo>
                      <a:pt x="1150823" y="416210"/>
                      <a:pt x="1143000" y="408387"/>
                      <a:pt x="1143000" y="398748"/>
                    </a:cubicBezTo>
                    <a:close/>
                    <a:moveTo>
                      <a:pt x="1206500" y="398748"/>
                    </a:moveTo>
                    <a:cubicBezTo>
                      <a:pt x="1206500" y="389108"/>
                      <a:pt x="1214323" y="381285"/>
                      <a:pt x="1223962" y="381285"/>
                    </a:cubicBezTo>
                    <a:cubicBezTo>
                      <a:pt x="1233601" y="381285"/>
                      <a:pt x="1241425" y="389108"/>
                      <a:pt x="1241425" y="398748"/>
                    </a:cubicBezTo>
                    <a:cubicBezTo>
                      <a:pt x="1241425" y="408387"/>
                      <a:pt x="1233601" y="416210"/>
                      <a:pt x="1223962" y="416210"/>
                    </a:cubicBezTo>
                    <a:cubicBezTo>
                      <a:pt x="1214323" y="416210"/>
                      <a:pt x="1206500" y="408387"/>
                      <a:pt x="1206500" y="398748"/>
                    </a:cubicBezTo>
                    <a:close/>
                    <a:moveTo>
                      <a:pt x="1269714" y="398748"/>
                    </a:moveTo>
                    <a:cubicBezTo>
                      <a:pt x="1269714" y="388951"/>
                      <a:pt x="1277665" y="381000"/>
                      <a:pt x="1287462" y="381000"/>
                    </a:cubicBezTo>
                    <a:cubicBezTo>
                      <a:pt x="1297259" y="381000"/>
                      <a:pt x="1305210" y="388951"/>
                      <a:pt x="1305210" y="398748"/>
                    </a:cubicBezTo>
                    <a:cubicBezTo>
                      <a:pt x="1305210" y="408545"/>
                      <a:pt x="1297259" y="416496"/>
                      <a:pt x="1287462" y="416496"/>
                    </a:cubicBezTo>
                    <a:cubicBezTo>
                      <a:pt x="1277665" y="416496"/>
                      <a:pt x="1269714" y="408545"/>
                      <a:pt x="1269714" y="398748"/>
                    </a:cubicBezTo>
                    <a:close/>
                    <a:moveTo>
                      <a:pt x="1333214" y="398748"/>
                    </a:moveTo>
                    <a:cubicBezTo>
                      <a:pt x="1333214" y="388951"/>
                      <a:pt x="1341165" y="381000"/>
                      <a:pt x="1350962" y="381000"/>
                    </a:cubicBezTo>
                    <a:cubicBezTo>
                      <a:pt x="1360759" y="381000"/>
                      <a:pt x="1368710" y="388951"/>
                      <a:pt x="1368710" y="398748"/>
                    </a:cubicBezTo>
                    <a:cubicBezTo>
                      <a:pt x="1368710" y="408545"/>
                      <a:pt x="1360759" y="416496"/>
                      <a:pt x="1350962" y="416496"/>
                    </a:cubicBezTo>
                    <a:cubicBezTo>
                      <a:pt x="1341165" y="416496"/>
                      <a:pt x="1333214" y="408545"/>
                      <a:pt x="1333214" y="398748"/>
                    </a:cubicBezTo>
                    <a:close/>
                    <a:moveTo>
                      <a:pt x="1396714" y="398748"/>
                    </a:moveTo>
                    <a:cubicBezTo>
                      <a:pt x="1396714" y="388951"/>
                      <a:pt x="1404665" y="381000"/>
                      <a:pt x="1414462" y="381000"/>
                    </a:cubicBezTo>
                    <a:cubicBezTo>
                      <a:pt x="1424259" y="381000"/>
                      <a:pt x="1432210" y="388951"/>
                      <a:pt x="1432210" y="398748"/>
                    </a:cubicBezTo>
                    <a:cubicBezTo>
                      <a:pt x="1432210" y="408545"/>
                      <a:pt x="1424259" y="416496"/>
                      <a:pt x="1414462" y="416496"/>
                    </a:cubicBezTo>
                    <a:cubicBezTo>
                      <a:pt x="1404665" y="416496"/>
                      <a:pt x="1396714" y="408545"/>
                      <a:pt x="1396714" y="398748"/>
                    </a:cubicBezTo>
                    <a:close/>
                    <a:moveTo>
                      <a:pt x="1460214" y="398748"/>
                    </a:moveTo>
                    <a:cubicBezTo>
                      <a:pt x="1460214" y="388951"/>
                      <a:pt x="1468165" y="381000"/>
                      <a:pt x="1477962" y="381000"/>
                    </a:cubicBezTo>
                    <a:cubicBezTo>
                      <a:pt x="1487759" y="381000"/>
                      <a:pt x="1495710" y="388951"/>
                      <a:pt x="1495710" y="398748"/>
                    </a:cubicBezTo>
                    <a:cubicBezTo>
                      <a:pt x="1495710" y="408545"/>
                      <a:pt x="1487759" y="416496"/>
                      <a:pt x="1477962" y="416496"/>
                    </a:cubicBezTo>
                    <a:cubicBezTo>
                      <a:pt x="1468165" y="416496"/>
                      <a:pt x="1460214" y="408545"/>
                      <a:pt x="1460214" y="398748"/>
                    </a:cubicBezTo>
                    <a:close/>
                    <a:moveTo>
                      <a:pt x="1523714" y="398748"/>
                    </a:moveTo>
                    <a:cubicBezTo>
                      <a:pt x="1523714" y="388951"/>
                      <a:pt x="1531665" y="381000"/>
                      <a:pt x="1541462" y="381000"/>
                    </a:cubicBezTo>
                    <a:cubicBezTo>
                      <a:pt x="1551259" y="381000"/>
                      <a:pt x="1559210" y="388951"/>
                      <a:pt x="1559210" y="398748"/>
                    </a:cubicBezTo>
                    <a:cubicBezTo>
                      <a:pt x="1559210" y="408545"/>
                      <a:pt x="1551259" y="416496"/>
                      <a:pt x="1541462" y="416496"/>
                    </a:cubicBezTo>
                    <a:cubicBezTo>
                      <a:pt x="1531665" y="416496"/>
                      <a:pt x="1523714" y="408545"/>
                      <a:pt x="1523714" y="398748"/>
                    </a:cubicBezTo>
                    <a:close/>
                    <a:moveTo>
                      <a:pt x="1587214" y="398748"/>
                    </a:moveTo>
                    <a:cubicBezTo>
                      <a:pt x="1587214" y="388951"/>
                      <a:pt x="1595165" y="381000"/>
                      <a:pt x="1604962" y="381000"/>
                    </a:cubicBezTo>
                    <a:cubicBezTo>
                      <a:pt x="1614759" y="381000"/>
                      <a:pt x="1622710" y="388951"/>
                      <a:pt x="1622710" y="398748"/>
                    </a:cubicBezTo>
                    <a:cubicBezTo>
                      <a:pt x="1622710" y="408545"/>
                      <a:pt x="1614759" y="416496"/>
                      <a:pt x="1604962" y="416496"/>
                    </a:cubicBezTo>
                    <a:cubicBezTo>
                      <a:pt x="1595165" y="416496"/>
                      <a:pt x="1587214" y="408545"/>
                      <a:pt x="1587214" y="398748"/>
                    </a:cubicBezTo>
                    <a:close/>
                    <a:moveTo>
                      <a:pt x="1650428" y="398748"/>
                    </a:moveTo>
                    <a:cubicBezTo>
                      <a:pt x="1650428" y="388793"/>
                      <a:pt x="1658507" y="380714"/>
                      <a:pt x="1668462" y="380714"/>
                    </a:cubicBezTo>
                    <a:cubicBezTo>
                      <a:pt x="1678417" y="380714"/>
                      <a:pt x="1686496" y="388793"/>
                      <a:pt x="1686496" y="398748"/>
                    </a:cubicBezTo>
                    <a:cubicBezTo>
                      <a:pt x="1686496" y="408703"/>
                      <a:pt x="1678417" y="416782"/>
                      <a:pt x="1668462" y="416782"/>
                    </a:cubicBezTo>
                    <a:cubicBezTo>
                      <a:pt x="1658507" y="416782"/>
                      <a:pt x="1650428" y="408703"/>
                      <a:pt x="1650428" y="398748"/>
                    </a:cubicBezTo>
                    <a:close/>
                    <a:moveTo>
                      <a:pt x="1713928" y="398748"/>
                    </a:moveTo>
                    <a:cubicBezTo>
                      <a:pt x="1713928" y="388793"/>
                      <a:pt x="1722007" y="380714"/>
                      <a:pt x="1731962" y="380714"/>
                    </a:cubicBezTo>
                    <a:cubicBezTo>
                      <a:pt x="1741917" y="380714"/>
                      <a:pt x="1749996" y="388793"/>
                      <a:pt x="1749996" y="398748"/>
                    </a:cubicBezTo>
                    <a:cubicBezTo>
                      <a:pt x="1749996" y="408703"/>
                      <a:pt x="1741917" y="416782"/>
                      <a:pt x="1731962" y="416782"/>
                    </a:cubicBezTo>
                    <a:cubicBezTo>
                      <a:pt x="1722007" y="416782"/>
                      <a:pt x="1713928" y="408703"/>
                      <a:pt x="1713928" y="398748"/>
                    </a:cubicBezTo>
                    <a:close/>
                    <a:moveTo>
                      <a:pt x="1777428" y="398748"/>
                    </a:moveTo>
                    <a:cubicBezTo>
                      <a:pt x="1777428" y="388793"/>
                      <a:pt x="1785507" y="380714"/>
                      <a:pt x="1795462" y="380714"/>
                    </a:cubicBezTo>
                    <a:cubicBezTo>
                      <a:pt x="1805417" y="380714"/>
                      <a:pt x="1813496" y="388793"/>
                      <a:pt x="1813496" y="398748"/>
                    </a:cubicBezTo>
                    <a:cubicBezTo>
                      <a:pt x="1813496" y="408703"/>
                      <a:pt x="1805417" y="416782"/>
                      <a:pt x="1795462" y="416782"/>
                    </a:cubicBezTo>
                    <a:cubicBezTo>
                      <a:pt x="1785507" y="416782"/>
                      <a:pt x="1777428" y="408703"/>
                      <a:pt x="1777428" y="398748"/>
                    </a:cubicBezTo>
                    <a:close/>
                    <a:moveTo>
                      <a:pt x="1840928" y="398748"/>
                    </a:moveTo>
                    <a:cubicBezTo>
                      <a:pt x="1840928" y="388793"/>
                      <a:pt x="1849007" y="380714"/>
                      <a:pt x="1858962" y="380714"/>
                    </a:cubicBezTo>
                    <a:cubicBezTo>
                      <a:pt x="1868917" y="380714"/>
                      <a:pt x="1876996" y="388793"/>
                      <a:pt x="1876996" y="398748"/>
                    </a:cubicBezTo>
                    <a:cubicBezTo>
                      <a:pt x="1876996" y="408703"/>
                      <a:pt x="1868917" y="416782"/>
                      <a:pt x="1858962" y="416782"/>
                    </a:cubicBezTo>
                    <a:cubicBezTo>
                      <a:pt x="1849007" y="416782"/>
                      <a:pt x="1840928" y="408703"/>
                      <a:pt x="1840928" y="398748"/>
                    </a:cubicBezTo>
                    <a:close/>
                    <a:moveTo>
                      <a:pt x="1904428" y="398748"/>
                    </a:moveTo>
                    <a:cubicBezTo>
                      <a:pt x="1904428" y="388793"/>
                      <a:pt x="1912507" y="380714"/>
                      <a:pt x="1922462" y="380714"/>
                    </a:cubicBezTo>
                    <a:cubicBezTo>
                      <a:pt x="1932417" y="380714"/>
                      <a:pt x="1940496" y="388793"/>
                      <a:pt x="1940496" y="398748"/>
                    </a:cubicBezTo>
                    <a:cubicBezTo>
                      <a:pt x="1940496" y="408703"/>
                      <a:pt x="1932417" y="416782"/>
                      <a:pt x="1922462" y="416782"/>
                    </a:cubicBezTo>
                    <a:cubicBezTo>
                      <a:pt x="1912507" y="416782"/>
                      <a:pt x="1904428" y="408703"/>
                      <a:pt x="1904428" y="398748"/>
                    </a:cubicBezTo>
                    <a:close/>
                    <a:moveTo>
                      <a:pt x="1968785" y="398748"/>
                    </a:moveTo>
                    <a:cubicBezTo>
                      <a:pt x="1968785" y="389266"/>
                      <a:pt x="1976480" y="381571"/>
                      <a:pt x="1985962" y="381571"/>
                    </a:cubicBezTo>
                    <a:cubicBezTo>
                      <a:pt x="1995444" y="381571"/>
                      <a:pt x="2003139" y="389266"/>
                      <a:pt x="2003139" y="398748"/>
                    </a:cubicBezTo>
                    <a:cubicBezTo>
                      <a:pt x="2003139" y="408229"/>
                      <a:pt x="1995444" y="415925"/>
                      <a:pt x="1985962" y="415925"/>
                    </a:cubicBezTo>
                    <a:cubicBezTo>
                      <a:pt x="1976480" y="415925"/>
                      <a:pt x="1968785" y="408229"/>
                      <a:pt x="1968785" y="398748"/>
                    </a:cubicBezTo>
                    <a:close/>
                    <a:moveTo>
                      <a:pt x="2032000" y="398748"/>
                    </a:moveTo>
                    <a:cubicBezTo>
                      <a:pt x="2032000" y="389108"/>
                      <a:pt x="2039823" y="381285"/>
                      <a:pt x="2049462" y="381285"/>
                    </a:cubicBezTo>
                    <a:cubicBezTo>
                      <a:pt x="2059101" y="381285"/>
                      <a:pt x="2066925" y="389108"/>
                      <a:pt x="2066925" y="398748"/>
                    </a:cubicBezTo>
                    <a:cubicBezTo>
                      <a:pt x="2066925" y="408387"/>
                      <a:pt x="2059101" y="416210"/>
                      <a:pt x="2049462" y="416210"/>
                    </a:cubicBezTo>
                    <a:cubicBezTo>
                      <a:pt x="2039823" y="416210"/>
                      <a:pt x="2032000" y="408387"/>
                      <a:pt x="2032000" y="398748"/>
                    </a:cubicBezTo>
                    <a:close/>
                    <a:moveTo>
                      <a:pt x="2095500" y="398748"/>
                    </a:moveTo>
                    <a:cubicBezTo>
                      <a:pt x="2095500" y="389108"/>
                      <a:pt x="2103323" y="381285"/>
                      <a:pt x="2112962" y="381285"/>
                    </a:cubicBezTo>
                    <a:cubicBezTo>
                      <a:pt x="2122601" y="381285"/>
                      <a:pt x="2130425" y="389108"/>
                      <a:pt x="2130425" y="398748"/>
                    </a:cubicBezTo>
                    <a:cubicBezTo>
                      <a:pt x="2130425" y="408387"/>
                      <a:pt x="2122601" y="416210"/>
                      <a:pt x="2112962" y="416210"/>
                    </a:cubicBezTo>
                    <a:cubicBezTo>
                      <a:pt x="2103323" y="416210"/>
                      <a:pt x="2095500" y="408387"/>
                      <a:pt x="2095500" y="398748"/>
                    </a:cubicBezTo>
                    <a:close/>
                    <a:moveTo>
                      <a:pt x="190500" y="462248"/>
                    </a:moveTo>
                    <a:cubicBezTo>
                      <a:pt x="190500" y="452608"/>
                      <a:pt x="198323" y="444785"/>
                      <a:pt x="207962" y="444785"/>
                    </a:cubicBezTo>
                    <a:cubicBezTo>
                      <a:pt x="217601" y="444785"/>
                      <a:pt x="225425" y="452608"/>
                      <a:pt x="225425" y="462248"/>
                    </a:cubicBezTo>
                    <a:cubicBezTo>
                      <a:pt x="225425" y="471887"/>
                      <a:pt x="217601" y="479710"/>
                      <a:pt x="207962" y="479710"/>
                    </a:cubicBezTo>
                    <a:cubicBezTo>
                      <a:pt x="198323" y="479710"/>
                      <a:pt x="190500" y="471887"/>
                      <a:pt x="190500" y="462248"/>
                    </a:cubicBezTo>
                    <a:close/>
                    <a:moveTo>
                      <a:pt x="254285" y="462248"/>
                    </a:moveTo>
                    <a:cubicBezTo>
                      <a:pt x="254285" y="452766"/>
                      <a:pt x="261980" y="445071"/>
                      <a:pt x="271462" y="445071"/>
                    </a:cubicBezTo>
                    <a:cubicBezTo>
                      <a:pt x="280944" y="445071"/>
                      <a:pt x="288639" y="452766"/>
                      <a:pt x="288639" y="462248"/>
                    </a:cubicBezTo>
                    <a:cubicBezTo>
                      <a:pt x="288639" y="471729"/>
                      <a:pt x="280944" y="479425"/>
                      <a:pt x="271462" y="479425"/>
                    </a:cubicBezTo>
                    <a:cubicBezTo>
                      <a:pt x="261980" y="479425"/>
                      <a:pt x="254285" y="471729"/>
                      <a:pt x="254285" y="462248"/>
                    </a:cubicBezTo>
                    <a:close/>
                    <a:moveTo>
                      <a:pt x="317785" y="462248"/>
                    </a:moveTo>
                    <a:cubicBezTo>
                      <a:pt x="317785" y="452766"/>
                      <a:pt x="325480" y="445071"/>
                      <a:pt x="334962" y="445071"/>
                    </a:cubicBezTo>
                    <a:cubicBezTo>
                      <a:pt x="344444" y="445071"/>
                      <a:pt x="352139" y="452766"/>
                      <a:pt x="352139" y="462248"/>
                    </a:cubicBezTo>
                    <a:cubicBezTo>
                      <a:pt x="352139" y="471729"/>
                      <a:pt x="344444" y="479425"/>
                      <a:pt x="334962" y="479425"/>
                    </a:cubicBezTo>
                    <a:cubicBezTo>
                      <a:pt x="325480" y="479425"/>
                      <a:pt x="317785" y="471729"/>
                      <a:pt x="317785" y="462248"/>
                    </a:cubicBezTo>
                    <a:close/>
                    <a:moveTo>
                      <a:pt x="381285" y="462248"/>
                    </a:moveTo>
                    <a:cubicBezTo>
                      <a:pt x="381285" y="452766"/>
                      <a:pt x="388980" y="445071"/>
                      <a:pt x="398462" y="445071"/>
                    </a:cubicBezTo>
                    <a:cubicBezTo>
                      <a:pt x="407944" y="445071"/>
                      <a:pt x="415639" y="452766"/>
                      <a:pt x="415639" y="462248"/>
                    </a:cubicBezTo>
                    <a:cubicBezTo>
                      <a:pt x="415639" y="471729"/>
                      <a:pt x="407944" y="479425"/>
                      <a:pt x="398462" y="479425"/>
                    </a:cubicBezTo>
                    <a:cubicBezTo>
                      <a:pt x="388980" y="479425"/>
                      <a:pt x="381285" y="471729"/>
                      <a:pt x="381285" y="462248"/>
                    </a:cubicBezTo>
                    <a:close/>
                    <a:moveTo>
                      <a:pt x="444785" y="462248"/>
                    </a:moveTo>
                    <a:cubicBezTo>
                      <a:pt x="444785" y="452766"/>
                      <a:pt x="452480" y="445071"/>
                      <a:pt x="461962" y="445071"/>
                    </a:cubicBezTo>
                    <a:cubicBezTo>
                      <a:pt x="471444" y="445071"/>
                      <a:pt x="479139" y="452766"/>
                      <a:pt x="479139" y="462248"/>
                    </a:cubicBezTo>
                    <a:cubicBezTo>
                      <a:pt x="479139" y="471729"/>
                      <a:pt x="471444" y="479425"/>
                      <a:pt x="461962" y="479425"/>
                    </a:cubicBezTo>
                    <a:cubicBezTo>
                      <a:pt x="452480" y="479425"/>
                      <a:pt x="444785" y="471729"/>
                      <a:pt x="444785" y="462248"/>
                    </a:cubicBezTo>
                    <a:close/>
                    <a:moveTo>
                      <a:pt x="508000" y="462248"/>
                    </a:moveTo>
                    <a:cubicBezTo>
                      <a:pt x="508000" y="452608"/>
                      <a:pt x="515823" y="444785"/>
                      <a:pt x="525462" y="444785"/>
                    </a:cubicBezTo>
                    <a:cubicBezTo>
                      <a:pt x="535101" y="444785"/>
                      <a:pt x="542925" y="452608"/>
                      <a:pt x="542925" y="462248"/>
                    </a:cubicBezTo>
                    <a:cubicBezTo>
                      <a:pt x="542925" y="471887"/>
                      <a:pt x="535101" y="479710"/>
                      <a:pt x="525462" y="479710"/>
                    </a:cubicBezTo>
                    <a:cubicBezTo>
                      <a:pt x="515823" y="479710"/>
                      <a:pt x="508000" y="471887"/>
                      <a:pt x="508000" y="462248"/>
                    </a:cubicBezTo>
                    <a:close/>
                    <a:moveTo>
                      <a:pt x="571500" y="462248"/>
                    </a:moveTo>
                    <a:cubicBezTo>
                      <a:pt x="571500" y="452608"/>
                      <a:pt x="579323" y="444785"/>
                      <a:pt x="588962" y="444785"/>
                    </a:cubicBezTo>
                    <a:cubicBezTo>
                      <a:pt x="598601" y="444785"/>
                      <a:pt x="606425" y="452608"/>
                      <a:pt x="606425" y="462248"/>
                    </a:cubicBezTo>
                    <a:cubicBezTo>
                      <a:pt x="606425" y="471887"/>
                      <a:pt x="598601" y="479710"/>
                      <a:pt x="588962" y="479710"/>
                    </a:cubicBezTo>
                    <a:cubicBezTo>
                      <a:pt x="579323" y="479710"/>
                      <a:pt x="571500" y="471887"/>
                      <a:pt x="571500" y="462248"/>
                    </a:cubicBezTo>
                    <a:close/>
                    <a:moveTo>
                      <a:pt x="635285" y="462248"/>
                    </a:moveTo>
                    <a:cubicBezTo>
                      <a:pt x="635285" y="452766"/>
                      <a:pt x="642980" y="445071"/>
                      <a:pt x="652462" y="445071"/>
                    </a:cubicBezTo>
                    <a:cubicBezTo>
                      <a:pt x="661944" y="445071"/>
                      <a:pt x="669639" y="452766"/>
                      <a:pt x="669639" y="462248"/>
                    </a:cubicBezTo>
                    <a:cubicBezTo>
                      <a:pt x="669639" y="471729"/>
                      <a:pt x="661944" y="479425"/>
                      <a:pt x="652462" y="479425"/>
                    </a:cubicBezTo>
                    <a:cubicBezTo>
                      <a:pt x="642980" y="479425"/>
                      <a:pt x="635285" y="471729"/>
                      <a:pt x="635285" y="462248"/>
                    </a:cubicBezTo>
                    <a:close/>
                    <a:moveTo>
                      <a:pt x="698500" y="462248"/>
                    </a:moveTo>
                    <a:cubicBezTo>
                      <a:pt x="698500" y="452608"/>
                      <a:pt x="706323" y="444785"/>
                      <a:pt x="715962" y="444785"/>
                    </a:cubicBezTo>
                    <a:cubicBezTo>
                      <a:pt x="725601" y="444785"/>
                      <a:pt x="733425" y="452608"/>
                      <a:pt x="733425" y="462248"/>
                    </a:cubicBezTo>
                    <a:cubicBezTo>
                      <a:pt x="733425" y="471887"/>
                      <a:pt x="725601" y="479710"/>
                      <a:pt x="715962" y="479710"/>
                    </a:cubicBezTo>
                    <a:cubicBezTo>
                      <a:pt x="706323" y="479710"/>
                      <a:pt x="698500" y="471887"/>
                      <a:pt x="698500" y="462248"/>
                    </a:cubicBezTo>
                    <a:close/>
                    <a:moveTo>
                      <a:pt x="762000" y="462248"/>
                    </a:moveTo>
                    <a:cubicBezTo>
                      <a:pt x="762000" y="452608"/>
                      <a:pt x="769823" y="444785"/>
                      <a:pt x="779462" y="444785"/>
                    </a:cubicBezTo>
                    <a:cubicBezTo>
                      <a:pt x="789101" y="444785"/>
                      <a:pt x="796925" y="452608"/>
                      <a:pt x="796925" y="462248"/>
                    </a:cubicBezTo>
                    <a:cubicBezTo>
                      <a:pt x="796925" y="471887"/>
                      <a:pt x="789101" y="479710"/>
                      <a:pt x="779462" y="479710"/>
                    </a:cubicBezTo>
                    <a:cubicBezTo>
                      <a:pt x="769823" y="479710"/>
                      <a:pt x="762000" y="471887"/>
                      <a:pt x="762000" y="462248"/>
                    </a:cubicBezTo>
                    <a:close/>
                    <a:moveTo>
                      <a:pt x="825500" y="462248"/>
                    </a:moveTo>
                    <a:cubicBezTo>
                      <a:pt x="825500" y="452608"/>
                      <a:pt x="833323" y="444785"/>
                      <a:pt x="842962" y="444785"/>
                    </a:cubicBezTo>
                    <a:cubicBezTo>
                      <a:pt x="852601" y="444785"/>
                      <a:pt x="860425" y="452608"/>
                      <a:pt x="860425" y="462248"/>
                    </a:cubicBezTo>
                    <a:cubicBezTo>
                      <a:pt x="860425" y="471887"/>
                      <a:pt x="852601" y="479710"/>
                      <a:pt x="842962" y="479710"/>
                    </a:cubicBezTo>
                    <a:cubicBezTo>
                      <a:pt x="833323" y="479710"/>
                      <a:pt x="825500" y="471887"/>
                      <a:pt x="825500" y="462248"/>
                    </a:cubicBezTo>
                    <a:close/>
                    <a:moveTo>
                      <a:pt x="889000" y="462248"/>
                    </a:moveTo>
                    <a:cubicBezTo>
                      <a:pt x="889000" y="452608"/>
                      <a:pt x="896823" y="444785"/>
                      <a:pt x="906462" y="444785"/>
                    </a:cubicBezTo>
                    <a:cubicBezTo>
                      <a:pt x="916101" y="444785"/>
                      <a:pt x="923925" y="452608"/>
                      <a:pt x="923925" y="462248"/>
                    </a:cubicBezTo>
                    <a:cubicBezTo>
                      <a:pt x="923925" y="471887"/>
                      <a:pt x="916101" y="479710"/>
                      <a:pt x="906462" y="479710"/>
                    </a:cubicBezTo>
                    <a:cubicBezTo>
                      <a:pt x="896823" y="479710"/>
                      <a:pt x="889000" y="471887"/>
                      <a:pt x="889000" y="462248"/>
                    </a:cubicBezTo>
                    <a:close/>
                    <a:moveTo>
                      <a:pt x="952500" y="462248"/>
                    </a:moveTo>
                    <a:cubicBezTo>
                      <a:pt x="952500" y="452608"/>
                      <a:pt x="960323" y="444785"/>
                      <a:pt x="969962" y="444785"/>
                    </a:cubicBezTo>
                    <a:cubicBezTo>
                      <a:pt x="979601" y="444785"/>
                      <a:pt x="987425" y="452608"/>
                      <a:pt x="987425" y="462248"/>
                    </a:cubicBezTo>
                    <a:cubicBezTo>
                      <a:pt x="987425" y="471887"/>
                      <a:pt x="979601" y="479710"/>
                      <a:pt x="969962" y="479710"/>
                    </a:cubicBezTo>
                    <a:cubicBezTo>
                      <a:pt x="960323" y="479710"/>
                      <a:pt x="952500" y="471887"/>
                      <a:pt x="952500" y="462248"/>
                    </a:cubicBezTo>
                    <a:close/>
                    <a:moveTo>
                      <a:pt x="1016000" y="462248"/>
                    </a:moveTo>
                    <a:cubicBezTo>
                      <a:pt x="1016000" y="452608"/>
                      <a:pt x="1023823" y="444785"/>
                      <a:pt x="1033462" y="444785"/>
                    </a:cubicBezTo>
                    <a:cubicBezTo>
                      <a:pt x="1043101" y="444785"/>
                      <a:pt x="1050925" y="452608"/>
                      <a:pt x="1050925" y="462248"/>
                    </a:cubicBezTo>
                    <a:cubicBezTo>
                      <a:pt x="1050925" y="471887"/>
                      <a:pt x="1043101" y="479710"/>
                      <a:pt x="1033462" y="479710"/>
                    </a:cubicBezTo>
                    <a:cubicBezTo>
                      <a:pt x="1023823" y="479710"/>
                      <a:pt x="1016000" y="471887"/>
                      <a:pt x="1016000" y="462248"/>
                    </a:cubicBezTo>
                    <a:close/>
                    <a:moveTo>
                      <a:pt x="1079500" y="462248"/>
                    </a:moveTo>
                    <a:cubicBezTo>
                      <a:pt x="1079500" y="452608"/>
                      <a:pt x="1087323" y="444785"/>
                      <a:pt x="1096962" y="444785"/>
                    </a:cubicBezTo>
                    <a:cubicBezTo>
                      <a:pt x="1106601" y="444785"/>
                      <a:pt x="1114425" y="452608"/>
                      <a:pt x="1114425" y="462248"/>
                    </a:cubicBezTo>
                    <a:cubicBezTo>
                      <a:pt x="1114425" y="471887"/>
                      <a:pt x="1106601" y="479710"/>
                      <a:pt x="1096962" y="479710"/>
                    </a:cubicBezTo>
                    <a:cubicBezTo>
                      <a:pt x="1087323" y="479710"/>
                      <a:pt x="1079500" y="471887"/>
                      <a:pt x="1079500" y="462248"/>
                    </a:cubicBezTo>
                    <a:close/>
                    <a:moveTo>
                      <a:pt x="1143000" y="462248"/>
                    </a:moveTo>
                    <a:cubicBezTo>
                      <a:pt x="1143000" y="452608"/>
                      <a:pt x="1150823" y="444785"/>
                      <a:pt x="1160462" y="444785"/>
                    </a:cubicBezTo>
                    <a:cubicBezTo>
                      <a:pt x="1170101" y="444785"/>
                      <a:pt x="1177925" y="452608"/>
                      <a:pt x="1177925" y="462248"/>
                    </a:cubicBezTo>
                    <a:cubicBezTo>
                      <a:pt x="1177925" y="471887"/>
                      <a:pt x="1170101" y="479710"/>
                      <a:pt x="1160462" y="479710"/>
                    </a:cubicBezTo>
                    <a:cubicBezTo>
                      <a:pt x="1150823" y="479710"/>
                      <a:pt x="1143000" y="471887"/>
                      <a:pt x="1143000" y="462248"/>
                    </a:cubicBezTo>
                    <a:close/>
                    <a:moveTo>
                      <a:pt x="1206500" y="462248"/>
                    </a:moveTo>
                    <a:cubicBezTo>
                      <a:pt x="1206500" y="452608"/>
                      <a:pt x="1214323" y="444785"/>
                      <a:pt x="1223962" y="444785"/>
                    </a:cubicBezTo>
                    <a:cubicBezTo>
                      <a:pt x="1233601" y="444785"/>
                      <a:pt x="1241425" y="452608"/>
                      <a:pt x="1241425" y="462248"/>
                    </a:cubicBezTo>
                    <a:cubicBezTo>
                      <a:pt x="1241425" y="471887"/>
                      <a:pt x="1233601" y="479710"/>
                      <a:pt x="1223962" y="479710"/>
                    </a:cubicBezTo>
                    <a:cubicBezTo>
                      <a:pt x="1214323" y="479710"/>
                      <a:pt x="1206500" y="471887"/>
                      <a:pt x="1206500" y="462248"/>
                    </a:cubicBezTo>
                    <a:close/>
                    <a:moveTo>
                      <a:pt x="1269714" y="462248"/>
                    </a:moveTo>
                    <a:cubicBezTo>
                      <a:pt x="1269714" y="452451"/>
                      <a:pt x="1277665" y="444500"/>
                      <a:pt x="1287462" y="444500"/>
                    </a:cubicBezTo>
                    <a:cubicBezTo>
                      <a:pt x="1297259" y="444500"/>
                      <a:pt x="1305210" y="452451"/>
                      <a:pt x="1305210" y="462248"/>
                    </a:cubicBezTo>
                    <a:cubicBezTo>
                      <a:pt x="1305210" y="472045"/>
                      <a:pt x="1297259" y="479996"/>
                      <a:pt x="1287462" y="479996"/>
                    </a:cubicBezTo>
                    <a:cubicBezTo>
                      <a:pt x="1277665" y="479996"/>
                      <a:pt x="1269714" y="472045"/>
                      <a:pt x="1269714" y="462248"/>
                    </a:cubicBezTo>
                    <a:close/>
                    <a:moveTo>
                      <a:pt x="1333214" y="462248"/>
                    </a:moveTo>
                    <a:cubicBezTo>
                      <a:pt x="1333214" y="452451"/>
                      <a:pt x="1341165" y="444500"/>
                      <a:pt x="1350962" y="444500"/>
                    </a:cubicBezTo>
                    <a:cubicBezTo>
                      <a:pt x="1360759" y="444500"/>
                      <a:pt x="1368710" y="452451"/>
                      <a:pt x="1368710" y="462248"/>
                    </a:cubicBezTo>
                    <a:cubicBezTo>
                      <a:pt x="1368710" y="472045"/>
                      <a:pt x="1360759" y="479996"/>
                      <a:pt x="1350962" y="479996"/>
                    </a:cubicBezTo>
                    <a:cubicBezTo>
                      <a:pt x="1341165" y="479996"/>
                      <a:pt x="1333214" y="472045"/>
                      <a:pt x="1333214" y="462248"/>
                    </a:cubicBezTo>
                    <a:close/>
                    <a:moveTo>
                      <a:pt x="1396714" y="462248"/>
                    </a:moveTo>
                    <a:cubicBezTo>
                      <a:pt x="1396714" y="452451"/>
                      <a:pt x="1404665" y="444500"/>
                      <a:pt x="1414462" y="444500"/>
                    </a:cubicBezTo>
                    <a:cubicBezTo>
                      <a:pt x="1424259" y="444500"/>
                      <a:pt x="1432210" y="452451"/>
                      <a:pt x="1432210" y="462248"/>
                    </a:cubicBezTo>
                    <a:cubicBezTo>
                      <a:pt x="1432210" y="472045"/>
                      <a:pt x="1424259" y="479996"/>
                      <a:pt x="1414462" y="479996"/>
                    </a:cubicBezTo>
                    <a:cubicBezTo>
                      <a:pt x="1404665" y="479996"/>
                      <a:pt x="1396714" y="472045"/>
                      <a:pt x="1396714" y="462248"/>
                    </a:cubicBezTo>
                    <a:close/>
                    <a:moveTo>
                      <a:pt x="1460214" y="462248"/>
                    </a:moveTo>
                    <a:cubicBezTo>
                      <a:pt x="1460214" y="452451"/>
                      <a:pt x="1468165" y="444500"/>
                      <a:pt x="1477962" y="444500"/>
                    </a:cubicBezTo>
                    <a:cubicBezTo>
                      <a:pt x="1487759" y="444500"/>
                      <a:pt x="1495710" y="452451"/>
                      <a:pt x="1495710" y="462248"/>
                    </a:cubicBezTo>
                    <a:cubicBezTo>
                      <a:pt x="1495710" y="472045"/>
                      <a:pt x="1487759" y="479996"/>
                      <a:pt x="1477962" y="479996"/>
                    </a:cubicBezTo>
                    <a:cubicBezTo>
                      <a:pt x="1468165" y="479996"/>
                      <a:pt x="1460214" y="472045"/>
                      <a:pt x="1460214" y="462248"/>
                    </a:cubicBezTo>
                    <a:close/>
                    <a:moveTo>
                      <a:pt x="1523714" y="462248"/>
                    </a:moveTo>
                    <a:cubicBezTo>
                      <a:pt x="1523714" y="452451"/>
                      <a:pt x="1531665" y="444500"/>
                      <a:pt x="1541462" y="444500"/>
                    </a:cubicBezTo>
                    <a:cubicBezTo>
                      <a:pt x="1551259" y="444500"/>
                      <a:pt x="1559210" y="452451"/>
                      <a:pt x="1559210" y="462248"/>
                    </a:cubicBezTo>
                    <a:cubicBezTo>
                      <a:pt x="1559210" y="472045"/>
                      <a:pt x="1551259" y="479996"/>
                      <a:pt x="1541462" y="479996"/>
                    </a:cubicBezTo>
                    <a:cubicBezTo>
                      <a:pt x="1531665" y="479996"/>
                      <a:pt x="1523714" y="472045"/>
                      <a:pt x="1523714" y="462248"/>
                    </a:cubicBezTo>
                    <a:close/>
                    <a:moveTo>
                      <a:pt x="1587214" y="462248"/>
                    </a:moveTo>
                    <a:cubicBezTo>
                      <a:pt x="1587214" y="452451"/>
                      <a:pt x="1595165" y="444500"/>
                      <a:pt x="1604962" y="444500"/>
                    </a:cubicBezTo>
                    <a:cubicBezTo>
                      <a:pt x="1614759" y="444500"/>
                      <a:pt x="1622710" y="452451"/>
                      <a:pt x="1622710" y="462248"/>
                    </a:cubicBezTo>
                    <a:cubicBezTo>
                      <a:pt x="1622710" y="472045"/>
                      <a:pt x="1614759" y="479996"/>
                      <a:pt x="1604962" y="479996"/>
                    </a:cubicBezTo>
                    <a:cubicBezTo>
                      <a:pt x="1595165" y="479996"/>
                      <a:pt x="1587214" y="472045"/>
                      <a:pt x="1587214" y="462248"/>
                    </a:cubicBezTo>
                    <a:close/>
                    <a:moveTo>
                      <a:pt x="1650428" y="462248"/>
                    </a:moveTo>
                    <a:cubicBezTo>
                      <a:pt x="1650428" y="452293"/>
                      <a:pt x="1658507" y="444214"/>
                      <a:pt x="1668462" y="444214"/>
                    </a:cubicBezTo>
                    <a:cubicBezTo>
                      <a:pt x="1678417" y="444214"/>
                      <a:pt x="1686496" y="452293"/>
                      <a:pt x="1686496" y="462248"/>
                    </a:cubicBezTo>
                    <a:cubicBezTo>
                      <a:pt x="1686496" y="472203"/>
                      <a:pt x="1678417" y="480282"/>
                      <a:pt x="1668462" y="480282"/>
                    </a:cubicBezTo>
                    <a:cubicBezTo>
                      <a:pt x="1658507" y="480282"/>
                      <a:pt x="1650428" y="472203"/>
                      <a:pt x="1650428" y="462248"/>
                    </a:cubicBezTo>
                    <a:close/>
                    <a:moveTo>
                      <a:pt x="1713928" y="462248"/>
                    </a:moveTo>
                    <a:cubicBezTo>
                      <a:pt x="1713928" y="452293"/>
                      <a:pt x="1722007" y="444214"/>
                      <a:pt x="1731962" y="444214"/>
                    </a:cubicBezTo>
                    <a:cubicBezTo>
                      <a:pt x="1741917" y="444214"/>
                      <a:pt x="1749996" y="452293"/>
                      <a:pt x="1749996" y="462248"/>
                    </a:cubicBezTo>
                    <a:cubicBezTo>
                      <a:pt x="1749996" y="472203"/>
                      <a:pt x="1741917" y="480282"/>
                      <a:pt x="1731962" y="480282"/>
                    </a:cubicBezTo>
                    <a:cubicBezTo>
                      <a:pt x="1722007" y="480282"/>
                      <a:pt x="1713928" y="472203"/>
                      <a:pt x="1713928" y="462248"/>
                    </a:cubicBezTo>
                    <a:close/>
                    <a:moveTo>
                      <a:pt x="1777428" y="462248"/>
                    </a:moveTo>
                    <a:cubicBezTo>
                      <a:pt x="1777428" y="452293"/>
                      <a:pt x="1785507" y="444214"/>
                      <a:pt x="1795462" y="444214"/>
                    </a:cubicBezTo>
                    <a:cubicBezTo>
                      <a:pt x="1805417" y="444214"/>
                      <a:pt x="1813496" y="452293"/>
                      <a:pt x="1813496" y="462248"/>
                    </a:cubicBezTo>
                    <a:cubicBezTo>
                      <a:pt x="1813496" y="472203"/>
                      <a:pt x="1805417" y="480282"/>
                      <a:pt x="1795462" y="480282"/>
                    </a:cubicBezTo>
                    <a:cubicBezTo>
                      <a:pt x="1785507" y="480282"/>
                      <a:pt x="1777428" y="472203"/>
                      <a:pt x="1777428" y="462248"/>
                    </a:cubicBezTo>
                    <a:close/>
                    <a:moveTo>
                      <a:pt x="1840928" y="462248"/>
                    </a:moveTo>
                    <a:cubicBezTo>
                      <a:pt x="1840928" y="452293"/>
                      <a:pt x="1849007" y="444214"/>
                      <a:pt x="1858962" y="444214"/>
                    </a:cubicBezTo>
                    <a:cubicBezTo>
                      <a:pt x="1868917" y="444214"/>
                      <a:pt x="1876996" y="452293"/>
                      <a:pt x="1876996" y="462248"/>
                    </a:cubicBezTo>
                    <a:cubicBezTo>
                      <a:pt x="1876996" y="472203"/>
                      <a:pt x="1868917" y="480282"/>
                      <a:pt x="1858962" y="480282"/>
                    </a:cubicBezTo>
                    <a:cubicBezTo>
                      <a:pt x="1849007" y="480282"/>
                      <a:pt x="1840928" y="472203"/>
                      <a:pt x="1840928" y="462248"/>
                    </a:cubicBezTo>
                    <a:close/>
                    <a:moveTo>
                      <a:pt x="1904428" y="462248"/>
                    </a:moveTo>
                    <a:cubicBezTo>
                      <a:pt x="1904428" y="452293"/>
                      <a:pt x="1912507" y="444214"/>
                      <a:pt x="1922462" y="444214"/>
                    </a:cubicBezTo>
                    <a:cubicBezTo>
                      <a:pt x="1932417" y="444214"/>
                      <a:pt x="1940496" y="452293"/>
                      <a:pt x="1940496" y="462248"/>
                    </a:cubicBezTo>
                    <a:cubicBezTo>
                      <a:pt x="1940496" y="472203"/>
                      <a:pt x="1932417" y="480282"/>
                      <a:pt x="1922462" y="480282"/>
                    </a:cubicBezTo>
                    <a:cubicBezTo>
                      <a:pt x="1912507" y="480282"/>
                      <a:pt x="1904428" y="472203"/>
                      <a:pt x="1904428" y="462248"/>
                    </a:cubicBezTo>
                    <a:close/>
                    <a:moveTo>
                      <a:pt x="1967642" y="462248"/>
                    </a:moveTo>
                    <a:cubicBezTo>
                      <a:pt x="1967642" y="452135"/>
                      <a:pt x="1975850" y="443928"/>
                      <a:pt x="1985962" y="443928"/>
                    </a:cubicBezTo>
                    <a:cubicBezTo>
                      <a:pt x="1996075" y="443928"/>
                      <a:pt x="2004282" y="452135"/>
                      <a:pt x="2004282" y="462248"/>
                    </a:cubicBezTo>
                    <a:cubicBezTo>
                      <a:pt x="2004282" y="472360"/>
                      <a:pt x="1996075" y="480568"/>
                      <a:pt x="1985962" y="480568"/>
                    </a:cubicBezTo>
                    <a:cubicBezTo>
                      <a:pt x="1975850" y="480568"/>
                      <a:pt x="1967642" y="472360"/>
                      <a:pt x="1967642" y="462248"/>
                    </a:cubicBezTo>
                    <a:close/>
                    <a:moveTo>
                      <a:pt x="2032285" y="462248"/>
                    </a:moveTo>
                    <a:cubicBezTo>
                      <a:pt x="2032285" y="452766"/>
                      <a:pt x="2039980" y="445071"/>
                      <a:pt x="2049462" y="445071"/>
                    </a:cubicBezTo>
                    <a:cubicBezTo>
                      <a:pt x="2058944" y="445071"/>
                      <a:pt x="2066639" y="452766"/>
                      <a:pt x="2066639" y="462248"/>
                    </a:cubicBezTo>
                    <a:cubicBezTo>
                      <a:pt x="2066639" y="471729"/>
                      <a:pt x="2058944" y="479425"/>
                      <a:pt x="2049462" y="479425"/>
                    </a:cubicBezTo>
                    <a:cubicBezTo>
                      <a:pt x="2039980" y="479425"/>
                      <a:pt x="2032285" y="471729"/>
                      <a:pt x="2032285" y="462248"/>
                    </a:cubicBezTo>
                    <a:close/>
                    <a:moveTo>
                      <a:pt x="2095500" y="462248"/>
                    </a:moveTo>
                    <a:cubicBezTo>
                      <a:pt x="2095500" y="452608"/>
                      <a:pt x="2103323" y="444785"/>
                      <a:pt x="2112962" y="444785"/>
                    </a:cubicBezTo>
                    <a:cubicBezTo>
                      <a:pt x="2122601" y="444785"/>
                      <a:pt x="2130425" y="452608"/>
                      <a:pt x="2130425" y="462248"/>
                    </a:cubicBezTo>
                    <a:cubicBezTo>
                      <a:pt x="2130425" y="471887"/>
                      <a:pt x="2122601" y="479710"/>
                      <a:pt x="2112962" y="479710"/>
                    </a:cubicBezTo>
                    <a:cubicBezTo>
                      <a:pt x="2103323" y="479710"/>
                      <a:pt x="2095500" y="471887"/>
                      <a:pt x="2095500" y="462248"/>
                    </a:cubicBezTo>
                    <a:close/>
                    <a:moveTo>
                      <a:pt x="2159000" y="462248"/>
                    </a:moveTo>
                    <a:cubicBezTo>
                      <a:pt x="2159000" y="452608"/>
                      <a:pt x="2166823" y="444785"/>
                      <a:pt x="2176462" y="444785"/>
                    </a:cubicBezTo>
                    <a:cubicBezTo>
                      <a:pt x="2186101" y="444785"/>
                      <a:pt x="2193925" y="452608"/>
                      <a:pt x="2193925" y="462248"/>
                    </a:cubicBezTo>
                    <a:cubicBezTo>
                      <a:pt x="2193925" y="471887"/>
                      <a:pt x="2186101" y="479710"/>
                      <a:pt x="2176462" y="479710"/>
                    </a:cubicBezTo>
                    <a:cubicBezTo>
                      <a:pt x="2166823" y="479710"/>
                      <a:pt x="2159000" y="471887"/>
                      <a:pt x="2159000" y="462248"/>
                    </a:cubicBezTo>
                    <a:close/>
                    <a:moveTo>
                      <a:pt x="190785" y="525748"/>
                    </a:moveTo>
                    <a:cubicBezTo>
                      <a:pt x="190785" y="516266"/>
                      <a:pt x="198480" y="508571"/>
                      <a:pt x="207962" y="508571"/>
                    </a:cubicBezTo>
                    <a:cubicBezTo>
                      <a:pt x="217444" y="508571"/>
                      <a:pt x="225139" y="516266"/>
                      <a:pt x="225139" y="525748"/>
                    </a:cubicBezTo>
                    <a:cubicBezTo>
                      <a:pt x="225139" y="535229"/>
                      <a:pt x="217444" y="542925"/>
                      <a:pt x="207962" y="542925"/>
                    </a:cubicBezTo>
                    <a:cubicBezTo>
                      <a:pt x="198480" y="542925"/>
                      <a:pt x="190785" y="535229"/>
                      <a:pt x="190785" y="525748"/>
                    </a:cubicBezTo>
                    <a:close/>
                    <a:moveTo>
                      <a:pt x="254285" y="525748"/>
                    </a:moveTo>
                    <a:cubicBezTo>
                      <a:pt x="254285" y="516266"/>
                      <a:pt x="261980" y="508571"/>
                      <a:pt x="271462" y="508571"/>
                    </a:cubicBezTo>
                    <a:cubicBezTo>
                      <a:pt x="280944" y="508571"/>
                      <a:pt x="288639" y="516266"/>
                      <a:pt x="288639" y="525748"/>
                    </a:cubicBezTo>
                    <a:cubicBezTo>
                      <a:pt x="288639" y="535229"/>
                      <a:pt x="280944" y="542925"/>
                      <a:pt x="271462" y="542925"/>
                    </a:cubicBezTo>
                    <a:cubicBezTo>
                      <a:pt x="261980" y="542925"/>
                      <a:pt x="254285" y="535229"/>
                      <a:pt x="254285" y="525748"/>
                    </a:cubicBezTo>
                    <a:close/>
                    <a:moveTo>
                      <a:pt x="317785" y="525748"/>
                    </a:moveTo>
                    <a:cubicBezTo>
                      <a:pt x="317785" y="516266"/>
                      <a:pt x="325480" y="508571"/>
                      <a:pt x="334962" y="508571"/>
                    </a:cubicBezTo>
                    <a:cubicBezTo>
                      <a:pt x="344444" y="508571"/>
                      <a:pt x="352139" y="516266"/>
                      <a:pt x="352139" y="525748"/>
                    </a:cubicBezTo>
                    <a:cubicBezTo>
                      <a:pt x="352139" y="535229"/>
                      <a:pt x="344444" y="542925"/>
                      <a:pt x="334962" y="542925"/>
                    </a:cubicBezTo>
                    <a:cubicBezTo>
                      <a:pt x="325480" y="542925"/>
                      <a:pt x="317785" y="535229"/>
                      <a:pt x="317785" y="525748"/>
                    </a:cubicBezTo>
                    <a:close/>
                    <a:moveTo>
                      <a:pt x="381285" y="525748"/>
                    </a:moveTo>
                    <a:cubicBezTo>
                      <a:pt x="381285" y="516266"/>
                      <a:pt x="388980" y="508571"/>
                      <a:pt x="398462" y="508571"/>
                    </a:cubicBezTo>
                    <a:cubicBezTo>
                      <a:pt x="407944" y="508571"/>
                      <a:pt x="415639" y="516266"/>
                      <a:pt x="415639" y="525748"/>
                    </a:cubicBezTo>
                    <a:cubicBezTo>
                      <a:pt x="415639" y="535229"/>
                      <a:pt x="407944" y="542925"/>
                      <a:pt x="398462" y="542925"/>
                    </a:cubicBezTo>
                    <a:cubicBezTo>
                      <a:pt x="388980" y="542925"/>
                      <a:pt x="381285" y="535229"/>
                      <a:pt x="381285" y="525748"/>
                    </a:cubicBezTo>
                    <a:close/>
                    <a:moveTo>
                      <a:pt x="444500" y="525748"/>
                    </a:moveTo>
                    <a:cubicBezTo>
                      <a:pt x="444500" y="516108"/>
                      <a:pt x="452323" y="508285"/>
                      <a:pt x="461962" y="508285"/>
                    </a:cubicBezTo>
                    <a:cubicBezTo>
                      <a:pt x="471601" y="508285"/>
                      <a:pt x="479425" y="516108"/>
                      <a:pt x="479425" y="525748"/>
                    </a:cubicBezTo>
                    <a:cubicBezTo>
                      <a:pt x="479425" y="535387"/>
                      <a:pt x="471601" y="543210"/>
                      <a:pt x="461962" y="543210"/>
                    </a:cubicBezTo>
                    <a:cubicBezTo>
                      <a:pt x="452323" y="543210"/>
                      <a:pt x="444500" y="535387"/>
                      <a:pt x="444500" y="525748"/>
                    </a:cubicBezTo>
                    <a:close/>
                    <a:moveTo>
                      <a:pt x="508000" y="525748"/>
                    </a:moveTo>
                    <a:cubicBezTo>
                      <a:pt x="508000" y="516108"/>
                      <a:pt x="515823" y="508285"/>
                      <a:pt x="525462" y="508285"/>
                    </a:cubicBezTo>
                    <a:cubicBezTo>
                      <a:pt x="535101" y="508285"/>
                      <a:pt x="542925" y="516108"/>
                      <a:pt x="542925" y="525748"/>
                    </a:cubicBezTo>
                    <a:cubicBezTo>
                      <a:pt x="542925" y="535387"/>
                      <a:pt x="535101" y="543210"/>
                      <a:pt x="525462" y="543210"/>
                    </a:cubicBezTo>
                    <a:cubicBezTo>
                      <a:pt x="515823" y="543210"/>
                      <a:pt x="508000" y="535387"/>
                      <a:pt x="508000" y="525748"/>
                    </a:cubicBezTo>
                    <a:close/>
                    <a:moveTo>
                      <a:pt x="571785" y="525748"/>
                    </a:moveTo>
                    <a:cubicBezTo>
                      <a:pt x="571785" y="516266"/>
                      <a:pt x="579480" y="508571"/>
                      <a:pt x="588962" y="508571"/>
                    </a:cubicBezTo>
                    <a:cubicBezTo>
                      <a:pt x="598444" y="508571"/>
                      <a:pt x="606139" y="516266"/>
                      <a:pt x="606139" y="525748"/>
                    </a:cubicBezTo>
                    <a:cubicBezTo>
                      <a:pt x="606139" y="535229"/>
                      <a:pt x="598444" y="542925"/>
                      <a:pt x="588962" y="542925"/>
                    </a:cubicBezTo>
                    <a:cubicBezTo>
                      <a:pt x="579480" y="542925"/>
                      <a:pt x="571785" y="535229"/>
                      <a:pt x="571785" y="525748"/>
                    </a:cubicBezTo>
                    <a:close/>
                    <a:moveTo>
                      <a:pt x="635000" y="525748"/>
                    </a:moveTo>
                    <a:cubicBezTo>
                      <a:pt x="635000" y="516108"/>
                      <a:pt x="642823" y="508285"/>
                      <a:pt x="652462" y="508285"/>
                    </a:cubicBezTo>
                    <a:cubicBezTo>
                      <a:pt x="662101" y="508285"/>
                      <a:pt x="669925" y="516108"/>
                      <a:pt x="669925" y="525748"/>
                    </a:cubicBezTo>
                    <a:cubicBezTo>
                      <a:pt x="669925" y="535387"/>
                      <a:pt x="662101" y="543210"/>
                      <a:pt x="652462" y="543210"/>
                    </a:cubicBezTo>
                    <a:cubicBezTo>
                      <a:pt x="642823" y="543210"/>
                      <a:pt x="635000" y="535387"/>
                      <a:pt x="635000" y="525748"/>
                    </a:cubicBezTo>
                    <a:close/>
                    <a:moveTo>
                      <a:pt x="698500" y="525748"/>
                    </a:moveTo>
                    <a:cubicBezTo>
                      <a:pt x="698500" y="516108"/>
                      <a:pt x="706323" y="508285"/>
                      <a:pt x="715962" y="508285"/>
                    </a:cubicBezTo>
                    <a:cubicBezTo>
                      <a:pt x="725601" y="508285"/>
                      <a:pt x="733425" y="516108"/>
                      <a:pt x="733425" y="525748"/>
                    </a:cubicBezTo>
                    <a:cubicBezTo>
                      <a:pt x="733425" y="535387"/>
                      <a:pt x="725601" y="543210"/>
                      <a:pt x="715962" y="543210"/>
                    </a:cubicBezTo>
                    <a:cubicBezTo>
                      <a:pt x="706323" y="543210"/>
                      <a:pt x="698500" y="535387"/>
                      <a:pt x="698500" y="525748"/>
                    </a:cubicBezTo>
                    <a:close/>
                    <a:moveTo>
                      <a:pt x="762000" y="525748"/>
                    </a:moveTo>
                    <a:cubicBezTo>
                      <a:pt x="762000" y="516108"/>
                      <a:pt x="769823" y="508285"/>
                      <a:pt x="779462" y="508285"/>
                    </a:cubicBezTo>
                    <a:cubicBezTo>
                      <a:pt x="789101" y="508285"/>
                      <a:pt x="796925" y="516108"/>
                      <a:pt x="796925" y="525748"/>
                    </a:cubicBezTo>
                    <a:cubicBezTo>
                      <a:pt x="796925" y="535387"/>
                      <a:pt x="789101" y="543210"/>
                      <a:pt x="779462" y="543210"/>
                    </a:cubicBezTo>
                    <a:cubicBezTo>
                      <a:pt x="769823" y="543210"/>
                      <a:pt x="762000" y="535387"/>
                      <a:pt x="762000" y="525748"/>
                    </a:cubicBezTo>
                    <a:close/>
                    <a:moveTo>
                      <a:pt x="825500" y="525748"/>
                    </a:moveTo>
                    <a:cubicBezTo>
                      <a:pt x="825500" y="516108"/>
                      <a:pt x="833323" y="508285"/>
                      <a:pt x="842962" y="508285"/>
                    </a:cubicBezTo>
                    <a:cubicBezTo>
                      <a:pt x="852601" y="508285"/>
                      <a:pt x="860425" y="516108"/>
                      <a:pt x="860425" y="525748"/>
                    </a:cubicBezTo>
                    <a:cubicBezTo>
                      <a:pt x="860425" y="535387"/>
                      <a:pt x="852601" y="543210"/>
                      <a:pt x="842962" y="543210"/>
                    </a:cubicBezTo>
                    <a:cubicBezTo>
                      <a:pt x="833323" y="543210"/>
                      <a:pt x="825500" y="535387"/>
                      <a:pt x="825500" y="525748"/>
                    </a:cubicBezTo>
                    <a:close/>
                    <a:moveTo>
                      <a:pt x="889000" y="525748"/>
                    </a:moveTo>
                    <a:cubicBezTo>
                      <a:pt x="889000" y="516108"/>
                      <a:pt x="896823" y="508285"/>
                      <a:pt x="906462" y="508285"/>
                    </a:cubicBezTo>
                    <a:cubicBezTo>
                      <a:pt x="916101" y="508285"/>
                      <a:pt x="923925" y="516108"/>
                      <a:pt x="923925" y="525748"/>
                    </a:cubicBezTo>
                    <a:cubicBezTo>
                      <a:pt x="923925" y="535387"/>
                      <a:pt x="916101" y="543210"/>
                      <a:pt x="906462" y="543210"/>
                    </a:cubicBezTo>
                    <a:cubicBezTo>
                      <a:pt x="896823" y="543210"/>
                      <a:pt x="889000" y="535387"/>
                      <a:pt x="889000" y="525748"/>
                    </a:cubicBezTo>
                    <a:close/>
                    <a:moveTo>
                      <a:pt x="952500" y="525748"/>
                    </a:moveTo>
                    <a:cubicBezTo>
                      <a:pt x="952500" y="516108"/>
                      <a:pt x="960323" y="508285"/>
                      <a:pt x="969962" y="508285"/>
                    </a:cubicBezTo>
                    <a:cubicBezTo>
                      <a:pt x="979601" y="508285"/>
                      <a:pt x="987425" y="516108"/>
                      <a:pt x="987425" y="525748"/>
                    </a:cubicBezTo>
                    <a:cubicBezTo>
                      <a:pt x="987425" y="535387"/>
                      <a:pt x="979601" y="543210"/>
                      <a:pt x="969962" y="543210"/>
                    </a:cubicBezTo>
                    <a:cubicBezTo>
                      <a:pt x="960323" y="543210"/>
                      <a:pt x="952500" y="535387"/>
                      <a:pt x="952500" y="525748"/>
                    </a:cubicBezTo>
                    <a:close/>
                    <a:moveTo>
                      <a:pt x="1016000" y="525748"/>
                    </a:moveTo>
                    <a:cubicBezTo>
                      <a:pt x="1016000" y="516108"/>
                      <a:pt x="1023823" y="508285"/>
                      <a:pt x="1033462" y="508285"/>
                    </a:cubicBezTo>
                    <a:cubicBezTo>
                      <a:pt x="1043101" y="508285"/>
                      <a:pt x="1050925" y="516108"/>
                      <a:pt x="1050925" y="525748"/>
                    </a:cubicBezTo>
                    <a:cubicBezTo>
                      <a:pt x="1050925" y="535387"/>
                      <a:pt x="1043101" y="543210"/>
                      <a:pt x="1033462" y="543210"/>
                    </a:cubicBezTo>
                    <a:cubicBezTo>
                      <a:pt x="1023823" y="543210"/>
                      <a:pt x="1016000" y="535387"/>
                      <a:pt x="1016000" y="525748"/>
                    </a:cubicBezTo>
                    <a:close/>
                    <a:moveTo>
                      <a:pt x="1079500" y="525748"/>
                    </a:moveTo>
                    <a:cubicBezTo>
                      <a:pt x="1079500" y="516108"/>
                      <a:pt x="1087323" y="508285"/>
                      <a:pt x="1096962" y="508285"/>
                    </a:cubicBezTo>
                    <a:cubicBezTo>
                      <a:pt x="1106601" y="508285"/>
                      <a:pt x="1114425" y="516108"/>
                      <a:pt x="1114425" y="525748"/>
                    </a:cubicBezTo>
                    <a:cubicBezTo>
                      <a:pt x="1114425" y="535387"/>
                      <a:pt x="1106601" y="543210"/>
                      <a:pt x="1096962" y="543210"/>
                    </a:cubicBezTo>
                    <a:cubicBezTo>
                      <a:pt x="1087323" y="543210"/>
                      <a:pt x="1079500" y="535387"/>
                      <a:pt x="1079500" y="525748"/>
                    </a:cubicBezTo>
                    <a:close/>
                    <a:moveTo>
                      <a:pt x="1143000" y="525748"/>
                    </a:moveTo>
                    <a:cubicBezTo>
                      <a:pt x="1143000" y="516108"/>
                      <a:pt x="1150823" y="508285"/>
                      <a:pt x="1160462" y="508285"/>
                    </a:cubicBezTo>
                    <a:cubicBezTo>
                      <a:pt x="1170101" y="508285"/>
                      <a:pt x="1177925" y="516108"/>
                      <a:pt x="1177925" y="525748"/>
                    </a:cubicBezTo>
                    <a:cubicBezTo>
                      <a:pt x="1177925" y="535387"/>
                      <a:pt x="1170101" y="543210"/>
                      <a:pt x="1160462" y="543210"/>
                    </a:cubicBezTo>
                    <a:cubicBezTo>
                      <a:pt x="1150823" y="543210"/>
                      <a:pt x="1143000" y="535387"/>
                      <a:pt x="1143000" y="525748"/>
                    </a:cubicBezTo>
                    <a:close/>
                    <a:moveTo>
                      <a:pt x="1206214" y="525748"/>
                    </a:moveTo>
                    <a:cubicBezTo>
                      <a:pt x="1206214" y="515951"/>
                      <a:pt x="1214165" y="508000"/>
                      <a:pt x="1223962" y="508000"/>
                    </a:cubicBezTo>
                    <a:cubicBezTo>
                      <a:pt x="1233759" y="508000"/>
                      <a:pt x="1241710" y="515951"/>
                      <a:pt x="1241710" y="525748"/>
                    </a:cubicBezTo>
                    <a:cubicBezTo>
                      <a:pt x="1241710" y="535545"/>
                      <a:pt x="1233759" y="543496"/>
                      <a:pt x="1223962" y="543496"/>
                    </a:cubicBezTo>
                    <a:cubicBezTo>
                      <a:pt x="1214165" y="543496"/>
                      <a:pt x="1206214" y="535545"/>
                      <a:pt x="1206214" y="525748"/>
                    </a:cubicBezTo>
                    <a:close/>
                    <a:moveTo>
                      <a:pt x="1269714" y="525748"/>
                    </a:moveTo>
                    <a:cubicBezTo>
                      <a:pt x="1269714" y="515951"/>
                      <a:pt x="1277665" y="508000"/>
                      <a:pt x="1287462" y="508000"/>
                    </a:cubicBezTo>
                    <a:cubicBezTo>
                      <a:pt x="1297259" y="508000"/>
                      <a:pt x="1305210" y="515951"/>
                      <a:pt x="1305210" y="525748"/>
                    </a:cubicBezTo>
                    <a:cubicBezTo>
                      <a:pt x="1305210" y="535545"/>
                      <a:pt x="1297259" y="543496"/>
                      <a:pt x="1287462" y="543496"/>
                    </a:cubicBezTo>
                    <a:cubicBezTo>
                      <a:pt x="1277665" y="543496"/>
                      <a:pt x="1269714" y="535545"/>
                      <a:pt x="1269714" y="525748"/>
                    </a:cubicBezTo>
                    <a:close/>
                    <a:moveTo>
                      <a:pt x="1333214" y="525748"/>
                    </a:moveTo>
                    <a:cubicBezTo>
                      <a:pt x="1333214" y="515951"/>
                      <a:pt x="1341165" y="508000"/>
                      <a:pt x="1350962" y="508000"/>
                    </a:cubicBezTo>
                    <a:cubicBezTo>
                      <a:pt x="1360759" y="508000"/>
                      <a:pt x="1368710" y="515951"/>
                      <a:pt x="1368710" y="525748"/>
                    </a:cubicBezTo>
                    <a:cubicBezTo>
                      <a:pt x="1368710" y="535545"/>
                      <a:pt x="1360759" y="543496"/>
                      <a:pt x="1350962" y="543496"/>
                    </a:cubicBezTo>
                    <a:cubicBezTo>
                      <a:pt x="1341165" y="543496"/>
                      <a:pt x="1333214" y="535545"/>
                      <a:pt x="1333214" y="525748"/>
                    </a:cubicBezTo>
                    <a:close/>
                    <a:moveTo>
                      <a:pt x="1396714" y="525748"/>
                    </a:moveTo>
                    <a:cubicBezTo>
                      <a:pt x="1396714" y="515951"/>
                      <a:pt x="1404665" y="508000"/>
                      <a:pt x="1414462" y="508000"/>
                    </a:cubicBezTo>
                    <a:cubicBezTo>
                      <a:pt x="1424259" y="508000"/>
                      <a:pt x="1432210" y="515951"/>
                      <a:pt x="1432210" y="525748"/>
                    </a:cubicBezTo>
                    <a:cubicBezTo>
                      <a:pt x="1432210" y="535545"/>
                      <a:pt x="1424259" y="543496"/>
                      <a:pt x="1414462" y="543496"/>
                    </a:cubicBezTo>
                    <a:cubicBezTo>
                      <a:pt x="1404665" y="543496"/>
                      <a:pt x="1396714" y="535545"/>
                      <a:pt x="1396714" y="525748"/>
                    </a:cubicBezTo>
                    <a:close/>
                    <a:moveTo>
                      <a:pt x="1460214" y="525748"/>
                    </a:moveTo>
                    <a:cubicBezTo>
                      <a:pt x="1460214" y="515951"/>
                      <a:pt x="1468165" y="508000"/>
                      <a:pt x="1477962" y="508000"/>
                    </a:cubicBezTo>
                    <a:cubicBezTo>
                      <a:pt x="1487759" y="508000"/>
                      <a:pt x="1495710" y="515951"/>
                      <a:pt x="1495710" y="525748"/>
                    </a:cubicBezTo>
                    <a:cubicBezTo>
                      <a:pt x="1495710" y="535545"/>
                      <a:pt x="1487759" y="543496"/>
                      <a:pt x="1477962" y="543496"/>
                    </a:cubicBezTo>
                    <a:cubicBezTo>
                      <a:pt x="1468165" y="543496"/>
                      <a:pt x="1460214" y="535545"/>
                      <a:pt x="1460214" y="525748"/>
                    </a:cubicBezTo>
                    <a:close/>
                    <a:moveTo>
                      <a:pt x="1523714" y="525748"/>
                    </a:moveTo>
                    <a:cubicBezTo>
                      <a:pt x="1523714" y="515951"/>
                      <a:pt x="1531665" y="508000"/>
                      <a:pt x="1541462" y="508000"/>
                    </a:cubicBezTo>
                    <a:cubicBezTo>
                      <a:pt x="1551259" y="508000"/>
                      <a:pt x="1559210" y="515951"/>
                      <a:pt x="1559210" y="525748"/>
                    </a:cubicBezTo>
                    <a:cubicBezTo>
                      <a:pt x="1559210" y="535545"/>
                      <a:pt x="1551259" y="543496"/>
                      <a:pt x="1541462" y="543496"/>
                    </a:cubicBezTo>
                    <a:cubicBezTo>
                      <a:pt x="1531665" y="543496"/>
                      <a:pt x="1523714" y="535545"/>
                      <a:pt x="1523714" y="525748"/>
                    </a:cubicBezTo>
                    <a:close/>
                    <a:moveTo>
                      <a:pt x="1586928" y="525748"/>
                    </a:moveTo>
                    <a:cubicBezTo>
                      <a:pt x="1586928" y="515793"/>
                      <a:pt x="1595007" y="507714"/>
                      <a:pt x="1604962" y="507714"/>
                    </a:cubicBezTo>
                    <a:cubicBezTo>
                      <a:pt x="1614917" y="507714"/>
                      <a:pt x="1622996" y="515793"/>
                      <a:pt x="1622996" y="525748"/>
                    </a:cubicBezTo>
                    <a:cubicBezTo>
                      <a:pt x="1622996" y="535703"/>
                      <a:pt x="1614917" y="543782"/>
                      <a:pt x="1604962" y="543782"/>
                    </a:cubicBezTo>
                    <a:cubicBezTo>
                      <a:pt x="1595007" y="543782"/>
                      <a:pt x="1586928" y="535703"/>
                      <a:pt x="1586928" y="525748"/>
                    </a:cubicBezTo>
                    <a:close/>
                    <a:moveTo>
                      <a:pt x="1650428" y="525748"/>
                    </a:moveTo>
                    <a:cubicBezTo>
                      <a:pt x="1650428" y="515793"/>
                      <a:pt x="1658507" y="507714"/>
                      <a:pt x="1668462" y="507714"/>
                    </a:cubicBezTo>
                    <a:cubicBezTo>
                      <a:pt x="1678417" y="507714"/>
                      <a:pt x="1686496" y="515793"/>
                      <a:pt x="1686496" y="525748"/>
                    </a:cubicBezTo>
                    <a:cubicBezTo>
                      <a:pt x="1686496" y="535703"/>
                      <a:pt x="1678417" y="543782"/>
                      <a:pt x="1668462" y="543782"/>
                    </a:cubicBezTo>
                    <a:cubicBezTo>
                      <a:pt x="1658507" y="543782"/>
                      <a:pt x="1650428" y="535703"/>
                      <a:pt x="1650428" y="525748"/>
                    </a:cubicBezTo>
                    <a:close/>
                    <a:moveTo>
                      <a:pt x="1713928" y="525748"/>
                    </a:moveTo>
                    <a:cubicBezTo>
                      <a:pt x="1713928" y="515793"/>
                      <a:pt x="1722007" y="507714"/>
                      <a:pt x="1731962" y="507714"/>
                    </a:cubicBezTo>
                    <a:cubicBezTo>
                      <a:pt x="1741917" y="507714"/>
                      <a:pt x="1749996" y="515793"/>
                      <a:pt x="1749996" y="525748"/>
                    </a:cubicBezTo>
                    <a:cubicBezTo>
                      <a:pt x="1749996" y="535703"/>
                      <a:pt x="1741917" y="543782"/>
                      <a:pt x="1731962" y="543782"/>
                    </a:cubicBezTo>
                    <a:cubicBezTo>
                      <a:pt x="1722007" y="543782"/>
                      <a:pt x="1713928" y="535703"/>
                      <a:pt x="1713928" y="525748"/>
                    </a:cubicBezTo>
                    <a:close/>
                    <a:moveTo>
                      <a:pt x="1777428" y="525748"/>
                    </a:moveTo>
                    <a:cubicBezTo>
                      <a:pt x="1777428" y="515793"/>
                      <a:pt x="1785507" y="507714"/>
                      <a:pt x="1795462" y="507714"/>
                    </a:cubicBezTo>
                    <a:cubicBezTo>
                      <a:pt x="1805417" y="507714"/>
                      <a:pt x="1813496" y="515793"/>
                      <a:pt x="1813496" y="525748"/>
                    </a:cubicBezTo>
                    <a:cubicBezTo>
                      <a:pt x="1813496" y="535703"/>
                      <a:pt x="1805417" y="543782"/>
                      <a:pt x="1795462" y="543782"/>
                    </a:cubicBezTo>
                    <a:cubicBezTo>
                      <a:pt x="1785507" y="543782"/>
                      <a:pt x="1777428" y="535703"/>
                      <a:pt x="1777428" y="525748"/>
                    </a:cubicBezTo>
                    <a:close/>
                    <a:moveTo>
                      <a:pt x="1840928" y="525748"/>
                    </a:moveTo>
                    <a:cubicBezTo>
                      <a:pt x="1840928" y="515793"/>
                      <a:pt x="1849007" y="507714"/>
                      <a:pt x="1858962" y="507714"/>
                    </a:cubicBezTo>
                    <a:cubicBezTo>
                      <a:pt x="1868917" y="507714"/>
                      <a:pt x="1876996" y="515793"/>
                      <a:pt x="1876996" y="525748"/>
                    </a:cubicBezTo>
                    <a:cubicBezTo>
                      <a:pt x="1876996" y="535703"/>
                      <a:pt x="1868917" y="543782"/>
                      <a:pt x="1858962" y="543782"/>
                    </a:cubicBezTo>
                    <a:cubicBezTo>
                      <a:pt x="1849007" y="543782"/>
                      <a:pt x="1840928" y="535703"/>
                      <a:pt x="1840928" y="525748"/>
                    </a:cubicBezTo>
                    <a:close/>
                    <a:moveTo>
                      <a:pt x="1904142" y="525748"/>
                    </a:moveTo>
                    <a:cubicBezTo>
                      <a:pt x="1904142" y="515635"/>
                      <a:pt x="1912350" y="507428"/>
                      <a:pt x="1922462" y="507428"/>
                    </a:cubicBezTo>
                    <a:cubicBezTo>
                      <a:pt x="1932575" y="507428"/>
                      <a:pt x="1940782" y="515635"/>
                      <a:pt x="1940782" y="525748"/>
                    </a:cubicBezTo>
                    <a:cubicBezTo>
                      <a:pt x="1940782" y="535860"/>
                      <a:pt x="1932575" y="544068"/>
                      <a:pt x="1922462" y="544068"/>
                    </a:cubicBezTo>
                    <a:cubicBezTo>
                      <a:pt x="1912350" y="544068"/>
                      <a:pt x="1904142" y="535860"/>
                      <a:pt x="1904142" y="525748"/>
                    </a:cubicBezTo>
                    <a:close/>
                    <a:moveTo>
                      <a:pt x="1967642" y="525748"/>
                    </a:moveTo>
                    <a:cubicBezTo>
                      <a:pt x="1967642" y="515635"/>
                      <a:pt x="1975850" y="507428"/>
                      <a:pt x="1985962" y="507428"/>
                    </a:cubicBezTo>
                    <a:cubicBezTo>
                      <a:pt x="1996075" y="507428"/>
                      <a:pt x="2004282" y="515635"/>
                      <a:pt x="2004282" y="525748"/>
                    </a:cubicBezTo>
                    <a:cubicBezTo>
                      <a:pt x="2004282" y="535860"/>
                      <a:pt x="1996075" y="544068"/>
                      <a:pt x="1985962" y="544068"/>
                    </a:cubicBezTo>
                    <a:cubicBezTo>
                      <a:pt x="1975850" y="544068"/>
                      <a:pt x="1967642" y="535860"/>
                      <a:pt x="1967642" y="525748"/>
                    </a:cubicBezTo>
                    <a:close/>
                    <a:moveTo>
                      <a:pt x="2032000" y="525748"/>
                    </a:moveTo>
                    <a:cubicBezTo>
                      <a:pt x="2032000" y="516108"/>
                      <a:pt x="2039823" y="508285"/>
                      <a:pt x="2049462" y="508285"/>
                    </a:cubicBezTo>
                    <a:cubicBezTo>
                      <a:pt x="2059101" y="508285"/>
                      <a:pt x="2066925" y="516108"/>
                      <a:pt x="2066925" y="525748"/>
                    </a:cubicBezTo>
                    <a:cubicBezTo>
                      <a:pt x="2066925" y="535387"/>
                      <a:pt x="2059101" y="543210"/>
                      <a:pt x="2049462" y="543210"/>
                    </a:cubicBezTo>
                    <a:cubicBezTo>
                      <a:pt x="2039823" y="543210"/>
                      <a:pt x="2032000" y="535387"/>
                      <a:pt x="2032000" y="525748"/>
                    </a:cubicBezTo>
                    <a:close/>
                    <a:moveTo>
                      <a:pt x="2095500" y="525748"/>
                    </a:moveTo>
                    <a:cubicBezTo>
                      <a:pt x="2095500" y="516108"/>
                      <a:pt x="2103323" y="508285"/>
                      <a:pt x="2112962" y="508285"/>
                    </a:cubicBezTo>
                    <a:cubicBezTo>
                      <a:pt x="2122601" y="508285"/>
                      <a:pt x="2130425" y="516108"/>
                      <a:pt x="2130425" y="525748"/>
                    </a:cubicBezTo>
                    <a:cubicBezTo>
                      <a:pt x="2130425" y="535387"/>
                      <a:pt x="2122601" y="543210"/>
                      <a:pt x="2112962" y="543210"/>
                    </a:cubicBezTo>
                    <a:cubicBezTo>
                      <a:pt x="2103323" y="543210"/>
                      <a:pt x="2095500" y="535387"/>
                      <a:pt x="2095500" y="525748"/>
                    </a:cubicBezTo>
                    <a:close/>
                    <a:moveTo>
                      <a:pt x="2159000" y="525748"/>
                    </a:moveTo>
                    <a:cubicBezTo>
                      <a:pt x="2159000" y="516108"/>
                      <a:pt x="2166823" y="508285"/>
                      <a:pt x="2176462" y="508285"/>
                    </a:cubicBezTo>
                    <a:cubicBezTo>
                      <a:pt x="2186101" y="508285"/>
                      <a:pt x="2193925" y="516108"/>
                      <a:pt x="2193925" y="525748"/>
                    </a:cubicBezTo>
                    <a:cubicBezTo>
                      <a:pt x="2193925" y="535387"/>
                      <a:pt x="2186101" y="543210"/>
                      <a:pt x="2176462" y="543210"/>
                    </a:cubicBezTo>
                    <a:cubicBezTo>
                      <a:pt x="2166823" y="543210"/>
                      <a:pt x="2159000" y="535387"/>
                      <a:pt x="2159000" y="525748"/>
                    </a:cubicBezTo>
                    <a:close/>
                    <a:moveTo>
                      <a:pt x="2222500" y="525748"/>
                    </a:moveTo>
                    <a:cubicBezTo>
                      <a:pt x="2222500" y="516108"/>
                      <a:pt x="2230323" y="508285"/>
                      <a:pt x="2239962" y="508285"/>
                    </a:cubicBezTo>
                    <a:cubicBezTo>
                      <a:pt x="2249601" y="508285"/>
                      <a:pt x="2257425" y="516108"/>
                      <a:pt x="2257425" y="525748"/>
                    </a:cubicBezTo>
                    <a:cubicBezTo>
                      <a:pt x="2257425" y="535387"/>
                      <a:pt x="2249601" y="543210"/>
                      <a:pt x="2239962" y="543210"/>
                    </a:cubicBezTo>
                    <a:cubicBezTo>
                      <a:pt x="2230323" y="543210"/>
                      <a:pt x="2222500" y="535387"/>
                      <a:pt x="2222500" y="525748"/>
                    </a:cubicBezTo>
                    <a:close/>
                    <a:moveTo>
                      <a:pt x="127285" y="589248"/>
                    </a:moveTo>
                    <a:cubicBezTo>
                      <a:pt x="127285" y="579766"/>
                      <a:pt x="134980" y="572071"/>
                      <a:pt x="144462" y="572071"/>
                    </a:cubicBezTo>
                    <a:cubicBezTo>
                      <a:pt x="153944" y="572071"/>
                      <a:pt x="161639" y="579766"/>
                      <a:pt x="161639" y="589248"/>
                    </a:cubicBezTo>
                    <a:cubicBezTo>
                      <a:pt x="161639" y="598729"/>
                      <a:pt x="153944" y="606425"/>
                      <a:pt x="144462" y="606425"/>
                    </a:cubicBezTo>
                    <a:cubicBezTo>
                      <a:pt x="134980" y="606425"/>
                      <a:pt x="127285" y="598729"/>
                      <a:pt x="127285" y="589248"/>
                    </a:cubicBezTo>
                    <a:close/>
                    <a:moveTo>
                      <a:pt x="190785" y="589248"/>
                    </a:moveTo>
                    <a:cubicBezTo>
                      <a:pt x="190785" y="579766"/>
                      <a:pt x="198480" y="572071"/>
                      <a:pt x="207962" y="572071"/>
                    </a:cubicBezTo>
                    <a:cubicBezTo>
                      <a:pt x="217444" y="572071"/>
                      <a:pt x="225139" y="579766"/>
                      <a:pt x="225139" y="589248"/>
                    </a:cubicBezTo>
                    <a:cubicBezTo>
                      <a:pt x="225139" y="598729"/>
                      <a:pt x="217444" y="606425"/>
                      <a:pt x="207962" y="606425"/>
                    </a:cubicBezTo>
                    <a:cubicBezTo>
                      <a:pt x="198480" y="606425"/>
                      <a:pt x="190785" y="598729"/>
                      <a:pt x="190785" y="589248"/>
                    </a:cubicBezTo>
                    <a:close/>
                    <a:moveTo>
                      <a:pt x="254285" y="589248"/>
                    </a:moveTo>
                    <a:cubicBezTo>
                      <a:pt x="254285" y="579766"/>
                      <a:pt x="261980" y="572071"/>
                      <a:pt x="271462" y="572071"/>
                    </a:cubicBezTo>
                    <a:cubicBezTo>
                      <a:pt x="280944" y="572071"/>
                      <a:pt x="288639" y="579766"/>
                      <a:pt x="288639" y="589248"/>
                    </a:cubicBezTo>
                    <a:cubicBezTo>
                      <a:pt x="288639" y="598729"/>
                      <a:pt x="280944" y="606425"/>
                      <a:pt x="271462" y="606425"/>
                    </a:cubicBezTo>
                    <a:cubicBezTo>
                      <a:pt x="261980" y="606425"/>
                      <a:pt x="254285" y="598729"/>
                      <a:pt x="254285" y="589248"/>
                    </a:cubicBezTo>
                    <a:close/>
                    <a:moveTo>
                      <a:pt x="317785" y="589248"/>
                    </a:moveTo>
                    <a:cubicBezTo>
                      <a:pt x="317785" y="579766"/>
                      <a:pt x="325480" y="572071"/>
                      <a:pt x="334962" y="572071"/>
                    </a:cubicBezTo>
                    <a:cubicBezTo>
                      <a:pt x="344444" y="572071"/>
                      <a:pt x="352139" y="579766"/>
                      <a:pt x="352139" y="589248"/>
                    </a:cubicBezTo>
                    <a:cubicBezTo>
                      <a:pt x="352139" y="598729"/>
                      <a:pt x="344444" y="606425"/>
                      <a:pt x="334962" y="606425"/>
                    </a:cubicBezTo>
                    <a:cubicBezTo>
                      <a:pt x="325480" y="606425"/>
                      <a:pt x="317785" y="598729"/>
                      <a:pt x="317785" y="589248"/>
                    </a:cubicBezTo>
                    <a:close/>
                    <a:moveTo>
                      <a:pt x="381000" y="589248"/>
                    </a:moveTo>
                    <a:cubicBezTo>
                      <a:pt x="381000" y="579608"/>
                      <a:pt x="388823" y="571785"/>
                      <a:pt x="398462" y="571785"/>
                    </a:cubicBezTo>
                    <a:cubicBezTo>
                      <a:pt x="408101" y="571785"/>
                      <a:pt x="415925" y="579608"/>
                      <a:pt x="415925" y="589248"/>
                    </a:cubicBezTo>
                    <a:cubicBezTo>
                      <a:pt x="415925" y="598887"/>
                      <a:pt x="408101" y="606710"/>
                      <a:pt x="398462" y="606710"/>
                    </a:cubicBezTo>
                    <a:cubicBezTo>
                      <a:pt x="388823" y="606710"/>
                      <a:pt x="381000" y="598887"/>
                      <a:pt x="381000" y="589248"/>
                    </a:cubicBezTo>
                    <a:close/>
                    <a:moveTo>
                      <a:pt x="444500" y="589248"/>
                    </a:moveTo>
                    <a:cubicBezTo>
                      <a:pt x="444500" y="579608"/>
                      <a:pt x="452323" y="571785"/>
                      <a:pt x="461962" y="571785"/>
                    </a:cubicBezTo>
                    <a:cubicBezTo>
                      <a:pt x="471601" y="571785"/>
                      <a:pt x="479425" y="579608"/>
                      <a:pt x="479425" y="589248"/>
                    </a:cubicBezTo>
                    <a:cubicBezTo>
                      <a:pt x="479425" y="598887"/>
                      <a:pt x="471601" y="606710"/>
                      <a:pt x="461962" y="606710"/>
                    </a:cubicBezTo>
                    <a:cubicBezTo>
                      <a:pt x="452323" y="606710"/>
                      <a:pt x="444500" y="598887"/>
                      <a:pt x="444500" y="589248"/>
                    </a:cubicBezTo>
                    <a:close/>
                    <a:moveTo>
                      <a:pt x="508285" y="589248"/>
                    </a:moveTo>
                    <a:cubicBezTo>
                      <a:pt x="508285" y="579766"/>
                      <a:pt x="515980" y="572071"/>
                      <a:pt x="525462" y="572071"/>
                    </a:cubicBezTo>
                    <a:cubicBezTo>
                      <a:pt x="534944" y="572071"/>
                      <a:pt x="542639" y="579766"/>
                      <a:pt x="542639" y="589248"/>
                    </a:cubicBezTo>
                    <a:cubicBezTo>
                      <a:pt x="542639" y="598729"/>
                      <a:pt x="534944" y="606425"/>
                      <a:pt x="525462" y="606425"/>
                    </a:cubicBezTo>
                    <a:cubicBezTo>
                      <a:pt x="515980" y="606425"/>
                      <a:pt x="508285" y="598729"/>
                      <a:pt x="508285" y="589248"/>
                    </a:cubicBezTo>
                    <a:close/>
                    <a:moveTo>
                      <a:pt x="571500" y="589248"/>
                    </a:moveTo>
                    <a:cubicBezTo>
                      <a:pt x="571500" y="579608"/>
                      <a:pt x="579323" y="571785"/>
                      <a:pt x="588962" y="571785"/>
                    </a:cubicBezTo>
                    <a:cubicBezTo>
                      <a:pt x="598601" y="571785"/>
                      <a:pt x="606425" y="579608"/>
                      <a:pt x="606425" y="589248"/>
                    </a:cubicBezTo>
                    <a:cubicBezTo>
                      <a:pt x="606425" y="598887"/>
                      <a:pt x="598601" y="606710"/>
                      <a:pt x="588962" y="606710"/>
                    </a:cubicBezTo>
                    <a:cubicBezTo>
                      <a:pt x="579323" y="606710"/>
                      <a:pt x="571500" y="598887"/>
                      <a:pt x="571500" y="589248"/>
                    </a:cubicBezTo>
                    <a:close/>
                    <a:moveTo>
                      <a:pt x="635000" y="589248"/>
                    </a:moveTo>
                    <a:cubicBezTo>
                      <a:pt x="635000" y="579608"/>
                      <a:pt x="642823" y="571785"/>
                      <a:pt x="652462" y="571785"/>
                    </a:cubicBezTo>
                    <a:cubicBezTo>
                      <a:pt x="662101" y="571785"/>
                      <a:pt x="669925" y="579608"/>
                      <a:pt x="669925" y="589248"/>
                    </a:cubicBezTo>
                    <a:cubicBezTo>
                      <a:pt x="669925" y="598887"/>
                      <a:pt x="662101" y="606710"/>
                      <a:pt x="652462" y="606710"/>
                    </a:cubicBezTo>
                    <a:cubicBezTo>
                      <a:pt x="642823" y="606710"/>
                      <a:pt x="635000" y="598887"/>
                      <a:pt x="635000" y="589248"/>
                    </a:cubicBezTo>
                    <a:close/>
                    <a:moveTo>
                      <a:pt x="698500" y="589248"/>
                    </a:moveTo>
                    <a:cubicBezTo>
                      <a:pt x="698500" y="579608"/>
                      <a:pt x="706323" y="571785"/>
                      <a:pt x="715962" y="571785"/>
                    </a:cubicBezTo>
                    <a:cubicBezTo>
                      <a:pt x="725601" y="571785"/>
                      <a:pt x="733425" y="579608"/>
                      <a:pt x="733425" y="589248"/>
                    </a:cubicBezTo>
                    <a:cubicBezTo>
                      <a:pt x="733425" y="598887"/>
                      <a:pt x="725601" y="606710"/>
                      <a:pt x="715962" y="606710"/>
                    </a:cubicBezTo>
                    <a:cubicBezTo>
                      <a:pt x="706323" y="606710"/>
                      <a:pt x="698500" y="598887"/>
                      <a:pt x="698500" y="589248"/>
                    </a:cubicBezTo>
                    <a:close/>
                    <a:moveTo>
                      <a:pt x="762000" y="589248"/>
                    </a:moveTo>
                    <a:cubicBezTo>
                      <a:pt x="762000" y="579608"/>
                      <a:pt x="769823" y="571785"/>
                      <a:pt x="779462" y="571785"/>
                    </a:cubicBezTo>
                    <a:cubicBezTo>
                      <a:pt x="789101" y="571785"/>
                      <a:pt x="796925" y="579608"/>
                      <a:pt x="796925" y="589248"/>
                    </a:cubicBezTo>
                    <a:cubicBezTo>
                      <a:pt x="796925" y="598887"/>
                      <a:pt x="789101" y="606710"/>
                      <a:pt x="779462" y="606710"/>
                    </a:cubicBezTo>
                    <a:cubicBezTo>
                      <a:pt x="769823" y="606710"/>
                      <a:pt x="762000" y="598887"/>
                      <a:pt x="762000" y="589248"/>
                    </a:cubicBezTo>
                    <a:close/>
                    <a:moveTo>
                      <a:pt x="825500" y="589248"/>
                    </a:moveTo>
                    <a:cubicBezTo>
                      <a:pt x="825500" y="579608"/>
                      <a:pt x="833323" y="571785"/>
                      <a:pt x="842962" y="571785"/>
                    </a:cubicBezTo>
                    <a:cubicBezTo>
                      <a:pt x="852601" y="571785"/>
                      <a:pt x="860425" y="579608"/>
                      <a:pt x="860425" y="589248"/>
                    </a:cubicBezTo>
                    <a:cubicBezTo>
                      <a:pt x="860425" y="598887"/>
                      <a:pt x="852601" y="606710"/>
                      <a:pt x="842962" y="606710"/>
                    </a:cubicBezTo>
                    <a:cubicBezTo>
                      <a:pt x="833323" y="606710"/>
                      <a:pt x="825500" y="598887"/>
                      <a:pt x="825500" y="589248"/>
                    </a:cubicBezTo>
                    <a:close/>
                    <a:moveTo>
                      <a:pt x="889000" y="589248"/>
                    </a:moveTo>
                    <a:cubicBezTo>
                      <a:pt x="889000" y="579608"/>
                      <a:pt x="896823" y="571785"/>
                      <a:pt x="906462" y="571785"/>
                    </a:cubicBezTo>
                    <a:cubicBezTo>
                      <a:pt x="916101" y="571785"/>
                      <a:pt x="923925" y="579608"/>
                      <a:pt x="923925" y="589248"/>
                    </a:cubicBezTo>
                    <a:cubicBezTo>
                      <a:pt x="923925" y="598887"/>
                      <a:pt x="916101" y="606710"/>
                      <a:pt x="906462" y="606710"/>
                    </a:cubicBezTo>
                    <a:cubicBezTo>
                      <a:pt x="896823" y="606710"/>
                      <a:pt x="889000" y="598887"/>
                      <a:pt x="889000" y="589248"/>
                    </a:cubicBezTo>
                    <a:close/>
                    <a:moveTo>
                      <a:pt x="952500" y="589248"/>
                    </a:moveTo>
                    <a:cubicBezTo>
                      <a:pt x="952500" y="579608"/>
                      <a:pt x="960323" y="571785"/>
                      <a:pt x="969962" y="571785"/>
                    </a:cubicBezTo>
                    <a:cubicBezTo>
                      <a:pt x="979601" y="571785"/>
                      <a:pt x="987425" y="579608"/>
                      <a:pt x="987425" y="589248"/>
                    </a:cubicBezTo>
                    <a:cubicBezTo>
                      <a:pt x="987425" y="598887"/>
                      <a:pt x="979601" y="606710"/>
                      <a:pt x="969962" y="606710"/>
                    </a:cubicBezTo>
                    <a:cubicBezTo>
                      <a:pt x="960323" y="606710"/>
                      <a:pt x="952500" y="598887"/>
                      <a:pt x="952500" y="589248"/>
                    </a:cubicBezTo>
                    <a:close/>
                    <a:moveTo>
                      <a:pt x="1016000" y="589248"/>
                    </a:moveTo>
                    <a:cubicBezTo>
                      <a:pt x="1016000" y="579608"/>
                      <a:pt x="1023823" y="571785"/>
                      <a:pt x="1033462" y="571785"/>
                    </a:cubicBezTo>
                    <a:cubicBezTo>
                      <a:pt x="1043101" y="571785"/>
                      <a:pt x="1050925" y="579608"/>
                      <a:pt x="1050925" y="589248"/>
                    </a:cubicBezTo>
                    <a:cubicBezTo>
                      <a:pt x="1050925" y="598887"/>
                      <a:pt x="1043101" y="606710"/>
                      <a:pt x="1033462" y="606710"/>
                    </a:cubicBezTo>
                    <a:cubicBezTo>
                      <a:pt x="1023823" y="606710"/>
                      <a:pt x="1016000" y="598887"/>
                      <a:pt x="1016000" y="589248"/>
                    </a:cubicBezTo>
                    <a:close/>
                    <a:moveTo>
                      <a:pt x="1079500" y="589248"/>
                    </a:moveTo>
                    <a:cubicBezTo>
                      <a:pt x="1079500" y="579608"/>
                      <a:pt x="1087323" y="571785"/>
                      <a:pt x="1096962" y="571785"/>
                    </a:cubicBezTo>
                    <a:cubicBezTo>
                      <a:pt x="1106601" y="571785"/>
                      <a:pt x="1114425" y="579608"/>
                      <a:pt x="1114425" y="589248"/>
                    </a:cubicBezTo>
                    <a:cubicBezTo>
                      <a:pt x="1114425" y="598887"/>
                      <a:pt x="1106601" y="606710"/>
                      <a:pt x="1096962" y="606710"/>
                    </a:cubicBezTo>
                    <a:cubicBezTo>
                      <a:pt x="1087323" y="606710"/>
                      <a:pt x="1079500" y="598887"/>
                      <a:pt x="1079500" y="589248"/>
                    </a:cubicBezTo>
                    <a:close/>
                    <a:moveTo>
                      <a:pt x="1143000" y="589248"/>
                    </a:moveTo>
                    <a:cubicBezTo>
                      <a:pt x="1143000" y="579608"/>
                      <a:pt x="1150823" y="571785"/>
                      <a:pt x="1160462" y="571785"/>
                    </a:cubicBezTo>
                    <a:cubicBezTo>
                      <a:pt x="1170101" y="571785"/>
                      <a:pt x="1177925" y="579608"/>
                      <a:pt x="1177925" y="589248"/>
                    </a:cubicBezTo>
                    <a:cubicBezTo>
                      <a:pt x="1177925" y="598887"/>
                      <a:pt x="1170101" y="606710"/>
                      <a:pt x="1160462" y="606710"/>
                    </a:cubicBezTo>
                    <a:cubicBezTo>
                      <a:pt x="1150823" y="606710"/>
                      <a:pt x="1143000" y="598887"/>
                      <a:pt x="1143000" y="589248"/>
                    </a:cubicBezTo>
                    <a:close/>
                    <a:moveTo>
                      <a:pt x="1206214" y="589248"/>
                    </a:moveTo>
                    <a:cubicBezTo>
                      <a:pt x="1206214" y="579451"/>
                      <a:pt x="1214165" y="571500"/>
                      <a:pt x="1223962" y="571500"/>
                    </a:cubicBezTo>
                    <a:cubicBezTo>
                      <a:pt x="1233759" y="571500"/>
                      <a:pt x="1241710" y="579451"/>
                      <a:pt x="1241710" y="589248"/>
                    </a:cubicBezTo>
                    <a:cubicBezTo>
                      <a:pt x="1241710" y="599045"/>
                      <a:pt x="1233759" y="606996"/>
                      <a:pt x="1223962" y="606996"/>
                    </a:cubicBezTo>
                    <a:cubicBezTo>
                      <a:pt x="1214165" y="606996"/>
                      <a:pt x="1206214" y="599045"/>
                      <a:pt x="1206214" y="589248"/>
                    </a:cubicBezTo>
                    <a:close/>
                    <a:moveTo>
                      <a:pt x="1269714" y="589248"/>
                    </a:moveTo>
                    <a:cubicBezTo>
                      <a:pt x="1269714" y="579451"/>
                      <a:pt x="1277665" y="571500"/>
                      <a:pt x="1287462" y="571500"/>
                    </a:cubicBezTo>
                    <a:cubicBezTo>
                      <a:pt x="1297259" y="571500"/>
                      <a:pt x="1305210" y="579451"/>
                      <a:pt x="1305210" y="589248"/>
                    </a:cubicBezTo>
                    <a:cubicBezTo>
                      <a:pt x="1305210" y="599045"/>
                      <a:pt x="1297259" y="606996"/>
                      <a:pt x="1287462" y="606996"/>
                    </a:cubicBezTo>
                    <a:cubicBezTo>
                      <a:pt x="1277665" y="606996"/>
                      <a:pt x="1269714" y="599045"/>
                      <a:pt x="1269714" y="589248"/>
                    </a:cubicBezTo>
                    <a:close/>
                    <a:moveTo>
                      <a:pt x="1333214" y="589248"/>
                    </a:moveTo>
                    <a:cubicBezTo>
                      <a:pt x="1333214" y="579451"/>
                      <a:pt x="1341165" y="571500"/>
                      <a:pt x="1350962" y="571500"/>
                    </a:cubicBezTo>
                    <a:cubicBezTo>
                      <a:pt x="1360759" y="571500"/>
                      <a:pt x="1368710" y="579451"/>
                      <a:pt x="1368710" y="589248"/>
                    </a:cubicBezTo>
                    <a:cubicBezTo>
                      <a:pt x="1368710" y="599045"/>
                      <a:pt x="1360759" y="606996"/>
                      <a:pt x="1350962" y="606996"/>
                    </a:cubicBezTo>
                    <a:cubicBezTo>
                      <a:pt x="1341165" y="606996"/>
                      <a:pt x="1333214" y="599045"/>
                      <a:pt x="1333214" y="589248"/>
                    </a:cubicBezTo>
                    <a:close/>
                    <a:moveTo>
                      <a:pt x="1396714" y="589248"/>
                    </a:moveTo>
                    <a:cubicBezTo>
                      <a:pt x="1396714" y="579451"/>
                      <a:pt x="1404665" y="571500"/>
                      <a:pt x="1414462" y="571500"/>
                    </a:cubicBezTo>
                    <a:cubicBezTo>
                      <a:pt x="1424259" y="571500"/>
                      <a:pt x="1432210" y="579451"/>
                      <a:pt x="1432210" y="589248"/>
                    </a:cubicBezTo>
                    <a:cubicBezTo>
                      <a:pt x="1432210" y="599045"/>
                      <a:pt x="1424259" y="606996"/>
                      <a:pt x="1414462" y="606996"/>
                    </a:cubicBezTo>
                    <a:cubicBezTo>
                      <a:pt x="1404665" y="606996"/>
                      <a:pt x="1396714" y="599045"/>
                      <a:pt x="1396714" y="589248"/>
                    </a:cubicBezTo>
                    <a:close/>
                    <a:moveTo>
                      <a:pt x="1460214" y="589248"/>
                    </a:moveTo>
                    <a:cubicBezTo>
                      <a:pt x="1460214" y="579451"/>
                      <a:pt x="1468165" y="571500"/>
                      <a:pt x="1477962" y="571500"/>
                    </a:cubicBezTo>
                    <a:cubicBezTo>
                      <a:pt x="1487759" y="571500"/>
                      <a:pt x="1495710" y="579451"/>
                      <a:pt x="1495710" y="589248"/>
                    </a:cubicBezTo>
                    <a:cubicBezTo>
                      <a:pt x="1495710" y="599045"/>
                      <a:pt x="1487759" y="606996"/>
                      <a:pt x="1477962" y="606996"/>
                    </a:cubicBezTo>
                    <a:cubicBezTo>
                      <a:pt x="1468165" y="606996"/>
                      <a:pt x="1460214" y="599045"/>
                      <a:pt x="1460214" y="589248"/>
                    </a:cubicBezTo>
                    <a:close/>
                    <a:moveTo>
                      <a:pt x="1523714" y="589248"/>
                    </a:moveTo>
                    <a:cubicBezTo>
                      <a:pt x="1523714" y="579451"/>
                      <a:pt x="1531665" y="571500"/>
                      <a:pt x="1541462" y="571500"/>
                    </a:cubicBezTo>
                    <a:cubicBezTo>
                      <a:pt x="1551259" y="571500"/>
                      <a:pt x="1559210" y="579451"/>
                      <a:pt x="1559210" y="589248"/>
                    </a:cubicBezTo>
                    <a:cubicBezTo>
                      <a:pt x="1559210" y="599045"/>
                      <a:pt x="1551259" y="606996"/>
                      <a:pt x="1541462" y="606996"/>
                    </a:cubicBezTo>
                    <a:cubicBezTo>
                      <a:pt x="1531665" y="606996"/>
                      <a:pt x="1523714" y="599045"/>
                      <a:pt x="1523714" y="589248"/>
                    </a:cubicBezTo>
                    <a:close/>
                    <a:moveTo>
                      <a:pt x="1586928" y="589248"/>
                    </a:moveTo>
                    <a:cubicBezTo>
                      <a:pt x="1586928" y="579293"/>
                      <a:pt x="1595007" y="571214"/>
                      <a:pt x="1604962" y="571214"/>
                    </a:cubicBezTo>
                    <a:cubicBezTo>
                      <a:pt x="1614917" y="571214"/>
                      <a:pt x="1622996" y="579293"/>
                      <a:pt x="1622996" y="589248"/>
                    </a:cubicBezTo>
                    <a:cubicBezTo>
                      <a:pt x="1622996" y="599203"/>
                      <a:pt x="1614917" y="607282"/>
                      <a:pt x="1604962" y="607282"/>
                    </a:cubicBezTo>
                    <a:cubicBezTo>
                      <a:pt x="1595007" y="607282"/>
                      <a:pt x="1586928" y="599203"/>
                      <a:pt x="1586928" y="589248"/>
                    </a:cubicBezTo>
                    <a:close/>
                    <a:moveTo>
                      <a:pt x="1650428" y="589248"/>
                    </a:moveTo>
                    <a:cubicBezTo>
                      <a:pt x="1650428" y="579293"/>
                      <a:pt x="1658507" y="571214"/>
                      <a:pt x="1668462" y="571214"/>
                    </a:cubicBezTo>
                    <a:cubicBezTo>
                      <a:pt x="1678417" y="571214"/>
                      <a:pt x="1686496" y="579293"/>
                      <a:pt x="1686496" y="589248"/>
                    </a:cubicBezTo>
                    <a:cubicBezTo>
                      <a:pt x="1686496" y="599203"/>
                      <a:pt x="1678417" y="607282"/>
                      <a:pt x="1668462" y="607282"/>
                    </a:cubicBezTo>
                    <a:cubicBezTo>
                      <a:pt x="1658507" y="607282"/>
                      <a:pt x="1650428" y="599203"/>
                      <a:pt x="1650428" y="589248"/>
                    </a:cubicBezTo>
                    <a:close/>
                    <a:moveTo>
                      <a:pt x="1713928" y="589248"/>
                    </a:moveTo>
                    <a:cubicBezTo>
                      <a:pt x="1713928" y="579293"/>
                      <a:pt x="1722007" y="571214"/>
                      <a:pt x="1731962" y="571214"/>
                    </a:cubicBezTo>
                    <a:cubicBezTo>
                      <a:pt x="1741917" y="571214"/>
                      <a:pt x="1749996" y="579293"/>
                      <a:pt x="1749996" y="589248"/>
                    </a:cubicBezTo>
                    <a:cubicBezTo>
                      <a:pt x="1749996" y="599203"/>
                      <a:pt x="1741917" y="607282"/>
                      <a:pt x="1731962" y="607282"/>
                    </a:cubicBezTo>
                    <a:cubicBezTo>
                      <a:pt x="1722007" y="607282"/>
                      <a:pt x="1713928" y="599203"/>
                      <a:pt x="1713928" y="589248"/>
                    </a:cubicBezTo>
                    <a:close/>
                    <a:moveTo>
                      <a:pt x="1777428" y="589248"/>
                    </a:moveTo>
                    <a:cubicBezTo>
                      <a:pt x="1777428" y="579293"/>
                      <a:pt x="1785507" y="571214"/>
                      <a:pt x="1795462" y="571214"/>
                    </a:cubicBezTo>
                    <a:cubicBezTo>
                      <a:pt x="1805417" y="571214"/>
                      <a:pt x="1813496" y="579293"/>
                      <a:pt x="1813496" y="589248"/>
                    </a:cubicBezTo>
                    <a:cubicBezTo>
                      <a:pt x="1813496" y="599203"/>
                      <a:pt x="1805417" y="607282"/>
                      <a:pt x="1795462" y="607282"/>
                    </a:cubicBezTo>
                    <a:cubicBezTo>
                      <a:pt x="1785507" y="607282"/>
                      <a:pt x="1777428" y="599203"/>
                      <a:pt x="1777428" y="589248"/>
                    </a:cubicBezTo>
                    <a:close/>
                    <a:moveTo>
                      <a:pt x="1840928" y="589248"/>
                    </a:moveTo>
                    <a:cubicBezTo>
                      <a:pt x="1840928" y="579293"/>
                      <a:pt x="1849007" y="571214"/>
                      <a:pt x="1858962" y="571214"/>
                    </a:cubicBezTo>
                    <a:cubicBezTo>
                      <a:pt x="1868917" y="571214"/>
                      <a:pt x="1876996" y="579293"/>
                      <a:pt x="1876996" y="589248"/>
                    </a:cubicBezTo>
                    <a:cubicBezTo>
                      <a:pt x="1876996" y="599203"/>
                      <a:pt x="1868917" y="607282"/>
                      <a:pt x="1858962" y="607282"/>
                    </a:cubicBezTo>
                    <a:cubicBezTo>
                      <a:pt x="1849007" y="607282"/>
                      <a:pt x="1840928" y="599203"/>
                      <a:pt x="1840928" y="589248"/>
                    </a:cubicBezTo>
                    <a:close/>
                    <a:moveTo>
                      <a:pt x="1904142" y="589248"/>
                    </a:moveTo>
                    <a:cubicBezTo>
                      <a:pt x="1904142" y="579135"/>
                      <a:pt x="1912350" y="570928"/>
                      <a:pt x="1922462" y="570928"/>
                    </a:cubicBezTo>
                    <a:cubicBezTo>
                      <a:pt x="1932575" y="570928"/>
                      <a:pt x="1940782" y="579135"/>
                      <a:pt x="1940782" y="589248"/>
                    </a:cubicBezTo>
                    <a:cubicBezTo>
                      <a:pt x="1940782" y="599360"/>
                      <a:pt x="1932575" y="607568"/>
                      <a:pt x="1922462" y="607568"/>
                    </a:cubicBezTo>
                    <a:cubicBezTo>
                      <a:pt x="1912350" y="607568"/>
                      <a:pt x="1904142" y="599360"/>
                      <a:pt x="1904142" y="589248"/>
                    </a:cubicBezTo>
                    <a:close/>
                    <a:moveTo>
                      <a:pt x="1967642" y="589248"/>
                    </a:moveTo>
                    <a:cubicBezTo>
                      <a:pt x="1967642" y="579135"/>
                      <a:pt x="1975850" y="570928"/>
                      <a:pt x="1985962" y="570928"/>
                    </a:cubicBezTo>
                    <a:cubicBezTo>
                      <a:pt x="1996075" y="570928"/>
                      <a:pt x="2004282" y="579135"/>
                      <a:pt x="2004282" y="589248"/>
                    </a:cubicBezTo>
                    <a:cubicBezTo>
                      <a:pt x="2004282" y="599360"/>
                      <a:pt x="1996075" y="607568"/>
                      <a:pt x="1985962" y="607568"/>
                    </a:cubicBezTo>
                    <a:cubicBezTo>
                      <a:pt x="1975850" y="607568"/>
                      <a:pt x="1967642" y="599360"/>
                      <a:pt x="1967642" y="589248"/>
                    </a:cubicBezTo>
                    <a:close/>
                    <a:moveTo>
                      <a:pt x="2031142" y="589248"/>
                    </a:moveTo>
                    <a:cubicBezTo>
                      <a:pt x="2031142" y="579135"/>
                      <a:pt x="2039350" y="570928"/>
                      <a:pt x="2049462" y="570928"/>
                    </a:cubicBezTo>
                    <a:cubicBezTo>
                      <a:pt x="2059575" y="570928"/>
                      <a:pt x="2067782" y="579135"/>
                      <a:pt x="2067782" y="589248"/>
                    </a:cubicBezTo>
                    <a:cubicBezTo>
                      <a:pt x="2067782" y="599360"/>
                      <a:pt x="2059575" y="607568"/>
                      <a:pt x="2049462" y="607568"/>
                    </a:cubicBezTo>
                    <a:cubicBezTo>
                      <a:pt x="2039350" y="607568"/>
                      <a:pt x="2031142" y="599360"/>
                      <a:pt x="2031142" y="589248"/>
                    </a:cubicBezTo>
                    <a:close/>
                    <a:moveTo>
                      <a:pt x="2095785" y="589248"/>
                    </a:moveTo>
                    <a:cubicBezTo>
                      <a:pt x="2095785" y="579766"/>
                      <a:pt x="2103481" y="572071"/>
                      <a:pt x="2112962" y="572071"/>
                    </a:cubicBezTo>
                    <a:cubicBezTo>
                      <a:pt x="2122444" y="572071"/>
                      <a:pt x="2130139" y="579766"/>
                      <a:pt x="2130139" y="589248"/>
                    </a:cubicBezTo>
                    <a:cubicBezTo>
                      <a:pt x="2130139" y="598729"/>
                      <a:pt x="2122444" y="606425"/>
                      <a:pt x="2112962" y="606425"/>
                    </a:cubicBezTo>
                    <a:cubicBezTo>
                      <a:pt x="2103481" y="606425"/>
                      <a:pt x="2095785" y="598729"/>
                      <a:pt x="2095785" y="589248"/>
                    </a:cubicBezTo>
                    <a:close/>
                    <a:moveTo>
                      <a:pt x="2159000" y="589248"/>
                    </a:moveTo>
                    <a:cubicBezTo>
                      <a:pt x="2159000" y="579608"/>
                      <a:pt x="2166823" y="571785"/>
                      <a:pt x="2176462" y="571785"/>
                    </a:cubicBezTo>
                    <a:cubicBezTo>
                      <a:pt x="2186101" y="571785"/>
                      <a:pt x="2193925" y="579608"/>
                      <a:pt x="2193925" y="589248"/>
                    </a:cubicBezTo>
                    <a:cubicBezTo>
                      <a:pt x="2193925" y="598887"/>
                      <a:pt x="2186101" y="606710"/>
                      <a:pt x="2176462" y="606710"/>
                    </a:cubicBezTo>
                    <a:cubicBezTo>
                      <a:pt x="2166823" y="606710"/>
                      <a:pt x="2159000" y="598887"/>
                      <a:pt x="2159000" y="589248"/>
                    </a:cubicBezTo>
                    <a:close/>
                    <a:moveTo>
                      <a:pt x="2222500" y="589248"/>
                    </a:moveTo>
                    <a:cubicBezTo>
                      <a:pt x="2222500" y="579608"/>
                      <a:pt x="2230323" y="571785"/>
                      <a:pt x="2239962" y="571785"/>
                    </a:cubicBezTo>
                    <a:cubicBezTo>
                      <a:pt x="2249601" y="571785"/>
                      <a:pt x="2257425" y="579608"/>
                      <a:pt x="2257425" y="589248"/>
                    </a:cubicBezTo>
                    <a:cubicBezTo>
                      <a:pt x="2257425" y="598887"/>
                      <a:pt x="2249601" y="606710"/>
                      <a:pt x="2239962" y="606710"/>
                    </a:cubicBezTo>
                    <a:cubicBezTo>
                      <a:pt x="2230323" y="606710"/>
                      <a:pt x="2222500" y="598887"/>
                      <a:pt x="2222500" y="589248"/>
                    </a:cubicBezTo>
                    <a:close/>
                    <a:moveTo>
                      <a:pt x="127285" y="652748"/>
                    </a:moveTo>
                    <a:cubicBezTo>
                      <a:pt x="127285" y="643266"/>
                      <a:pt x="134980" y="635571"/>
                      <a:pt x="144462" y="635571"/>
                    </a:cubicBezTo>
                    <a:cubicBezTo>
                      <a:pt x="153944" y="635571"/>
                      <a:pt x="161639" y="643266"/>
                      <a:pt x="161639" y="652748"/>
                    </a:cubicBezTo>
                    <a:cubicBezTo>
                      <a:pt x="161639" y="662229"/>
                      <a:pt x="153944" y="669925"/>
                      <a:pt x="144462" y="669925"/>
                    </a:cubicBezTo>
                    <a:cubicBezTo>
                      <a:pt x="134980" y="669925"/>
                      <a:pt x="127285" y="662229"/>
                      <a:pt x="127285" y="652748"/>
                    </a:cubicBezTo>
                    <a:close/>
                    <a:moveTo>
                      <a:pt x="190785" y="652748"/>
                    </a:moveTo>
                    <a:cubicBezTo>
                      <a:pt x="190785" y="643266"/>
                      <a:pt x="198480" y="635571"/>
                      <a:pt x="207962" y="635571"/>
                    </a:cubicBezTo>
                    <a:cubicBezTo>
                      <a:pt x="217444" y="635571"/>
                      <a:pt x="225139" y="643266"/>
                      <a:pt x="225139" y="652748"/>
                    </a:cubicBezTo>
                    <a:cubicBezTo>
                      <a:pt x="225139" y="662229"/>
                      <a:pt x="217444" y="669925"/>
                      <a:pt x="207962" y="669925"/>
                    </a:cubicBezTo>
                    <a:cubicBezTo>
                      <a:pt x="198480" y="669925"/>
                      <a:pt x="190785" y="662229"/>
                      <a:pt x="190785" y="652748"/>
                    </a:cubicBezTo>
                    <a:close/>
                    <a:moveTo>
                      <a:pt x="254000" y="652748"/>
                    </a:moveTo>
                    <a:cubicBezTo>
                      <a:pt x="254000" y="643108"/>
                      <a:pt x="261823" y="635285"/>
                      <a:pt x="271462" y="635285"/>
                    </a:cubicBezTo>
                    <a:cubicBezTo>
                      <a:pt x="281101" y="635285"/>
                      <a:pt x="288925" y="643108"/>
                      <a:pt x="288925" y="652748"/>
                    </a:cubicBezTo>
                    <a:cubicBezTo>
                      <a:pt x="288925" y="662387"/>
                      <a:pt x="281101" y="670210"/>
                      <a:pt x="271462" y="670210"/>
                    </a:cubicBezTo>
                    <a:cubicBezTo>
                      <a:pt x="261823" y="670210"/>
                      <a:pt x="254000" y="662387"/>
                      <a:pt x="254000" y="652748"/>
                    </a:cubicBezTo>
                    <a:close/>
                    <a:moveTo>
                      <a:pt x="317500" y="652748"/>
                    </a:moveTo>
                    <a:cubicBezTo>
                      <a:pt x="317500" y="643108"/>
                      <a:pt x="325323" y="635285"/>
                      <a:pt x="334962" y="635285"/>
                    </a:cubicBezTo>
                    <a:cubicBezTo>
                      <a:pt x="344601" y="635285"/>
                      <a:pt x="352425" y="643108"/>
                      <a:pt x="352425" y="652748"/>
                    </a:cubicBezTo>
                    <a:cubicBezTo>
                      <a:pt x="352425" y="662387"/>
                      <a:pt x="344601" y="670210"/>
                      <a:pt x="334962" y="670210"/>
                    </a:cubicBezTo>
                    <a:cubicBezTo>
                      <a:pt x="325323" y="670210"/>
                      <a:pt x="317500" y="662387"/>
                      <a:pt x="317500" y="652748"/>
                    </a:cubicBezTo>
                    <a:close/>
                    <a:moveTo>
                      <a:pt x="381285" y="652748"/>
                    </a:moveTo>
                    <a:cubicBezTo>
                      <a:pt x="381285" y="643266"/>
                      <a:pt x="388980" y="635571"/>
                      <a:pt x="398462" y="635571"/>
                    </a:cubicBezTo>
                    <a:cubicBezTo>
                      <a:pt x="407944" y="635571"/>
                      <a:pt x="415639" y="643266"/>
                      <a:pt x="415639" y="652748"/>
                    </a:cubicBezTo>
                    <a:cubicBezTo>
                      <a:pt x="415639" y="662229"/>
                      <a:pt x="407944" y="669925"/>
                      <a:pt x="398462" y="669925"/>
                    </a:cubicBezTo>
                    <a:cubicBezTo>
                      <a:pt x="388980" y="669925"/>
                      <a:pt x="381285" y="662229"/>
                      <a:pt x="381285" y="652748"/>
                    </a:cubicBezTo>
                    <a:close/>
                    <a:moveTo>
                      <a:pt x="444785" y="652748"/>
                    </a:moveTo>
                    <a:cubicBezTo>
                      <a:pt x="444785" y="643266"/>
                      <a:pt x="452480" y="635571"/>
                      <a:pt x="461962" y="635571"/>
                    </a:cubicBezTo>
                    <a:cubicBezTo>
                      <a:pt x="471444" y="635571"/>
                      <a:pt x="479139" y="643266"/>
                      <a:pt x="479139" y="652748"/>
                    </a:cubicBezTo>
                    <a:cubicBezTo>
                      <a:pt x="479139" y="662229"/>
                      <a:pt x="471444" y="669925"/>
                      <a:pt x="461962" y="669925"/>
                    </a:cubicBezTo>
                    <a:cubicBezTo>
                      <a:pt x="452480" y="669925"/>
                      <a:pt x="444785" y="662229"/>
                      <a:pt x="444785" y="652748"/>
                    </a:cubicBezTo>
                    <a:close/>
                    <a:moveTo>
                      <a:pt x="508000" y="652748"/>
                    </a:moveTo>
                    <a:cubicBezTo>
                      <a:pt x="508000" y="643108"/>
                      <a:pt x="515823" y="635285"/>
                      <a:pt x="525462" y="635285"/>
                    </a:cubicBezTo>
                    <a:cubicBezTo>
                      <a:pt x="535101" y="635285"/>
                      <a:pt x="542925" y="643108"/>
                      <a:pt x="542925" y="652748"/>
                    </a:cubicBezTo>
                    <a:cubicBezTo>
                      <a:pt x="542925" y="662387"/>
                      <a:pt x="535101" y="670210"/>
                      <a:pt x="525462" y="670210"/>
                    </a:cubicBezTo>
                    <a:cubicBezTo>
                      <a:pt x="515823" y="670210"/>
                      <a:pt x="508000" y="662387"/>
                      <a:pt x="508000" y="652748"/>
                    </a:cubicBezTo>
                    <a:close/>
                    <a:moveTo>
                      <a:pt x="571500" y="652748"/>
                    </a:moveTo>
                    <a:cubicBezTo>
                      <a:pt x="571500" y="643108"/>
                      <a:pt x="579323" y="635285"/>
                      <a:pt x="588962" y="635285"/>
                    </a:cubicBezTo>
                    <a:cubicBezTo>
                      <a:pt x="598601" y="635285"/>
                      <a:pt x="606425" y="643108"/>
                      <a:pt x="606425" y="652748"/>
                    </a:cubicBezTo>
                    <a:cubicBezTo>
                      <a:pt x="606425" y="662387"/>
                      <a:pt x="598601" y="670210"/>
                      <a:pt x="588962" y="670210"/>
                    </a:cubicBezTo>
                    <a:cubicBezTo>
                      <a:pt x="579323" y="670210"/>
                      <a:pt x="571500" y="662387"/>
                      <a:pt x="571500" y="652748"/>
                    </a:cubicBezTo>
                    <a:close/>
                    <a:moveTo>
                      <a:pt x="635000" y="652748"/>
                    </a:moveTo>
                    <a:cubicBezTo>
                      <a:pt x="635000" y="643108"/>
                      <a:pt x="642823" y="635285"/>
                      <a:pt x="652462" y="635285"/>
                    </a:cubicBezTo>
                    <a:cubicBezTo>
                      <a:pt x="662101" y="635285"/>
                      <a:pt x="669925" y="643108"/>
                      <a:pt x="669925" y="652748"/>
                    </a:cubicBezTo>
                    <a:cubicBezTo>
                      <a:pt x="669925" y="662387"/>
                      <a:pt x="662101" y="670210"/>
                      <a:pt x="652462" y="670210"/>
                    </a:cubicBezTo>
                    <a:cubicBezTo>
                      <a:pt x="642823" y="670210"/>
                      <a:pt x="635000" y="662387"/>
                      <a:pt x="635000" y="652748"/>
                    </a:cubicBezTo>
                    <a:close/>
                    <a:moveTo>
                      <a:pt x="698500" y="652748"/>
                    </a:moveTo>
                    <a:cubicBezTo>
                      <a:pt x="698500" y="643108"/>
                      <a:pt x="706323" y="635285"/>
                      <a:pt x="715962" y="635285"/>
                    </a:cubicBezTo>
                    <a:cubicBezTo>
                      <a:pt x="725601" y="635285"/>
                      <a:pt x="733425" y="643108"/>
                      <a:pt x="733425" y="652748"/>
                    </a:cubicBezTo>
                    <a:cubicBezTo>
                      <a:pt x="733425" y="662387"/>
                      <a:pt x="725601" y="670210"/>
                      <a:pt x="715962" y="670210"/>
                    </a:cubicBezTo>
                    <a:cubicBezTo>
                      <a:pt x="706323" y="670210"/>
                      <a:pt x="698500" y="662387"/>
                      <a:pt x="698500" y="652748"/>
                    </a:cubicBezTo>
                    <a:close/>
                    <a:moveTo>
                      <a:pt x="762000" y="652748"/>
                    </a:moveTo>
                    <a:cubicBezTo>
                      <a:pt x="762000" y="643108"/>
                      <a:pt x="769823" y="635285"/>
                      <a:pt x="779462" y="635285"/>
                    </a:cubicBezTo>
                    <a:cubicBezTo>
                      <a:pt x="789101" y="635285"/>
                      <a:pt x="796925" y="643108"/>
                      <a:pt x="796925" y="652748"/>
                    </a:cubicBezTo>
                    <a:cubicBezTo>
                      <a:pt x="796925" y="662387"/>
                      <a:pt x="789101" y="670210"/>
                      <a:pt x="779462" y="670210"/>
                    </a:cubicBezTo>
                    <a:cubicBezTo>
                      <a:pt x="769823" y="670210"/>
                      <a:pt x="762000" y="662387"/>
                      <a:pt x="762000" y="652748"/>
                    </a:cubicBezTo>
                    <a:close/>
                    <a:moveTo>
                      <a:pt x="825500" y="652748"/>
                    </a:moveTo>
                    <a:cubicBezTo>
                      <a:pt x="825500" y="643108"/>
                      <a:pt x="833323" y="635285"/>
                      <a:pt x="842962" y="635285"/>
                    </a:cubicBezTo>
                    <a:cubicBezTo>
                      <a:pt x="852601" y="635285"/>
                      <a:pt x="860425" y="643108"/>
                      <a:pt x="860425" y="652748"/>
                    </a:cubicBezTo>
                    <a:cubicBezTo>
                      <a:pt x="860425" y="662387"/>
                      <a:pt x="852601" y="670210"/>
                      <a:pt x="842962" y="670210"/>
                    </a:cubicBezTo>
                    <a:cubicBezTo>
                      <a:pt x="833323" y="670210"/>
                      <a:pt x="825500" y="662387"/>
                      <a:pt x="825500" y="652748"/>
                    </a:cubicBezTo>
                    <a:close/>
                    <a:moveTo>
                      <a:pt x="889000" y="652748"/>
                    </a:moveTo>
                    <a:cubicBezTo>
                      <a:pt x="889000" y="643108"/>
                      <a:pt x="896823" y="635285"/>
                      <a:pt x="906462" y="635285"/>
                    </a:cubicBezTo>
                    <a:cubicBezTo>
                      <a:pt x="916101" y="635285"/>
                      <a:pt x="923925" y="643108"/>
                      <a:pt x="923925" y="652748"/>
                    </a:cubicBezTo>
                    <a:cubicBezTo>
                      <a:pt x="923925" y="662387"/>
                      <a:pt x="916101" y="670210"/>
                      <a:pt x="906462" y="670210"/>
                    </a:cubicBezTo>
                    <a:cubicBezTo>
                      <a:pt x="896823" y="670210"/>
                      <a:pt x="889000" y="662387"/>
                      <a:pt x="889000" y="652748"/>
                    </a:cubicBezTo>
                    <a:close/>
                    <a:moveTo>
                      <a:pt x="952500" y="652748"/>
                    </a:moveTo>
                    <a:cubicBezTo>
                      <a:pt x="952500" y="643108"/>
                      <a:pt x="960323" y="635285"/>
                      <a:pt x="969962" y="635285"/>
                    </a:cubicBezTo>
                    <a:cubicBezTo>
                      <a:pt x="979601" y="635285"/>
                      <a:pt x="987425" y="643108"/>
                      <a:pt x="987425" y="652748"/>
                    </a:cubicBezTo>
                    <a:cubicBezTo>
                      <a:pt x="987425" y="662387"/>
                      <a:pt x="979601" y="670210"/>
                      <a:pt x="969962" y="670210"/>
                    </a:cubicBezTo>
                    <a:cubicBezTo>
                      <a:pt x="960323" y="670210"/>
                      <a:pt x="952500" y="662387"/>
                      <a:pt x="952500" y="652748"/>
                    </a:cubicBezTo>
                    <a:close/>
                    <a:moveTo>
                      <a:pt x="1016000" y="652748"/>
                    </a:moveTo>
                    <a:cubicBezTo>
                      <a:pt x="1016000" y="643108"/>
                      <a:pt x="1023823" y="635285"/>
                      <a:pt x="1033462" y="635285"/>
                    </a:cubicBezTo>
                    <a:cubicBezTo>
                      <a:pt x="1043101" y="635285"/>
                      <a:pt x="1050925" y="643108"/>
                      <a:pt x="1050925" y="652748"/>
                    </a:cubicBezTo>
                    <a:cubicBezTo>
                      <a:pt x="1050925" y="662387"/>
                      <a:pt x="1043101" y="670210"/>
                      <a:pt x="1033462" y="670210"/>
                    </a:cubicBezTo>
                    <a:cubicBezTo>
                      <a:pt x="1023823" y="670210"/>
                      <a:pt x="1016000" y="662387"/>
                      <a:pt x="1016000" y="652748"/>
                    </a:cubicBezTo>
                    <a:close/>
                    <a:moveTo>
                      <a:pt x="1079500" y="652748"/>
                    </a:moveTo>
                    <a:cubicBezTo>
                      <a:pt x="1079500" y="643108"/>
                      <a:pt x="1087323" y="635285"/>
                      <a:pt x="1096962" y="635285"/>
                    </a:cubicBezTo>
                    <a:cubicBezTo>
                      <a:pt x="1106601" y="635285"/>
                      <a:pt x="1114425" y="643108"/>
                      <a:pt x="1114425" y="652748"/>
                    </a:cubicBezTo>
                    <a:cubicBezTo>
                      <a:pt x="1114425" y="662387"/>
                      <a:pt x="1106601" y="670210"/>
                      <a:pt x="1096962" y="670210"/>
                    </a:cubicBezTo>
                    <a:cubicBezTo>
                      <a:pt x="1087323" y="670210"/>
                      <a:pt x="1079500" y="662387"/>
                      <a:pt x="1079500" y="652748"/>
                    </a:cubicBezTo>
                    <a:close/>
                    <a:moveTo>
                      <a:pt x="1142714" y="652748"/>
                    </a:moveTo>
                    <a:cubicBezTo>
                      <a:pt x="1142714" y="642951"/>
                      <a:pt x="1150665" y="635000"/>
                      <a:pt x="1160462" y="635000"/>
                    </a:cubicBezTo>
                    <a:cubicBezTo>
                      <a:pt x="1170259" y="635000"/>
                      <a:pt x="1178210" y="642951"/>
                      <a:pt x="1178210" y="652748"/>
                    </a:cubicBezTo>
                    <a:cubicBezTo>
                      <a:pt x="1178210" y="662545"/>
                      <a:pt x="1170259" y="670496"/>
                      <a:pt x="1160462" y="670496"/>
                    </a:cubicBezTo>
                    <a:cubicBezTo>
                      <a:pt x="1150665" y="670496"/>
                      <a:pt x="1142714" y="662545"/>
                      <a:pt x="1142714" y="652748"/>
                    </a:cubicBezTo>
                    <a:close/>
                    <a:moveTo>
                      <a:pt x="1206214" y="652748"/>
                    </a:moveTo>
                    <a:cubicBezTo>
                      <a:pt x="1206214" y="642951"/>
                      <a:pt x="1214165" y="635000"/>
                      <a:pt x="1223962" y="635000"/>
                    </a:cubicBezTo>
                    <a:cubicBezTo>
                      <a:pt x="1233759" y="635000"/>
                      <a:pt x="1241710" y="642951"/>
                      <a:pt x="1241710" y="652748"/>
                    </a:cubicBezTo>
                    <a:cubicBezTo>
                      <a:pt x="1241710" y="662545"/>
                      <a:pt x="1233759" y="670496"/>
                      <a:pt x="1223962" y="670496"/>
                    </a:cubicBezTo>
                    <a:cubicBezTo>
                      <a:pt x="1214165" y="670496"/>
                      <a:pt x="1206214" y="662545"/>
                      <a:pt x="1206214" y="652748"/>
                    </a:cubicBezTo>
                    <a:close/>
                    <a:moveTo>
                      <a:pt x="1269714" y="652748"/>
                    </a:moveTo>
                    <a:cubicBezTo>
                      <a:pt x="1269714" y="642951"/>
                      <a:pt x="1277665" y="635000"/>
                      <a:pt x="1287462" y="635000"/>
                    </a:cubicBezTo>
                    <a:cubicBezTo>
                      <a:pt x="1297259" y="635000"/>
                      <a:pt x="1305210" y="642951"/>
                      <a:pt x="1305210" y="652748"/>
                    </a:cubicBezTo>
                    <a:cubicBezTo>
                      <a:pt x="1305210" y="662545"/>
                      <a:pt x="1297259" y="670496"/>
                      <a:pt x="1287462" y="670496"/>
                    </a:cubicBezTo>
                    <a:cubicBezTo>
                      <a:pt x="1277665" y="670496"/>
                      <a:pt x="1269714" y="662545"/>
                      <a:pt x="1269714" y="652748"/>
                    </a:cubicBezTo>
                    <a:close/>
                    <a:moveTo>
                      <a:pt x="1333214" y="652748"/>
                    </a:moveTo>
                    <a:cubicBezTo>
                      <a:pt x="1333214" y="642951"/>
                      <a:pt x="1341165" y="635000"/>
                      <a:pt x="1350962" y="635000"/>
                    </a:cubicBezTo>
                    <a:cubicBezTo>
                      <a:pt x="1360759" y="635000"/>
                      <a:pt x="1368710" y="642951"/>
                      <a:pt x="1368710" y="652748"/>
                    </a:cubicBezTo>
                    <a:cubicBezTo>
                      <a:pt x="1368710" y="662545"/>
                      <a:pt x="1360759" y="670496"/>
                      <a:pt x="1350962" y="670496"/>
                    </a:cubicBezTo>
                    <a:cubicBezTo>
                      <a:pt x="1341165" y="670496"/>
                      <a:pt x="1333214" y="662545"/>
                      <a:pt x="1333214" y="652748"/>
                    </a:cubicBezTo>
                    <a:close/>
                    <a:moveTo>
                      <a:pt x="1396714" y="652748"/>
                    </a:moveTo>
                    <a:cubicBezTo>
                      <a:pt x="1396714" y="642951"/>
                      <a:pt x="1404665" y="635000"/>
                      <a:pt x="1414462" y="635000"/>
                    </a:cubicBezTo>
                    <a:cubicBezTo>
                      <a:pt x="1424259" y="635000"/>
                      <a:pt x="1432210" y="642951"/>
                      <a:pt x="1432210" y="652748"/>
                    </a:cubicBezTo>
                    <a:cubicBezTo>
                      <a:pt x="1432210" y="662545"/>
                      <a:pt x="1424259" y="670496"/>
                      <a:pt x="1414462" y="670496"/>
                    </a:cubicBezTo>
                    <a:cubicBezTo>
                      <a:pt x="1404665" y="670496"/>
                      <a:pt x="1396714" y="662545"/>
                      <a:pt x="1396714" y="652748"/>
                    </a:cubicBezTo>
                    <a:close/>
                    <a:moveTo>
                      <a:pt x="1460214" y="652748"/>
                    </a:moveTo>
                    <a:cubicBezTo>
                      <a:pt x="1460214" y="642951"/>
                      <a:pt x="1468165" y="635000"/>
                      <a:pt x="1477962" y="635000"/>
                    </a:cubicBezTo>
                    <a:cubicBezTo>
                      <a:pt x="1487759" y="635000"/>
                      <a:pt x="1495710" y="642951"/>
                      <a:pt x="1495710" y="652748"/>
                    </a:cubicBezTo>
                    <a:cubicBezTo>
                      <a:pt x="1495710" y="662545"/>
                      <a:pt x="1487759" y="670496"/>
                      <a:pt x="1477962" y="670496"/>
                    </a:cubicBezTo>
                    <a:cubicBezTo>
                      <a:pt x="1468165" y="670496"/>
                      <a:pt x="1460214" y="662545"/>
                      <a:pt x="1460214" y="652748"/>
                    </a:cubicBezTo>
                    <a:close/>
                    <a:moveTo>
                      <a:pt x="1523714" y="652748"/>
                    </a:moveTo>
                    <a:cubicBezTo>
                      <a:pt x="1523714" y="642951"/>
                      <a:pt x="1531665" y="635000"/>
                      <a:pt x="1541462" y="635000"/>
                    </a:cubicBezTo>
                    <a:cubicBezTo>
                      <a:pt x="1551259" y="635000"/>
                      <a:pt x="1559210" y="642951"/>
                      <a:pt x="1559210" y="652748"/>
                    </a:cubicBezTo>
                    <a:cubicBezTo>
                      <a:pt x="1559210" y="662545"/>
                      <a:pt x="1551259" y="670496"/>
                      <a:pt x="1541462" y="670496"/>
                    </a:cubicBezTo>
                    <a:cubicBezTo>
                      <a:pt x="1531665" y="670496"/>
                      <a:pt x="1523714" y="662545"/>
                      <a:pt x="1523714" y="652748"/>
                    </a:cubicBezTo>
                    <a:close/>
                    <a:moveTo>
                      <a:pt x="1586928" y="652748"/>
                    </a:moveTo>
                    <a:cubicBezTo>
                      <a:pt x="1586928" y="642793"/>
                      <a:pt x="1595007" y="634714"/>
                      <a:pt x="1604962" y="634714"/>
                    </a:cubicBezTo>
                    <a:cubicBezTo>
                      <a:pt x="1614917" y="634714"/>
                      <a:pt x="1622996" y="642793"/>
                      <a:pt x="1622996" y="652748"/>
                    </a:cubicBezTo>
                    <a:cubicBezTo>
                      <a:pt x="1622996" y="662702"/>
                      <a:pt x="1614917" y="670782"/>
                      <a:pt x="1604962" y="670782"/>
                    </a:cubicBezTo>
                    <a:cubicBezTo>
                      <a:pt x="1595007" y="670782"/>
                      <a:pt x="1586928" y="662702"/>
                      <a:pt x="1586928" y="652748"/>
                    </a:cubicBezTo>
                    <a:close/>
                    <a:moveTo>
                      <a:pt x="1650428" y="652748"/>
                    </a:moveTo>
                    <a:cubicBezTo>
                      <a:pt x="1650428" y="642793"/>
                      <a:pt x="1658507" y="634714"/>
                      <a:pt x="1668462" y="634714"/>
                    </a:cubicBezTo>
                    <a:cubicBezTo>
                      <a:pt x="1678417" y="634714"/>
                      <a:pt x="1686496" y="642793"/>
                      <a:pt x="1686496" y="652748"/>
                    </a:cubicBezTo>
                    <a:cubicBezTo>
                      <a:pt x="1686496" y="662702"/>
                      <a:pt x="1678417" y="670782"/>
                      <a:pt x="1668462" y="670782"/>
                    </a:cubicBezTo>
                    <a:cubicBezTo>
                      <a:pt x="1658507" y="670782"/>
                      <a:pt x="1650428" y="662702"/>
                      <a:pt x="1650428" y="652748"/>
                    </a:cubicBezTo>
                    <a:close/>
                    <a:moveTo>
                      <a:pt x="1713928" y="652748"/>
                    </a:moveTo>
                    <a:cubicBezTo>
                      <a:pt x="1713928" y="642793"/>
                      <a:pt x="1722007" y="634714"/>
                      <a:pt x="1731962" y="634714"/>
                    </a:cubicBezTo>
                    <a:cubicBezTo>
                      <a:pt x="1741917" y="634714"/>
                      <a:pt x="1749996" y="642793"/>
                      <a:pt x="1749996" y="652748"/>
                    </a:cubicBezTo>
                    <a:cubicBezTo>
                      <a:pt x="1749996" y="662702"/>
                      <a:pt x="1741917" y="670782"/>
                      <a:pt x="1731962" y="670782"/>
                    </a:cubicBezTo>
                    <a:cubicBezTo>
                      <a:pt x="1722007" y="670782"/>
                      <a:pt x="1713928" y="662702"/>
                      <a:pt x="1713928" y="652748"/>
                    </a:cubicBezTo>
                    <a:close/>
                    <a:moveTo>
                      <a:pt x="1777428" y="652748"/>
                    </a:moveTo>
                    <a:cubicBezTo>
                      <a:pt x="1777428" y="642793"/>
                      <a:pt x="1785507" y="634714"/>
                      <a:pt x="1795462" y="634714"/>
                    </a:cubicBezTo>
                    <a:cubicBezTo>
                      <a:pt x="1805417" y="634714"/>
                      <a:pt x="1813496" y="642793"/>
                      <a:pt x="1813496" y="652748"/>
                    </a:cubicBezTo>
                    <a:cubicBezTo>
                      <a:pt x="1813496" y="662702"/>
                      <a:pt x="1805417" y="670782"/>
                      <a:pt x="1795462" y="670782"/>
                    </a:cubicBezTo>
                    <a:cubicBezTo>
                      <a:pt x="1785507" y="670782"/>
                      <a:pt x="1777428" y="662702"/>
                      <a:pt x="1777428" y="652748"/>
                    </a:cubicBezTo>
                    <a:close/>
                    <a:moveTo>
                      <a:pt x="1840928" y="652748"/>
                    </a:moveTo>
                    <a:cubicBezTo>
                      <a:pt x="1840928" y="642793"/>
                      <a:pt x="1849007" y="634714"/>
                      <a:pt x="1858962" y="634714"/>
                    </a:cubicBezTo>
                    <a:cubicBezTo>
                      <a:pt x="1868917" y="634714"/>
                      <a:pt x="1876996" y="642793"/>
                      <a:pt x="1876996" y="652748"/>
                    </a:cubicBezTo>
                    <a:cubicBezTo>
                      <a:pt x="1876996" y="662702"/>
                      <a:pt x="1868917" y="670782"/>
                      <a:pt x="1858962" y="670782"/>
                    </a:cubicBezTo>
                    <a:cubicBezTo>
                      <a:pt x="1849007" y="670782"/>
                      <a:pt x="1840928" y="662702"/>
                      <a:pt x="1840928" y="652748"/>
                    </a:cubicBezTo>
                    <a:close/>
                    <a:moveTo>
                      <a:pt x="1904142" y="652748"/>
                    </a:moveTo>
                    <a:cubicBezTo>
                      <a:pt x="1904142" y="642635"/>
                      <a:pt x="1912350" y="634428"/>
                      <a:pt x="1922462" y="634428"/>
                    </a:cubicBezTo>
                    <a:cubicBezTo>
                      <a:pt x="1932575" y="634428"/>
                      <a:pt x="1940782" y="642635"/>
                      <a:pt x="1940782" y="652748"/>
                    </a:cubicBezTo>
                    <a:cubicBezTo>
                      <a:pt x="1940782" y="662860"/>
                      <a:pt x="1932575" y="671067"/>
                      <a:pt x="1922462" y="671067"/>
                    </a:cubicBezTo>
                    <a:cubicBezTo>
                      <a:pt x="1912350" y="671067"/>
                      <a:pt x="1904142" y="662860"/>
                      <a:pt x="1904142" y="652748"/>
                    </a:cubicBezTo>
                    <a:close/>
                    <a:moveTo>
                      <a:pt x="1967642" y="652748"/>
                    </a:moveTo>
                    <a:cubicBezTo>
                      <a:pt x="1967642" y="642635"/>
                      <a:pt x="1975850" y="634428"/>
                      <a:pt x="1985962" y="634428"/>
                    </a:cubicBezTo>
                    <a:cubicBezTo>
                      <a:pt x="1996075" y="634428"/>
                      <a:pt x="2004282" y="642635"/>
                      <a:pt x="2004282" y="652748"/>
                    </a:cubicBezTo>
                    <a:cubicBezTo>
                      <a:pt x="2004282" y="662860"/>
                      <a:pt x="1996075" y="671067"/>
                      <a:pt x="1985962" y="671067"/>
                    </a:cubicBezTo>
                    <a:cubicBezTo>
                      <a:pt x="1975850" y="671067"/>
                      <a:pt x="1967642" y="662860"/>
                      <a:pt x="1967642" y="652748"/>
                    </a:cubicBezTo>
                    <a:close/>
                    <a:moveTo>
                      <a:pt x="2031142" y="652748"/>
                    </a:moveTo>
                    <a:cubicBezTo>
                      <a:pt x="2031142" y="642635"/>
                      <a:pt x="2039350" y="634428"/>
                      <a:pt x="2049462" y="634428"/>
                    </a:cubicBezTo>
                    <a:cubicBezTo>
                      <a:pt x="2059575" y="634428"/>
                      <a:pt x="2067782" y="642635"/>
                      <a:pt x="2067782" y="652748"/>
                    </a:cubicBezTo>
                    <a:cubicBezTo>
                      <a:pt x="2067782" y="662860"/>
                      <a:pt x="2059575" y="671067"/>
                      <a:pt x="2049462" y="671067"/>
                    </a:cubicBezTo>
                    <a:cubicBezTo>
                      <a:pt x="2039350" y="671067"/>
                      <a:pt x="2031142" y="662860"/>
                      <a:pt x="2031142" y="652748"/>
                    </a:cubicBezTo>
                    <a:close/>
                    <a:moveTo>
                      <a:pt x="2095500" y="652748"/>
                    </a:moveTo>
                    <a:cubicBezTo>
                      <a:pt x="2095500" y="643108"/>
                      <a:pt x="2103323" y="635285"/>
                      <a:pt x="2112962" y="635285"/>
                    </a:cubicBezTo>
                    <a:cubicBezTo>
                      <a:pt x="2122601" y="635285"/>
                      <a:pt x="2130425" y="643108"/>
                      <a:pt x="2130425" y="652748"/>
                    </a:cubicBezTo>
                    <a:cubicBezTo>
                      <a:pt x="2130425" y="662387"/>
                      <a:pt x="2122601" y="670210"/>
                      <a:pt x="2112962" y="670210"/>
                    </a:cubicBezTo>
                    <a:cubicBezTo>
                      <a:pt x="2103323" y="670210"/>
                      <a:pt x="2095500" y="662387"/>
                      <a:pt x="2095500" y="652748"/>
                    </a:cubicBezTo>
                    <a:close/>
                    <a:moveTo>
                      <a:pt x="2159285" y="652748"/>
                    </a:moveTo>
                    <a:cubicBezTo>
                      <a:pt x="2159285" y="643266"/>
                      <a:pt x="2166981" y="635571"/>
                      <a:pt x="2176462" y="635571"/>
                    </a:cubicBezTo>
                    <a:cubicBezTo>
                      <a:pt x="2185944" y="635571"/>
                      <a:pt x="2193639" y="643266"/>
                      <a:pt x="2193639" y="652748"/>
                    </a:cubicBezTo>
                    <a:cubicBezTo>
                      <a:pt x="2193639" y="662229"/>
                      <a:pt x="2185944" y="669925"/>
                      <a:pt x="2176462" y="669925"/>
                    </a:cubicBezTo>
                    <a:cubicBezTo>
                      <a:pt x="2166981" y="669925"/>
                      <a:pt x="2159285" y="662229"/>
                      <a:pt x="2159285" y="652748"/>
                    </a:cubicBezTo>
                    <a:close/>
                    <a:moveTo>
                      <a:pt x="2222500" y="652748"/>
                    </a:moveTo>
                    <a:cubicBezTo>
                      <a:pt x="2222500" y="643108"/>
                      <a:pt x="2230323" y="635285"/>
                      <a:pt x="2239962" y="635285"/>
                    </a:cubicBezTo>
                    <a:cubicBezTo>
                      <a:pt x="2249601" y="635285"/>
                      <a:pt x="2257425" y="643108"/>
                      <a:pt x="2257425" y="652748"/>
                    </a:cubicBezTo>
                    <a:cubicBezTo>
                      <a:pt x="2257425" y="662387"/>
                      <a:pt x="2249601" y="670210"/>
                      <a:pt x="2239962" y="670210"/>
                    </a:cubicBezTo>
                    <a:cubicBezTo>
                      <a:pt x="2230323" y="670210"/>
                      <a:pt x="2222500" y="662387"/>
                      <a:pt x="2222500" y="652748"/>
                    </a:cubicBezTo>
                    <a:close/>
                    <a:moveTo>
                      <a:pt x="2286000" y="652748"/>
                    </a:moveTo>
                    <a:cubicBezTo>
                      <a:pt x="2286000" y="643108"/>
                      <a:pt x="2293823" y="635285"/>
                      <a:pt x="2303462" y="635285"/>
                    </a:cubicBezTo>
                    <a:cubicBezTo>
                      <a:pt x="2313101" y="635285"/>
                      <a:pt x="2320925" y="643108"/>
                      <a:pt x="2320925" y="652748"/>
                    </a:cubicBezTo>
                    <a:cubicBezTo>
                      <a:pt x="2320925" y="662387"/>
                      <a:pt x="2313101" y="670210"/>
                      <a:pt x="2303462" y="670210"/>
                    </a:cubicBezTo>
                    <a:cubicBezTo>
                      <a:pt x="2293823" y="670210"/>
                      <a:pt x="2286000" y="662387"/>
                      <a:pt x="2286000" y="652748"/>
                    </a:cubicBezTo>
                    <a:close/>
                    <a:moveTo>
                      <a:pt x="63500" y="716248"/>
                    </a:moveTo>
                    <a:cubicBezTo>
                      <a:pt x="63500" y="706608"/>
                      <a:pt x="71323" y="698785"/>
                      <a:pt x="80962" y="698785"/>
                    </a:cubicBezTo>
                    <a:cubicBezTo>
                      <a:pt x="90601" y="698785"/>
                      <a:pt x="98425" y="706608"/>
                      <a:pt x="98425" y="716248"/>
                    </a:cubicBezTo>
                    <a:cubicBezTo>
                      <a:pt x="98425" y="725887"/>
                      <a:pt x="90601" y="733710"/>
                      <a:pt x="80962" y="733710"/>
                    </a:cubicBezTo>
                    <a:cubicBezTo>
                      <a:pt x="71323" y="733710"/>
                      <a:pt x="63500" y="725887"/>
                      <a:pt x="63500" y="716248"/>
                    </a:cubicBezTo>
                    <a:close/>
                    <a:moveTo>
                      <a:pt x="127000" y="716248"/>
                    </a:moveTo>
                    <a:cubicBezTo>
                      <a:pt x="127000" y="706608"/>
                      <a:pt x="134823" y="698785"/>
                      <a:pt x="144462" y="698785"/>
                    </a:cubicBezTo>
                    <a:cubicBezTo>
                      <a:pt x="154101" y="698785"/>
                      <a:pt x="161925" y="706608"/>
                      <a:pt x="161925" y="716248"/>
                    </a:cubicBezTo>
                    <a:cubicBezTo>
                      <a:pt x="161925" y="725887"/>
                      <a:pt x="154101" y="733710"/>
                      <a:pt x="144462" y="733710"/>
                    </a:cubicBezTo>
                    <a:cubicBezTo>
                      <a:pt x="134823" y="733710"/>
                      <a:pt x="127000" y="725887"/>
                      <a:pt x="127000" y="716248"/>
                    </a:cubicBezTo>
                    <a:close/>
                    <a:moveTo>
                      <a:pt x="190500" y="716248"/>
                    </a:moveTo>
                    <a:cubicBezTo>
                      <a:pt x="190500" y="706608"/>
                      <a:pt x="198323" y="698785"/>
                      <a:pt x="207962" y="698785"/>
                    </a:cubicBezTo>
                    <a:cubicBezTo>
                      <a:pt x="217601" y="698785"/>
                      <a:pt x="225425" y="706608"/>
                      <a:pt x="225425" y="716248"/>
                    </a:cubicBezTo>
                    <a:cubicBezTo>
                      <a:pt x="225425" y="725887"/>
                      <a:pt x="217601" y="733710"/>
                      <a:pt x="207962" y="733710"/>
                    </a:cubicBezTo>
                    <a:cubicBezTo>
                      <a:pt x="198323" y="733710"/>
                      <a:pt x="190500" y="725887"/>
                      <a:pt x="190500" y="716248"/>
                    </a:cubicBezTo>
                    <a:close/>
                    <a:moveTo>
                      <a:pt x="254285" y="716248"/>
                    </a:moveTo>
                    <a:cubicBezTo>
                      <a:pt x="254285" y="706766"/>
                      <a:pt x="261980" y="699071"/>
                      <a:pt x="271462" y="699071"/>
                    </a:cubicBezTo>
                    <a:cubicBezTo>
                      <a:pt x="280944" y="699071"/>
                      <a:pt x="288639" y="706766"/>
                      <a:pt x="288639" y="716248"/>
                    </a:cubicBezTo>
                    <a:cubicBezTo>
                      <a:pt x="288639" y="725729"/>
                      <a:pt x="280944" y="733425"/>
                      <a:pt x="271462" y="733425"/>
                    </a:cubicBezTo>
                    <a:cubicBezTo>
                      <a:pt x="261980" y="733425"/>
                      <a:pt x="254285" y="725729"/>
                      <a:pt x="254285" y="716248"/>
                    </a:cubicBezTo>
                    <a:close/>
                    <a:moveTo>
                      <a:pt x="317785" y="716248"/>
                    </a:moveTo>
                    <a:cubicBezTo>
                      <a:pt x="317785" y="706766"/>
                      <a:pt x="325480" y="699071"/>
                      <a:pt x="334962" y="699071"/>
                    </a:cubicBezTo>
                    <a:cubicBezTo>
                      <a:pt x="344444" y="699071"/>
                      <a:pt x="352139" y="706766"/>
                      <a:pt x="352139" y="716248"/>
                    </a:cubicBezTo>
                    <a:cubicBezTo>
                      <a:pt x="352139" y="725729"/>
                      <a:pt x="344444" y="733425"/>
                      <a:pt x="334962" y="733425"/>
                    </a:cubicBezTo>
                    <a:cubicBezTo>
                      <a:pt x="325480" y="733425"/>
                      <a:pt x="317785" y="725729"/>
                      <a:pt x="317785" y="716248"/>
                    </a:cubicBezTo>
                    <a:close/>
                    <a:moveTo>
                      <a:pt x="381285" y="716248"/>
                    </a:moveTo>
                    <a:cubicBezTo>
                      <a:pt x="381285" y="706766"/>
                      <a:pt x="388980" y="699071"/>
                      <a:pt x="398462" y="699071"/>
                    </a:cubicBezTo>
                    <a:cubicBezTo>
                      <a:pt x="407944" y="699071"/>
                      <a:pt x="415639" y="706766"/>
                      <a:pt x="415639" y="716248"/>
                    </a:cubicBezTo>
                    <a:cubicBezTo>
                      <a:pt x="415639" y="725729"/>
                      <a:pt x="407944" y="733425"/>
                      <a:pt x="398462" y="733425"/>
                    </a:cubicBezTo>
                    <a:cubicBezTo>
                      <a:pt x="388980" y="733425"/>
                      <a:pt x="381285" y="725729"/>
                      <a:pt x="381285" y="716248"/>
                    </a:cubicBezTo>
                    <a:close/>
                    <a:moveTo>
                      <a:pt x="444500" y="716248"/>
                    </a:moveTo>
                    <a:cubicBezTo>
                      <a:pt x="444500" y="706608"/>
                      <a:pt x="452323" y="698785"/>
                      <a:pt x="461962" y="698785"/>
                    </a:cubicBezTo>
                    <a:cubicBezTo>
                      <a:pt x="471601" y="698785"/>
                      <a:pt x="479425" y="706608"/>
                      <a:pt x="479425" y="716248"/>
                    </a:cubicBezTo>
                    <a:cubicBezTo>
                      <a:pt x="479425" y="725887"/>
                      <a:pt x="471601" y="733710"/>
                      <a:pt x="461962" y="733710"/>
                    </a:cubicBezTo>
                    <a:cubicBezTo>
                      <a:pt x="452323" y="733710"/>
                      <a:pt x="444500" y="725887"/>
                      <a:pt x="444500" y="716248"/>
                    </a:cubicBezTo>
                    <a:close/>
                    <a:moveTo>
                      <a:pt x="508000" y="716248"/>
                    </a:moveTo>
                    <a:cubicBezTo>
                      <a:pt x="508000" y="706608"/>
                      <a:pt x="515823" y="698785"/>
                      <a:pt x="525462" y="698785"/>
                    </a:cubicBezTo>
                    <a:cubicBezTo>
                      <a:pt x="535101" y="698785"/>
                      <a:pt x="542925" y="706608"/>
                      <a:pt x="542925" y="716248"/>
                    </a:cubicBezTo>
                    <a:cubicBezTo>
                      <a:pt x="542925" y="725887"/>
                      <a:pt x="535101" y="733710"/>
                      <a:pt x="525462" y="733710"/>
                    </a:cubicBezTo>
                    <a:cubicBezTo>
                      <a:pt x="515823" y="733710"/>
                      <a:pt x="508000" y="725887"/>
                      <a:pt x="508000" y="716248"/>
                    </a:cubicBezTo>
                    <a:close/>
                    <a:moveTo>
                      <a:pt x="571500" y="716248"/>
                    </a:moveTo>
                    <a:cubicBezTo>
                      <a:pt x="571500" y="706608"/>
                      <a:pt x="579323" y="698785"/>
                      <a:pt x="588962" y="698785"/>
                    </a:cubicBezTo>
                    <a:cubicBezTo>
                      <a:pt x="598601" y="698785"/>
                      <a:pt x="606425" y="706608"/>
                      <a:pt x="606425" y="716248"/>
                    </a:cubicBezTo>
                    <a:cubicBezTo>
                      <a:pt x="606425" y="725887"/>
                      <a:pt x="598601" y="733710"/>
                      <a:pt x="588962" y="733710"/>
                    </a:cubicBezTo>
                    <a:cubicBezTo>
                      <a:pt x="579323" y="733710"/>
                      <a:pt x="571500" y="725887"/>
                      <a:pt x="571500" y="716248"/>
                    </a:cubicBezTo>
                    <a:close/>
                    <a:moveTo>
                      <a:pt x="635000" y="716248"/>
                    </a:moveTo>
                    <a:cubicBezTo>
                      <a:pt x="635000" y="706608"/>
                      <a:pt x="642823" y="698785"/>
                      <a:pt x="652462" y="698785"/>
                    </a:cubicBezTo>
                    <a:cubicBezTo>
                      <a:pt x="662101" y="698785"/>
                      <a:pt x="669925" y="706608"/>
                      <a:pt x="669925" y="716248"/>
                    </a:cubicBezTo>
                    <a:cubicBezTo>
                      <a:pt x="669925" y="725887"/>
                      <a:pt x="662101" y="733710"/>
                      <a:pt x="652462" y="733710"/>
                    </a:cubicBezTo>
                    <a:cubicBezTo>
                      <a:pt x="642823" y="733710"/>
                      <a:pt x="635000" y="725887"/>
                      <a:pt x="635000" y="716248"/>
                    </a:cubicBezTo>
                    <a:close/>
                    <a:moveTo>
                      <a:pt x="698500" y="716248"/>
                    </a:moveTo>
                    <a:cubicBezTo>
                      <a:pt x="698500" y="706608"/>
                      <a:pt x="706323" y="698785"/>
                      <a:pt x="715962" y="698785"/>
                    </a:cubicBezTo>
                    <a:cubicBezTo>
                      <a:pt x="725601" y="698785"/>
                      <a:pt x="733425" y="706608"/>
                      <a:pt x="733425" y="716248"/>
                    </a:cubicBezTo>
                    <a:cubicBezTo>
                      <a:pt x="733425" y="725887"/>
                      <a:pt x="725601" y="733710"/>
                      <a:pt x="715962" y="733710"/>
                    </a:cubicBezTo>
                    <a:cubicBezTo>
                      <a:pt x="706323" y="733710"/>
                      <a:pt x="698500" y="725887"/>
                      <a:pt x="698500" y="716248"/>
                    </a:cubicBezTo>
                    <a:close/>
                    <a:moveTo>
                      <a:pt x="762000" y="716248"/>
                    </a:moveTo>
                    <a:cubicBezTo>
                      <a:pt x="762000" y="706608"/>
                      <a:pt x="769823" y="698785"/>
                      <a:pt x="779462" y="698785"/>
                    </a:cubicBezTo>
                    <a:cubicBezTo>
                      <a:pt x="789101" y="698785"/>
                      <a:pt x="796925" y="706608"/>
                      <a:pt x="796925" y="716248"/>
                    </a:cubicBezTo>
                    <a:cubicBezTo>
                      <a:pt x="796925" y="725887"/>
                      <a:pt x="789101" y="733710"/>
                      <a:pt x="779462" y="733710"/>
                    </a:cubicBezTo>
                    <a:cubicBezTo>
                      <a:pt x="769823" y="733710"/>
                      <a:pt x="762000" y="725887"/>
                      <a:pt x="762000" y="716248"/>
                    </a:cubicBezTo>
                    <a:close/>
                    <a:moveTo>
                      <a:pt x="825500" y="716248"/>
                    </a:moveTo>
                    <a:cubicBezTo>
                      <a:pt x="825500" y="706608"/>
                      <a:pt x="833323" y="698785"/>
                      <a:pt x="842962" y="698785"/>
                    </a:cubicBezTo>
                    <a:cubicBezTo>
                      <a:pt x="852601" y="698785"/>
                      <a:pt x="860425" y="706608"/>
                      <a:pt x="860425" y="716248"/>
                    </a:cubicBezTo>
                    <a:cubicBezTo>
                      <a:pt x="860425" y="725887"/>
                      <a:pt x="852601" y="733710"/>
                      <a:pt x="842962" y="733710"/>
                    </a:cubicBezTo>
                    <a:cubicBezTo>
                      <a:pt x="833323" y="733710"/>
                      <a:pt x="825500" y="725887"/>
                      <a:pt x="825500" y="716248"/>
                    </a:cubicBezTo>
                    <a:close/>
                    <a:moveTo>
                      <a:pt x="889000" y="716248"/>
                    </a:moveTo>
                    <a:cubicBezTo>
                      <a:pt x="889000" y="706608"/>
                      <a:pt x="896823" y="698785"/>
                      <a:pt x="906462" y="698785"/>
                    </a:cubicBezTo>
                    <a:cubicBezTo>
                      <a:pt x="916101" y="698785"/>
                      <a:pt x="923925" y="706608"/>
                      <a:pt x="923925" y="716248"/>
                    </a:cubicBezTo>
                    <a:cubicBezTo>
                      <a:pt x="923925" y="725887"/>
                      <a:pt x="916101" y="733710"/>
                      <a:pt x="906462" y="733710"/>
                    </a:cubicBezTo>
                    <a:cubicBezTo>
                      <a:pt x="896823" y="733710"/>
                      <a:pt x="889000" y="725887"/>
                      <a:pt x="889000" y="716248"/>
                    </a:cubicBezTo>
                    <a:close/>
                    <a:moveTo>
                      <a:pt x="952500" y="716248"/>
                    </a:moveTo>
                    <a:cubicBezTo>
                      <a:pt x="952500" y="706608"/>
                      <a:pt x="960323" y="698785"/>
                      <a:pt x="969962" y="698785"/>
                    </a:cubicBezTo>
                    <a:cubicBezTo>
                      <a:pt x="979601" y="698785"/>
                      <a:pt x="987425" y="706608"/>
                      <a:pt x="987425" y="716248"/>
                    </a:cubicBezTo>
                    <a:cubicBezTo>
                      <a:pt x="987425" y="725887"/>
                      <a:pt x="979601" y="733710"/>
                      <a:pt x="969962" y="733710"/>
                    </a:cubicBezTo>
                    <a:cubicBezTo>
                      <a:pt x="960323" y="733710"/>
                      <a:pt x="952500" y="725887"/>
                      <a:pt x="952500" y="716248"/>
                    </a:cubicBezTo>
                    <a:close/>
                    <a:moveTo>
                      <a:pt x="1016000" y="716248"/>
                    </a:moveTo>
                    <a:cubicBezTo>
                      <a:pt x="1016000" y="706608"/>
                      <a:pt x="1023823" y="698785"/>
                      <a:pt x="1033462" y="698785"/>
                    </a:cubicBezTo>
                    <a:cubicBezTo>
                      <a:pt x="1043101" y="698785"/>
                      <a:pt x="1050925" y="706608"/>
                      <a:pt x="1050925" y="716248"/>
                    </a:cubicBezTo>
                    <a:cubicBezTo>
                      <a:pt x="1050925" y="725887"/>
                      <a:pt x="1043101" y="733710"/>
                      <a:pt x="1033462" y="733710"/>
                    </a:cubicBezTo>
                    <a:cubicBezTo>
                      <a:pt x="1023823" y="733710"/>
                      <a:pt x="1016000" y="725887"/>
                      <a:pt x="1016000" y="716248"/>
                    </a:cubicBezTo>
                    <a:close/>
                    <a:moveTo>
                      <a:pt x="1079500" y="716248"/>
                    </a:moveTo>
                    <a:cubicBezTo>
                      <a:pt x="1079500" y="706608"/>
                      <a:pt x="1087323" y="698785"/>
                      <a:pt x="1096962" y="698785"/>
                    </a:cubicBezTo>
                    <a:cubicBezTo>
                      <a:pt x="1106601" y="698785"/>
                      <a:pt x="1114425" y="706608"/>
                      <a:pt x="1114425" y="716248"/>
                    </a:cubicBezTo>
                    <a:cubicBezTo>
                      <a:pt x="1114425" y="725887"/>
                      <a:pt x="1106601" y="733710"/>
                      <a:pt x="1096962" y="733710"/>
                    </a:cubicBezTo>
                    <a:cubicBezTo>
                      <a:pt x="1087323" y="733710"/>
                      <a:pt x="1079500" y="725887"/>
                      <a:pt x="1079500" y="716248"/>
                    </a:cubicBezTo>
                    <a:close/>
                    <a:moveTo>
                      <a:pt x="1142714" y="716248"/>
                    </a:moveTo>
                    <a:cubicBezTo>
                      <a:pt x="1142714" y="706451"/>
                      <a:pt x="1150665" y="698500"/>
                      <a:pt x="1160462" y="698500"/>
                    </a:cubicBezTo>
                    <a:cubicBezTo>
                      <a:pt x="1170259" y="698500"/>
                      <a:pt x="1178210" y="706451"/>
                      <a:pt x="1178210" y="716248"/>
                    </a:cubicBezTo>
                    <a:cubicBezTo>
                      <a:pt x="1178210" y="726045"/>
                      <a:pt x="1170259" y="733996"/>
                      <a:pt x="1160462" y="733996"/>
                    </a:cubicBezTo>
                    <a:cubicBezTo>
                      <a:pt x="1150665" y="733996"/>
                      <a:pt x="1142714" y="726045"/>
                      <a:pt x="1142714" y="716248"/>
                    </a:cubicBezTo>
                    <a:close/>
                    <a:moveTo>
                      <a:pt x="1206214" y="716248"/>
                    </a:moveTo>
                    <a:cubicBezTo>
                      <a:pt x="1206214" y="706451"/>
                      <a:pt x="1214165" y="698500"/>
                      <a:pt x="1223962" y="698500"/>
                    </a:cubicBezTo>
                    <a:cubicBezTo>
                      <a:pt x="1233759" y="698500"/>
                      <a:pt x="1241710" y="706451"/>
                      <a:pt x="1241710" y="716248"/>
                    </a:cubicBezTo>
                    <a:cubicBezTo>
                      <a:pt x="1241710" y="726045"/>
                      <a:pt x="1233759" y="733996"/>
                      <a:pt x="1223962" y="733996"/>
                    </a:cubicBezTo>
                    <a:cubicBezTo>
                      <a:pt x="1214165" y="733996"/>
                      <a:pt x="1206214" y="726045"/>
                      <a:pt x="1206214" y="716248"/>
                    </a:cubicBezTo>
                    <a:close/>
                    <a:moveTo>
                      <a:pt x="1269714" y="716248"/>
                    </a:moveTo>
                    <a:cubicBezTo>
                      <a:pt x="1269714" y="706451"/>
                      <a:pt x="1277665" y="698500"/>
                      <a:pt x="1287462" y="698500"/>
                    </a:cubicBezTo>
                    <a:cubicBezTo>
                      <a:pt x="1297259" y="698500"/>
                      <a:pt x="1305210" y="706451"/>
                      <a:pt x="1305210" y="716248"/>
                    </a:cubicBezTo>
                    <a:cubicBezTo>
                      <a:pt x="1305210" y="726045"/>
                      <a:pt x="1297259" y="733996"/>
                      <a:pt x="1287462" y="733996"/>
                    </a:cubicBezTo>
                    <a:cubicBezTo>
                      <a:pt x="1277665" y="733996"/>
                      <a:pt x="1269714" y="726045"/>
                      <a:pt x="1269714" y="716248"/>
                    </a:cubicBezTo>
                    <a:close/>
                    <a:moveTo>
                      <a:pt x="1333214" y="716248"/>
                    </a:moveTo>
                    <a:cubicBezTo>
                      <a:pt x="1333214" y="706451"/>
                      <a:pt x="1341165" y="698500"/>
                      <a:pt x="1350962" y="698500"/>
                    </a:cubicBezTo>
                    <a:cubicBezTo>
                      <a:pt x="1360759" y="698500"/>
                      <a:pt x="1368710" y="706451"/>
                      <a:pt x="1368710" y="716248"/>
                    </a:cubicBezTo>
                    <a:cubicBezTo>
                      <a:pt x="1368710" y="726045"/>
                      <a:pt x="1360759" y="733996"/>
                      <a:pt x="1350962" y="733996"/>
                    </a:cubicBezTo>
                    <a:cubicBezTo>
                      <a:pt x="1341165" y="733996"/>
                      <a:pt x="1333214" y="726045"/>
                      <a:pt x="1333214" y="716248"/>
                    </a:cubicBezTo>
                    <a:close/>
                    <a:moveTo>
                      <a:pt x="1396714" y="716248"/>
                    </a:moveTo>
                    <a:cubicBezTo>
                      <a:pt x="1396714" y="706451"/>
                      <a:pt x="1404665" y="698500"/>
                      <a:pt x="1414462" y="698500"/>
                    </a:cubicBezTo>
                    <a:cubicBezTo>
                      <a:pt x="1424259" y="698500"/>
                      <a:pt x="1432210" y="706451"/>
                      <a:pt x="1432210" y="716248"/>
                    </a:cubicBezTo>
                    <a:cubicBezTo>
                      <a:pt x="1432210" y="726045"/>
                      <a:pt x="1424259" y="733996"/>
                      <a:pt x="1414462" y="733996"/>
                    </a:cubicBezTo>
                    <a:cubicBezTo>
                      <a:pt x="1404665" y="733996"/>
                      <a:pt x="1396714" y="726045"/>
                      <a:pt x="1396714" y="716248"/>
                    </a:cubicBezTo>
                    <a:close/>
                    <a:moveTo>
                      <a:pt x="1460214" y="716248"/>
                    </a:moveTo>
                    <a:cubicBezTo>
                      <a:pt x="1460214" y="706451"/>
                      <a:pt x="1468165" y="698500"/>
                      <a:pt x="1477962" y="698500"/>
                    </a:cubicBezTo>
                    <a:cubicBezTo>
                      <a:pt x="1487759" y="698500"/>
                      <a:pt x="1495710" y="706451"/>
                      <a:pt x="1495710" y="716248"/>
                    </a:cubicBezTo>
                    <a:cubicBezTo>
                      <a:pt x="1495710" y="726045"/>
                      <a:pt x="1487759" y="733996"/>
                      <a:pt x="1477962" y="733996"/>
                    </a:cubicBezTo>
                    <a:cubicBezTo>
                      <a:pt x="1468165" y="733996"/>
                      <a:pt x="1460214" y="726045"/>
                      <a:pt x="1460214" y="716248"/>
                    </a:cubicBezTo>
                    <a:close/>
                    <a:moveTo>
                      <a:pt x="1523428" y="716248"/>
                    </a:moveTo>
                    <a:cubicBezTo>
                      <a:pt x="1523428" y="706293"/>
                      <a:pt x="1531507" y="698214"/>
                      <a:pt x="1541462" y="698214"/>
                    </a:cubicBezTo>
                    <a:cubicBezTo>
                      <a:pt x="1551417" y="698214"/>
                      <a:pt x="1559496" y="706293"/>
                      <a:pt x="1559496" y="716248"/>
                    </a:cubicBezTo>
                    <a:cubicBezTo>
                      <a:pt x="1559496" y="726202"/>
                      <a:pt x="1551417" y="734282"/>
                      <a:pt x="1541462" y="734282"/>
                    </a:cubicBezTo>
                    <a:cubicBezTo>
                      <a:pt x="1531507" y="734282"/>
                      <a:pt x="1523428" y="726202"/>
                      <a:pt x="1523428" y="716248"/>
                    </a:cubicBezTo>
                    <a:close/>
                    <a:moveTo>
                      <a:pt x="1586928" y="716248"/>
                    </a:moveTo>
                    <a:cubicBezTo>
                      <a:pt x="1586928" y="706293"/>
                      <a:pt x="1595007" y="698214"/>
                      <a:pt x="1604962" y="698214"/>
                    </a:cubicBezTo>
                    <a:cubicBezTo>
                      <a:pt x="1614917" y="698214"/>
                      <a:pt x="1622996" y="706293"/>
                      <a:pt x="1622996" y="716248"/>
                    </a:cubicBezTo>
                    <a:cubicBezTo>
                      <a:pt x="1622996" y="726202"/>
                      <a:pt x="1614917" y="734282"/>
                      <a:pt x="1604962" y="734282"/>
                    </a:cubicBezTo>
                    <a:cubicBezTo>
                      <a:pt x="1595007" y="734282"/>
                      <a:pt x="1586928" y="726202"/>
                      <a:pt x="1586928" y="716248"/>
                    </a:cubicBezTo>
                    <a:close/>
                    <a:moveTo>
                      <a:pt x="1650428" y="716248"/>
                    </a:moveTo>
                    <a:cubicBezTo>
                      <a:pt x="1650428" y="706293"/>
                      <a:pt x="1658507" y="698214"/>
                      <a:pt x="1668462" y="698214"/>
                    </a:cubicBezTo>
                    <a:cubicBezTo>
                      <a:pt x="1678417" y="698214"/>
                      <a:pt x="1686496" y="706293"/>
                      <a:pt x="1686496" y="716248"/>
                    </a:cubicBezTo>
                    <a:cubicBezTo>
                      <a:pt x="1686496" y="726202"/>
                      <a:pt x="1678417" y="734282"/>
                      <a:pt x="1668462" y="734282"/>
                    </a:cubicBezTo>
                    <a:cubicBezTo>
                      <a:pt x="1658507" y="734282"/>
                      <a:pt x="1650428" y="726202"/>
                      <a:pt x="1650428" y="716248"/>
                    </a:cubicBezTo>
                    <a:close/>
                    <a:moveTo>
                      <a:pt x="1713928" y="716248"/>
                    </a:moveTo>
                    <a:cubicBezTo>
                      <a:pt x="1713928" y="706293"/>
                      <a:pt x="1722007" y="698214"/>
                      <a:pt x="1731962" y="698214"/>
                    </a:cubicBezTo>
                    <a:cubicBezTo>
                      <a:pt x="1741917" y="698214"/>
                      <a:pt x="1749996" y="706293"/>
                      <a:pt x="1749996" y="716248"/>
                    </a:cubicBezTo>
                    <a:cubicBezTo>
                      <a:pt x="1749996" y="726202"/>
                      <a:pt x="1741917" y="734282"/>
                      <a:pt x="1731962" y="734282"/>
                    </a:cubicBezTo>
                    <a:cubicBezTo>
                      <a:pt x="1722007" y="734282"/>
                      <a:pt x="1713928" y="726202"/>
                      <a:pt x="1713928" y="716248"/>
                    </a:cubicBezTo>
                    <a:close/>
                    <a:moveTo>
                      <a:pt x="1777428" y="716248"/>
                    </a:moveTo>
                    <a:cubicBezTo>
                      <a:pt x="1777428" y="706293"/>
                      <a:pt x="1785507" y="698214"/>
                      <a:pt x="1795462" y="698214"/>
                    </a:cubicBezTo>
                    <a:cubicBezTo>
                      <a:pt x="1805417" y="698214"/>
                      <a:pt x="1813496" y="706293"/>
                      <a:pt x="1813496" y="716248"/>
                    </a:cubicBezTo>
                    <a:cubicBezTo>
                      <a:pt x="1813496" y="726202"/>
                      <a:pt x="1805417" y="734282"/>
                      <a:pt x="1795462" y="734282"/>
                    </a:cubicBezTo>
                    <a:cubicBezTo>
                      <a:pt x="1785507" y="734282"/>
                      <a:pt x="1777428" y="726202"/>
                      <a:pt x="1777428" y="716248"/>
                    </a:cubicBezTo>
                    <a:close/>
                    <a:moveTo>
                      <a:pt x="1840642" y="716248"/>
                    </a:moveTo>
                    <a:cubicBezTo>
                      <a:pt x="1840642" y="706135"/>
                      <a:pt x="1848850" y="697928"/>
                      <a:pt x="1858962" y="697928"/>
                    </a:cubicBezTo>
                    <a:cubicBezTo>
                      <a:pt x="1869075" y="697928"/>
                      <a:pt x="1877282" y="706135"/>
                      <a:pt x="1877282" y="716248"/>
                    </a:cubicBezTo>
                    <a:cubicBezTo>
                      <a:pt x="1877282" y="726360"/>
                      <a:pt x="1869075" y="734567"/>
                      <a:pt x="1858962" y="734567"/>
                    </a:cubicBezTo>
                    <a:cubicBezTo>
                      <a:pt x="1848850" y="734567"/>
                      <a:pt x="1840642" y="726360"/>
                      <a:pt x="1840642" y="716248"/>
                    </a:cubicBezTo>
                    <a:close/>
                    <a:moveTo>
                      <a:pt x="1904142" y="716248"/>
                    </a:moveTo>
                    <a:cubicBezTo>
                      <a:pt x="1904142" y="706135"/>
                      <a:pt x="1912350" y="697928"/>
                      <a:pt x="1922462" y="697928"/>
                    </a:cubicBezTo>
                    <a:cubicBezTo>
                      <a:pt x="1932575" y="697928"/>
                      <a:pt x="1940782" y="706135"/>
                      <a:pt x="1940782" y="716248"/>
                    </a:cubicBezTo>
                    <a:cubicBezTo>
                      <a:pt x="1940782" y="726360"/>
                      <a:pt x="1932575" y="734567"/>
                      <a:pt x="1922462" y="734567"/>
                    </a:cubicBezTo>
                    <a:cubicBezTo>
                      <a:pt x="1912350" y="734567"/>
                      <a:pt x="1904142" y="726360"/>
                      <a:pt x="1904142" y="716248"/>
                    </a:cubicBezTo>
                    <a:close/>
                    <a:moveTo>
                      <a:pt x="1967642" y="716248"/>
                    </a:moveTo>
                    <a:cubicBezTo>
                      <a:pt x="1967642" y="706135"/>
                      <a:pt x="1975850" y="697928"/>
                      <a:pt x="1985962" y="697928"/>
                    </a:cubicBezTo>
                    <a:cubicBezTo>
                      <a:pt x="1996075" y="697928"/>
                      <a:pt x="2004282" y="706135"/>
                      <a:pt x="2004282" y="716248"/>
                    </a:cubicBezTo>
                    <a:cubicBezTo>
                      <a:pt x="2004282" y="726360"/>
                      <a:pt x="1996075" y="734567"/>
                      <a:pt x="1985962" y="734567"/>
                    </a:cubicBezTo>
                    <a:cubicBezTo>
                      <a:pt x="1975850" y="734567"/>
                      <a:pt x="1967642" y="726360"/>
                      <a:pt x="1967642" y="716248"/>
                    </a:cubicBezTo>
                    <a:close/>
                    <a:moveTo>
                      <a:pt x="2031142" y="716248"/>
                    </a:moveTo>
                    <a:cubicBezTo>
                      <a:pt x="2031142" y="706135"/>
                      <a:pt x="2039350" y="697928"/>
                      <a:pt x="2049462" y="697928"/>
                    </a:cubicBezTo>
                    <a:cubicBezTo>
                      <a:pt x="2059575" y="697928"/>
                      <a:pt x="2067782" y="706135"/>
                      <a:pt x="2067782" y="716248"/>
                    </a:cubicBezTo>
                    <a:cubicBezTo>
                      <a:pt x="2067782" y="726360"/>
                      <a:pt x="2059575" y="734567"/>
                      <a:pt x="2049462" y="734567"/>
                    </a:cubicBezTo>
                    <a:cubicBezTo>
                      <a:pt x="2039350" y="734567"/>
                      <a:pt x="2031142" y="726360"/>
                      <a:pt x="2031142" y="716248"/>
                    </a:cubicBezTo>
                    <a:close/>
                    <a:moveTo>
                      <a:pt x="2094642" y="716248"/>
                    </a:moveTo>
                    <a:cubicBezTo>
                      <a:pt x="2094642" y="706135"/>
                      <a:pt x="2102850" y="697928"/>
                      <a:pt x="2112962" y="697928"/>
                    </a:cubicBezTo>
                    <a:cubicBezTo>
                      <a:pt x="2123075" y="697928"/>
                      <a:pt x="2131282" y="706135"/>
                      <a:pt x="2131282" y="716248"/>
                    </a:cubicBezTo>
                    <a:cubicBezTo>
                      <a:pt x="2131282" y="726360"/>
                      <a:pt x="2123075" y="734567"/>
                      <a:pt x="2112962" y="734567"/>
                    </a:cubicBezTo>
                    <a:cubicBezTo>
                      <a:pt x="2102850" y="734567"/>
                      <a:pt x="2094642" y="726360"/>
                      <a:pt x="2094642" y="716248"/>
                    </a:cubicBezTo>
                    <a:close/>
                    <a:moveTo>
                      <a:pt x="2159285" y="716248"/>
                    </a:moveTo>
                    <a:cubicBezTo>
                      <a:pt x="2159285" y="706766"/>
                      <a:pt x="2166981" y="699071"/>
                      <a:pt x="2176462" y="699071"/>
                    </a:cubicBezTo>
                    <a:cubicBezTo>
                      <a:pt x="2185944" y="699071"/>
                      <a:pt x="2193639" y="706766"/>
                      <a:pt x="2193639" y="716248"/>
                    </a:cubicBezTo>
                    <a:cubicBezTo>
                      <a:pt x="2193639" y="725729"/>
                      <a:pt x="2185944" y="733425"/>
                      <a:pt x="2176462" y="733425"/>
                    </a:cubicBezTo>
                    <a:cubicBezTo>
                      <a:pt x="2166981" y="733425"/>
                      <a:pt x="2159285" y="725729"/>
                      <a:pt x="2159285" y="716248"/>
                    </a:cubicBezTo>
                    <a:close/>
                    <a:moveTo>
                      <a:pt x="2222500" y="716248"/>
                    </a:moveTo>
                    <a:cubicBezTo>
                      <a:pt x="2222500" y="706608"/>
                      <a:pt x="2230323" y="698785"/>
                      <a:pt x="2239962" y="698785"/>
                    </a:cubicBezTo>
                    <a:cubicBezTo>
                      <a:pt x="2249601" y="698785"/>
                      <a:pt x="2257425" y="706608"/>
                      <a:pt x="2257425" y="716248"/>
                    </a:cubicBezTo>
                    <a:cubicBezTo>
                      <a:pt x="2257425" y="725887"/>
                      <a:pt x="2249601" y="733710"/>
                      <a:pt x="2239962" y="733710"/>
                    </a:cubicBezTo>
                    <a:cubicBezTo>
                      <a:pt x="2230323" y="733710"/>
                      <a:pt x="2222500" y="725887"/>
                      <a:pt x="2222500" y="716248"/>
                    </a:cubicBezTo>
                    <a:close/>
                    <a:moveTo>
                      <a:pt x="2286000" y="716248"/>
                    </a:moveTo>
                    <a:cubicBezTo>
                      <a:pt x="2286000" y="706608"/>
                      <a:pt x="2293823" y="698785"/>
                      <a:pt x="2303462" y="698785"/>
                    </a:cubicBezTo>
                    <a:cubicBezTo>
                      <a:pt x="2313101" y="698785"/>
                      <a:pt x="2320925" y="706608"/>
                      <a:pt x="2320925" y="716248"/>
                    </a:cubicBezTo>
                    <a:cubicBezTo>
                      <a:pt x="2320925" y="725887"/>
                      <a:pt x="2313101" y="733710"/>
                      <a:pt x="2303462" y="733710"/>
                    </a:cubicBezTo>
                    <a:cubicBezTo>
                      <a:pt x="2293823" y="733710"/>
                      <a:pt x="2286000" y="725887"/>
                      <a:pt x="2286000" y="716248"/>
                    </a:cubicBezTo>
                    <a:close/>
                    <a:moveTo>
                      <a:pt x="63785" y="779748"/>
                    </a:moveTo>
                    <a:cubicBezTo>
                      <a:pt x="63785" y="770266"/>
                      <a:pt x="71480" y="762571"/>
                      <a:pt x="80962" y="762571"/>
                    </a:cubicBezTo>
                    <a:cubicBezTo>
                      <a:pt x="90444" y="762571"/>
                      <a:pt x="98139" y="770266"/>
                      <a:pt x="98139" y="779748"/>
                    </a:cubicBezTo>
                    <a:cubicBezTo>
                      <a:pt x="98139" y="789229"/>
                      <a:pt x="90444" y="796925"/>
                      <a:pt x="80962" y="796925"/>
                    </a:cubicBezTo>
                    <a:cubicBezTo>
                      <a:pt x="71480" y="796925"/>
                      <a:pt x="63785" y="789229"/>
                      <a:pt x="63785" y="779748"/>
                    </a:cubicBezTo>
                    <a:close/>
                    <a:moveTo>
                      <a:pt x="127285" y="779748"/>
                    </a:moveTo>
                    <a:cubicBezTo>
                      <a:pt x="127285" y="770266"/>
                      <a:pt x="134980" y="762571"/>
                      <a:pt x="144462" y="762571"/>
                    </a:cubicBezTo>
                    <a:cubicBezTo>
                      <a:pt x="153944" y="762571"/>
                      <a:pt x="161639" y="770266"/>
                      <a:pt x="161639" y="779748"/>
                    </a:cubicBezTo>
                    <a:cubicBezTo>
                      <a:pt x="161639" y="789229"/>
                      <a:pt x="153944" y="796925"/>
                      <a:pt x="144462" y="796925"/>
                    </a:cubicBezTo>
                    <a:cubicBezTo>
                      <a:pt x="134980" y="796925"/>
                      <a:pt x="127285" y="789229"/>
                      <a:pt x="127285" y="779748"/>
                    </a:cubicBezTo>
                    <a:close/>
                    <a:moveTo>
                      <a:pt x="190785" y="779748"/>
                    </a:moveTo>
                    <a:cubicBezTo>
                      <a:pt x="190785" y="770266"/>
                      <a:pt x="198480" y="762571"/>
                      <a:pt x="207962" y="762571"/>
                    </a:cubicBezTo>
                    <a:cubicBezTo>
                      <a:pt x="217444" y="762571"/>
                      <a:pt x="225139" y="770266"/>
                      <a:pt x="225139" y="779748"/>
                    </a:cubicBezTo>
                    <a:cubicBezTo>
                      <a:pt x="225139" y="789229"/>
                      <a:pt x="217444" y="796925"/>
                      <a:pt x="207962" y="796925"/>
                    </a:cubicBezTo>
                    <a:cubicBezTo>
                      <a:pt x="198480" y="796925"/>
                      <a:pt x="190785" y="789229"/>
                      <a:pt x="190785" y="779748"/>
                    </a:cubicBezTo>
                    <a:close/>
                    <a:moveTo>
                      <a:pt x="254000" y="779748"/>
                    </a:moveTo>
                    <a:cubicBezTo>
                      <a:pt x="254000" y="770108"/>
                      <a:pt x="261823" y="762285"/>
                      <a:pt x="271462" y="762285"/>
                    </a:cubicBezTo>
                    <a:cubicBezTo>
                      <a:pt x="281101" y="762285"/>
                      <a:pt x="288925" y="770108"/>
                      <a:pt x="288925" y="779748"/>
                    </a:cubicBezTo>
                    <a:cubicBezTo>
                      <a:pt x="288925" y="789387"/>
                      <a:pt x="281101" y="797210"/>
                      <a:pt x="271462" y="797210"/>
                    </a:cubicBezTo>
                    <a:cubicBezTo>
                      <a:pt x="261823" y="797210"/>
                      <a:pt x="254000" y="789387"/>
                      <a:pt x="254000" y="779748"/>
                    </a:cubicBezTo>
                    <a:close/>
                    <a:moveTo>
                      <a:pt x="317500" y="779748"/>
                    </a:moveTo>
                    <a:cubicBezTo>
                      <a:pt x="317500" y="770108"/>
                      <a:pt x="325323" y="762285"/>
                      <a:pt x="334962" y="762285"/>
                    </a:cubicBezTo>
                    <a:cubicBezTo>
                      <a:pt x="344601" y="762285"/>
                      <a:pt x="352425" y="770108"/>
                      <a:pt x="352425" y="779748"/>
                    </a:cubicBezTo>
                    <a:cubicBezTo>
                      <a:pt x="352425" y="789387"/>
                      <a:pt x="344601" y="797210"/>
                      <a:pt x="334962" y="797210"/>
                    </a:cubicBezTo>
                    <a:cubicBezTo>
                      <a:pt x="325323" y="797210"/>
                      <a:pt x="317500" y="789387"/>
                      <a:pt x="317500" y="779748"/>
                    </a:cubicBezTo>
                    <a:close/>
                    <a:moveTo>
                      <a:pt x="381000" y="779748"/>
                    </a:moveTo>
                    <a:cubicBezTo>
                      <a:pt x="381000" y="770108"/>
                      <a:pt x="388823" y="762285"/>
                      <a:pt x="398462" y="762285"/>
                    </a:cubicBezTo>
                    <a:cubicBezTo>
                      <a:pt x="408101" y="762285"/>
                      <a:pt x="415925" y="770108"/>
                      <a:pt x="415925" y="779748"/>
                    </a:cubicBezTo>
                    <a:cubicBezTo>
                      <a:pt x="415925" y="789387"/>
                      <a:pt x="408101" y="797210"/>
                      <a:pt x="398462" y="797210"/>
                    </a:cubicBezTo>
                    <a:cubicBezTo>
                      <a:pt x="388823" y="797210"/>
                      <a:pt x="381000" y="789387"/>
                      <a:pt x="381000" y="779748"/>
                    </a:cubicBezTo>
                    <a:close/>
                    <a:moveTo>
                      <a:pt x="444500" y="779748"/>
                    </a:moveTo>
                    <a:cubicBezTo>
                      <a:pt x="444500" y="770108"/>
                      <a:pt x="452323" y="762285"/>
                      <a:pt x="461962" y="762285"/>
                    </a:cubicBezTo>
                    <a:cubicBezTo>
                      <a:pt x="471601" y="762285"/>
                      <a:pt x="479425" y="770108"/>
                      <a:pt x="479425" y="779748"/>
                    </a:cubicBezTo>
                    <a:cubicBezTo>
                      <a:pt x="479425" y="789387"/>
                      <a:pt x="471601" y="797210"/>
                      <a:pt x="461962" y="797210"/>
                    </a:cubicBezTo>
                    <a:cubicBezTo>
                      <a:pt x="452323" y="797210"/>
                      <a:pt x="444500" y="789387"/>
                      <a:pt x="444500" y="779748"/>
                    </a:cubicBezTo>
                    <a:close/>
                    <a:moveTo>
                      <a:pt x="508000" y="779748"/>
                    </a:moveTo>
                    <a:cubicBezTo>
                      <a:pt x="508000" y="770108"/>
                      <a:pt x="515823" y="762285"/>
                      <a:pt x="525462" y="762285"/>
                    </a:cubicBezTo>
                    <a:cubicBezTo>
                      <a:pt x="535101" y="762285"/>
                      <a:pt x="542925" y="770108"/>
                      <a:pt x="542925" y="779748"/>
                    </a:cubicBezTo>
                    <a:cubicBezTo>
                      <a:pt x="542925" y="789387"/>
                      <a:pt x="535101" y="797210"/>
                      <a:pt x="525462" y="797210"/>
                    </a:cubicBezTo>
                    <a:cubicBezTo>
                      <a:pt x="515823" y="797210"/>
                      <a:pt x="508000" y="789387"/>
                      <a:pt x="508000" y="779748"/>
                    </a:cubicBezTo>
                    <a:close/>
                    <a:moveTo>
                      <a:pt x="571500" y="779748"/>
                    </a:moveTo>
                    <a:cubicBezTo>
                      <a:pt x="571500" y="770108"/>
                      <a:pt x="579323" y="762285"/>
                      <a:pt x="588962" y="762285"/>
                    </a:cubicBezTo>
                    <a:cubicBezTo>
                      <a:pt x="598601" y="762285"/>
                      <a:pt x="606425" y="770108"/>
                      <a:pt x="606425" y="779748"/>
                    </a:cubicBezTo>
                    <a:cubicBezTo>
                      <a:pt x="606425" y="789387"/>
                      <a:pt x="598601" y="797210"/>
                      <a:pt x="588962" y="797210"/>
                    </a:cubicBezTo>
                    <a:cubicBezTo>
                      <a:pt x="579323" y="797210"/>
                      <a:pt x="571500" y="789387"/>
                      <a:pt x="571500" y="779748"/>
                    </a:cubicBezTo>
                    <a:close/>
                    <a:moveTo>
                      <a:pt x="635000" y="779748"/>
                    </a:moveTo>
                    <a:cubicBezTo>
                      <a:pt x="635000" y="770108"/>
                      <a:pt x="642823" y="762285"/>
                      <a:pt x="652462" y="762285"/>
                    </a:cubicBezTo>
                    <a:cubicBezTo>
                      <a:pt x="662101" y="762285"/>
                      <a:pt x="669925" y="770108"/>
                      <a:pt x="669925" y="779748"/>
                    </a:cubicBezTo>
                    <a:cubicBezTo>
                      <a:pt x="669925" y="789387"/>
                      <a:pt x="662101" y="797210"/>
                      <a:pt x="652462" y="797210"/>
                    </a:cubicBezTo>
                    <a:cubicBezTo>
                      <a:pt x="642823" y="797210"/>
                      <a:pt x="635000" y="789387"/>
                      <a:pt x="635000" y="779748"/>
                    </a:cubicBezTo>
                    <a:close/>
                    <a:moveTo>
                      <a:pt x="698500" y="779748"/>
                    </a:moveTo>
                    <a:cubicBezTo>
                      <a:pt x="698500" y="770108"/>
                      <a:pt x="706323" y="762285"/>
                      <a:pt x="715962" y="762285"/>
                    </a:cubicBezTo>
                    <a:cubicBezTo>
                      <a:pt x="725601" y="762285"/>
                      <a:pt x="733425" y="770108"/>
                      <a:pt x="733425" y="779748"/>
                    </a:cubicBezTo>
                    <a:cubicBezTo>
                      <a:pt x="733425" y="789387"/>
                      <a:pt x="725601" y="797210"/>
                      <a:pt x="715962" y="797210"/>
                    </a:cubicBezTo>
                    <a:cubicBezTo>
                      <a:pt x="706323" y="797210"/>
                      <a:pt x="698500" y="789387"/>
                      <a:pt x="698500" y="779748"/>
                    </a:cubicBezTo>
                    <a:close/>
                    <a:moveTo>
                      <a:pt x="762000" y="779748"/>
                    </a:moveTo>
                    <a:cubicBezTo>
                      <a:pt x="762000" y="770108"/>
                      <a:pt x="769823" y="762285"/>
                      <a:pt x="779462" y="762285"/>
                    </a:cubicBezTo>
                    <a:cubicBezTo>
                      <a:pt x="789101" y="762285"/>
                      <a:pt x="796925" y="770108"/>
                      <a:pt x="796925" y="779748"/>
                    </a:cubicBezTo>
                    <a:cubicBezTo>
                      <a:pt x="796925" y="789387"/>
                      <a:pt x="789101" y="797210"/>
                      <a:pt x="779462" y="797210"/>
                    </a:cubicBezTo>
                    <a:cubicBezTo>
                      <a:pt x="769823" y="797210"/>
                      <a:pt x="762000" y="789387"/>
                      <a:pt x="762000" y="779748"/>
                    </a:cubicBezTo>
                    <a:close/>
                    <a:moveTo>
                      <a:pt x="825500" y="779748"/>
                    </a:moveTo>
                    <a:cubicBezTo>
                      <a:pt x="825500" y="770108"/>
                      <a:pt x="833323" y="762285"/>
                      <a:pt x="842962" y="762285"/>
                    </a:cubicBezTo>
                    <a:cubicBezTo>
                      <a:pt x="852601" y="762285"/>
                      <a:pt x="860425" y="770108"/>
                      <a:pt x="860425" y="779748"/>
                    </a:cubicBezTo>
                    <a:cubicBezTo>
                      <a:pt x="860425" y="789387"/>
                      <a:pt x="852601" y="797210"/>
                      <a:pt x="842962" y="797210"/>
                    </a:cubicBezTo>
                    <a:cubicBezTo>
                      <a:pt x="833323" y="797210"/>
                      <a:pt x="825500" y="789387"/>
                      <a:pt x="825500" y="779748"/>
                    </a:cubicBezTo>
                    <a:close/>
                    <a:moveTo>
                      <a:pt x="889000" y="779748"/>
                    </a:moveTo>
                    <a:cubicBezTo>
                      <a:pt x="889000" y="770108"/>
                      <a:pt x="896823" y="762285"/>
                      <a:pt x="906462" y="762285"/>
                    </a:cubicBezTo>
                    <a:cubicBezTo>
                      <a:pt x="916101" y="762285"/>
                      <a:pt x="923925" y="770108"/>
                      <a:pt x="923925" y="779748"/>
                    </a:cubicBezTo>
                    <a:cubicBezTo>
                      <a:pt x="923925" y="789387"/>
                      <a:pt x="916101" y="797210"/>
                      <a:pt x="906462" y="797210"/>
                    </a:cubicBezTo>
                    <a:cubicBezTo>
                      <a:pt x="896823" y="797210"/>
                      <a:pt x="889000" y="789387"/>
                      <a:pt x="889000" y="779748"/>
                    </a:cubicBezTo>
                    <a:close/>
                    <a:moveTo>
                      <a:pt x="952500" y="779748"/>
                    </a:moveTo>
                    <a:cubicBezTo>
                      <a:pt x="952500" y="770108"/>
                      <a:pt x="960323" y="762285"/>
                      <a:pt x="969962" y="762285"/>
                    </a:cubicBezTo>
                    <a:cubicBezTo>
                      <a:pt x="979601" y="762285"/>
                      <a:pt x="987425" y="770108"/>
                      <a:pt x="987425" y="779748"/>
                    </a:cubicBezTo>
                    <a:cubicBezTo>
                      <a:pt x="987425" y="789387"/>
                      <a:pt x="979601" y="797210"/>
                      <a:pt x="969962" y="797210"/>
                    </a:cubicBezTo>
                    <a:cubicBezTo>
                      <a:pt x="960323" y="797210"/>
                      <a:pt x="952500" y="789387"/>
                      <a:pt x="952500" y="779748"/>
                    </a:cubicBezTo>
                    <a:close/>
                    <a:moveTo>
                      <a:pt x="1016000" y="779748"/>
                    </a:moveTo>
                    <a:cubicBezTo>
                      <a:pt x="1016000" y="770108"/>
                      <a:pt x="1023823" y="762285"/>
                      <a:pt x="1033462" y="762285"/>
                    </a:cubicBezTo>
                    <a:cubicBezTo>
                      <a:pt x="1043101" y="762285"/>
                      <a:pt x="1050925" y="770108"/>
                      <a:pt x="1050925" y="779748"/>
                    </a:cubicBezTo>
                    <a:cubicBezTo>
                      <a:pt x="1050925" y="789387"/>
                      <a:pt x="1043101" y="797210"/>
                      <a:pt x="1033462" y="797210"/>
                    </a:cubicBezTo>
                    <a:cubicBezTo>
                      <a:pt x="1023823" y="797210"/>
                      <a:pt x="1016000" y="789387"/>
                      <a:pt x="1016000" y="779748"/>
                    </a:cubicBezTo>
                    <a:close/>
                    <a:moveTo>
                      <a:pt x="1079214" y="779748"/>
                    </a:moveTo>
                    <a:cubicBezTo>
                      <a:pt x="1079214" y="769951"/>
                      <a:pt x="1087165" y="762000"/>
                      <a:pt x="1096962" y="762000"/>
                    </a:cubicBezTo>
                    <a:cubicBezTo>
                      <a:pt x="1106759" y="762000"/>
                      <a:pt x="1114710" y="769951"/>
                      <a:pt x="1114710" y="779748"/>
                    </a:cubicBezTo>
                    <a:cubicBezTo>
                      <a:pt x="1114710" y="789545"/>
                      <a:pt x="1106759" y="797496"/>
                      <a:pt x="1096962" y="797496"/>
                    </a:cubicBezTo>
                    <a:cubicBezTo>
                      <a:pt x="1087165" y="797496"/>
                      <a:pt x="1079214" y="789545"/>
                      <a:pt x="1079214" y="779748"/>
                    </a:cubicBezTo>
                    <a:close/>
                    <a:moveTo>
                      <a:pt x="1142714" y="779748"/>
                    </a:moveTo>
                    <a:cubicBezTo>
                      <a:pt x="1142714" y="769951"/>
                      <a:pt x="1150665" y="762000"/>
                      <a:pt x="1160462" y="762000"/>
                    </a:cubicBezTo>
                    <a:cubicBezTo>
                      <a:pt x="1170259" y="762000"/>
                      <a:pt x="1178210" y="769951"/>
                      <a:pt x="1178210" y="779748"/>
                    </a:cubicBezTo>
                    <a:cubicBezTo>
                      <a:pt x="1178210" y="789545"/>
                      <a:pt x="1170259" y="797496"/>
                      <a:pt x="1160462" y="797496"/>
                    </a:cubicBezTo>
                    <a:cubicBezTo>
                      <a:pt x="1150665" y="797496"/>
                      <a:pt x="1142714" y="789545"/>
                      <a:pt x="1142714" y="779748"/>
                    </a:cubicBezTo>
                    <a:close/>
                    <a:moveTo>
                      <a:pt x="1206214" y="779748"/>
                    </a:moveTo>
                    <a:cubicBezTo>
                      <a:pt x="1206214" y="769951"/>
                      <a:pt x="1214165" y="762000"/>
                      <a:pt x="1223962" y="762000"/>
                    </a:cubicBezTo>
                    <a:cubicBezTo>
                      <a:pt x="1233759" y="762000"/>
                      <a:pt x="1241710" y="769951"/>
                      <a:pt x="1241710" y="779748"/>
                    </a:cubicBezTo>
                    <a:cubicBezTo>
                      <a:pt x="1241710" y="789545"/>
                      <a:pt x="1233759" y="797496"/>
                      <a:pt x="1223962" y="797496"/>
                    </a:cubicBezTo>
                    <a:cubicBezTo>
                      <a:pt x="1214165" y="797496"/>
                      <a:pt x="1206214" y="789545"/>
                      <a:pt x="1206214" y="779748"/>
                    </a:cubicBezTo>
                    <a:close/>
                    <a:moveTo>
                      <a:pt x="1269714" y="779748"/>
                    </a:moveTo>
                    <a:cubicBezTo>
                      <a:pt x="1269714" y="769951"/>
                      <a:pt x="1277665" y="762000"/>
                      <a:pt x="1287462" y="762000"/>
                    </a:cubicBezTo>
                    <a:cubicBezTo>
                      <a:pt x="1297259" y="762000"/>
                      <a:pt x="1305210" y="769951"/>
                      <a:pt x="1305210" y="779748"/>
                    </a:cubicBezTo>
                    <a:cubicBezTo>
                      <a:pt x="1305210" y="789545"/>
                      <a:pt x="1297259" y="797496"/>
                      <a:pt x="1287462" y="797496"/>
                    </a:cubicBezTo>
                    <a:cubicBezTo>
                      <a:pt x="1277665" y="797496"/>
                      <a:pt x="1269714" y="789545"/>
                      <a:pt x="1269714" y="779748"/>
                    </a:cubicBezTo>
                    <a:close/>
                    <a:moveTo>
                      <a:pt x="1333214" y="779748"/>
                    </a:moveTo>
                    <a:cubicBezTo>
                      <a:pt x="1333214" y="769951"/>
                      <a:pt x="1341165" y="762000"/>
                      <a:pt x="1350962" y="762000"/>
                    </a:cubicBezTo>
                    <a:cubicBezTo>
                      <a:pt x="1360759" y="762000"/>
                      <a:pt x="1368710" y="769951"/>
                      <a:pt x="1368710" y="779748"/>
                    </a:cubicBezTo>
                    <a:cubicBezTo>
                      <a:pt x="1368710" y="789545"/>
                      <a:pt x="1360759" y="797496"/>
                      <a:pt x="1350962" y="797496"/>
                    </a:cubicBezTo>
                    <a:cubicBezTo>
                      <a:pt x="1341165" y="797496"/>
                      <a:pt x="1333214" y="789545"/>
                      <a:pt x="1333214" y="779748"/>
                    </a:cubicBezTo>
                    <a:close/>
                    <a:moveTo>
                      <a:pt x="1396714" y="779748"/>
                    </a:moveTo>
                    <a:cubicBezTo>
                      <a:pt x="1396714" y="769951"/>
                      <a:pt x="1404665" y="762000"/>
                      <a:pt x="1414462" y="762000"/>
                    </a:cubicBezTo>
                    <a:cubicBezTo>
                      <a:pt x="1424259" y="762000"/>
                      <a:pt x="1432210" y="769951"/>
                      <a:pt x="1432210" y="779748"/>
                    </a:cubicBezTo>
                    <a:cubicBezTo>
                      <a:pt x="1432210" y="789545"/>
                      <a:pt x="1424259" y="797496"/>
                      <a:pt x="1414462" y="797496"/>
                    </a:cubicBezTo>
                    <a:cubicBezTo>
                      <a:pt x="1404665" y="797496"/>
                      <a:pt x="1396714" y="789545"/>
                      <a:pt x="1396714" y="779748"/>
                    </a:cubicBezTo>
                    <a:close/>
                    <a:moveTo>
                      <a:pt x="1460214" y="779748"/>
                    </a:moveTo>
                    <a:cubicBezTo>
                      <a:pt x="1460214" y="769951"/>
                      <a:pt x="1468165" y="762000"/>
                      <a:pt x="1477962" y="762000"/>
                    </a:cubicBezTo>
                    <a:cubicBezTo>
                      <a:pt x="1487759" y="762000"/>
                      <a:pt x="1495710" y="769951"/>
                      <a:pt x="1495710" y="779748"/>
                    </a:cubicBezTo>
                    <a:cubicBezTo>
                      <a:pt x="1495710" y="789545"/>
                      <a:pt x="1487759" y="797496"/>
                      <a:pt x="1477962" y="797496"/>
                    </a:cubicBezTo>
                    <a:cubicBezTo>
                      <a:pt x="1468165" y="797496"/>
                      <a:pt x="1460214" y="789545"/>
                      <a:pt x="1460214" y="779748"/>
                    </a:cubicBezTo>
                    <a:close/>
                    <a:moveTo>
                      <a:pt x="1523428" y="779748"/>
                    </a:moveTo>
                    <a:cubicBezTo>
                      <a:pt x="1523428" y="769793"/>
                      <a:pt x="1531507" y="761714"/>
                      <a:pt x="1541462" y="761714"/>
                    </a:cubicBezTo>
                    <a:cubicBezTo>
                      <a:pt x="1551417" y="761714"/>
                      <a:pt x="1559496" y="769793"/>
                      <a:pt x="1559496" y="779748"/>
                    </a:cubicBezTo>
                    <a:cubicBezTo>
                      <a:pt x="1559496" y="789702"/>
                      <a:pt x="1551417" y="797782"/>
                      <a:pt x="1541462" y="797782"/>
                    </a:cubicBezTo>
                    <a:cubicBezTo>
                      <a:pt x="1531507" y="797782"/>
                      <a:pt x="1523428" y="789702"/>
                      <a:pt x="1523428" y="779748"/>
                    </a:cubicBezTo>
                    <a:close/>
                    <a:moveTo>
                      <a:pt x="1586928" y="779748"/>
                    </a:moveTo>
                    <a:cubicBezTo>
                      <a:pt x="1586928" y="769793"/>
                      <a:pt x="1595007" y="761714"/>
                      <a:pt x="1604962" y="761714"/>
                    </a:cubicBezTo>
                    <a:cubicBezTo>
                      <a:pt x="1614917" y="761714"/>
                      <a:pt x="1622996" y="769793"/>
                      <a:pt x="1622996" y="779748"/>
                    </a:cubicBezTo>
                    <a:cubicBezTo>
                      <a:pt x="1622996" y="789702"/>
                      <a:pt x="1614917" y="797782"/>
                      <a:pt x="1604962" y="797782"/>
                    </a:cubicBezTo>
                    <a:cubicBezTo>
                      <a:pt x="1595007" y="797782"/>
                      <a:pt x="1586928" y="789702"/>
                      <a:pt x="1586928" y="779748"/>
                    </a:cubicBezTo>
                    <a:close/>
                    <a:moveTo>
                      <a:pt x="1650428" y="779748"/>
                    </a:moveTo>
                    <a:cubicBezTo>
                      <a:pt x="1650428" y="769793"/>
                      <a:pt x="1658507" y="761714"/>
                      <a:pt x="1668462" y="761714"/>
                    </a:cubicBezTo>
                    <a:cubicBezTo>
                      <a:pt x="1678417" y="761714"/>
                      <a:pt x="1686496" y="769793"/>
                      <a:pt x="1686496" y="779748"/>
                    </a:cubicBezTo>
                    <a:cubicBezTo>
                      <a:pt x="1686496" y="789702"/>
                      <a:pt x="1678417" y="797782"/>
                      <a:pt x="1668462" y="797782"/>
                    </a:cubicBezTo>
                    <a:cubicBezTo>
                      <a:pt x="1658507" y="797782"/>
                      <a:pt x="1650428" y="789702"/>
                      <a:pt x="1650428" y="779748"/>
                    </a:cubicBezTo>
                    <a:close/>
                    <a:moveTo>
                      <a:pt x="1713928" y="779748"/>
                    </a:moveTo>
                    <a:cubicBezTo>
                      <a:pt x="1713928" y="769793"/>
                      <a:pt x="1722007" y="761714"/>
                      <a:pt x="1731962" y="761714"/>
                    </a:cubicBezTo>
                    <a:cubicBezTo>
                      <a:pt x="1741917" y="761714"/>
                      <a:pt x="1749996" y="769793"/>
                      <a:pt x="1749996" y="779748"/>
                    </a:cubicBezTo>
                    <a:cubicBezTo>
                      <a:pt x="1749996" y="789702"/>
                      <a:pt x="1741917" y="797782"/>
                      <a:pt x="1731962" y="797782"/>
                    </a:cubicBezTo>
                    <a:cubicBezTo>
                      <a:pt x="1722007" y="797782"/>
                      <a:pt x="1713928" y="789702"/>
                      <a:pt x="1713928" y="779748"/>
                    </a:cubicBezTo>
                    <a:close/>
                    <a:moveTo>
                      <a:pt x="1777428" y="779748"/>
                    </a:moveTo>
                    <a:cubicBezTo>
                      <a:pt x="1777428" y="769793"/>
                      <a:pt x="1785507" y="761714"/>
                      <a:pt x="1795462" y="761714"/>
                    </a:cubicBezTo>
                    <a:cubicBezTo>
                      <a:pt x="1805417" y="761714"/>
                      <a:pt x="1813496" y="769793"/>
                      <a:pt x="1813496" y="779748"/>
                    </a:cubicBezTo>
                    <a:cubicBezTo>
                      <a:pt x="1813496" y="789702"/>
                      <a:pt x="1805417" y="797782"/>
                      <a:pt x="1795462" y="797782"/>
                    </a:cubicBezTo>
                    <a:cubicBezTo>
                      <a:pt x="1785507" y="797782"/>
                      <a:pt x="1777428" y="789702"/>
                      <a:pt x="1777428" y="779748"/>
                    </a:cubicBezTo>
                    <a:close/>
                    <a:moveTo>
                      <a:pt x="1840642" y="779748"/>
                    </a:moveTo>
                    <a:cubicBezTo>
                      <a:pt x="1840642" y="769635"/>
                      <a:pt x="1848850" y="761428"/>
                      <a:pt x="1858962" y="761428"/>
                    </a:cubicBezTo>
                    <a:cubicBezTo>
                      <a:pt x="1869075" y="761428"/>
                      <a:pt x="1877282" y="769635"/>
                      <a:pt x="1877282" y="779748"/>
                    </a:cubicBezTo>
                    <a:cubicBezTo>
                      <a:pt x="1877282" y="789860"/>
                      <a:pt x="1869075" y="798067"/>
                      <a:pt x="1858962" y="798067"/>
                    </a:cubicBezTo>
                    <a:cubicBezTo>
                      <a:pt x="1848850" y="798067"/>
                      <a:pt x="1840642" y="789860"/>
                      <a:pt x="1840642" y="779748"/>
                    </a:cubicBezTo>
                    <a:close/>
                    <a:moveTo>
                      <a:pt x="1904142" y="779748"/>
                    </a:moveTo>
                    <a:cubicBezTo>
                      <a:pt x="1904142" y="769635"/>
                      <a:pt x="1912350" y="761428"/>
                      <a:pt x="1922462" y="761428"/>
                    </a:cubicBezTo>
                    <a:cubicBezTo>
                      <a:pt x="1932575" y="761428"/>
                      <a:pt x="1940782" y="769635"/>
                      <a:pt x="1940782" y="779748"/>
                    </a:cubicBezTo>
                    <a:cubicBezTo>
                      <a:pt x="1940782" y="789860"/>
                      <a:pt x="1932575" y="798067"/>
                      <a:pt x="1922462" y="798067"/>
                    </a:cubicBezTo>
                    <a:cubicBezTo>
                      <a:pt x="1912350" y="798067"/>
                      <a:pt x="1904142" y="789860"/>
                      <a:pt x="1904142" y="779748"/>
                    </a:cubicBezTo>
                    <a:close/>
                    <a:moveTo>
                      <a:pt x="1967642" y="779748"/>
                    </a:moveTo>
                    <a:cubicBezTo>
                      <a:pt x="1967642" y="769635"/>
                      <a:pt x="1975850" y="761428"/>
                      <a:pt x="1985962" y="761428"/>
                    </a:cubicBezTo>
                    <a:cubicBezTo>
                      <a:pt x="1996075" y="761428"/>
                      <a:pt x="2004282" y="769635"/>
                      <a:pt x="2004282" y="779748"/>
                    </a:cubicBezTo>
                    <a:cubicBezTo>
                      <a:pt x="2004282" y="789860"/>
                      <a:pt x="1996075" y="798067"/>
                      <a:pt x="1985962" y="798067"/>
                    </a:cubicBezTo>
                    <a:cubicBezTo>
                      <a:pt x="1975850" y="798067"/>
                      <a:pt x="1967642" y="789860"/>
                      <a:pt x="1967642" y="779748"/>
                    </a:cubicBezTo>
                    <a:close/>
                    <a:moveTo>
                      <a:pt x="2031142" y="779748"/>
                    </a:moveTo>
                    <a:cubicBezTo>
                      <a:pt x="2031142" y="769635"/>
                      <a:pt x="2039350" y="761428"/>
                      <a:pt x="2049462" y="761428"/>
                    </a:cubicBezTo>
                    <a:cubicBezTo>
                      <a:pt x="2059575" y="761428"/>
                      <a:pt x="2067782" y="769635"/>
                      <a:pt x="2067782" y="779748"/>
                    </a:cubicBezTo>
                    <a:cubicBezTo>
                      <a:pt x="2067782" y="789860"/>
                      <a:pt x="2059575" y="798067"/>
                      <a:pt x="2049462" y="798067"/>
                    </a:cubicBezTo>
                    <a:cubicBezTo>
                      <a:pt x="2039350" y="798067"/>
                      <a:pt x="2031142" y="789860"/>
                      <a:pt x="2031142" y="779748"/>
                    </a:cubicBezTo>
                    <a:close/>
                    <a:moveTo>
                      <a:pt x="2094642" y="779748"/>
                    </a:moveTo>
                    <a:cubicBezTo>
                      <a:pt x="2094642" y="769635"/>
                      <a:pt x="2102850" y="761428"/>
                      <a:pt x="2112962" y="761428"/>
                    </a:cubicBezTo>
                    <a:cubicBezTo>
                      <a:pt x="2123075" y="761428"/>
                      <a:pt x="2131282" y="769635"/>
                      <a:pt x="2131282" y="779748"/>
                    </a:cubicBezTo>
                    <a:cubicBezTo>
                      <a:pt x="2131282" y="789860"/>
                      <a:pt x="2123075" y="798067"/>
                      <a:pt x="2112962" y="798067"/>
                    </a:cubicBezTo>
                    <a:cubicBezTo>
                      <a:pt x="2102850" y="798067"/>
                      <a:pt x="2094642" y="789860"/>
                      <a:pt x="2094642" y="779748"/>
                    </a:cubicBezTo>
                    <a:close/>
                    <a:moveTo>
                      <a:pt x="2159285" y="779748"/>
                    </a:moveTo>
                    <a:cubicBezTo>
                      <a:pt x="2159285" y="770266"/>
                      <a:pt x="2166981" y="762571"/>
                      <a:pt x="2176462" y="762571"/>
                    </a:cubicBezTo>
                    <a:cubicBezTo>
                      <a:pt x="2185944" y="762571"/>
                      <a:pt x="2193639" y="770266"/>
                      <a:pt x="2193639" y="779748"/>
                    </a:cubicBezTo>
                    <a:cubicBezTo>
                      <a:pt x="2193639" y="789229"/>
                      <a:pt x="2185944" y="796925"/>
                      <a:pt x="2176462" y="796925"/>
                    </a:cubicBezTo>
                    <a:cubicBezTo>
                      <a:pt x="2166981" y="796925"/>
                      <a:pt x="2159285" y="789229"/>
                      <a:pt x="2159285" y="779748"/>
                    </a:cubicBezTo>
                    <a:close/>
                    <a:moveTo>
                      <a:pt x="2222785" y="779748"/>
                    </a:moveTo>
                    <a:cubicBezTo>
                      <a:pt x="2222785" y="770266"/>
                      <a:pt x="2230481" y="762571"/>
                      <a:pt x="2239962" y="762571"/>
                    </a:cubicBezTo>
                    <a:cubicBezTo>
                      <a:pt x="2249444" y="762571"/>
                      <a:pt x="2257139" y="770266"/>
                      <a:pt x="2257139" y="779748"/>
                    </a:cubicBezTo>
                    <a:cubicBezTo>
                      <a:pt x="2257139" y="789229"/>
                      <a:pt x="2249444" y="796925"/>
                      <a:pt x="2239962" y="796925"/>
                    </a:cubicBezTo>
                    <a:cubicBezTo>
                      <a:pt x="2230481" y="796925"/>
                      <a:pt x="2222785" y="789229"/>
                      <a:pt x="2222785" y="779748"/>
                    </a:cubicBezTo>
                    <a:close/>
                    <a:moveTo>
                      <a:pt x="2286000" y="779748"/>
                    </a:moveTo>
                    <a:cubicBezTo>
                      <a:pt x="2286000" y="770108"/>
                      <a:pt x="2293823" y="762285"/>
                      <a:pt x="2303462" y="762285"/>
                    </a:cubicBezTo>
                    <a:cubicBezTo>
                      <a:pt x="2313101" y="762285"/>
                      <a:pt x="2320925" y="770108"/>
                      <a:pt x="2320925" y="779748"/>
                    </a:cubicBezTo>
                    <a:cubicBezTo>
                      <a:pt x="2320925" y="789387"/>
                      <a:pt x="2313101" y="797210"/>
                      <a:pt x="2303462" y="797210"/>
                    </a:cubicBezTo>
                    <a:cubicBezTo>
                      <a:pt x="2293823" y="797210"/>
                      <a:pt x="2286000" y="789387"/>
                      <a:pt x="2286000" y="779748"/>
                    </a:cubicBezTo>
                    <a:close/>
                    <a:moveTo>
                      <a:pt x="2349500" y="779748"/>
                    </a:moveTo>
                    <a:cubicBezTo>
                      <a:pt x="2349500" y="770108"/>
                      <a:pt x="2357323" y="762285"/>
                      <a:pt x="2366962" y="762285"/>
                    </a:cubicBezTo>
                    <a:cubicBezTo>
                      <a:pt x="2376601" y="762285"/>
                      <a:pt x="2384425" y="770108"/>
                      <a:pt x="2384425" y="779748"/>
                    </a:cubicBezTo>
                    <a:cubicBezTo>
                      <a:pt x="2384425" y="789387"/>
                      <a:pt x="2376601" y="797210"/>
                      <a:pt x="2366962" y="797210"/>
                    </a:cubicBezTo>
                    <a:cubicBezTo>
                      <a:pt x="2357323" y="797210"/>
                      <a:pt x="2349500" y="789387"/>
                      <a:pt x="2349500" y="779748"/>
                    </a:cubicBezTo>
                    <a:close/>
                    <a:moveTo>
                      <a:pt x="63500" y="843248"/>
                    </a:moveTo>
                    <a:cubicBezTo>
                      <a:pt x="63500" y="833608"/>
                      <a:pt x="71323" y="825785"/>
                      <a:pt x="80962" y="825785"/>
                    </a:cubicBezTo>
                    <a:cubicBezTo>
                      <a:pt x="90601" y="825785"/>
                      <a:pt x="98425" y="833608"/>
                      <a:pt x="98425" y="843248"/>
                    </a:cubicBezTo>
                    <a:cubicBezTo>
                      <a:pt x="98425" y="852887"/>
                      <a:pt x="90601" y="860710"/>
                      <a:pt x="80962" y="860710"/>
                    </a:cubicBezTo>
                    <a:cubicBezTo>
                      <a:pt x="71323" y="860710"/>
                      <a:pt x="63500" y="852887"/>
                      <a:pt x="63500" y="843248"/>
                    </a:cubicBezTo>
                    <a:close/>
                    <a:moveTo>
                      <a:pt x="127000" y="843248"/>
                    </a:moveTo>
                    <a:cubicBezTo>
                      <a:pt x="127000" y="833608"/>
                      <a:pt x="134823" y="825785"/>
                      <a:pt x="144462" y="825785"/>
                    </a:cubicBezTo>
                    <a:cubicBezTo>
                      <a:pt x="154101" y="825785"/>
                      <a:pt x="161925" y="833608"/>
                      <a:pt x="161925" y="843248"/>
                    </a:cubicBezTo>
                    <a:cubicBezTo>
                      <a:pt x="161925" y="852887"/>
                      <a:pt x="154101" y="860710"/>
                      <a:pt x="144462" y="860710"/>
                    </a:cubicBezTo>
                    <a:cubicBezTo>
                      <a:pt x="134823" y="860710"/>
                      <a:pt x="127000" y="852887"/>
                      <a:pt x="127000" y="843248"/>
                    </a:cubicBezTo>
                    <a:close/>
                    <a:moveTo>
                      <a:pt x="190500" y="843248"/>
                    </a:moveTo>
                    <a:cubicBezTo>
                      <a:pt x="190500" y="833608"/>
                      <a:pt x="198323" y="825785"/>
                      <a:pt x="207962" y="825785"/>
                    </a:cubicBezTo>
                    <a:cubicBezTo>
                      <a:pt x="217601" y="825785"/>
                      <a:pt x="225425" y="833608"/>
                      <a:pt x="225425" y="843248"/>
                    </a:cubicBezTo>
                    <a:cubicBezTo>
                      <a:pt x="225425" y="852887"/>
                      <a:pt x="217601" y="860710"/>
                      <a:pt x="207962" y="860710"/>
                    </a:cubicBezTo>
                    <a:cubicBezTo>
                      <a:pt x="198323" y="860710"/>
                      <a:pt x="190500" y="852887"/>
                      <a:pt x="190500" y="843248"/>
                    </a:cubicBezTo>
                    <a:close/>
                    <a:moveTo>
                      <a:pt x="254000" y="843248"/>
                    </a:moveTo>
                    <a:cubicBezTo>
                      <a:pt x="254000" y="833608"/>
                      <a:pt x="261823" y="825785"/>
                      <a:pt x="271462" y="825785"/>
                    </a:cubicBezTo>
                    <a:cubicBezTo>
                      <a:pt x="281101" y="825785"/>
                      <a:pt x="288925" y="833608"/>
                      <a:pt x="288925" y="843248"/>
                    </a:cubicBezTo>
                    <a:cubicBezTo>
                      <a:pt x="288925" y="852887"/>
                      <a:pt x="281101" y="860710"/>
                      <a:pt x="271462" y="860710"/>
                    </a:cubicBezTo>
                    <a:cubicBezTo>
                      <a:pt x="261823" y="860710"/>
                      <a:pt x="254000" y="852887"/>
                      <a:pt x="254000" y="843248"/>
                    </a:cubicBezTo>
                    <a:close/>
                    <a:moveTo>
                      <a:pt x="317500" y="843248"/>
                    </a:moveTo>
                    <a:cubicBezTo>
                      <a:pt x="317500" y="833608"/>
                      <a:pt x="325323" y="825785"/>
                      <a:pt x="334962" y="825785"/>
                    </a:cubicBezTo>
                    <a:cubicBezTo>
                      <a:pt x="344601" y="825785"/>
                      <a:pt x="352425" y="833608"/>
                      <a:pt x="352425" y="843248"/>
                    </a:cubicBezTo>
                    <a:cubicBezTo>
                      <a:pt x="352425" y="852887"/>
                      <a:pt x="344601" y="860710"/>
                      <a:pt x="334962" y="860710"/>
                    </a:cubicBezTo>
                    <a:cubicBezTo>
                      <a:pt x="325323" y="860710"/>
                      <a:pt x="317500" y="852887"/>
                      <a:pt x="317500" y="843248"/>
                    </a:cubicBezTo>
                    <a:close/>
                    <a:moveTo>
                      <a:pt x="381000" y="843248"/>
                    </a:moveTo>
                    <a:cubicBezTo>
                      <a:pt x="381000" y="833608"/>
                      <a:pt x="388823" y="825785"/>
                      <a:pt x="398462" y="825785"/>
                    </a:cubicBezTo>
                    <a:cubicBezTo>
                      <a:pt x="408101" y="825785"/>
                      <a:pt x="415925" y="833608"/>
                      <a:pt x="415925" y="843248"/>
                    </a:cubicBezTo>
                    <a:cubicBezTo>
                      <a:pt x="415925" y="852887"/>
                      <a:pt x="408101" y="860710"/>
                      <a:pt x="398462" y="860710"/>
                    </a:cubicBezTo>
                    <a:cubicBezTo>
                      <a:pt x="388823" y="860710"/>
                      <a:pt x="381000" y="852887"/>
                      <a:pt x="381000" y="843248"/>
                    </a:cubicBezTo>
                    <a:close/>
                    <a:moveTo>
                      <a:pt x="444500" y="843248"/>
                    </a:moveTo>
                    <a:cubicBezTo>
                      <a:pt x="444500" y="833608"/>
                      <a:pt x="452323" y="825785"/>
                      <a:pt x="461962" y="825785"/>
                    </a:cubicBezTo>
                    <a:cubicBezTo>
                      <a:pt x="471601" y="825785"/>
                      <a:pt x="479425" y="833608"/>
                      <a:pt x="479425" y="843248"/>
                    </a:cubicBezTo>
                    <a:cubicBezTo>
                      <a:pt x="479425" y="852887"/>
                      <a:pt x="471601" y="860710"/>
                      <a:pt x="461962" y="860710"/>
                    </a:cubicBezTo>
                    <a:cubicBezTo>
                      <a:pt x="452323" y="860710"/>
                      <a:pt x="444500" y="852887"/>
                      <a:pt x="444500" y="843248"/>
                    </a:cubicBezTo>
                    <a:close/>
                    <a:moveTo>
                      <a:pt x="508000" y="843248"/>
                    </a:moveTo>
                    <a:cubicBezTo>
                      <a:pt x="508000" y="833608"/>
                      <a:pt x="515823" y="825785"/>
                      <a:pt x="525462" y="825785"/>
                    </a:cubicBezTo>
                    <a:cubicBezTo>
                      <a:pt x="535101" y="825785"/>
                      <a:pt x="542925" y="833608"/>
                      <a:pt x="542925" y="843248"/>
                    </a:cubicBezTo>
                    <a:cubicBezTo>
                      <a:pt x="542925" y="852887"/>
                      <a:pt x="535101" y="860710"/>
                      <a:pt x="525462" y="860710"/>
                    </a:cubicBezTo>
                    <a:cubicBezTo>
                      <a:pt x="515823" y="860710"/>
                      <a:pt x="508000" y="852887"/>
                      <a:pt x="508000" y="843248"/>
                    </a:cubicBezTo>
                    <a:close/>
                    <a:moveTo>
                      <a:pt x="571500" y="843248"/>
                    </a:moveTo>
                    <a:cubicBezTo>
                      <a:pt x="571500" y="833608"/>
                      <a:pt x="579323" y="825785"/>
                      <a:pt x="588962" y="825785"/>
                    </a:cubicBezTo>
                    <a:cubicBezTo>
                      <a:pt x="598601" y="825785"/>
                      <a:pt x="606425" y="833608"/>
                      <a:pt x="606425" y="843248"/>
                    </a:cubicBezTo>
                    <a:cubicBezTo>
                      <a:pt x="606425" y="852887"/>
                      <a:pt x="598601" y="860710"/>
                      <a:pt x="588962" y="860710"/>
                    </a:cubicBezTo>
                    <a:cubicBezTo>
                      <a:pt x="579323" y="860710"/>
                      <a:pt x="571500" y="852887"/>
                      <a:pt x="571500" y="843248"/>
                    </a:cubicBezTo>
                    <a:close/>
                    <a:moveTo>
                      <a:pt x="635000" y="843248"/>
                    </a:moveTo>
                    <a:cubicBezTo>
                      <a:pt x="635000" y="833608"/>
                      <a:pt x="642823" y="825785"/>
                      <a:pt x="652462" y="825785"/>
                    </a:cubicBezTo>
                    <a:cubicBezTo>
                      <a:pt x="662101" y="825785"/>
                      <a:pt x="669925" y="833608"/>
                      <a:pt x="669925" y="843248"/>
                    </a:cubicBezTo>
                    <a:cubicBezTo>
                      <a:pt x="669925" y="852887"/>
                      <a:pt x="662101" y="860710"/>
                      <a:pt x="652462" y="860710"/>
                    </a:cubicBezTo>
                    <a:cubicBezTo>
                      <a:pt x="642823" y="860710"/>
                      <a:pt x="635000" y="852887"/>
                      <a:pt x="635000" y="843248"/>
                    </a:cubicBezTo>
                    <a:close/>
                    <a:moveTo>
                      <a:pt x="698500" y="843248"/>
                    </a:moveTo>
                    <a:cubicBezTo>
                      <a:pt x="698500" y="833608"/>
                      <a:pt x="706323" y="825785"/>
                      <a:pt x="715962" y="825785"/>
                    </a:cubicBezTo>
                    <a:cubicBezTo>
                      <a:pt x="725601" y="825785"/>
                      <a:pt x="733425" y="833608"/>
                      <a:pt x="733425" y="843248"/>
                    </a:cubicBezTo>
                    <a:cubicBezTo>
                      <a:pt x="733425" y="852887"/>
                      <a:pt x="725601" y="860710"/>
                      <a:pt x="715962" y="860710"/>
                    </a:cubicBezTo>
                    <a:cubicBezTo>
                      <a:pt x="706323" y="860710"/>
                      <a:pt x="698500" y="852887"/>
                      <a:pt x="698500" y="843248"/>
                    </a:cubicBezTo>
                    <a:close/>
                    <a:moveTo>
                      <a:pt x="762000" y="843248"/>
                    </a:moveTo>
                    <a:cubicBezTo>
                      <a:pt x="762000" y="833608"/>
                      <a:pt x="769823" y="825785"/>
                      <a:pt x="779462" y="825785"/>
                    </a:cubicBezTo>
                    <a:cubicBezTo>
                      <a:pt x="789101" y="825785"/>
                      <a:pt x="796925" y="833608"/>
                      <a:pt x="796925" y="843248"/>
                    </a:cubicBezTo>
                    <a:cubicBezTo>
                      <a:pt x="796925" y="852887"/>
                      <a:pt x="789101" y="860710"/>
                      <a:pt x="779462" y="860710"/>
                    </a:cubicBezTo>
                    <a:cubicBezTo>
                      <a:pt x="769823" y="860710"/>
                      <a:pt x="762000" y="852887"/>
                      <a:pt x="762000" y="843248"/>
                    </a:cubicBezTo>
                    <a:close/>
                    <a:moveTo>
                      <a:pt x="825500" y="843248"/>
                    </a:moveTo>
                    <a:cubicBezTo>
                      <a:pt x="825500" y="833608"/>
                      <a:pt x="833323" y="825785"/>
                      <a:pt x="842962" y="825785"/>
                    </a:cubicBezTo>
                    <a:cubicBezTo>
                      <a:pt x="852601" y="825785"/>
                      <a:pt x="860425" y="833608"/>
                      <a:pt x="860425" y="843248"/>
                    </a:cubicBezTo>
                    <a:cubicBezTo>
                      <a:pt x="860425" y="852887"/>
                      <a:pt x="852601" y="860710"/>
                      <a:pt x="842962" y="860710"/>
                    </a:cubicBezTo>
                    <a:cubicBezTo>
                      <a:pt x="833323" y="860710"/>
                      <a:pt x="825500" y="852887"/>
                      <a:pt x="825500" y="843248"/>
                    </a:cubicBezTo>
                    <a:close/>
                    <a:moveTo>
                      <a:pt x="889000" y="843248"/>
                    </a:moveTo>
                    <a:cubicBezTo>
                      <a:pt x="889000" y="833608"/>
                      <a:pt x="896823" y="825785"/>
                      <a:pt x="906462" y="825785"/>
                    </a:cubicBezTo>
                    <a:cubicBezTo>
                      <a:pt x="916101" y="825785"/>
                      <a:pt x="923925" y="833608"/>
                      <a:pt x="923925" y="843248"/>
                    </a:cubicBezTo>
                    <a:cubicBezTo>
                      <a:pt x="923925" y="852887"/>
                      <a:pt x="916101" y="860710"/>
                      <a:pt x="906462" y="860710"/>
                    </a:cubicBezTo>
                    <a:cubicBezTo>
                      <a:pt x="896823" y="860710"/>
                      <a:pt x="889000" y="852887"/>
                      <a:pt x="889000" y="843248"/>
                    </a:cubicBezTo>
                    <a:close/>
                    <a:moveTo>
                      <a:pt x="952500" y="843248"/>
                    </a:moveTo>
                    <a:cubicBezTo>
                      <a:pt x="952500" y="833608"/>
                      <a:pt x="960323" y="825785"/>
                      <a:pt x="969962" y="825785"/>
                    </a:cubicBezTo>
                    <a:cubicBezTo>
                      <a:pt x="979601" y="825785"/>
                      <a:pt x="987425" y="833608"/>
                      <a:pt x="987425" y="843248"/>
                    </a:cubicBezTo>
                    <a:cubicBezTo>
                      <a:pt x="987425" y="852887"/>
                      <a:pt x="979601" y="860710"/>
                      <a:pt x="969962" y="860710"/>
                    </a:cubicBezTo>
                    <a:cubicBezTo>
                      <a:pt x="960323" y="860710"/>
                      <a:pt x="952500" y="852887"/>
                      <a:pt x="952500" y="843248"/>
                    </a:cubicBezTo>
                    <a:close/>
                    <a:moveTo>
                      <a:pt x="1015714" y="843248"/>
                    </a:moveTo>
                    <a:cubicBezTo>
                      <a:pt x="1015714" y="833451"/>
                      <a:pt x="1023665" y="825500"/>
                      <a:pt x="1033462" y="825500"/>
                    </a:cubicBezTo>
                    <a:cubicBezTo>
                      <a:pt x="1043259" y="825500"/>
                      <a:pt x="1051210" y="833451"/>
                      <a:pt x="1051210" y="843248"/>
                    </a:cubicBezTo>
                    <a:cubicBezTo>
                      <a:pt x="1051210" y="853045"/>
                      <a:pt x="1043259" y="860996"/>
                      <a:pt x="1033462" y="860996"/>
                    </a:cubicBezTo>
                    <a:cubicBezTo>
                      <a:pt x="1023665" y="860996"/>
                      <a:pt x="1015714" y="853045"/>
                      <a:pt x="1015714" y="843248"/>
                    </a:cubicBezTo>
                    <a:close/>
                    <a:moveTo>
                      <a:pt x="1079214" y="843248"/>
                    </a:moveTo>
                    <a:cubicBezTo>
                      <a:pt x="1079214" y="833451"/>
                      <a:pt x="1087165" y="825500"/>
                      <a:pt x="1096962" y="825500"/>
                    </a:cubicBezTo>
                    <a:cubicBezTo>
                      <a:pt x="1106759" y="825500"/>
                      <a:pt x="1114710" y="833451"/>
                      <a:pt x="1114710" y="843248"/>
                    </a:cubicBezTo>
                    <a:cubicBezTo>
                      <a:pt x="1114710" y="853045"/>
                      <a:pt x="1106759" y="860996"/>
                      <a:pt x="1096962" y="860996"/>
                    </a:cubicBezTo>
                    <a:cubicBezTo>
                      <a:pt x="1087165" y="860996"/>
                      <a:pt x="1079214" y="853045"/>
                      <a:pt x="1079214" y="843248"/>
                    </a:cubicBezTo>
                    <a:close/>
                    <a:moveTo>
                      <a:pt x="1142714" y="843248"/>
                    </a:moveTo>
                    <a:cubicBezTo>
                      <a:pt x="1142714" y="833451"/>
                      <a:pt x="1150665" y="825500"/>
                      <a:pt x="1160462" y="825500"/>
                    </a:cubicBezTo>
                    <a:cubicBezTo>
                      <a:pt x="1170259" y="825500"/>
                      <a:pt x="1178210" y="833451"/>
                      <a:pt x="1178210" y="843248"/>
                    </a:cubicBezTo>
                    <a:cubicBezTo>
                      <a:pt x="1178210" y="853045"/>
                      <a:pt x="1170259" y="860996"/>
                      <a:pt x="1160462" y="860996"/>
                    </a:cubicBezTo>
                    <a:cubicBezTo>
                      <a:pt x="1150665" y="860996"/>
                      <a:pt x="1142714" y="853045"/>
                      <a:pt x="1142714" y="843248"/>
                    </a:cubicBezTo>
                    <a:close/>
                    <a:moveTo>
                      <a:pt x="1206214" y="843248"/>
                    </a:moveTo>
                    <a:cubicBezTo>
                      <a:pt x="1206214" y="833451"/>
                      <a:pt x="1214165" y="825500"/>
                      <a:pt x="1223962" y="825500"/>
                    </a:cubicBezTo>
                    <a:cubicBezTo>
                      <a:pt x="1233759" y="825500"/>
                      <a:pt x="1241710" y="833451"/>
                      <a:pt x="1241710" y="843248"/>
                    </a:cubicBezTo>
                    <a:cubicBezTo>
                      <a:pt x="1241710" y="853045"/>
                      <a:pt x="1233759" y="860996"/>
                      <a:pt x="1223962" y="860996"/>
                    </a:cubicBezTo>
                    <a:cubicBezTo>
                      <a:pt x="1214165" y="860996"/>
                      <a:pt x="1206214" y="853045"/>
                      <a:pt x="1206214" y="843248"/>
                    </a:cubicBezTo>
                    <a:close/>
                    <a:moveTo>
                      <a:pt x="1269714" y="843248"/>
                    </a:moveTo>
                    <a:cubicBezTo>
                      <a:pt x="1269714" y="833451"/>
                      <a:pt x="1277665" y="825500"/>
                      <a:pt x="1287462" y="825500"/>
                    </a:cubicBezTo>
                    <a:cubicBezTo>
                      <a:pt x="1297259" y="825500"/>
                      <a:pt x="1305210" y="833451"/>
                      <a:pt x="1305210" y="843248"/>
                    </a:cubicBezTo>
                    <a:cubicBezTo>
                      <a:pt x="1305210" y="853045"/>
                      <a:pt x="1297259" y="860996"/>
                      <a:pt x="1287462" y="860996"/>
                    </a:cubicBezTo>
                    <a:cubicBezTo>
                      <a:pt x="1277665" y="860996"/>
                      <a:pt x="1269714" y="853045"/>
                      <a:pt x="1269714" y="843248"/>
                    </a:cubicBezTo>
                    <a:close/>
                    <a:moveTo>
                      <a:pt x="1333214" y="843248"/>
                    </a:moveTo>
                    <a:cubicBezTo>
                      <a:pt x="1333214" y="833451"/>
                      <a:pt x="1341165" y="825500"/>
                      <a:pt x="1350962" y="825500"/>
                    </a:cubicBezTo>
                    <a:cubicBezTo>
                      <a:pt x="1360759" y="825500"/>
                      <a:pt x="1368710" y="833451"/>
                      <a:pt x="1368710" y="843248"/>
                    </a:cubicBezTo>
                    <a:cubicBezTo>
                      <a:pt x="1368710" y="853045"/>
                      <a:pt x="1360759" y="860996"/>
                      <a:pt x="1350962" y="860996"/>
                    </a:cubicBezTo>
                    <a:cubicBezTo>
                      <a:pt x="1341165" y="860996"/>
                      <a:pt x="1333214" y="853045"/>
                      <a:pt x="1333214" y="843248"/>
                    </a:cubicBezTo>
                    <a:close/>
                    <a:moveTo>
                      <a:pt x="1396714" y="843248"/>
                    </a:moveTo>
                    <a:cubicBezTo>
                      <a:pt x="1396714" y="833451"/>
                      <a:pt x="1404665" y="825500"/>
                      <a:pt x="1414462" y="825500"/>
                    </a:cubicBezTo>
                    <a:cubicBezTo>
                      <a:pt x="1424259" y="825500"/>
                      <a:pt x="1432210" y="833451"/>
                      <a:pt x="1432210" y="843248"/>
                    </a:cubicBezTo>
                    <a:cubicBezTo>
                      <a:pt x="1432210" y="853045"/>
                      <a:pt x="1424259" y="860996"/>
                      <a:pt x="1414462" y="860996"/>
                    </a:cubicBezTo>
                    <a:cubicBezTo>
                      <a:pt x="1404665" y="860996"/>
                      <a:pt x="1396714" y="853045"/>
                      <a:pt x="1396714" y="843248"/>
                    </a:cubicBezTo>
                    <a:close/>
                    <a:moveTo>
                      <a:pt x="1459928" y="843248"/>
                    </a:moveTo>
                    <a:cubicBezTo>
                      <a:pt x="1459928" y="833293"/>
                      <a:pt x="1468007" y="825214"/>
                      <a:pt x="1477962" y="825214"/>
                    </a:cubicBezTo>
                    <a:cubicBezTo>
                      <a:pt x="1487917" y="825214"/>
                      <a:pt x="1495996" y="833293"/>
                      <a:pt x="1495996" y="843248"/>
                    </a:cubicBezTo>
                    <a:cubicBezTo>
                      <a:pt x="1495996" y="853202"/>
                      <a:pt x="1487917" y="861282"/>
                      <a:pt x="1477962" y="861282"/>
                    </a:cubicBezTo>
                    <a:cubicBezTo>
                      <a:pt x="1468007" y="861282"/>
                      <a:pt x="1459928" y="853202"/>
                      <a:pt x="1459928" y="843248"/>
                    </a:cubicBezTo>
                    <a:close/>
                    <a:moveTo>
                      <a:pt x="1523428" y="843248"/>
                    </a:moveTo>
                    <a:cubicBezTo>
                      <a:pt x="1523428" y="833293"/>
                      <a:pt x="1531507" y="825214"/>
                      <a:pt x="1541462" y="825214"/>
                    </a:cubicBezTo>
                    <a:cubicBezTo>
                      <a:pt x="1551417" y="825214"/>
                      <a:pt x="1559496" y="833293"/>
                      <a:pt x="1559496" y="843248"/>
                    </a:cubicBezTo>
                    <a:cubicBezTo>
                      <a:pt x="1559496" y="853202"/>
                      <a:pt x="1551417" y="861282"/>
                      <a:pt x="1541462" y="861282"/>
                    </a:cubicBezTo>
                    <a:cubicBezTo>
                      <a:pt x="1531507" y="861282"/>
                      <a:pt x="1523428" y="853202"/>
                      <a:pt x="1523428" y="843248"/>
                    </a:cubicBezTo>
                    <a:close/>
                    <a:moveTo>
                      <a:pt x="1586928" y="843248"/>
                    </a:moveTo>
                    <a:cubicBezTo>
                      <a:pt x="1586928" y="833293"/>
                      <a:pt x="1595007" y="825214"/>
                      <a:pt x="1604962" y="825214"/>
                    </a:cubicBezTo>
                    <a:cubicBezTo>
                      <a:pt x="1614917" y="825214"/>
                      <a:pt x="1622996" y="833293"/>
                      <a:pt x="1622996" y="843248"/>
                    </a:cubicBezTo>
                    <a:cubicBezTo>
                      <a:pt x="1622996" y="853202"/>
                      <a:pt x="1614917" y="861282"/>
                      <a:pt x="1604962" y="861282"/>
                    </a:cubicBezTo>
                    <a:cubicBezTo>
                      <a:pt x="1595007" y="861282"/>
                      <a:pt x="1586928" y="853202"/>
                      <a:pt x="1586928" y="843248"/>
                    </a:cubicBezTo>
                    <a:close/>
                    <a:moveTo>
                      <a:pt x="1650428" y="843248"/>
                    </a:moveTo>
                    <a:cubicBezTo>
                      <a:pt x="1650428" y="833293"/>
                      <a:pt x="1658507" y="825214"/>
                      <a:pt x="1668462" y="825214"/>
                    </a:cubicBezTo>
                    <a:cubicBezTo>
                      <a:pt x="1678417" y="825214"/>
                      <a:pt x="1686496" y="833293"/>
                      <a:pt x="1686496" y="843248"/>
                    </a:cubicBezTo>
                    <a:cubicBezTo>
                      <a:pt x="1686496" y="853202"/>
                      <a:pt x="1678417" y="861282"/>
                      <a:pt x="1668462" y="861282"/>
                    </a:cubicBezTo>
                    <a:cubicBezTo>
                      <a:pt x="1658507" y="861282"/>
                      <a:pt x="1650428" y="853202"/>
                      <a:pt x="1650428" y="843248"/>
                    </a:cubicBezTo>
                    <a:close/>
                    <a:moveTo>
                      <a:pt x="1713928" y="843248"/>
                    </a:moveTo>
                    <a:cubicBezTo>
                      <a:pt x="1713928" y="833293"/>
                      <a:pt x="1722007" y="825214"/>
                      <a:pt x="1731962" y="825214"/>
                    </a:cubicBezTo>
                    <a:cubicBezTo>
                      <a:pt x="1741917" y="825214"/>
                      <a:pt x="1749996" y="833293"/>
                      <a:pt x="1749996" y="843248"/>
                    </a:cubicBezTo>
                    <a:cubicBezTo>
                      <a:pt x="1749996" y="853202"/>
                      <a:pt x="1741917" y="861282"/>
                      <a:pt x="1731962" y="861282"/>
                    </a:cubicBezTo>
                    <a:cubicBezTo>
                      <a:pt x="1722007" y="861282"/>
                      <a:pt x="1713928" y="853202"/>
                      <a:pt x="1713928" y="843248"/>
                    </a:cubicBezTo>
                    <a:close/>
                    <a:moveTo>
                      <a:pt x="1777428" y="843248"/>
                    </a:moveTo>
                    <a:cubicBezTo>
                      <a:pt x="1777428" y="833293"/>
                      <a:pt x="1785507" y="825214"/>
                      <a:pt x="1795462" y="825214"/>
                    </a:cubicBezTo>
                    <a:cubicBezTo>
                      <a:pt x="1805417" y="825214"/>
                      <a:pt x="1813496" y="833293"/>
                      <a:pt x="1813496" y="843248"/>
                    </a:cubicBezTo>
                    <a:cubicBezTo>
                      <a:pt x="1813496" y="853202"/>
                      <a:pt x="1805417" y="861282"/>
                      <a:pt x="1795462" y="861282"/>
                    </a:cubicBezTo>
                    <a:cubicBezTo>
                      <a:pt x="1785507" y="861282"/>
                      <a:pt x="1777428" y="853202"/>
                      <a:pt x="1777428" y="843248"/>
                    </a:cubicBezTo>
                    <a:close/>
                    <a:moveTo>
                      <a:pt x="1840642" y="843248"/>
                    </a:moveTo>
                    <a:cubicBezTo>
                      <a:pt x="1840642" y="833135"/>
                      <a:pt x="1848850" y="824928"/>
                      <a:pt x="1858962" y="824928"/>
                    </a:cubicBezTo>
                    <a:cubicBezTo>
                      <a:pt x="1869075" y="824928"/>
                      <a:pt x="1877282" y="833135"/>
                      <a:pt x="1877282" y="843248"/>
                    </a:cubicBezTo>
                    <a:cubicBezTo>
                      <a:pt x="1877282" y="853360"/>
                      <a:pt x="1869075" y="861567"/>
                      <a:pt x="1858962" y="861567"/>
                    </a:cubicBezTo>
                    <a:cubicBezTo>
                      <a:pt x="1848850" y="861567"/>
                      <a:pt x="1840642" y="853360"/>
                      <a:pt x="1840642" y="843248"/>
                    </a:cubicBezTo>
                    <a:close/>
                    <a:moveTo>
                      <a:pt x="1904142" y="843248"/>
                    </a:moveTo>
                    <a:cubicBezTo>
                      <a:pt x="1904142" y="833135"/>
                      <a:pt x="1912350" y="824928"/>
                      <a:pt x="1922462" y="824928"/>
                    </a:cubicBezTo>
                    <a:cubicBezTo>
                      <a:pt x="1932575" y="824928"/>
                      <a:pt x="1940782" y="833135"/>
                      <a:pt x="1940782" y="843248"/>
                    </a:cubicBezTo>
                    <a:cubicBezTo>
                      <a:pt x="1940782" y="853360"/>
                      <a:pt x="1932575" y="861567"/>
                      <a:pt x="1922462" y="861567"/>
                    </a:cubicBezTo>
                    <a:cubicBezTo>
                      <a:pt x="1912350" y="861567"/>
                      <a:pt x="1904142" y="853360"/>
                      <a:pt x="1904142" y="843248"/>
                    </a:cubicBezTo>
                    <a:close/>
                    <a:moveTo>
                      <a:pt x="1967642" y="843248"/>
                    </a:moveTo>
                    <a:cubicBezTo>
                      <a:pt x="1967642" y="833135"/>
                      <a:pt x="1975850" y="824928"/>
                      <a:pt x="1985962" y="824928"/>
                    </a:cubicBezTo>
                    <a:cubicBezTo>
                      <a:pt x="1996075" y="824928"/>
                      <a:pt x="2004282" y="833135"/>
                      <a:pt x="2004282" y="843248"/>
                    </a:cubicBezTo>
                    <a:cubicBezTo>
                      <a:pt x="2004282" y="853360"/>
                      <a:pt x="1996075" y="861567"/>
                      <a:pt x="1985962" y="861567"/>
                    </a:cubicBezTo>
                    <a:cubicBezTo>
                      <a:pt x="1975850" y="861567"/>
                      <a:pt x="1967642" y="853360"/>
                      <a:pt x="1967642" y="843248"/>
                    </a:cubicBezTo>
                    <a:close/>
                    <a:moveTo>
                      <a:pt x="2031142" y="843248"/>
                    </a:moveTo>
                    <a:cubicBezTo>
                      <a:pt x="2031142" y="833135"/>
                      <a:pt x="2039350" y="824928"/>
                      <a:pt x="2049462" y="824928"/>
                    </a:cubicBezTo>
                    <a:cubicBezTo>
                      <a:pt x="2059575" y="824928"/>
                      <a:pt x="2067782" y="833135"/>
                      <a:pt x="2067782" y="843248"/>
                    </a:cubicBezTo>
                    <a:cubicBezTo>
                      <a:pt x="2067782" y="853360"/>
                      <a:pt x="2059575" y="861567"/>
                      <a:pt x="2049462" y="861567"/>
                    </a:cubicBezTo>
                    <a:cubicBezTo>
                      <a:pt x="2039350" y="861567"/>
                      <a:pt x="2031142" y="853360"/>
                      <a:pt x="2031142" y="843248"/>
                    </a:cubicBezTo>
                    <a:close/>
                    <a:moveTo>
                      <a:pt x="2094357" y="843248"/>
                    </a:moveTo>
                    <a:cubicBezTo>
                      <a:pt x="2094357" y="832978"/>
                      <a:pt x="2102692" y="824642"/>
                      <a:pt x="2112962" y="824642"/>
                    </a:cubicBezTo>
                    <a:cubicBezTo>
                      <a:pt x="2123232" y="824642"/>
                      <a:pt x="2131568" y="832978"/>
                      <a:pt x="2131568" y="843248"/>
                    </a:cubicBezTo>
                    <a:cubicBezTo>
                      <a:pt x="2131568" y="853518"/>
                      <a:pt x="2123232" y="861853"/>
                      <a:pt x="2112962" y="861853"/>
                    </a:cubicBezTo>
                    <a:cubicBezTo>
                      <a:pt x="2102692" y="861853"/>
                      <a:pt x="2094357" y="853518"/>
                      <a:pt x="2094357" y="843248"/>
                    </a:cubicBezTo>
                    <a:close/>
                    <a:moveTo>
                      <a:pt x="2159285" y="843248"/>
                    </a:moveTo>
                    <a:cubicBezTo>
                      <a:pt x="2159285" y="833766"/>
                      <a:pt x="2166981" y="826071"/>
                      <a:pt x="2176462" y="826071"/>
                    </a:cubicBezTo>
                    <a:cubicBezTo>
                      <a:pt x="2185944" y="826071"/>
                      <a:pt x="2193639" y="833766"/>
                      <a:pt x="2193639" y="843248"/>
                    </a:cubicBezTo>
                    <a:cubicBezTo>
                      <a:pt x="2193639" y="852729"/>
                      <a:pt x="2185944" y="860425"/>
                      <a:pt x="2176462" y="860425"/>
                    </a:cubicBezTo>
                    <a:cubicBezTo>
                      <a:pt x="2166981" y="860425"/>
                      <a:pt x="2159285" y="852729"/>
                      <a:pt x="2159285" y="843248"/>
                    </a:cubicBezTo>
                    <a:close/>
                    <a:moveTo>
                      <a:pt x="2222785" y="843248"/>
                    </a:moveTo>
                    <a:cubicBezTo>
                      <a:pt x="2222785" y="833766"/>
                      <a:pt x="2230481" y="826071"/>
                      <a:pt x="2239962" y="826071"/>
                    </a:cubicBezTo>
                    <a:cubicBezTo>
                      <a:pt x="2249444" y="826071"/>
                      <a:pt x="2257139" y="833766"/>
                      <a:pt x="2257139" y="843248"/>
                    </a:cubicBezTo>
                    <a:cubicBezTo>
                      <a:pt x="2257139" y="852729"/>
                      <a:pt x="2249444" y="860425"/>
                      <a:pt x="2239962" y="860425"/>
                    </a:cubicBezTo>
                    <a:cubicBezTo>
                      <a:pt x="2230481" y="860425"/>
                      <a:pt x="2222785" y="852729"/>
                      <a:pt x="2222785" y="843248"/>
                    </a:cubicBezTo>
                    <a:close/>
                    <a:moveTo>
                      <a:pt x="2286000" y="843248"/>
                    </a:moveTo>
                    <a:cubicBezTo>
                      <a:pt x="2286000" y="833608"/>
                      <a:pt x="2293823" y="825785"/>
                      <a:pt x="2303462" y="825785"/>
                    </a:cubicBezTo>
                    <a:cubicBezTo>
                      <a:pt x="2313101" y="825785"/>
                      <a:pt x="2320925" y="833608"/>
                      <a:pt x="2320925" y="843248"/>
                    </a:cubicBezTo>
                    <a:cubicBezTo>
                      <a:pt x="2320925" y="852887"/>
                      <a:pt x="2313101" y="860710"/>
                      <a:pt x="2303462" y="860710"/>
                    </a:cubicBezTo>
                    <a:cubicBezTo>
                      <a:pt x="2293823" y="860710"/>
                      <a:pt x="2286000" y="852887"/>
                      <a:pt x="2286000" y="843248"/>
                    </a:cubicBezTo>
                    <a:close/>
                    <a:moveTo>
                      <a:pt x="2349500" y="843248"/>
                    </a:moveTo>
                    <a:cubicBezTo>
                      <a:pt x="2349500" y="833608"/>
                      <a:pt x="2357323" y="825785"/>
                      <a:pt x="2366962" y="825785"/>
                    </a:cubicBezTo>
                    <a:cubicBezTo>
                      <a:pt x="2376601" y="825785"/>
                      <a:pt x="2384425" y="833608"/>
                      <a:pt x="2384425" y="843248"/>
                    </a:cubicBezTo>
                    <a:cubicBezTo>
                      <a:pt x="2384425" y="852887"/>
                      <a:pt x="2376601" y="860710"/>
                      <a:pt x="2366962" y="860710"/>
                    </a:cubicBezTo>
                    <a:cubicBezTo>
                      <a:pt x="2357323" y="860710"/>
                      <a:pt x="2349500" y="852887"/>
                      <a:pt x="2349500" y="843248"/>
                    </a:cubicBezTo>
                    <a:close/>
                    <a:moveTo>
                      <a:pt x="0" y="906748"/>
                    </a:moveTo>
                    <a:cubicBezTo>
                      <a:pt x="0" y="897108"/>
                      <a:pt x="7823" y="889285"/>
                      <a:pt x="17462" y="889285"/>
                    </a:cubicBezTo>
                    <a:cubicBezTo>
                      <a:pt x="27101" y="889285"/>
                      <a:pt x="34925" y="897108"/>
                      <a:pt x="34925" y="906748"/>
                    </a:cubicBezTo>
                    <a:cubicBezTo>
                      <a:pt x="34925" y="916387"/>
                      <a:pt x="27101" y="924210"/>
                      <a:pt x="17462" y="924210"/>
                    </a:cubicBezTo>
                    <a:cubicBezTo>
                      <a:pt x="7823" y="924210"/>
                      <a:pt x="0" y="916387"/>
                      <a:pt x="0" y="906748"/>
                    </a:cubicBezTo>
                    <a:close/>
                    <a:moveTo>
                      <a:pt x="63500" y="906748"/>
                    </a:moveTo>
                    <a:cubicBezTo>
                      <a:pt x="63500" y="897108"/>
                      <a:pt x="71323" y="889285"/>
                      <a:pt x="80962" y="889285"/>
                    </a:cubicBezTo>
                    <a:cubicBezTo>
                      <a:pt x="90601" y="889285"/>
                      <a:pt x="98425" y="897108"/>
                      <a:pt x="98425" y="906748"/>
                    </a:cubicBezTo>
                    <a:cubicBezTo>
                      <a:pt x="98425" y="916387"/>
                      <a:pt x="90601" y="924210"/>
                      <a:pt x="80962" y="924210"/>
                    </a:cubicBezTo>
                    <a:cubicBezTo>
                      <a:pt x="71323" y="924210"/>
                      <a:pt x="63500" y="916387"/>
                      <a:pt x="63500" y="906748"/>
                    </a:cubicBezTo>
                    <a:close/>
                    <a:moveTo>
                      <a:pt x="127000" y="906748"/>
                    </a:moveTo>
                    <a:cubicBezTo>
                      <a:pt x="127000" y="897108"/>
                      <a:pt x="134823" y="889285"/>
                      <a:pt x="144462" y="889285"/>
                    </a:cubicBezTo>
                    <a:cubicBezTo>
                      <a:pt x="154101" y="889285"/>
                      <a:pt x="161925" y="897108"/>
                      <a:pt x="161925" y="906748"/>
                    </a:cubicBezTo>
                    <a:cubicBezTo>
                      <a:pt x="161925" y="916387"/>
                      <a:pt x="154101" y="924210"/>
                      <a:pt x="144462" y="924210"/>
                    </a:cubicBezTo>
                    <a:cubicBezTo>
                      <a:pt x="134823" y="924210"/>
                      <a:pt x="127000" y="916387"/>
                      <a:pt x="127000" y="906748"/>
                    </a:cubicBezTo>
                    <a:close/>
                    <a:moveTo>
                      <a:pt x="190500" y="906748"/>
                    </a:moveTo>
                    <a:cubicBezTo>
                      <a:pt x="190500" y="897108"/>
                      <a:pt x="198323" y="889285"/>
                      <a:pt x="207962" y="889285"/>
                    </a:cubicBezTo>
                    <a:cubicBezTo>
                      <a:pt x="217601" y="889285"/>
                      <a:pt x="225425" y="897108"/>
                      <a:pt x="225425" y="906748"/>
                    </a:cubicBezTo>
                    <a:cubicBezTo>
                      <a:pt x="225425" y="916387"/>
                      <a:pt x="217601" y="924210"/>
                      <a:pt x="207962" y="924210"/>
                    </a:cubicBezTo>
                    <a:cubicBezTo>
                      <a:pt x="198323" y="924210"/>
                      <a:pt x="190500" y="916387"/>
                      <a:pt x="190500" y="906748"/>
                    </a:cubicBezTo>
                    <a:close/>
                    <a:moveTo>
                      <a:pt x="254000" y="906748"/>
                    </a:moveTo>
                    <a:cubicBezTo>
                      <a:pt x="254000" y="897108"/>
                      <a:pt x="261823" y="889285"/>
                      <a:pt x="271462" y="889285"/>
                    </a:cubicBezTo>
                    <a:cubicBezTo>
                      <a:pt x="281101" y="889285"/>
                      <a:pt x="288925" y="897108"/>
                      <a:pt x="288925" y="906748"/>
                    </a:cubicBezTo>
                    <a:cubicBezTo>
                      <a:pt x="288925" y="916387"/>
                      <a:pt x="281101" y="924210"/>
                      <a:pt x="271462" y="924210"/>
                    </a:cubicBezTo>
                    <a:cubicBezTo>
                      <a:pt x="261823" y="924210"/>
                      <a:pt x="254000" y="916387"/>
                      <a:pt x="254000" y="906748"/>
                    </a:cubicBezTo>
                    <a:close/>
                    <a:moveTo>
                      <a:pt x="317500" y="906748"/>
                    </a:moveTo>
                    <a:cubicBezTo>
                      <a:pt x="317500" y="897108"/>
                      <a:pt x="325323" y="889285"/>
                      <a:pt x="334962" y="889285"/>
                    </a:cubicBezTo>
                    <a:cubicBezTo>
                      <a:pt x="344601" y="889285"/>
                      <a:pt x="352425" y="897108"/>
                      <a:pt x="352425" y="906748"/>
                    </a:cubicBezTo>
                    <a:cubicBezTo>
                      <a:pt x="352425" y="916387"/>
                      <a:pt x="344601" y="924210"/>
                      <a:pt x="334962" y="924210"/>
                    </a:cubicBezTo>
                    <a:cubicBezTo>
                      <a:pt x="325323" y="924210"/>
                      <a:pt x="317500" y="916387"/>
                      <a:pt x="317500" y="906748"/>
                    </a:cubicBezTo>
                    <a:close/>
                    <a:moveTo>
                      <a:pt x="381000" y="906748"/>
                    </a:moveTo>
                    <a:cubicBezTo>
                      <a:pt x="381000" y="897108"/>
                      <a:pt x="388823" y="889285"/>
                      <a:pt x="398462" y="889285"/>
                    </a:cubicBezTo>
                    <a:cubicBezTo>
                      <a:pt x="408101" y="889285"/>
                      <a:pt x="415925" y="897108"/>
                      <a:pt x="415925" y="906748"/>
                    </a:cubicBezTo>
                    <a:cubicBezTo>
                      <a:pt x="415925" y="916387"/>
                      <a:pt x="408101" y="924210"/>
                      <a:pt x="398462" y="924210"/>
                    </a:cubicBezTo>
                    <a:cubicBezTo>
                      <a:pt x="388823" y="924210"/>
                      <a:pt x="381000" y="916387"/>
                      <a:pt x="381000" y="906748"/>
                    </a:cubicBezTo>
                    <a:close/>
                    <a:moveTo>
                      <a:pt x="444500" y="906748"/>
                    </a:moveTo>
                    <a:cubicBezTo>
                      <a:pt x="444500" y="897108"/>
                      <a:pt x="452323" y="889285"/>
                      <a:pt x="461962" y="889285"/>
                    </a:cubicBezTo>
                    <a:cubicBezTo>
                      <a:pt x="471601" y="889285"/>
                      <a:pt x="479425" y="897108"/>
                      <a:pt x="479425" y="906748"/>
                    </a:cubicBezTo>
                    <a:cubicBezTo>
                      <a:pt x="479425" y="916387"/>
                      <a:pt x="471601" y="924210"/>
                      <a:pt x="461962" y="924210"/>
                    </a:cubicBezTo>
                    <a:cubicBezTo>
                      <a:pt x="452323" y="924210"/>
                      <a:pt x="444500" y="916387"/>
                      <a:pt x="444500" y="906748"/>
                    </a:cubicBezTo>
                    <a:close/>
                    <a:moveTo>
                      <a:pt x="508000" y="906748"/>
                    </a:moveTo>
                    <a:cubicBezTo>
                      <a:pt x="508000" y="897108"/>
                      <a:pt x="515823" y="889285"/>
                      <a:pt x="525462" y="889285"/>
                    </a:cubicBezTo>
                    <a:cubicBezTo>
                      <a:pt x="535101" y="889285"/>
                      <a:pt x="542925" y="897108"/>
                      <a:pt x="542925" y="906748"/>
                    </a:cubicBezTo>
                    <a:cubicBezTo>
                      <a:pt x="542925" y="916387"/>
                      <a:pt x="535101" y="924210"/>
                      <a:pt x="525462" y="924210"/>
                    </a:cubicBezTo>
                    <a:cubicBezTo>
                      <a:pt x="515823" y="924210"/>
                      <a:pt x="508000" y="916387"/>
                      <a:pt x="508000" y="906748"/>
                    </a:cubicBezTo>
                    <a:close/>
                    <a:moveTo>
                      <a:pt x="571500" y="906748"/>
                    </a:moveTo>
                    <a:cubicBezTo>
                      <a:pt x="571500" y="897108"/>
                      <a:pt x="579323" y="889285"/>
                      <a:pt x="588962" y="889285"/>
                    </a:cubicBezTo>
                    <a:cubicBezTo>
                      <a:pt x="598601" y="889285"/>
                      <a:pt x="606425" y="897108"/>
                      <a:pt x="606425" y="906748"/>
                    </a:cubicBezTo>
                    <a:cubicBezTo>
                      <a:pt x="606425" y="916387"/>
                      <a:pt x="598601" y="924210"/>
                      <a:pt x="588962" y="924210"/>
                    </a:cubicBezTo>
                    <a:cubicBezTo>
                      <a:pt x="579323" y="924210"/>
                      <a:pt x="571500" y="916387"/>
                      <a:pt x="571500" y="906748"/>
                    </a:cubicBezTo>
                    <a:close/>
                    <a:moveTo>
                      <a:pt x="635000" y="906748"/>
                    </a:moveTo>
                    <a:cubicBezTo>
                      <a:pt x="635000" y="897108"/>
                      <a:pt x="642823" y="889285"/>
                      <a:pt x="652462" y="889285"/>
                    </a:cubicBezTo>
                    <a:cubicBezTo>
                      <a:pt x="662101" y="889285"/>
                      <a:pt x="669925" y="897108"/>
                      <a:pt x="669925" y="906748"/>
                    </a:cubicBezTo>
                    <a:cubicBezTo>
                      <a:pt x="669925" y="916387"/>
                      <a:pt x="662101" y="924210"/>
                      <a:pt x="652462" y="924210"/>
                    </a:cubicBezTo>
                    <a:cubicBezTo>
                      <a:pt x="642823" y="924210"/>
                      <a:pt x="635000" y="916387"/>
                      <a:pt x="635000" y="906748"/>
                    </a:cubicBezTo>
                    <a:close/>
                    <a:moveTo>
                      <a:pt x="698500" y="906748"/>
                    </a:moveTo>
                    <a:cubicBezTo>
                      <a:pt x="698500" y="897108"/>
                      <a:pt x="706323" y="889285"/>
                      <a:pt x="715962" y="889285"/>
                    </a:cubicBezTo>
                    <a:cubicBezTo>
                      <a:pt x="725601" y="889285"/>
                      <a:pt x="733425" y="897108"/>
                      <a:pt x="733425" y="906748"/>
                    </a:cubicBezTo>
                    <a:cubicBezTo>
                      <a:pt x="733425" y="916387"/>
                      <a:pt x="725601" y="924210"/>
                      <a:pt x="715962" y="924210"/>
                    </a:cubicBezTo>
                    <a:cubicBezTo>
                      <a:pt x="706323" y="924210"/>
                      <a:pt x="698500" y="916387"/>
                      <a:pt x="698500" y="906748"/>
                    </a:cubicBezTo>
                    <a:close/>
                    <a:moveTo>
                      <a:pt x="762000" y="906748"/>
                    </a:moveTo>
                    <a:cubicBezTo>
                      <a:pt x="762000" y="897108"/>
                      <a:pt x="769823" y="889285"/>
                      <a:pt x="779462" y="889285"/>
                    </a:cubicBezTo>
                    <a:cubicBezTo>
                      <a:pt x="789101" y="889285"/>
                      <a:pt x="796925" y="897108"/>
                      <a:pt x="796925" y="906748"/>
                    </a:cubicBezTo>
                    <a:cubicBezTo>
                      <a:pt x="796925" y="916387"/>
                      <a:pt x="789101" y="924210"/>
                      <a:pt x="779462" y="924210"/>
                    </a:cubicBezTo>
                    <a:cubicBezTo>
                      <a:pt x="769823" y="924210"/>
                      <a:pt x="762000" y="916387"/>
                      <a:pt x="762000" y="906748"/>
                    </a:cubicBezTo>
                    <a:close/>
                    <a:moveTo>
                      <a:pt x="825500" y="906748"/>
                    </a:moveTo>
                    <a:cubicBezTo>
                      <a:pt x="825500" y="897108"/>
                      <a:pt x="833323" y="889285"/>
                      <a:pt x="842962" y="889285"/>
                    </a:cubicBezTo>
                    <a:cubicBezTo>
                      <a:pt x="852601" y="889285"/>
                      <a:pt x="860425" y="897108"/>
                      <a:pt x="860425" y="906748"/>
                    </a:cubicBezTo>
                    <a:cubicBezTo>
                      <a:pt x="860425" y="916387"/>
                      <a:pt x="852601" y="924210"/>
                      <a:pt x="842962" y="924210"/>
                    </a:cubicBezTo>
                    <a:cubicBezTo>
                      <a:pt x="833323" y="924210"/>
                      <a:pt x="825500" y="916387"/>
                      <a:pt x="825500" y="906748"/>
                    </a:cubicBezTo>
                    <a:close/>
                    <a:moveTo>
                      <a:pt x="889000" y="906748"/>
                    </a:moveTo>
                    <a:cubicBezTo>
                      <a:pt x="889000" y="897108"/>
                      <a:pt x="896823" y="889285"/>
                      <a:pt x="906462" y="889285"/>
                    </a:cubicBezTo>
                    <a:cubicBezTo>
                      <a:pt x="916101" y="889285"/>
                      <a:pt x="923925" y="897108"/>
                      <a:pt x="923925" y="906748"/>
                    </a:cubicBezTo>
                    <a:cubicBezTo>
                      <a:pt x="923925" y="916387"/>
                      <a:pt x="916101" y="924210"/>
                      <a:pt x="906462" y="924210"/>
                    </a:cubicBezTo>
                    <a:cubicBezTo>
                      <a:pt x="896823" y="924210"/>
                      <a:pt x="889000" y="916387"/>
                      <a:pt x="889000" y="906748"/>
                    </a:cubicBezTo>
                    <a:close/>
                    <a:moveTo>
                      <a:pt x="952214" y="906748"/>
                    </a:moveTo>
                    <a:cubicBezTo>
                      <a:pt x="952214" y="896951"/>
                      <a:pt x="960165" y="889000"/>
                      <a:pt x="969962" y="889000"/>
                    </a:cubicBezTo>
                    <a:cubicBezTo>
                      <a:pt x="979759" y="889000"/>
                      <a:pt x="987710" y="896951"/>
                      <a:pt x="987710" y="906748"/>
                    </a:cubicBezTo>
                    <a:cubicBezTo>
                      <a:pt x="987710" y="916545"/>
                      <a:pt x="979759" y="924496"/>
                      <a:pt x="969962" y="924496"/>
                    </a:cubicBezTo>
                    <a:cubicBezTo>
                      <a:pt x="960165" y="924496"/>
                      <a:pt x="952214" y="916545"/>
                      <a:pt x="952214" y="906748"/>
                    </a:cubicBezTo>
                    <a:close/>
                    <a:moveTo>
                      <a:pt x="1015714" y="906748"/>
                    </a:moveTo>
                    <a:cubicBezTo>
                      <a:pt x="1015714" y="896951"/>
                      <a:pt x="1023665" y="889000"/>
                      <a:pt x="1033462" y="889000"/>
                    </a:cubicBezTo>
                    <a:cubicBezTo>
                      <a:pt x="1043259" y="889000"/>
                      <a:pt x="1051210" y="896951"/>
                      <a:pt x="1051210" y="906748"/>
                    </a:cubicBezTo>
                    <a:cubicBezTo>
                      <a:pt x="1051210" y="916545"/>
                      <a:pt x="1043259" y="924496"/>
                      <a:pt x="1033462" y="924496"/>
                    </a:cubicBezTo>
                    <a:cubicBezTo>
                      <a:pt x="1023665" y="924496"/>
                      <a:pt x="1015714" y="916545"/>
                      <a:pt x="1015714" y="906748"/>
                    </a:cubicBezTo>
                    <a:close/>
                    <a:moveTo>
                      <a:pt x="1079214" y="906748"/>
                    </a:moveTo>
                    <a:cubicBezTo>
                      <a:pt x="1079214" y="896951"/>
                      <a:pt x="1087165" y="889000"/>
                      <a:pt x="1096962" y="889000"/>
                    </a:cubicBezTo>
                    <a:cubicBezTo>
                      <a:pt x="1106759" y="889000"/>
                      <a:pt x="1114710" y="896951"/>
                      <a:pt x="1114710" y="906748"/>
                    </a:cubicBezTo>
                    <a:cubicBezTo>
                      <a:pt x="1114710" y="916545"/>
                      <a:pt x="1106759" y="924496"/>
                      <a:pt x="1096962" y="924496"/>
                    </a:cubicBezTo>
                    <a:cubicBezTo>
                      <a:pt x="1087165" y="924496"/>
                      <a:pt x="1079214" y="916545"/>
                      <a:pt x="1079214" y="906748"/>
                    </a:cubicBezTo>
                    <a:close/>
                    <a:moveTo>
                      <a:pt x="1142714" y="906748"/>
                    </a:moveTo>
                    <a:cubicBezTo>
                      <a:pt x="1142714" y="896951"/>
                      <a:pt x="1150665" y="889000"/>
                      <a:pt x="1160462" y="889000"/>
                    </a:cubicBezTo>
                    <a:cubicBezTo>
                      <a:pt x="1170259" y="889000"/>
                      <a:pt x="1178210" y="896951"/>
                      <a:pt x="1178210" y="906748"/>
                    </a:cubicBezTo>
                    <a:cubicBezTo>
                      <a:pt x="1178210" y="916545"/>
                      <a:pt x="1170259" y="924496"/>
                      <a:pt x="1160462" y="924496"/>
                    </a:cubicBezTo>
                    <a:cubicBezTo>
                      <a:pt x="1150665" y="924496"/>
                      <a:pt x="1142714" y="916545"/>
                      <a:pt x="1142714" y="906748"/>
                    </a:cubicBezTo>
                    <a:close/>
                    <a:moveTo>
                      <a:pt x="1206214" y="906748"/>
                    </a:moveTo>
                    <a:cubicBezTo>
                      <a:pt x="1206214" y="896951"/>
                      <a:pt x="1214165" y="889000"/>
                      <a:pt x="1223962" y="889000"/>
                    </a:cubicBezTo>
                    <a:cubicBezTo>
                      <a:pt x="1233759" y="889000"/>
                      <a:pt x="1241710" y="896951"/>
                      <a:pt x="1241710" y="906748"/>
                    </a:cubicBezTo>
                    <a:cubicBezTo>
                      <a:pt x="1241710" y="916545"/>
                      <a:pt x="1233759" y="924496"/>
                      <a:pt x="1223962" y="924496"/>
                    </a:cubicBezTo>
                    <a:cubicBezTo>
                      <a:pt x="1214165" y="924496"/>
                      <a:pt x="1206214" y="916545"/>
                      <a:pt x="1206214" y="906748"/>
                    </a:cubicBezTo>
                    <a:close/>
                    <a:moveTo>
                      <a:pt x="1269714" y="906748"/>
                    </a:moveTo>
                    <a:cubicBezTo>
                      <a:pt x="1269714" y="896951"/>
                      <a:pt x="1277665" y="889000"/>
                      <a:pt x="1287462" y="889000"/>
                    </a:cubicBezTo>
                    <a:cubicBezTo>
                      <a:pt x="1297259" y="889000"/>
                      <a:pt x="1305210" y="896951"/>
                      <a:pt x="1305210" y="906748"/>
                    </a:cubicBezTo>
                    <a:cubicBezTo>
                      <a:pt x="1305210" y="916545"/>
                      <a:pt x="1297259" y="924496"/>
                      <a:pt x="1287462" y="924496"/>
                    </a:cubicBezTo>
                    <a:cubicBezTo>
                      <a:pt x="1277665" y="924496"/>
                      <a:pt x="1269714" y="916545"/>
                      <a:pt x="1269714" y="906748"/>
                    </a:cubicBezTo>
                    <a:close/>
                    <a:moveTo>
                      <a:pt x="1333214" y="906748"/>
                    </a:moveTo>
                    <a:cubicBezTo>
                      <a:pt x="1333214" y="896951"/>
                      <a:pt x="1341165" y="889000"/>
                      <a:pt x="1350962" y="889000"/>
                    </a:cubicBezTo>
                    <a:cubicBezTo>
                      <a:pt x="1360759" y="889000"/>
                      <a:pt x="1368710" y="896951"/>
                      <a:pt x="1368710" y="906748"/>
                    </a:cubicBezTo>
                    <a:cubicBezTo>
                      <a:pt x="1368710" y="916545"/>
                      <a:pt x="1360759" y="924496"/>
                      <a:pt x="1350962" y="924496"/>
                    </a:cubicBezTo>
                    <a:cubicBezTo>
                      <a:pt x="1341165" y="924496"/>
                      <a:pt x="1333214" y="916545"/>
                      <a:pt x="1333214" y="906748"/>
                    </a:cubicBezTo>
                    <a:close/>
                    <a:moveTo>
                      <a:pt x="1396428" y="906748"/>
                    </a:moveTo>
                    <a:cubicBezTo>
                      <a:pt x="1396428" y="896793"/>
                      <a:pt x="1404507" y="888714"/>
                      <a:pt x="1414462" y="888714"/>
                    </a:cubicBezTo>
                    <a:cubicBezTo>
                      <a:pt x="1424417" y="888714"/>
                      <a:pt x="1432496" y="896793"/>
                      <a:pt x="1432496" y="906748"/>
                    </a:cubicBezTo>
                    <a:cubicBezTo>
                      <a:pt x="1432496" y="916702"/>
                      <a:pt x="1424417" y="924782"/>
                      <a:pt x="1414462" y="924782"/>
                    </a:cubicBezTo>
                    <a:cubicBezTo>
                      <a:pt x="1404507" y="924782"/>
                      <a:pt x="1396428" y="916702"/>
                      <a:pt x="1396428" y="906748"/>
                    </a:cubicBezTo>
                    <a:close/>
                    <a:moveTo>
                      <a:pt x="1459928" y="906748"/>
                    </a:moveTo>
                    <a:cubicBezTo>
                      <a:pt x="1459928" y="896793"/>
                      <a:pt x="1468007" y="888714"/>
                      <a:pt x="1477962" y="888714"/>
                    </a:cubicBezTo>
                    <a:cubicBezTo>
                      <a:pt x="1487917" y="888714"/>
                      <a:pt x="1495996" y="896793"/>
                      <a:pt x="1495996" y="906748"/>
                    </a:cubicBezTo>
                    <a:cubicBezTo>
                      <a:pt x="1495996" y="916702"/>
                      <a:pt x="1487917" y="924782"/>
                      <a:pt x="1477962" y="924782"/>
                    </a:cubicBezTo>
                    <a:cubicBezTo>
                      <a:pt x="1468007" y="924782"/>
                      <a:pt x="1459928" y="916702"/>
                      <a:pt x="1459928" y="906748"/>
                    </a:cubicBezTo>
                    <a:close/>
                    <a:moveTo>
                      <a:pt x="1523428" y="906748"/>
                    </a:moveTo>
                    <a:cubicBezTo>
                      <a:pt x="1523428" y="896793"/>
                      <a:pt x="1531507" y="888714"/>
                      <a:pt x="1541462" y="888714"/>
                    </a:cubicBezTo>
                    <a:cubicBezTo>
                      <a:pt x="1551417" y="888714"/>
                      <a:pt x="1559496" y="896793"/>
                      <a:pt x="1559496" y="906748"/>
                    </a:cubicBezTo>
                    <a:cubicBezTo>
                      <a:pt x="1559496" y="916702"/>
                      <a:pt x="1551417" y="924782"/>
                      <a:pt x="1541462" y="924782"/>
                    </a:cubicBezTo>
                    <a:cubicBezTo>
                      <a:pt x="1531507" y="924782"/>
                      <a:pt x="1523428" y="916702"/>
                      <a:pt x="1523428" y="906748"/>
                    </a:cubicBezTo>
                    <a:close/>
                    <a:moveTo>
                      <a:pt x="1586928" y="906748"/>
                    </a:moveTo>
                    <a:cubicBezTo>
                      <a:pt x="1586928" y="896793"/>
                      <a:pt x="1595007" y="888714"/>
                      <a:pt x="1604962" y="888714"/>
                    </a:cubicBezTo>
                    <a:cubicBezTo>
                      <a:pt x="1614917" y="888714"/>
                      <a:pt x="1622996" y="896793"/>
                      <a:pt x="1622996" y="906748"/>
                    </a:cubicBezTo>
                    <a:cubicBezTo>
                      <a:pt x="1622996" y="916702"/>
                      <a:pt x="1614917" y="924782"/>
                      <a:pt x="1604962" y="924782"/>
                    </a:cubicBezTo>
                    <a:cubicBezTo>
                      <a:pt x="1595007" y="924782"/>
                      <a:pt x="1586928" y="916702"/>
                      <a:pt x="1586928" y="906748"/>
                    </a:cubicBezTo>
                    <a:close/>
                    <a:moveTo>
                      <a:pt x="1650428" y="906748"/>
                    </a:moveTo>
                    <a:cubicBezTo>
                      <a:pt x="1650428" y="896793"/>
                      <a:pt x="1658507" y="888714"/>
                      <a:pt x="1668462" y="888714"/>
                    </a:cubicBezTo>
                    <a:cubicBezTo>
                      <a:pt x="1678417" y="888714"/>
                      <a:pt x="1686496" y="896793"/>
                      <a:pt x="1686496" y="906748"/>
                    </a:cubicBezTo>
                    <a:cubicBezTo>
                      <a:pt x="1686496" y="916702"/>
                      <a:pt x="1678417" y="924782"/>
                      <a:pt x="1668462" y="924782"/>
                    </a:cubicBezTo>
                    <a:cubicBezTo>
                      <a:pt x="1658507" y="924782"/>
                      <a:pt x="1650428" y="916702"/>
                      <a:pt x="1650428" y="906748"/>
                    </a:cubicBezTo>
                    <a:close/>
                    <a:moveTo>
                      <a:pt x="1713928" y="906748"/>
                    </a:moveTo>
                    <a:cubicBezTo>
                      <a:pt x="1713928" y="896793"/>
                      <a:pt x="1722007" y="888714"/>
                      <a:pt x="1731962" y="888714"/>
                    </a:cubicBezTo>
                    <a:cubicBezTo>
                      <a:pt x="1741917" y="888714"/>
                      <a:pt x="1749996" y="896793"/>
                      <a:pt x="1749996" y="906748"/>
                    </a:cubicBezTo>
                    <a:cubicBezTo>
                      <a:pt x="1749996" y="916702"/>
                      <a:pt x="1741917" y="924782"/>
                      <a:pt x="1731962" y="924782"/>
                    </a:cubicBezTo>
                    <a:cubicBezTo>
                      <a:pt x="1722007" y="924782"/>
                      <a:pt x="1713928" y="916702"/>
                      <a:pt x="1713928" y="906748"/>
                    </a:cubicBezTo>
                    <a:close/>
                    <a:moveTo>
                      <a:pt x="1777142" y="906748"/>
                    </a:moveTo>
                    <a:cubicBezTo>
                      <a:pt x="1777142" y="896635"/>
                      <a:pt x="1785350" y="888428"/>
                      <a:pt x="1795462" y="888428"/>
                    </a:cubicBezTo>
                    <a:cubicBezTo>
                      <a:pt x="1805575" y="888428"/>
                      <a:pt x="1813782" y="896635"/>
                      <a:pt x="1813782" y="906748"/>
                    </a:cubicBezTo>
                    <a:cubicBezTo>
                      <a:pt x="1813782" y="916860"/>
                      <a:pt x="1805575" y="925067"/>
                      <a:pt x="1795462" y="925067"/>
                    </a:cubicBezTo>
                    <a:cubicBezTo>
                      <a:pt x="1785350" y="925067"/>
                      <a:pt x="1777142" y="916860"/>
                      <a:pt x="1777142" y="906748"/>
                    </a:cubicBezTo>
                    <a:close/>
                    <a:moveTo>
                      <a:pt x="1840642" y="906748"/>
                    </a:moveTo>
                    <a:cubicBezTo>
                      <a:pt x="1840642" y="896635"/>
                      <a:pt x="1848850" y="888428"/>
                      <a:pt x="1858962" y="888428"/>
                    </a:cubicBezTo>
                    <a:cubicBezTo>
                      <a:pt x="1869075" y="888428"/>
                      <a:pt x="1877282" y="896635"/>
                      <a:pt x="1877282" y="906748"/>
                    </a:cubicBezTo>
                    <a:cubicBezTo>
                      <a:pt x="1877282" y="916860"/>
                      <a:pt x="1869075" y="925067"/>
                      <a:pt x="1858962" y="925067"/>
                    </a:cubicBezTo>
                    <a:cubicBezTo>
                      <a:pt x="1848850" y="925067"/>
                      <a:pt x="1840642" y="916860"/>
                      <a:pt x="1840642" y="906748"/>
                    </a:cubicBezTo>
                    <a:close/>
                    <a:moveTo>
                      <a:pt x="1904142" y="906748"/>
                    </a:moveTo>
                    <a:cubicBezTo>
                      <a:pt x="1904142" y="896635"/>
                      <a:pt x="1912350" y="888428"/>
                      <a:pt x="1922462" y="888428"/>
                    </a:cubicBezTo>
                    <a:cubicBezTo>
                      <a:pt x="1932575" y="888428"/>
                      <a:pt x="1940782" y="896635"/>
                      <a:pt x="1940782" y="906748"/>
                    </a:cubicBezTo>
                    <a:cubicBezTo>
                      <a:pt x="1940782" y="916860"/>
                      <a:pt x="1932575" y="925067"/>
                      <a:pt x="1922462" y="925067"/>
                    </a:cubicBezTo>
                    <a:cubicBezTo>
                      <a:pt x="1912350" y="925067"/>
                      <a:pt x="1904142" y="916860"/>
                      <a:pt x="1904142" y="906748"/>
                    </a:cubicBezTo>
                    <a:close/>
                    <a:moveTo>
                      <a:pt x="1967642" y="906748"/>
                    </a:moveTo>
                    <a:cubicBezTo>
                      <a:pt x="1967642" y="896635"/>
                      <a:pt x="1975850" y="888428"/>
                      <a:pt x="1985962" y="888428"/>
                    </a:cubicBezTo>
                    <a:cubicBezTo>
                      <a:pt x="1996075" y="888428"/>
                      <a:pt x="2004282" y="896635"/>
                      <a:pt x="2004282" y="906748"/>
                    </a:cubicBezTo>
                    <a:cubicBezTo>
                      <a:pt x="2004282" y="916860"/>
                      <a:pt x="1996075" y="925067"/>
                      <a:pt x="1985962" y="925067"/>
                    </a:cubicBezTo>
                    <a:cubicBezTo>
                      <a:pt x="1975850" y="925067"/>
                      <a:pt x="1967642" y="916860"/>
                      <a:pt x="1967642" y="906748"/>
                    </a:cubicBezTo>
                    <a:close/>
                    <a:moveTo>
                      <a:pt x="2031142" y="906748"/>
                    </a:moveTo>
                    <a:cubicBezTo>
                      <a:pt x="2031142" y="896635"/>
                      <a:pt x="2039350" y="888428"/>
                      <a:pt x="2049462" y="888428"/>
                    </a:cubicBezTo>
                    <a:cubicBezTo>
                      <a:pt x="2059575" y="888428"/>
                      <a:pt x="2067782" y="896635"/>
                      <a:pt x="2067782" y="906748"/>
                    </a:cubicBezTo>
                    <a:cubicBezTo>
                      <a:pt x="2067782" y="916860"/>
                      <a:pt x="2059575" y="925067"/>
                      <a:pt x="2049462" y="925067"/>
                    </a:cubicBezTo>
                    <a:cubicBezTo>
                      <a:pt x="2039350" y="925067"/>
                      <a:pt x="2031142" y="916860"/>
                      <a:pt x="2031142" y="906748"/>
                    </a:cubicBezTo>
                    <a:close/>
                    <a:moveTo>
                      <a:pt x="2094357" y="906748"/>
                    </a:moveTo>
                    <a:cubicBezTo>
                      <a:pt x="2094357" y="896478"/>
                      <a:pt x="2102692" y="888142"/>
                      <a:pt x="2112962" y="888142"/>
                    </a:cubicBezTo>
                    <a:cubicBezTo>
                      <a:pt x="2123232" y="888142"/>
                      <a:pt x="2131568" y="896478"/>
                      <a:pt x="2131568" y="906748"/>
                    </a:cubicBezTo>
                    <a:cubicBezTo>
                      <a:pt x="2131568" y="917018"/>
                      <a:pt x="2123232" y="925353"/>
                      <a:pt x="2112962" y="925353"/>
                    </a:cubicBezTo>
                    <a:cubicBezTo>
                      <a:pt x="2102692" y="925353"/>
                      <a:pt x="2094357" y="917018"/>
                      <a:pt x="2094357" y="906748"/>
                    </a:cubicBezTo>
                    <a:close/>
                    <a:moveTo>
                      <a:pt x="2157857" y="906748"/>
                    </a:moveTo>
                    <a:cubicBezTo>
                      <a:pt x="2157857" y="896478"/>
                      <a:pt x="2166192" y="888142"/>
                      <a:pt x="2176462" y="888142"/>
                    </a:cubicBezTo>
                    <a:cubicBezTo>
                      <a:pt x="2186732" y="888142"/>
                      <a:pt x="2195068" y="896478"/>
                      <a:pt x="2195068" y="906748"/>
                    </a:cubicBezTo>
                    <a:cubicBezTo>
                      <a:pt x="2195068" y="917018"/>
                      <a:pt x="2186732" y="925353"/>
                      <a:pt x="2176462" y="925353"/>
                    </a:cubicBezTo>
                    <a:cubicBezTo>
                      <a:pt x="2166192" y="925353"/>
                      <a:pt x="2157857" y="917018"/>
                      <a:pt x="2157857" y="906748"/>
                    </a:cubicBezTo>
                    <a:close/>
                    <a:moveTo>
                      <a:pt x="2222785" y="906748"/>
                    </a:moveTo>
                    <a:cubicBezTo>
                      <a:pt x="2222785" y="897266"/>
                      <a:pt x="2230481" y="889571"/>
                      <a:pt x="2239962" y="889571"/>
                    </a:cubicBezTo>
                    <a:cubicBezTo>
                      <a:pt x="2249444" y="889571"/>
                      <a:pt x="2257139" y="897266"/>
                      <a:pt x="2257139" y="906748"/>
                    </a:cubicBezTo>
                    <a:cubicBezTo>
                      <a:pt x="2257139" y="916229"/>
                      <a:pt x="2249444" y="923925"/>
                      <a:pt x="2239962" y="923925"/>
                    </a:cubicBezTo>
                    <a:cubicBezTo>
                      <a:pt x="2230481" y="923925"/>
                      <a:pt x="2222785" y="916229"/>
                      <a:pt x="2222785" y="906748"/>
                    </a:cubicBezTo>
                    <a:close/>
                    <a:moveTo>
                      <a:pt x="2286285" y="906748"/>
                    </a:moveTo>
                    <a:cubicBezTo>
                      <a:pt x="2286285" y="897266"/>
                      <a:pt x="2293981" y="889571"/>
                      <a:pt x="2303462" y="889571"/>
                    </a:cubicBezTo>
                    <a:cubicBezTo>
                      <a:pt x="2312944" y="889571"/>
                      <a:pt x="2320639" y="897266"/>
                      <a:pt x="2320639" y="906748"/>
                    </a:cubicBezTo>
                    <a:cubicBezTo>
                      <a:pt x="2320639" y="916229"/>
                      <a:pt x="2312944" y="923925"/>
                      <a:pt x="2303462" y="923925"/>
                    </a:cubicBezTo>
                    <a:cubicBezTo>
                      <a:pt x="2293981" y="923925"/>
                      <a:pt x="2286285" y="916229"/>
                      <a:pt x="2286285" y="906748"/>
                    </a:cubicBezTo>
                    <a:close/>
                    <a:moveTo>
                      <a:pt x="2349500" y="906748"/>
                    </a:moveTo>
                    <a:cubicBezTo>
                      <a:pt x="2349500" y="897108"/>
                      <a:pt x="2357323" y="889285"/>
                      <a:pt x="2366962" y="889285"/>
                    </a:cubicBezTo>
                    <a:cubicBezTo>
                      <a:pt x="2376601" y="889285"/>
                      <a:pt x="2384425" y="897108"/>
                      <a:pt x="2384425" y="906748"/>
                    </a:cubicBezTo>
                    <a:cubicBezTo>
                      <a:pt x="2384425" y="916387"/>
                      <a:pt x="2376601" y="924210"/>
                      <a:pt x="2366962" y="924210"/>
                    </a:cubicBezTo>
                    <a:cubicBezTo>
                      <a:pt x="2357323" y="924210"/>
                      <a:pt x="2349500" y="916387"/>
                      <a:pt x="2349500" y="906748"/>
                    </a:cubicBezTo>
                    <a:close/>
                    <a:moveTo>
                      <a:pt x="0" y="970248"/>
                    </a:moveTo>
                    <a:cubicBezTo>
                      <a:pt x="0" y="960608"/>
                      <a:pt x="7823" y="952785"/>
                      <a:pt x="17462" y="952785"/>
                    </a:cubicBezTo>
                    <a:cubicBezTo>
                      <a:pt x="27101" y="952785"/>
                      <a:pt x="34925" y="960608"/>
                      <a:pt x="34925" y="970248"/>
                    </a:cubicBezTo>
                    <a:cubicBezTo>
                      <a:pt x="34925" y="979887"/>
                      <a:pt x="27101" y="987710"/>
                      <a:pt x="17462" y="987710"/>
                    </a:cubicBezTo>
                    <a:cubicBezTo>
                      <a:pt x="7823" y="987710"/>
                      <a:pt x="0" y="979887"/>
                      <a:pt x="0" y="970248"/>
                    </a:cubicBezTo>
                    <a:close/>
                    <a:moveTo>
                      <a:pt x="63500" y="970248"/>
                    </a:moveTo>
                    <a:cubicBezTo>
                      <a:pt x="63500" y="960608"/>
                      <a:pt x="71323" y="952785"/>
                      <a:pt x="80962" y="952785"/>
                    </a:cubicBezTo>
                    <a:cubicBezTo>
                      <a:pt x="90601" y="952785"/>
                      <a:pt x="98425" y="960608"/>
                      <a:pt x="98425" y="970248"/>
                    </a:cubicBezTo>
                    <a:cubicBezTo>
                      <a:pt x="98425" y="979887"/>
                      <a:pt x="90601" y="987710"/>
                      <a:pt x="80962" y="987710"/>
                    </a:cubicBezTo>
                    <a:cubicBezTo>
                      <a:pt x="71323" y="987710"/>
                      <a:pt x="63500" y="979887"/>
                      <a:pt x="63500" y="970248"/>
                    </a:cubicBezTo>
                    <a:close/>
                    <a:moveTo>
                      <a:pt x="127000" y="970248"/>
                    </a:moveTo>
                    <a:cubicBezTo>
                      <a:pt x="127000" y="960608"/>
                      <a:pt x="134823" y="952785"/>
                      <a:pt x="144462" y="952785"/>
                    </a:cubicBezTo>
                    <a:cubicBezTo>
                      <a:pt x="154101" y="952785"/>
                      <a:pt x="161925" y="960608"/>
                      <a:pt x="161925" y="970248"/>
                    </a:cubicBezTo>
                    <a:cubicBezTo>
                      <a:pt x="161925" y="979887"/>
                      <a:pt x="154101" y="987710"/>
                      <a:pt x="144462" y="987710"/>
                    </a:cubicBezTo>
                    <a:cubicBezTo>
                      <a:pt x="134823" y="987710"/>
                      <a:pt x="127000" y="979887"/>
                      <a:pt x="127000" y="970248"/>
                    </a:cubicBezTo>
                    <a:close/>
                    <a:moveTo>
                      <a:pt x="190500" y="970248"/>
                    </a:moveTo>
                    <a:cubicBezTo>
                      <a:pt x="190500" y="960608"/>
                      <a:pt x="198323" y="952785"/>
                      <a:pt x="207962" y="952785"/>
                    </a:cubicBezTo>
                    <a:cubicBezTo>
                      <a:pt x="217601" y="952785"/>
                      <a:pt x="225425" y="960608"/>
                      <a:pt x="225425" y="970248"/>
                    </a:cubicBezTo>
                    <a:cubicBezTo>
                      <a:pt x="225425" y="979887"/>
                      <a:pt x="217601" y="987710"/>
                      <a:pt x="207962" y="987710"/>
                    </a:cubicBezTo>
                    <a:cubicBezTo>
                      <a:pt x="198323" y="987710"/>
                      <a:pt x="190500" y="979887"/>
                      <a:pt x="190500" y="970248"/>
                    </a:cubicBezTo>
                    <a:close/>
                    <a:moveTo>
                      <a:pt x="254000" y="970248"/>
                    </a:moveTo>
                    <a:cubicBezTo>
                      <a:pt x="254000" y="960608"/>
                      <a:pt x="261823" y="952785"/>
                      <a:pt x="271462" y="952785"/>
                    </a:cubicBezTo>
                    <a:cubicBezTo>
                      <a:pt x="281101" y="952785"/>
                      <a:pt x="288925" y="960608"/>
                      <a:pt x="288925" y="970248"/>
                    </a:cubicBezTo>
                    <a:cubicBezTo>
                      <a:pt x="288925" y="979887"/>
                      <a:pt x="281101" y="987710"/>
                      <a:pt x="271462" y="987710"/>
                    </a:cubicBezTo>
                    <a:cubicBezTo>
                      <a:pt x="261823" y="987710"/>
                      <a:pt x="254000" y="979887"/>
                      <a:pt x="254000" y="970248"/>
                    </a:cubicBezTo>
                    <a:close/>
                    <a:moveTo>
                      <a:pt x="317500" y="970248"/>
                    </a:moveTo>
                    <a:cubicBezTo>
                      <a:pt x="317500" y="960608"/>
                      <a:pt x="325323" y="952785"/>
                      <a:pt x="334962" y="952785"/>
                    </a:cubicBezTo>
                    <a:cubicBezTo>
                      <a:pt x="344601" y="952785"/>
                      <a:pt x="352425" y="960608"/>
                      <a:pt x="352425" y="970248"/>
                    </a:cubicBezTo>
                    <a:cubicBezTo>
                      <a:pt x="352425" y="979887"/>
                      <a:pt x="344601" y="987710"/>
                      <a:pt x="334962" y="987710"/>
                    </a:cubicBezTo>
                    <a:cubicBezTo>
                      <a:pt x="325323" y="987710"/>
                      <a:pt x="317500" y="979887"/>
                      <a:pt x="317500" y="970248"/>
                    </a:cubicBezTo>
                    <a:close/>
                    <a:moveTo>
                      <a:pt x="381000" y="970248"/>
                    </a:moveTo>
                    <a:cubicBezTo>
                      <a:pt x="381000" y="960608"/>
                      <a:pt x="388823" y="952785"/>
                      <a:pt x="398462" y="952785"/>
                    </a:cubicBezTo>
                    <a:cubicBezTo>
                      <a:pt x="408101" y="952785"/>
                      <a:pt x="415925" y="960608"/>
                      <a:pt x="415925" y="970248"/>
                    </a:cubicBezTo>
                    <a:cubicBezTo>
                      <a:pt x="415925" y="979887"/>
                      <a:pt x="408101" y="987710"/>
                      <a:pt x="398462" y="987710"/>
                    </a:cubicBezTo>
                    <a:cubicBezTo>
                      <a:pt x="388823" y="987710"/>
                      <a:pt x="381000" y="979887"/>
                      <a:pt x="381000" y="970248"/>
                    </a:cubicBezTo>
                    <a:close/>
                    <a:moveTo>
                      <a:pt x="444500" y="970248"/>
                    </a:moveTo>
                    <a:cubicBezTo>
                      <a:pt x="444500" y="960608"/>
                      <a:pt x="452323" y="952785"/>
                      <a:pt x="461962" y="952785"/>
                    </a:cubicBezTo>
                    <a:cubicBezTo>
                      <a:pt x="471601" y="952785"/>
                      <a:pt x="479425" y="960608"/>
                      <a:pt x="479425" y="970248"/>
                    </a:cubicBezTo>
                    <a:cubicBezTo>
                      <a:pt x="479425" y="979887"/>
                      <a:pt x="471601" y="987710"/>
                      <a:pt x="461962" y="987710"/>
                    </a:cubicBezTo>
                    <a:cubicBezTo>
                      <a:pt x="452323" y="987710"/>
                      <a:pt x="444500" y="979887"/>
                      <a:pt x="444500" y="970248"/>
                    </a:cubicBezTo>
                    <a:close/>
                    <a:moveTo>
                      <a:pt x="508000" y="970248"/>
                    </a:moveTo>
                    <a:cubicBezTo>
                      <a:pt x="508000" y="960608"/>
                      <a:pt x="515823" y="952785"/>
                      <a:pt x="525462" y="952785"/>
                    </a:cubicBezTo>
                    <a:cubicBezTo>
                      <a:pt x="535101" y="952785"/>
                      <a:pt x="542925" y="960608"/>
                      <a:pt x="542925" y="970248"/>
                    </a:cubicBezTo>
                    <a:cubicBezTo>
                      <a:pt x="542925" y="979887"/>
                      <a:pt x="535101" y="987710"/>
                      <a:pt x="525462" y="987710"/>
                    </a:cubicBezTo>
                    <a:cubicBezTo>
                      <a:pt x="515823" y="987710"/>
                      <a:pt x="508000" y="979887"/>
                      <a:pt x="508000" y="970248"/>
                    </a:cubicBezTo>
                    <a:close/>
                    <a:moveTo>
                      <a:pt x="571500" y="970248"/>
                    </a:moveTo>
                    <a:cubicBezTo>
                      <a:pt x="571500" y="960608"/>
                      <a:pt x="579323" y="952785"/>
                      <a:pt x="588962" y="952785"/>
                    </a:cubicBezTo>
                    <a:cubicBezTo>
                      <a:pt x="598601" y="952785"/>
                      <a:pt x="606425" y="960608"/>
                      <a:pt x="606425" y="970248"/>
                    </a:cubicBezTo>
                    <a:cubicBezTo>
                      <a:pt x="606425" y="979887"/>
                      <a:pt x="598601" y="987710"/>
                      <a:pt x="588962" y="987710"/>
                    </a:cubicBezTo>
                    <a:cubicBezTo>
                      <a:pt x="579323" y="987710"/>
                      <a:pt x="571500" y="979887"/>
                      <a:pt x="571500" y="970248"/>
                    </a:cubicBezTo>
                    <a:close/>
                    <a:moveTo>
                      <a:pt x="635000" y="970248"/>
                    </a:moveTo>
                    <a:cubicBezTo>
                      <a:pt x="635000" y="960608"/>
                      <a:pt x="642823" y="952785"/>
                      <a:pt x="652462" y="952785"/>
                    </a:cubicBezTo>
                    <a:cubicBezTo>
                      <a:pt x="662101" y="952785"/>
                      <a:pt x="669925" y="960608"/>
                      <a:pt x="669925" y="970248"/>
                    </a:cubicBezTo>
                    <a:cubicBezTo>
                      <a:pt x="669925" y="979887"/>
                      <a:pt x="662101" y="987710"/>
                      <a:pt x="652462" y="987710"/>
                    </a:cubicBezTo>
                    <a:cubicBezTo>
                      <a:pt x="642823" y="987710"/>
                      <a:pt x="635000" y="979887"/>
                      <a:pt x="635000" y="970248"/>
                    </a:cubicBezTo>
                    <a:close/>
                    <a:moveTo>
                      <a:pt x="698500" y="970248"/>
                    </a:moveTo>
                    <a:cubicBezTo>
                      <a:pt x="698500" y="960608"/>
                      <a:pt x="706323" y="952785"/>
                      <a:pt x="715962" y="952785"/>
                    </a:cubicBezTo>
                    <a:cubicBezTo>
                      <a:pt x="725601" y="952785"/>
                      <a:pt x="733425" y="960608"/>
                      <a:pt x="733425" y="970248"/>
                    </a:cubicBezTo>
                    <a:cubicBezTo>
                      <a:pt x="733425" y="979887"/>
                      <a:pt x="725601" y="987710"/>
                      <a:pt x="715962" y="987710"/>
                    </a:cubicBezTo>
                    <a:cubicBezTo>
                      <a:pt x="706323" y="987710"/>
                      <a:pt x="698500" y="979887"/>
                      <a:pt x="698500" y="970248"/>
                    </a:cubicBezTo>
                    <a:close/>
                    <a:moveTo>
                      <a:pt x="762000" y="970248"/>
                    </a:moveTo>
                    <a:cubicBezTo>
                      <a:pt x="762000" y="960608"/>
                      <a:pt x="769823" y="952785"/>
                      <a:pt x="779462" y="952785"/>
                    </a:cubicBezTo>
                    <a:cubicBezTo>
                      <a:pt x="789101" y="952785"/>
                      <a:pt x="796925" y="960608"/>
                      <a:pt x="796925" y="970248"/>
                    </a:cubicBezTo>
                    <a:cubicBezTo>
                      <a:pt x="796925" y="979887"/>
                      <a:pt x="789101" y="987710"/>
                      <a:pt x="779462" y="987710"/>
                    </a:cubicBezTo>
                    <a:cubicBezTo>
                      <a:pt x="769823" y="987710"/>
                      <a:pt x="762000" y="979887"/>
                      <a:pt x="762000" y="970248"/>
                    </a:cubicBezTo>
                    <a:close/>
                    <a:moveTo>
                      <a:pt x="825500" y="970248"/>
                    </a:moveTo>
                    <a:cubicBezTo>
                      <a:pt x="825500" y="960608"/>
                      <a:pt x="833323" y="952785"/>
                      <a:pt x="842962" y="952785"/>
                    </a:cubicBezTo>
                    <a:cubicBezTo>
                      <a:pt x="852601" y="952785"/>
                      <a:pt x="860425" y="960608"/>
                      <a:pt x="860425" y="970248"/>
                    </a:cubicBezTo>
                    <a:cubicBezTo>
                      <a:pt x="860425" y="979887"/>
                      <a:pt x="852601" y="987710"/>
                      <a:pt x="842962" y="987710"/>
                    </a:cubicBezTo>
                    <a:cubicBezTo>
                      <a:pt x="833323" y="987710"/>
                      <a:pt x="825500" y="979887"/>
                      <a:pt x="825500" y="970248"/>
                    </a:cubicBezTo>
                    <a:close/>
                    <a:moveTo>
                      <a:pt x="888714" y="970248"/>
                    </a:moveTo>
                    <a:cubicBezTo>
                      <a:pt x="888714" y="960451"/>
                      <a:pt x="896665" y="952500"/>
                      <a:pt x="906462" y="952500"/>
                    </a:cubicBezTo>
                    <a:cubicBezTo>
                      <a:pt x="916259" y="952500"/>
                      <a:pt x="924210" y="960451"/>
                      <a:pt x="924210" y="970248"/>
                    </a:cubicBezTo>
                    <a:cubicBezTo>
                      <a:pt x="924210" y="980045"/>
                      <a:pt x="916259" y="987996"/>
                      <a:pt x="906462" y="987996"/>
                    </a:cubicBezTo>
                    <a:cubicBezTo>
                      <a:pt x="896665" y="987996"/>
                      <a:pt x="888714" y="980045"/>
                      <a:pt x="888714" y="970248"/>
                    </a:cubicBezTo>
                    <a:close/>
                    <a:moveTo>
                      <a:pt x="952214" y="970248"/>
                    </a:moveTo>
                    <a:cubicBezTo>
                      <a:pt x="952214" y="960451"/>
                      <a:pt x="960165" y="952500"/>
                      <a:pt x="969962" y="952500"/>
                    </a:cubicBezTo>
                    <a:cubicBezTo>
                      <a:pt x="979759" y="952500"/>
                      <a:pt x="987710" y="960451"/>
                      <a:pt x="987710" y="970248"/>
                    </a:cubicBezTo>
                    <a:cubicBezTo>
                      <a:pt x="987710" y="980045"/>
                      <a:pt x="979759" y="987996"/>
                      <a:pt x="969962" y="987996"/>
                    </a:cubicBezTo>
                    <a:cubicBezTo>
                      <a:pt x="960165" y="987996"/>
                      <a:pt x="952214" y="980045"/>
                      <a:pt x="952214" y="970248"/>
                    </a:cubicBezTo>
                    <a:close/>
                    <a:moveTo>
                      <a:pt x="1015714" y="970248"/>
                    </a:moveTo>
                    <a:cubicBezTo>
                      <a:pt x="1015714" y="960451"/>
                      <a:pt x="1023665" y="952500"/>
                      <a:pt x="1033462" y="952500"/>
                    </a:cubicBezTo>
                    <a:cubicBezTo>
                      <a:pt x="1043259" y="952500"/>
                      <a:pt x="1051210" y="960451"/>
                      <a:pt x="1051210" y="970248"/>
                    </a:cubicBezTo>
                    <a:cubicBezTo>
                      <a:pt x="1051210" y="980045"/>
                      <a:pt x="1043259" y="987996"/>
                      <a:pt x="1033462" y="987996"/>
                    </a:cubicBezTo>
                    <a:cubicBezTo>
                      <a:pt x="1023665" y="987996"/>
                      <a:pt x="1015714" y="980045"/>
                      <a:pt x="1015714" y="970248"/>
                    </a:cubicBezTo>
                    <a:close/>
                    <a:moveTo>
                      <a:pt x="1079214" y="970248"/>
                    </a:moveTo>
                    <a:cubicBezTo>
                      <a:pt x="1079214" y="960451"/>
                      <a:pt x="1087165" y="952500"/>
                      <a:pt x="1096962" y="952500"/>
                    </a:cubicBezTo>
                    <a:cubicBezTo>
                      <a:pt x="1106759" y="952500"/>
                      <a:pt x="1114710" y="960451"/>
                      <a:pt x="1114710" y="970248"/>
                    </a:cubicBezTo>
                    <a:cubicBezTo>
                      <a:pt x="1114710" y="980045"/>
                      <a:pt x="1106759" y="987996"/>
                      <a:pt x="1096962" y="987996"/>
                    </a:cubicBezTo>
                    <a:cubicBezTo>
                      <a:pt x="1087165" y="987996"/>
                      <a:pt x="1079214" y="980045"/>
                      <a:pt x="1079214" y="970248"/>
                    </a:cubicBezTo>
                    <a:close/>
                    <a:moveTo>
                      <a:pt x="1142714" y="970248"/>
                    </a:moveTo>
                    <a:cubicBezTo>
                      <a:pt x="1142714" y="960451"/>
                      <a:pt x="1150665" y="952500"/>
                      <a:pt x="1160462" y="952500"/>
                    </a:cubicBezTo>
                    <a:cubicBezTo>
                      <a:pt x="1170259" y="952500"/>
                      <a:pt x="1178210" y="960451"/>
                      <a:pt x="1178210" y="970248"/>
                    </a:cubicBezTo>
                    <a:cubicBezTo>
                      <a:pt x="1178210" y="980045"/>
                      <a:pt x="1170259" y="987996"/>
                      <a:pt x="1160462" y="987996"/>
                    </a:cubicBezTo>
                    <a:cubicBezTo>
                      <a:pt x="1150665" y="987996"/>
                      <a:pt x="1142714" y="980045"/>
                      <a:pt x="1142714" y="970248"/>
                    </a:cubicBezTo>
                    <a:close/>
                    <a:moveTo>
                      <a:pt x="1206214" y="970248"/>
                    </a:moveTo>
                    <a:cubicBezTo>
                      <a:pt x="1206214" y="960451"/>
                      <a:pt x="1214165" y="952500"/>
                      <a:pt x="1223962" y="952500"/>
                    </a:cubicBezTo>
                    <a:cubicBezTo>
                      <a:pt x="1233759" y="952500"/>
                      <a:pt x="1241710" y="960451"/>
                      <a:pt x="1241710" y="970248"/>
                    </a:cubicBezTo>
                    <a:cubicBezTo>
                      <a:pt x="1241710" y="980045"/>
                      <a:pt x="1233759" y="987996"/>
                      <a:pt x="1223962" y="987996"/>
                    </a:cubicBezTo>
                    <a:cubicBezTo>
                      <a:pt x="1214165" y="987996"/>
                      <a:pt x="1206214" y="980045"/>
                      <a:pt x="1206214" y="970248"/>
                    </a:cubicBezTo>
                    <a:close/>
                    <a:moveTo>
                      <a:pt x="1269714" y="970248"/>
                    </a:moveTo>
                    <a:cubicBezTo>
                      <a:pt x="1269714" y="960451"/>
                      <a:pt x="1277665" y="952500"/>
                      <a:pt x="1287462" y="952500"/>
                    </a:cubicBezTo>
                    <a:cubicBezTo>
                      <a:pt x="1297259" y="952500"/>
                      <a:pt x="1305210" y="960451"/>
                      <a:pt x="1305210" y="970248"/>
                    </a:cubicBezTo>
                    <a:cubicBezTo>
                      <a:pt x="1305210" y="980045"/>
                      <a:pt x="1297259" y="987996"/>
                      <a:pt x="1287462" y="987996"/>
                    </a:cubicBezTo>
                    <a:cubicBezTo>
                      <a:pt x="1277665" y="987996"/>
                      <a:pt x="1269714" y="980045"/>
                      <a:pt x="1269714" y="970248"/>
                    </a:cubicBezTo>
                    <a:close/>
                    <a:moveTo>
                      <a:pt x="1333214" y="970248"/>
                    </a:moveTo>
                    <a:cubicBezTo>
                      <a:pt x="1333214" y="960451"/>
                      <a:pt x="1341165" y="952500"/>
                      <a:pt x="1350962" y="952500"/>
                    </a:cubicBezTo>
                    <a:cubicBezTo>
                      <a:pt x="1360759" y="952500"/>
                      <a:pt x="1368710" y="960451"/>
                      <a:pt x="1368710" y="970248"/>
                    </a:cubicBezTo>
                    <a:cubicBezTo>
                      <a:pt x="1368710" y="980045"/>
                      <a:pt x="1360759" y="987996"/>
                      <a:pt x="1350962" y="987996"/>
                    </a:cubicBezTo>
                    <a:cubicBezTo>
                      <a:pt x="1341165" y="987996"/>
                      <a:pt x="1333214" y="980045"/>
                      <a:pt x="1333214" y="970248"/>
                    </a:cubicBezTo>
                    <a:close/>
                    <a:moveTo>
                      <a:pt x="1396428" y="970248"/>
                    </a:moveTo>
                    <a:cubicBezTo>
                      <a:pt x="1396428" y="960293"/>
                      <a:pt x="1404507" y="952214"/>
                      <a:pt x="1414462" y="952214"/>
                    </a:cubicBezTo>
                    <a:cubicBezTo>
                      <a:pt x="1424417" y="952214"/>
                      <a:pt x="1432496" y="960293"/>
                      <a:pt x="1432496" y="970248"/>
                    </a:cubicBezTo>
                    <a:cubicBezTo>
                      <a:pt x="1432496" y="980202"/>
                      <a:pt x="1424417" y="988282"/>
                      <a:pt x="1414462" y="988282"/>
                    </a:cubicBezTo>
                    <a:cubicBezTo>
                      <a:pt x="1404507" y="988282"/>
                      <a:pt x="1396428" y="980202"/>
                      <a:pt x="1396428" y="970248"/>
                    </a:cubicBezTo>
                    <a:close/>
                    <a:moveTo>
                      <a:pt x="1459928" y="970248"/>
                    </a:moveTo>
                    <a:cubicBezTo>
                      <a:pt x="1459928" y="960293"/>
                      <a:pt x="1468007" y="952214"/>
                      <a:pt x="1477962" y="952214"/>
                    </a:cubicBezTo>
                    <a:cubicBezTo>
                      <a:pt x="1487917" y="952214"/>
                      <a:pt x="1495996" y="960293"/>
                      <a:pt x="1495996" y="970248"/>
                    </a:cubicBezTo>
                    <a:cubicBezTo>
                      <a:pt x="1495996" y="980202"/>
                      <a:pt x="1487917" y="988282"/>
                      <a:pt x="1477962" y="988282"/>
                    </a:cubicBezTo>
                    <a:cubicBezTo>
                      <a:pt x="1468007" y="988282"/>
                      <a:pt x="1459928" y="980202"/>
                      <a:pt x="1459928" y="970248"/>
                    </a:cubicBezTo>
                    <a:close/>
                    <a:moveTo>
                      <a:pt x="1523428" y="970248"/>
                    </a:moveTo>
                    <a:cubicBezTo>
                      <a:pt x="1523428" y="960293"/>
                      <a:pt x="1531507" y="952214"/>
                      <a:pt x="1541462" y="952214"/>
                    </a:cubicBezTo>
                    <a:cubicBezTo>
                      <a:pt x="1551417" y="952214"/>
                      <a:pt x="1559496" y="960293"/>
                      <a:pt x="1559496" y="970248"/>
                    </a:cubicBezTo>
                    <a:cubicBezTo>
                      <a:pt x="1559496" y="980202"/>
                      <a:pt x="1551417" y="988282"/>
                      <a:pt x="1541462" y="988282"/>
                    </a:cubicBezTo>
                    <a:cubicBezTo>
                      <a:pt x="1531507" y="988282"/>
                      <a:pt x="1523428" y="980202"/>
                      <a:pt x="1523428" y="970248"/>
                    </a:cubicBezTo>
                    <a:close/>
                    <a:moveTo>
                      <a:pt x="1586928" y="970248"/>
                    </a:moveTo>
                    <a:cubicBezTo>
                      <a:pt x="1586928" y="960293"/>
                      <a:pt x="1595007" y="952214"/>
                      <a:pt x="1604962" y="952214"/>
                    </a:cubicBezTo>
                    <a:cubicBezTo>
                      <a:pt x="1614917" y="952214"/>
                      <a:pt x="1622996" y="960293"/>
                      <a:pt x="1622996" y="970248"/>
                    </a:cubicBezTo>
                    <a:cubicBezTo>
                      <a:pt x="1622996" y="980202"/>
                      <a:pt x="1614917" y="988282"/>
                      <a:pt x="1604962" y="988282"/>
                    </a:cubicBezTo>
                    <a:cubicBezTo>
                      <a:pt x="1595007" y="988282"/>
                      <a:pt x="1586928" y="980202"/>
                      <a:pt x="1586928" y="970248"/>
                    </a:cubicBezTo>
                    <a:close/>
                    <a:moveTo>
                      <a:pt x="1650428" y="970248"/>
                    </a:moveTo>
                    <a:cubicBezTo>
                      <a:pt x="1650428" y="960293"/>
                      <a:pt x="1658507" y="952214"/>
                      <a:pt x="1668462" y="952214"/>
                    </a:cubicBezTo>
                    <a:cubicBezTo>
                      <a:pt x="1678417" y="952214"/>
                      <a:pt x="1686496" y="960293"/>
                      <a:pt x="1686496" y="970248"/>
                    </a:cubicBezTo>
                    <a:cubicBezTo>
                      <a:pt x="1686496" y="980202"/>
                      <a:pt x="1678417" y="988282"/>
                      <a:pt x="1668462" y="988282"/>
                    </a:cubicBezTo>
                    <a:cubicBezTo>
                      <a:pt x="1658507" y="988282"/>
                      <a:pt x="1650428" y="980202"/>
                      <a:pt x="1650428" y="970248"/>
                    </a:cubicBezTo>
                    <a:close/>
                    <a:moveTo>
                      <a:pt x="1713928" y="970248"/>
                    </a:moveTo>
                    <a:cubicBezTo>
                      <a:pt x="1713928" y="960293"/>
                      <a:pt x="1722007" y="952214"/>
                      <a:pt x="1731962" y="952214"/>
                    </a:cubicBezTo>
                    <a:cubicBezTo>
                      <a:pt x="1741917" y="952214"/>
                      <a:pt x="1749996" y="960293"/>
                      <a:pt x="1749996" y="970248"/>
                    </a:cubicBezTo>
                    <a:cubicBezTo>
                      <a:pt x="1749996" y="980202"/>
                      <a:pt x="1741917" y="988282"/>
                      <a:pt x="1731962" y="988282"/>
                    </a:cubicBezTo>
                    <a:cubicBezTo>
                      <a:pt x="1722007" y="988282"/>
                      <a:pt x="1713928" y="980202"/>
                      <a:pt x="1713928" y="970248"/>
                    </a:cubicBezTo>
                    <a:close/>
                    <a:moveTo>
                      <a:pt x="1777142" y="970248"/>
                    </a:moveTo>
                    <a:cubicBezTo>
                      <a:pt x="1777142" y="960135"/>
                      <a:pt x="1785350" y="951928"/>
                      <a:pt x="1795462" y="951928"/>
                    </a:cubicBezTo>
                    <a:cubicBezTo>
                      <a:pt x="1805575" y="951928"/>
                      <a:pt x="1813782" y="960135"/>
                      <a:pt x="1813782" y="970248"/>
                    </a:cubicBezTo>
                    <a:cubicBezTo>
                      <a:pt x="1813782" y="980360"/>
                      <a:pt x="1805575" y="988567"/>
                      <a:pt x="1795462" y="988567"/>
                    </a:cubicBezTo>
                    <a:cubicBezTo>
                      <a:pt x="1785350" y="988567"/>
                      <a:pt x="1777142" y="980360"/>
                      <a:pt x="1777142" y="970248"/>
                    </a:cubicBezTo>
                    <a:close/>
                    <a:moveTo>
                      <a:pt x="1840642" y="970248"/>
                    </a:moveTo>
                    <a:cubicBezTo>
                      <a:pt x="1840642" y="960135"/>
                      <a:pt x="1848850" y="951928"/>
                      <a:pt x="1858962" y="951928"/>
                    </a:cubicBezTo>
                    <a:cubicBezTo>
                      <a:pt x="1869075" y="951928"/>
                      <a:pt x="1877282" y="960135"/>
                      <a:pt x="1877282" y="970248"/>
                    </a:cubicBezTo>
                    <a:cubicBezTo>
                      <a:pt x="1877282" y="980360"/>
                      <a:pt x="1869075" y="988567"/>
                      <a:pt x="1858962" y="988567"/>
                    </a:cubicBezTo>
                    <a:cubicBezTo>
                      <a:pt x="1848850" y="988567"/>
                      <a:pt x="1840642" y="980360"/>
                      <a:pt x="1840642" y="970248"/>
                    </a:cubicBezTo>
                    <a:close/>
                    <a:moveTo>
                      <a:pt x="1904142" y="970248"/>
                    </a:moveTo>
                    <a:cubicBezTo>
                      <a:pt x="1904142" y="960135"/>
                      <a:pt x="1912350" y="951928"/>
                      <a:pt x="1922462" y="951928"/>
                    </a:cubicBezTo>
                    <a:cubicBezTo>
                      <a:pt x="1932575" y="951928"/>
                      <a:pt x="1940782" y="960135"/>
                      <a:pt x="1940782" y="970248"/>
                    </a:cubicBezTo>
                    <a:cubicBezTo>
                      <a:pt x="1940782" y="980360"/>
                      <a:pt x="1932575" y="988567"/>
                      <a:pt x="1922462" y="988567"/>
                    </a:cubicBezTo>
                    <a:cubicBezTo>
                      <a:pt x="1912350" y="988567"/>
                      <a:pt x="1904142" y="980360"/>
                      <a:pt x="1904142" y="970248"/>
                    </a:cubicBezTo>
                    <a:close/>
                    <a:moveTo>
                      <a:pt x="1967642" y="970248"/>
                    </a:moveTo>
                    <a:cubicBezTo>
                      <a:pt x="1967642" y="960135"/>
                      <a:pt x="1975850" y="951928"/>
                      <a:pt x="1985962" y="951928"/>
                    </a:cubicBezTo>
                    <a:cubicBezTo>
                      <a:pt x="1996075" y="951928"/>
                      <a:pt x="2004282" y="960135"/>
                      <a:pt x="2004282" y="970248"/>
                    </a:cubicBezTo>
                    <a:cubicBezTo>
                      <a:pt x="2004282" y="980360"/>
                      <a:pt x="1996075" y="988567"/>
                      <a:pt x="1985962" y="988567"/>
                    </a:cubicBezTo>
                    <a:cubicBezTo>
                      <a:pt x="1975850" y="988567"/>
                      <a:pt x="1967642" y="980360"/>
                      <a:pt x="1967642" y="970248"/>
                    </a:cubicBezTo>
                    <a:close/>
                    <a:moveTo>
                      <a:pt x="2030857" y="970248"/>
                    </a:moveTo>
                    <a:cubicBezTo>
                      <a:pt x="2030857" y="959978"/>
                      <a:pt x="2039192" y="951642"/>
                      <a:pt x="2049462" y="951642"/>
                    </a:cubicBezTo>
                    <a:cubicBezTo>
                      <a:pt x="2059732" y="951642"/>
                      <a:pt x="2068068" y="959978"/>
                      <a:pt x="2068068" y="970248"/>
                    </a:cubicBezTo>
                    <a:cubicBezTo>
                      <a:pt x="2068068" y="980518"/>
                      <a:pt x="2059732" y="988853"/>
                      <a:pt x="2049462" y="988853"/>
                    </a:cubicBezTo>
                    <a:cubicBezTo>
                      <a:pt x="2039192" y="988853"/>
                      <a:pt x="2030857" y="980518"/>
                      <a:pt x="2030857" y="970248"/>
                    </a:cubicBezTo>
                    <a:close/>
                    <a:moveTo>
                      <a:pt x="2094357" y="970248"/>
                    </a:moveTo>
                    <a:cubicBezTo>
                      <a:pt x="2094357" y="959978"/>
                      <a:pt x="2102692" y="951642"/>
                      <a:pt x="2112962" y="951642"/>
                    </a:cubicBezTo>
                    <a:cubicBezTo>
                      <a:pt x="2123232" y="951642"/>
                      <a:pt x="2131568" y="959978"/>
                      <a:pt x="2131568" y="970248"/>
                    </a:cubicBezTo>
                    <a:cubicBezTo>
                      <a:pt x="2131568" y="980518"/>
                      <a:pt x="2123232" y="988853"/>
                      <a:pt x="2112962" y="988853"/>
                    </a:cubicBezTo>
                    <a:cubicBezTo>
                      <a:pt x="2102692" y="988853"/>
                      <a:pt x="2094357" y="980518"/>
                      <a:pt x="2094357" y="970248"/>
                    </a:cubicBezTo>
                    <a:close/>
                    <a:moveTo>
                      <a:pt x="2157857" y="970248"/>
                    </a:moveTo>
                    <a:cubicBezTo>
                      <a:pt x="2157857" y="959978"/>
                      <a:pt x="2166192" y="951642"/>
                      <a:pt x="2176462" y="951642"/>
                    </a:cubicBezTo>
                    <a:cubicBezTo>
                      <a:pt x="2186732" y="951642"/>
                      <a:pt x="2195068" y="959978"/>
                      <a:pt x="2195068" y="970248"/>
                    </a:cubicBezTo>
                    <a:cubicBezTo>
                      <a:pt x="2195068" y="980518"/>
                      <a:pt x="2186732" y="988853"/>
                      <a:pt x="2176462" y="988853"/>
                    </a:cubicBezTo>
                    <a:cubicBezTo>
                      <a:pt x="2166192" y="988853"/>
                      <a:pt x="2157857" y="980518"/>
                      <a:pt x="2157857" y="970248"/>
                    </a:cubicBezTo>
                    <a:close/>
                    <a:moveTo>
                      <a:pt x="2222785" y="970248"/>
                    </a:moveTo>
                    <a:cubicBezTo>
                      <a:pt x="2222785" y="960766"/>
                      <a:pt x="2230481" y="953071"/>
                      <a:pt x="2239962" y="953071"/>
                    </a:cubicBezTo>
                    <a:cubicBezTo>
                      <a:pt x="2249444" y="953071"/>
                      <a:pt x="2257139" y="960766"/>
                      <a:pt x="2257139" y="970248"/>
                    </a:cubicBezTo>
                    <a:cubicBezTo>
                      <a:pt x="2257139" y="979729"/>
                      <a:pt x="2249444" y="987425"/>
                      <a:pt x="2239962" y="987425"/>
                    </a:cubicBezTo>
                    <a:cubicBezTo>
                      <a:pt x="2230481" y="987425"/>
                      <a:pt x="2222785" y="979729"/>
                      <a:pt x="2222785" y="970248"/>
                    </a:cubicBezTo>
                    <a:close/>
                    <a:moveTo>
                      <a:pt x="2286285" y="970248"/>
                    </a:moveTo>
                    <a:cubicBezTo>
                      <a:pt x="2286285" y="960766"/>
                      <a:pt x="2293981" y="953071"/>
                      <a:pt x="2303462" y="953071"/>
                    </a:cubicBezTo>
                    <a:cubicBezTo>
                      <a:pt x="2312944" y="953071"/>
                      <a:pt x="2320639" y="960766"/>
                      <a:pt x="2320639" y="970248"/>
                    </a:cubicBezTo>
                    <a:cubicBezTo>
                      <a:pt x="2320639" y="979729"/>
                      <a:pt x="2312944" y="987425"/>
                      <a:pt x="2303462" y="987425"/>
                    </a:cubicBezTo>
                    <a:cubicBezTo>
                      <a:pt x="2293981" y="987425"/>
                      <a:pt x="2286285" y="979729"/>
                      <a:pt x="2286285" y="970248"/>
                    </a:cubicBezTo>
                    <a:close/>
                    <a:moveTo>
                      <a:pt x="2349500" y="970248"/>
                    </a:moveTo>
                    <a:cubicBezTo>
                      <a:pt x="2349500" y="960608"/>
                      <a:pt x="2357323" y="952785"/>
                      <a:pt x="2366962" y="952785"/>
                    </a:cubicBezTo>
                    <a:cubicBezTo>
                      <a:pt x="2376601" y="952785"/>
                      <a:pt x="2384425" y="960608"/>
                      <a:pt x="2384425" y="970248"/>
                    </a:cubicBezTo>
                    <a:cubicBezTo>
                      <a:pt x="2384425" y="979887"/>
                      <a:pt x="2376601" y="987710"/>
                      <a:pt x="2366962" y="987710"/>
                    </a:cubicBezTo>
                    <a:cubicBezTo>
                      <a:pt x="2357323" y="987710"/>
                      <a:pt x="2349500" y="979887"/>
                      <a:pt x="2349500" y="970248"/>
                    </a:cubicBezTo>
                    <a:close/>
                    <a:moveTo>
                      <a:pt x="2413000" y="970248"/>
                    </a:moveTo>
                    <a:cubicBezTo>
                      <a:pt x="2413000" y="960608"/>
                      <a:pt x="2420823" y="952785"/>
                      <a:pt x="2430462" y="952785"/>
                    </a:cubicBezTo>
                    <a:cubicBezTo>
                      <a:pt x="2440101" y="952785"/>
                      <a:pt x="2447925" y="960608"/>
                      <a:pt x="2447925" y="970248"/>
                    </a:cubicBezTo>
                    <a:cubicBezTo>
                      <a:pt x="2447925" y="979887"/>
                      <a:pt x="2440101" y="987710"/>
                      <a:pt x="2430462" y="987710"/>
                    </a:cubicBezTo>
                    <a:cubicBezTo>
                      <a:pt x="2420823" y="987710"/>
                      <a:pt x="2413000" y="979887"/>
                      <a:pt x="2413000" y="970248"/>
                    </a:cubicBezTo>
                    <a:close/>
                    <a:moveTo>
                      <a:pt x="0" y="1033748"/>
                    </a:moveTo>
                    <a:cubicBezTo>
                      <a:pt x="0" y="1024108"/>
                      <a:pt x="7823" y="1016285"/>
                      <a:pt x="17462" y="1016285"/>
                    </a:cubicBezTo>
                    <a:cubicBezTo>
                      <a:pt x="27101" y="1016285"/>
                      <a:pt x="34925" y="1024108"/>
                      <a:pt x="34925" y="1033748"/>
                    </a:cubicBezTo>
                    <a:cubicBezTo>
                      <a:pt x="34925" y="1043387"/>
                      <a:pt x="27101" y="1051210"/>
                      <a:pt x="17462" y="1051210"/>
                    </a:cubicBezTo>
                    <a:cubicBezTo>
                      <a:pt x="7823" y="1051210"/>
                      <a:pt x="0" y="1043387"/>
                      <a:pt x="0" y="1033748"/>
                    </a:cubicBezTo>
                    <a:close/>
                    <a:moveTo>
                      <a:pt x="63500" y="1033748"/>
                    </a:moveTo>
                    <a:cubicBezTo>
                      <a:pt x="63500" y="1024108"/>
                      <a:pt x="71323" y="1016285"/>
                      <a:pt x="80962" y="1016285"/>
                    </a:cubicBezTo>
                    <a:cubicBezTo>
                      <a:pt x="90601" y="1016285"/>
                      <a:pt x="98425" y="1024108"/>
                      <a:pt x="98425" y="1033748"/>
                    </a:cubicBezTo>
                    <a:cubicBezTo>
                      <a:pt x="98425" y="1043387"/>
                      <a:pt x="90601" y="1051210"/>
                      <a:pt x="80962" y="1051210"/>
                    </a:cubicBezTo>
                    <a:cubicBezTo>
                      <a:pt x="71323" y="1051210"/>
                      <a:pt x="63500" y="1043387"/>
                      <a:pt x="63500" y="1033748"/>
                    </a:cubicBezTo>
                    <a:close/>
                    <a:moveTo>
                      <a:pt x="127000" y="1033748"/>
                    </a:moveTo>
                    <a:cubicBezTo>
                      <a:pt x="127000" y="1024108"/>
                      <a:pt x="134823" y="1016285"/>
                      <a:pt x="144462" y="1016285"/>
                    </a:cubicBezTo>
                    <a:cubicBezTo>
                      <a:pt x="154101" y="1016285"/>
                      <a:pt x="161925" y="1024108"/>
                      <a:pt x="161925" y="1033748"/>
                    </a:cubicBezTo>
                    <a:cubicBezTo>
                      <a:pt x="161925" y="1043387"/>
                      <a:pt x="154101" y="1051210"/>
                      <a:pt x="144462" y="1051210"/>
                    </a:cubicBezTo>
                    <a:cubicBezTo>
                      <a:pt x="134823" y="1051210"/>
                      <a:pt x="127000" y="1043387"/>
                      <a:pt x="127000" y="1033748"/>
                    </a:cubicBezTo>
                    <a:close/>
                    <a:moveTo>
                      <a:pt x="190500" y="1033748"/>
                    </a:moveTo>
                    <a:cubicBezTo>
                      <a:pt x="190500" y="1024108"/>
                      <a:pt x="198323" y="1016285"/>
                      <a:pt x="207962" y="1016285"/>
                    </a:cubicBezTo>
                    <a:cubicBezTo>
                      <a:pt x="217601" y="1016285"/>
                      <a:pt x="225425" y="1024108"/>
                      <a:pt x="225425" y="1033748"/>
                    </a:cubicBezTo>
                    <a:cubicBezTo>
                      <a:pt x="225425" y="1043387"/>
                      <a:pt x="217601" y="1051210"/>
                      <a:pt x="207962" y="1051210"/>
                    </a:cubicBezTo>
                    <a:cubicBezTo>
                      <a:pt x="198323" y="1051210"/>
                      <a:pt x="190500" y="1043387"/>
                      <a:pt x="190500" y="1033748"/>
                    </a:cubicBezTo>
                    <a:close/>
                    <a:moveTo>
                      <a:pt x="254000" y="1033748"/>
                    </a:moveTo>
                    <a:cubicBezTo>
                      <a:pt x="254000" y="1024108"/>
                      <a:pt x="261823" y="1016285"/>
                      <a:pt x="271462" y="1016285"/>
                    </a:cubicBezTo>
                    <a:cubicBezTo>
                      <a:pt x="281101" y="1016285"/>
                      <a:pt x="288925" y="1024108"/>
                      <a:pt x="288925" y="1033748"/>
                    </a:cubicBezTo>
                    <a:cubicBezTo>
                      <a:pt x="288925" y="1043387"/>
                      <a:pt x="281101" y="1051210"/>
                      <a:pt x="271462" y="1051210"/>
                    </a:cubicBezTo>
                    <a:cubicBezTo>
                      <a:pt x="261823" y="1051210"/>
                      <a:pt x="254000" y="1043387"/>
                      <a:pt x="254000" y="1033748"/>
                    </a:cubicBezTo>
                    <a:close/>
                    <a:moveTo>
                      <a:pt x="317500" y="1033748"/>
                    </a:moveTo>
                    <a:cubicBezTo>
                      <a:pt x="317500" y="1024108"/>
                      <a:pt x="325323" y="1016285"/>
                      <a:pt x="334962" y="1016285"/>
                    </a:cubicBezTo>
                    <a:cubicBezTo>
                      <a:pt x="344601" y="1016285"/>
                      <a:pt x="352425" y="1024108"/>
                      <a:pt x="352425" y="1033748"/>
                    </a:cubicBezTo>
                    <a:cubicBezTo>
                      <a:pt x="352425" y="1043387"/>
                      <a:pt x="344601" y="1051210"/>
                      <a:pt x="334962" y="1051210"/>
                    </a:cubicBezTo>
                    <a:cubicBezTo>
                      <a:pt x="325323" y="1051210"/>
                      <a:pt x="317500" y="1043387"/>
                      <a:pt x="317500" y="1033748"/>
                    </a:cubicBezTo>
                    <a:close/>
                    <a:moveTo>
                      <a:pt x="381000" y="1033748"/>
                    </a:moveTo>
                    <a:cubicBezTo>
                      <a:pt x="381000" y="1024108"/>
                      <a:pt x="388823" y="1016285"/>
                      <a:pt x="398462" y="1016285"/>
                    </a:cubicBezTo>
                    <a:cubicBezTo>
                      <a:pt x="408101" y="1016285"/>
                      <a:pt x="415925" y="1024108"/>
                      <a:pt x="415925" y="1033748"/>
                    </a:cubicBezTo>
                    <a:cubicBezTo>
                      <a:pt x="415925" y="1043387"/>
                      <a:pt x="408101" y="1051210"/>
                      <a:pt x="398462" y="1051210"/>
                    </a:cubicBezTo>
                    <a:cubicBezTo>
                      <a:pt x="388823" y="1051210"/>
                      <a:pt x="381000" y="1043387"/>
                      <a:pt x="381000" y="1033748"/>
                    </a:cubicBezTo>
                    <a:close/>
                    <a:moveTo>
                      <a:pt x="444500" y="1033748"/>
                    </a:moveTo>
                    <a:cubicBezTo>
                      <a:pt x="444500" y="1024108"/>
                      <a:pt x="452323" y="1016285"/>
                      <a:pt x="461962" y="1016285"/>
                    </a:cubicBezTo>
                    <a:cubicBezTo>
                      <a:pt x="471601" y="1016285"/>
                      <a:pt x="479425" y="1024108"/>
                      <a:pt x="479425" y="1033748"/>
                    </a:cubicBezTo>
                    <a:cubicBezTo>
                      <a:pt x="479425" y="1043387"/>
                      <a:pt x="471601" y="1051210"/>
                      <a:pt x="461962" y="1051210"/>
                    </a:cubicBezTo>
                    <a:cubicBezTo>
                      <a:pt x="452323" y="1051210"/>
                      <a:pt x="444500" y="1043387"/>
                      <a:pt x="444500" y="1033748"/>
                    </a:cubicBezTo>
                    <a:close/>
                    <a:moveTo>
                      <a:pt x="508000" y="1033748"/>
                    </a:moveTo>
                    <a:cubicBezTo>
                      <a:pt x="508000" y="1024108"/>
                      <a:pt x="515823" y="1016285"/>
                      <a:pt x="525462" y="1016285"/>
                    </a:cubicBezTo>
                    <a:cubicBezTo>
                      <a:pt x="535101" y="1016285"/>
                      <a:pt x="542925" y="1024108"/>
                      <a:pt x="542925" y="1033748"/>
                    </a:cubicBezTo>
                    <a:cubicBezTo>
                      <a:pt x="542925" y="1043387"/>
                      <a:pt x="535101" y="1051210"/>
                      <a:pt x="525462" y="1051210"/>
                    </a:cubicBezTo>
                    <a:cubicBezTo>
                      <a:pt x="515823" y="1051210"/>
                      <a:pt x="508000" y="1043387"/>
                      <a:pt x="508000" y="1033748"/>
                    </a:cubicBezTo>
                    <a:close/>
                    <a:moveTo>
                      <a:pt x="571500" y="1033748"/>
                    </a:moveTo>
                    <a:cubicBezTo>
                      <a:pt x="571500" y="1024108"/>
                      <a:pt x="579323" y="1016285"/>
                      <a:pt x="588962" y="1016285"/>
                    </a:cubicBezTo>
                    <a:cubicBezTo>
                      <a:pt x="598601" y="1016285"/>
                      <a:pt x="606425" y="1024108"/>
                      <a:pt x="606425" y="1033748"/>
                    </a:cubicBezTo>
                    <a:cubicBezTo>
                      <a:pt x="606425" y="1043387"/>
                      <a:pt x="598601" y="1051210"/>
                      <a:pt x="588962" y="1051210"/>
                    </a:cubicBezTo>
                    <a:cubicBezTo>
                      <a:pt x="579323" y="1051210"/>
                      <a:pt x="571500" y="1043387"/>
                      <a:pt x="571500" y="1033748"/>
                    </a:cubicBezTo>
                    <a:close/>
                    <a:moveTo>
                      <a:pt x="635000" y="1033748"/>
                    </a:moveTo>
                    <a:cubicBezTo>
                      <a:pt x="635000" y="1024108"/>
                      <a:pt x="642823" y="1016285"/>
                      <a:pt x="652462" y="1016285"/>
                    </a:cubicBezTo>
                    <a:cubicBezTo>
                      <a:pt x="662101" y="1016285"/>
                      <a:pt x="669925" y="1024108"/>
                      <a:pt x="669925" y="1033748"/>
                    </a:cubicBezTo>
                    <a:cubicBezTo>
                      <a:pt x="669925" y="1043387"/>
                      <a:pt x="662101" y="1051210"/>
                      <a:pt x="652462" y="1051210"/>
                    </a:cubicBezTo>
                    <a:cubicBezTo>
                      <a:pt x="642823" y="1051210"/>
                      <a:pt x="635000" y="1043387"/>
                      <a:pt x="635000" y="1033748"/>
                    </a:cubicBezTo>
                    <a:close/>
                    <a:moveTo>
                      <a:pt x="698500" y="1033748"/>
                    </a:moveTo>
                    <a:cubicBezTo>
                      <a:pt x="698500" y="1024108"/>
                      <a:pt x="706323" y="1016285"/>
                      <a:pt x="715962" y="1016285"/>
                    </a:cubicBezTo>
                    <a:cubicBezTo>
                      <a:pt x="725601" y="1016285"/>
                      <a:pt x="733425" y="1024108"/>
                      <a:pt x="733425" y="1033748"/>
                    </a:cubicBezTo>
                    <a:cubicBezTo>
                      <a:pt x="733425" y="1043387"/>
                      <a:pt x="725601" y="1051210"/>
                      <a:pt x="715962" y="1051210"/>
                    </a:cubicBezTo>
                    <a:cubicBezTo>
                      <a:pt x="706323" y="1051210"/>
                      <a:pt x="698500" y="1043387"/>
                      <a:pt x="698500" y="1033748"/>
                    </a:cubicBezTo>
                    <a:close/>
                    <a:moveTo>
                      <a:pt x="762000" y="1033748"/>
                    </a:moveTo>
                    <a:cubicBezTo>
                      <a:pt x="762000" y="1024108"/>
                      <a:pt x="769823" y="1016285"/>
                      <a:pt x="779462" y="1016285"/>
                    </a:cubicBezTo>
                    <a:cubicBezTo>
                      <a:pt x="789101" y="1016285"/>
                      <a:pt x="796925" y="1024108"/>
                      <a:pt x="796925" y="1033748"/>
                    </a:cubicBezTo>
                    <a:cubicBezTo>
                      <a:pt x="796925" y="1043387"/>
                      <a:pt x="789101" y="1051210"/>
                      <a:pt x="779462" y="1051210"/>
                    </a:cubicBezTo>
                    <a:cubicBezTo>
                      <a:pt x="769823" y="1051210"/>
                      <a:pt x="762000" y="1043387"/>
                      <a:pt x="762000" y="1033748"/>
                    </a:cubicBezTo>
                    <a:close/>
                    <a:moveTo>
                      <a:pt x="825214" y="1033748"/>
                    </a:moveTo>
                    <a:cubicBezTo>
                      <a:pt x="825214" y="1023951"/>
                      <a:pt x="833165" y="1016000"/>
                      <a:pt x="842962" y="1016000"/>
                    </a:cubicBezTo>
                    <a:cubicBezTo>
                      <a:pt x="852759" y="1016000"/>
                      <a:pt x="860710" y="1023951"/>
                      <a:pt x="860710" y="1033748"/>
                    </a:cubicBezTo>
                    <a:cubicBezTo>
                      <a:pt x="860710" y="1043545"/>
                      <a:pt x="852759" y="1051496"/>
                      <a:pt x="842962" y="1051496"/>
                    </a:cubicBezTo>
                    <a:cubicBezTo>
                      <a:pt x="833165" y="1051496"/>
                      <a:pt x="825214" y="1043545"/>
                      <a:pt x="825214" y="1033748"/>
                    </a:cubicBezTo>
                    <a:close/>
                    <a:moveTo>
                      <a:pt x="888714" y="1033748"/>
                    </a:moveTo>
                    <a:cubicBezTo>
                      <a:pt x="888714" y="1023951"/>
                      <a:pt x="896665" y="1016000"/>
                      <a:pt x="906462" y="1016000"/>
                    </a:cubicBezTo>
                    <a:cubicBezTo>
                      <a:pt x="916259" y="1016000"/>
                      <a:pt x="924210" y="1023951"/>
                      <a:pt x="924210" y="1033748"/>
                    </a:cubicBezTo>
                    <a:cubicBezTo>
                      <a:pt x="924210" y="1043545"/>
                      <a:pt x="916259" y="1051496"/>
                      <a:pt x="906462" y="1051496"/>
                    </a:cubicBezTo>
                    <a:cubicBezTo>
                      <a:pt x="896665" y="1051496"/>
                      <a:pt x="888714" y="1043545"/>
                      <a:pt x="888714" y="1033748"/>
                    </a:cubicBezTo>
                    <a:close/>
                    <a:moveTo>
                      <a:pt x="952214" y="1033748"/>
                    </a:moveTo>
                    <a:cubicBezTo>
                      <a:pt x="952214" y="1023951"/>
                      <a:pt x="960165" y="1016000"/>
                      <a:pt x="969962" y="1016000"/>
                    </a:cubicBezTo>
                    <a:cubicBezTo>
                      <a:pt x="979759" y="1016000"/>
                      <a:pt x="987710" y="1023951"/>
                      <a:pt x="987710" y="1033748"/>
                    </a:cubicBezTo>
                    <a:cubicBezTo>
                      <a:pt x="987710" y="1043545"/>
                      <a:pt x="979759" y="1051496"/>
                      <a:pt x="969962" y="1051496"/>
                    </a:cubicBezTo>
                    <a:cubicBezTo>
                      <a:pt x="960165" y="1051496"/>
                      <a:pt x="952214" y="1043545"/>
                      <a:pt x="952214" y="1033748"/>
                    </a:cubicBezTo>
                    <a:close/>
                    <a:moveTo>
                      <a:pt x="1015714" y="1033748"/>
                    </a:moveTo>
                    <a:cubicBezTo>
                      <a:pt x="1015714" y="1023951"/>
                      <a:pt x="1023665" y="1016000"/>
                      <a:pt x="1033462" y="1016000"/>
                    </a:cubicBezTo>
                    <a:cubicBezTo>
                      <a:pt x="1043259" y="1016000"/>
                      <a:pt x="1051210" y="1023951"/>
                      <a:pt x="1051210" y="1033748"/>
                    </a:cubicBezTo>
                    <a:cubicBezTo>
                      <a:pt x="1051210" y="1043545"/>
                      <a:pt x="1043259" y="1051496"/>
                      <a:pt x="1033462" y="1051496"/>
                    </a:cubicBezTo>
                    <a:cubicBezTo>
                      <a:pt x="1023665" y="1051496"/>
                      <a:pt x="1015714" y="1043545"/>
                      <a:pt x="1015714" y="1033748"/>
                    </a:cubicBezTo>
                    <a:close/>
                    <a:moveTo>
                      <a:pt x="1079214" y="1033748"/>
                    </a:moveTo>
                    <a:cubicBezTo>
                      <a:pt x="1079214" y="1023951"/>
                      <a:pt x="1087165" y="1016000"/>
                      <a:pt x="1096962" y="1016000"/>
                    </a:cubicBezTo>
                    <a:cubicBezTo>
                      <a:pt x="1106759" y="1016000"/>
                      <a:pt x="1114710" y="1023951"/>
                      <a:pt x="1114710" y="1033748"/>
                    </a:cubicBezTo>
                    <a:cubicBezTo>
                      <a:pt x="1114710" y="1043545"/>
                      <a:pt x="1106759" y="1051496"/>
                      <a:pt x="1096962" y="1051496"/>
                    </a:cubicBezTo>
                    <a:cubicBezTo>
                      <a:pt x="1087165" y="1051496"/>
                      <a:pt x="1079214" y="1043545"/>
                      <a:pt x="1079214" y="1033748"/>
                    </a:cubicBezTo>
                    <a:close/>
                    <a:moveTo>
                      <a:pt x="1142714" y="1033748"/>
                    </a:moveTo>
                    <a:cubicBezTo>
                      <a:pt x="1142714" y="1023951"/>
                      <a:pt x="1150665" y="1016000"/>
                      <a:pt x="1160462" y="1016000"/>
                    </a:cubicBezTo>
                    <a:cubicBezTo>
                      <a:pt x="1170259" y="1016000"/>
                      <a:pt x="1178210" y="1023951"/>
                      <a:pt x="1178210" y="1033748"/>
                    </a:cubicBezTo>
                    <a:cubicBezTo>
                      <a:pt x="1178210" y="1043545"/>
                      <a:pt x="1170259" y="1051496"/>
                      <a:pt x="1160462" y="1051496"/>
                    </a:cubicBezTo>
                    <a:cubicBezTo>
                      <a:pt x="1150665" y="1051496"/>
                      <a:pt x="1142714" y="1043545"/>
                      <a:pt x="1142714" y="1033748"/>
                    </a:cubicBezTo>
                    <a:close/>
                    <a:moveTo>
                      <a:pt x="1206214" y="1033748"/>
                    </a:moveTo>
                    <a:cubicBezTo>
                      <a:pt x="1206214" y="1023951"/>
                      <a:pt x="1214165" y="1016000"/>
                      <a:pt x="1223962" y="1016000"/>
                    </a:cubicBezTo>
                    <a:cubicBezTo>
                      <a:pt x="1233759" y="1016000"/>
                      <a:pt x="1241710" y="1023951"/>
                      <a:pt x="1241710" y="1033748"/>
                    </a:cubicBezTo>
                    <a:cubicBezTo>
                      <a:pt x="1241710" y="1043545"/>
                      <a:pt x="1233759" y="1051496"/>
                      <a:pt x="1223962" y="1051496"/>
                    </a:cubicBezTo>
                    <a:cubicBezTo>
                      <a:pt x="1214165" y="1051496"/>
                      <a:pt x="1206214" y="1043545"/>
                      <a:pt x="1206214" y="1033748"/>
                    </a:cubicBezTo>
                    <a:close/>
                    <a:moveTo>
                      <a:pt x="1269714" y="1033748"/>
                    </a:moveTo>
                    <a:cubicBezTo>
                      <a:pt x="1269714" y="1023951"/>
                      <a:pt x="1277665" y="1016000"/>
                      <a:pt x="1287462" y="1016000"/>
                    </a:cubicBezTo>
                    <a:cubicBezTo>
                      <a:pt x="1297259" y="1016000"/>
                      <a:pt x="1305210" y="1023951"/>
                      <a:pt x="1305210" y="1033748"/>
                    </a:cubicBezTo>
                    <a:cubicBezTo>
                      <a:pt x="1305210" y="1043545"/>
                      <a:pt x="1297259" y="1051496"/>
                      <a:pt x="1287462" y="1051496"/>
                    </a:cubicBezTo>
                    <a:cubicBezTo>
                      <a:pt x="1277665" y="1051496"/>
                      <a:pt x="1269714" y="1043545"/>
                      <a:pt x="1269714" y="1033748"/>
                    </a:cubicBezTo>
                    <a:close/>
                    <a:moveTo>
                      <a:pt x="1332928" y="1033748"/>
                    </a:moveTo>
                    <a:cubicBezTo>
                      <a:pt x="1332928" y="1023793"/>
                      <a:pt x="1341007" y="1015714"/>
                      <a:pt x="1350962" y="1015714"/>
                    </a:cubicBezTo>
                    <a:cubicBezTo>
                      <a:pt x="1360917" y="1015714"/>
                      <a:pt x="1368996" y="1023793"/>
                      <a:pt x="1368996" y="1033748"/>
                    </a:cubicBezTo>
                    <a:cubicBezTo>
                      <a:pt x="1368996" y="1043702"/>
                      <a:pt x="1360917" y="1051782"/>
                      <a:pt x="1350962" y="1051782"/>
                    </a:cubicBezTo>
                    <a:cubicBezTo>
                      <a:pt x="1341007" y="1051782"/>
                      <a:pt x="1332928" y="1043702"/>
                      <a:pt x="1332928" y="1033748"/>
                    </a:cubicBezTo>
                    <a:close/>
                    <a:moveTo>
                      <a:pt x="1396428" y="1033748"/>
                    </a:moveTo>
                    <a:cubicBezTo>
                      <a:pt x="1396428" y="1023793"/>
                      <a:pt x="1404507" y="1015714"/>
                      <a:pt x="1414462" y="1015714"/>
                    </a:cubicBezTo>
                    <a:cubicBezTo>
                      <a:pt x="1424417" y="1015714"/>
                      <a:pt x="1432496" y="1023793"/>
                      <a:pt x="1432496" y="1033748"/>
                    </a:cubicBezTo>
                    <a:cubicBezTo>
                      <a:pt x="1432496" y="1043702"/>
                      <a:pt x="1424417" y="1051782"/>
                      <a:pt x="1414462" y="1051782"/>
                    </a:cubicBezTo>
                    <a:cubicBezTo>
                      <a:pt x="1404507" y="1051782"/>
                      <a:pt x="1396428" y="1043702"/>
                      <a:pt x="1396428" y="1033748"/>
                    </a:cubicBezTo>
                    <a:close/>
                    <a:moveTo>
                      <a:pt x="1459928" y="1033748"/>
                    </a:moveTo>
                    <a:cubicBezTo>
                      <a:pt x="1459928" y="1023793"/>
                      <a:pt x="1468007" y="1015714"/>
                      <a:pt x="1477962" y="1015714"/>
                    </a:cubicBezTo>
                    <a:cubicBezTo>
                      <a:pt x="1487917" y="1015714"/>
                      <a:pt x="1495996" y="1023793"/>
                      <a:pt x="1495996" y="1033748"/>
                    </a:cubicBezTo>
                    <a:cubicBezTo>
                      <a:pt x="1495996" y="1043702"/>
                      <a:pt x="1487917" y="1051782"/>
                      <a:pt x="1477962" y="1051782"/>
                    </a:cubicBezTo>
                    <a:cubicBezTo>
                      <a:pt x="1468007" y="1051782"/>
                      <a:pt x="1459928" y="1043702"/>
                      <a:pt x="1459928" y="1033748"/>
                    </a:cubicBezTo>
                    <a:close/>
                    <a:moveTo>
                      <a:pt x="1523428" y="1033748"/>
                    </a:moveTo>
                    <a:cubicBezTo>
                      <a:pt x="1523428" y="1023793"/>
                      <a:pt x="1531507" y="1015714"/>
                      <a:pt x="1541462" y="1015714"/>
                    </a:cubicBezTo>
                    <a:cubicBezTo>
                      <a:pt x="1551417" y="1015714"/>
                      <a:pt x="1559496" y="1023793"/>
                      <a:pt x="1559496" y="1033748"/>
                    </a:cubicBezTo>
                    <a:cubicBezTo>
                      <a:pt x="1559496" y="1043702"/>
                      <a:pt x="1551417" y="1051782"/>
                      <a:pt x="1541462" y="1051782"/>
                    </a:cubicBezTo>
                    <a:cubicBezTo>
                      <a:pt x="1531507" y="1051782"/>
                      <a:pt x="1523428" y="1043702"/>
                      <a:pt x="1523428" y="1033748"/>
                    </a:cubicBezTo>
                    <a:close/>
                    <a:moveTo>
                      <a:pt x="1586928" y="1033748"/>
                    </a:moveTo>
                    <a:cubicBezTo>
                      <a:pt x="1586928" y="1023793"/>
                      <a:pt x="1595007" y="1015714"/>
                      <a:pt x="1604962" y="1015714"/>
                    </a:cubicBezTo>
                    <a:cubicBezTo>
                      <a:pt x="1614917" y="1015714"/>
                      <a:pt x="1622996" y="1023793"/>
                      <a:pt x="1622996" y="1033748"/>
                    </a:cubicBezTo>
                    <a:cubicBezTo>
                      <a:pt x="1622996" y="1043702"/>
                      <a:pt x="1614917" y="1051782"/>
                      <a:pt x="1604962" y="1051782"/>
                    </a:cubicBezTo>
                    <a:cubicBezTo>
                      <a:pt x="1595007" y="1051782"/>
                      <a:pt x="1586928" y="1043702"/>
                      <a:pt x="1586928" y="1033748"/>
                    </a:cubicBezTo>
                    <a:close/>
                    <a:moveTo>
                      <a:pt x="1650428" y="1033748"/>
                    </a:moveTo>
                    <a:cubicBezTo>
                      <a:pt x="1650428" y="1023793"/>
                      <a:pt x="1658507" y="1015714"/>
                      <a:pt x="1668462" y="1015714"/>
                    </a:cubicBezTo>
                    <a:cubicBezTo>
                      <a:pt x="1678417" y="1015714"/>
                      <a:pt x="1686496" y="1023793"/>
                      <a:pt x="1686496" y="1033748"/>
                    </a:cubicBezTo>
                    <a:cubicBezTo>
                      <a:pt x="1686496" y="1043702"/>
                      <a:pt x="1678417" y="1051782"/>
                      <a:pt x="1668462" y="1051782"/>
                    </a:cubicBezTo>
                    <a:cubicBezTo>
                      <a:pt x="1658507" y="1051782"/>
                      <a:pt x="1650428" y="1043702"/>
                      <a:pt x="1650428" y="1033748"/>
                    </a:cubicBezTo>
                    <a:close/>
                    <a:moveTo>
                      <a:pt x="1713642" y="1033748"/>
                    </a:moveTo>
                    <a:cubicBezTo>
                      <a:pt x="1713642" y="1023635"/>
                      <a:pt x="1721850" y="1015428"/>
                      <a:pt x="1731962" y="1015428"/>
                    </a:cubicBezTo>
                    <a:cubicBezTo>
                      <a:pt x="1742075" y="1015428"/>
                      <a:pt x="1750282" y="1023635"/>
                      <a:pt x="1750282" y="1033748"/>
                    </a:cubicBezTo>
                    <a:cubicBezTo>
                      <a:pt x="1750282" y="1043860"/>
                      <a:pt x="1742075" y="1052068"/>
                      <a:pt x="1731962" y="1052068"/>
                    </a:cubicBezTo>
                    <a:cubicBezTo>
                      <a:pt x="1721850" y="1052068"/>
                      <a:pt x="1713642" y="1043860"/>
                      <a:pt x="1713642" y="1033748"/>
                    </a:cubicBezTo>
                    <a:close/>
                    <a:moveTo>
                      <a:pt x="1777142" y="1033748"/>
                    </a:moveTo>
                    <a:cubicBezTo>
                      <a:pt x="1777142" y="1023635"/>
                      <a:pt x="1785350" y="1015428"/>
                      <a:pt x="1795462" y="1015428"/>
                    </a:cubicBezTo>
                    <a:cubicBezTo>
                      <a:pt x="1805575" y="1015428"/>
                      <a:pt x="1813782" y="1023635"/>
                      <a:pt x="1813782" y="1033748"/>
                    </a:cubicBezTo>
                    <a:cubicBezTo>
                      <a:pt x="1813782" y="1043860"/>
                      <a:pt x="1805575" y="1052068"/>
                      <a:pt x="1795462" y="1052068"/>
                    </a:cubicBezTo>
                    <a:cubicBezTo>
                      <a:pt x="1785350" y="1052068"/>
                      <a:pt x="1777142" y="1043860"/>
                      <a:pt x="1777142" y="1033748"/>
                    </a:cubicBezTo>
                    <a:close/>
                    <a:moveTo>
                      <a:pt x="1840642" y="1033748"/>
                    </a:moveTo>
                    <a:cubicBezTo>
                      <a:pt x="1840642" y="1023635"/>
                      <a:pt x="1848850" y="1015428"/>
                      <a:pt x="1858962" y="1015428"/>
                    </a:cubicBezTo>
                    <a:cubicBezTo>
                      <a:pt x="1869075" y="1015428"/>
                      <a:pt x="1877282" y="1023635"/>
                      <a:pt x="1877282" y="1033748"/>
                    </a:cubicBezTo>
                    <a:cubicBezTo>
                      <a:pt x="1877282" y="1043860"/>
                      <a:pt x="1869075" y="1052068"/>
                      <a:pt x="1858962" y="1052068"/>
                    </a:cubicBezTo>
                    <a:cubicBezTo>
                      <a:pt x="1848850" y="1052068"/>
                      <a:pt x="1840642" y="1043860"/>
                      <a:pt x="1840642" y="1033748"/>
                    </a:cubicBezTo>
                    <a:close/>
                    <a:moveTo>
                      <a:pt x="1904142" y="1033748"/>
                    </a:moveTo>
                    <a:cubicBezTo>
                      <a:pt x="1904142" y="1023635"/>
                      <a:pt x="1912350" y="1015428"/>
                      <a:pt x="1922462" y="1015428"/>
                    </a:cubicBezTo>
                    <a:cubicBezTo>
                      <a:pt x="1932575" y="1015428"/>
                      <a:pt x="1940782" y="1023635"/>
                      <a:pt x="1940782" y="1033748"/>
                    </a:cubicBezTo>
                    <a:cubicBezTo>
                      <a:pt x="1940782" y="1043860"/>
                      <a:pt x="1932575" y="1052068"/>
                      <a:pt x="1922462" y="1052068"/>
                    </a:cubicBezTo>
                    <a:cubicBezTo>
                      <a:pt x="1912350" y="1052068"/>
                      <a:pt x="1904142" y="1043860"/>
                      <a:pt x="1904142" y="1033748"/>
                    </a:cubicBezTo>
                    <a:close/>
                    <a:moveTo>
                      <a:pt x="1967642" y="1033748"/>
                    </a:moveTo>
                    <a:cubicBezTo>
                      <a:pt x="1967642" y="1023635"/>
                      <a:pt x="1975850" y="1015428"/>
                      <a:pt x="1985962" y="1015428"/>
                    </a:cubicBezTo>
                    <a:cubicBezTo>
                      <a:pt x="1996075" y="1015428"/>
                      <a:pt x="2004282" y="1023635"/>
                      <a:pt x="2004282" y="1033748"/>
                    </a:cubicBezTo>
                    <a:cubicBezTo>
                      <a:pt x="2004282" y="1043860"/>
                      <a:pt x="1996075" y="1052068"/>
                      <a:pt x="1985962" y="1052068"/>
                    </a:cubicBezTo>
                    <a:cubicBezTo>
                      <a:pt x="1975850" y="1052068"/>
                      <a:pt x="1967642" y="1043860"/>
                      <a:pt x="1967642" y="1033748"/>
                    </a:cubicBezTo>
                    <a:close/>
                    <a:moveTo>
                      <a:pt x="2030857" y="1033748"/>
                    </a:moveTo>
                    <a:cubicBezTo>
                      <a:pt x="2030857" y="1023478"/>
                      <a:pt x="2039192" y="1015142"/>
                      <a:pt x="2049462" y="1015142"/>
                    </a:cubicBezTo>
                    <a:cubicBezTo>
                      <a:pt x="2059732" y="1015142"/>
                      <a:pt x="2068068" y="1023478"/>
                      <a:pt x="2068068" y="1033748"/>
                    </a:cubicBezTo>
                    <a:cubicBezTo>
                      <a:pt x="2068068" y="1044018"/>
                      <a:pt x="2059732" y="1052353"/>
                      <a:pt x="2049462" y="1052353"/>
                    </a:cubicBezTo>
                    <a:cubicBezTo>
                      <a:pt x="2039192" y="1052353"/>
                      <a:pt x="2030857" y="1044018"/>
                      <a:pt x="2030857" y="1033748"/>
                    </a:cubicBezTo>
                    <a:close/>
                    <a:moveTo>
                      <a:pt x="2094357" y="1033748"/>
                    </a:moveTo>
                    <a:cubicBezTo>
                      <a:pt x="2094357" y="1023478"/>
                      <a:pt x="2102692" y="1015142"/>
                      <a:pt x="2112962" y="1015142"/>
                    </a:cubicBezTo>
                    <a:cubicBezTo>
                      <a:pt x="2123232" y="1015142"/>
                      <a:pt x="2131568" y="1023478"/>
                      <a:pt x="2131568" y="1033748"/>
                    </a:cubicBezTo>
                    <a:cubicBezTo>
                      <a:pt x="2131568" y="1044018"/>
                      <a:pt x="2123232" y="1052353"/>
                      <a:pt x="2112962" y="1052353"/>
                    </a:cubicBezTo>
                    <a:cubicBezTo>
                      <a:pt x="2102692" y="1052353"/>
                      <a:pt x="2094357" y="1044018"/>
                      <a:pt x="2094357" y="1033748"/>
                    </a:cubicBezTo>
                    <a:close/>
                    <a:moveTo>
                      <a:pt x="2157857" y="1033748"/>
                    </a:moveTo>
                    <a:cubicBezTo>
                      <a:pt x="2157857" y="1023478"/>
                      <a:pt x="2166192" y="1015142"/>
                      <a:pt x="2176462" y="1015142"/>
                    </a:cubicBezTo>
                    <a:cubicBezTo>
                      <a:pt x="2186732" y="1015142"/>
                      <a:pt x="2195068" y="1023478"/>
                      <a:pt x="2195068" y="1033748"/>
                    </a:cubicBezTo>
                    <a:cubicBezTo>
                      <a:pt x="2195068" y="1044018"/>
                      <a:pt x="2186732" y="1052353"/>
                      <a:pt x="2176462" y="1052353"/>
                    </a:cubicBezTo>
                    <a:cubicBezTo>
                      <a:pt x="2166192" y="1052353"/>
                      <a:pt x="2157857" y="1044018"/>
                      <a:pt x="2157857" y="1033748"/>
                    </a:cubicBezTo>
                    <a:close/>
                    <a:moveTo>
                      <a:pt x="2222785" y="1033748"/>
                    </a:moveTo>
                    <a:cubicBezTo>
                      <a:pt x="2222785" y="1024266"/>
                      <a:pt x="2230481" y="1016571"/>
                      <a:pt x="2239962" y="1016571"/>
                    </a:cubicBezTo>
                    <a:cubicBezTo>
                      <a:pt x="2249444" y="1016571"/>
                      <a:pt x="2257139" y="1024266"/>
                      <a:pt x="2257139" y="1033748"/>
                    </a:cubicBezTo>
                    <a:cubicBezTo>
                      <a:pt x="2257139" y="1043229"/>
                      <a:pt x="2249444" y="1050925"/>
                      <a:pt x="2239962" y="1050925"/>
                    </a:cubicBezTo>
                    <a:cubicBezTo>
                      <a:pt x="2230481" y="1050925"/>
                      <a:pt x="2222785" y="1043229"/>
                      <a:pt x="2222785" y="1033748"/>
                    </a:cubicBezTo>
                    <a:close/>
                    <a:moveTo>
                      <a:pt x="2286285" y="1033748"/>
                    </a:moveTo>
                    <a:cubicBezTo>
                      <a:pt x="2286285" y="1024266"/>
                      <a:pt x="2293981" y="1016571"/>
                      <a:pt x="2303462" y="1016571"/>
                    </a:cubicBezTo>
                    <a:cubicBezTo>
                      <a:pt x="2312944" y="1016571"/>
                      <a:pt x="2320639" y="1024266"/>
                      <a:pt x="2320639" y="1033748"/>
                    </a:cubicBezTo>
                    <a:cubicBezTo>
                      <a:pt x="2320639" y="1043229"/>
                      <a:pt x="2312944" y="1050925"/>
                      <a:pt x="2303462" y="1050925"/>
                    </a:cubicBezTo>
                    <a:cubicBezTo>
                      <a:pt x="2293981" y="1050925"/>
                      <a:pt x="2286285" y="1043229"/>
                      <a:pt x="2286285" y="1033748"/>
                    </a:cubicBezTo>
                    <a:close/>
                    <a:moveTo>
                      <a:pt x="2349500" y="1033748"/>
                    </a:moveTo>
                    <a:cubicBezTo>
                      <a:pt x="2349500" y="1024108"/>
                      <a:pt x="2357323" y="1016285"/>
                      <a:pt x="2366962" y="1016285"/>
                    </a:cubicBezTo>
                    <a:cubicBezTo>
                      <a:pt x="2376601" y="1016285"/>
                      <a:pt x="2384425" y="1024108"/>
                      <a:pt x="2384425" y="1033748"/>
                    </a:cubicBezTo>
                    <a:cubicBezTo>
                      <a:pt x="2384425" y="1043387"/>
                      <a:pt x="2376601" y="1051210"/>
                      <a:pt x="2366962" y="1051210"/>
                    </a:cubicBezTo>
                    <a:cubicBezTo>
                      <a:pt x="2357323" y="1051210"/>
                      <a:pt x="2349500" y="1043387"/>
                      <a:pt x="2349500" y="1033748"/>
                    </a:cubicBezTo>
                    <a:close/>
                    <a:moveTo>
                      <a:pt x="2413000" y="1033748"/>
                    </a:moveTo>
                    <a:cubicBezTo>
                      <a:pt x="2413000" y="1024108"/>
                      <a:pt x="2420823" y="1016285"/>
                      <a:pt x="2430462" y="1016285"/>
                    </a:cubicBezTo>
                    <a:cubicBezTo>
                      <a:pt x="2440101" y="1016285"/>
                      <a:pt x="2447925" y="1024108"/>
                      <a:pt x="2447925" y="1033748"/>
                    </a:cubicBezTo>
                    <a:cubicBezTo>
                      <a:pt x="2447925" y="1043387"/>
                      <a:pt x="2440101" y="1051210"/>
                      <a:pt x="2430462" y="1051210"/>
                    </a:cubicBezTo>
                    <a:cubicBezTo>
                      <a:pt x="2420823" y="1051210"/>
                      <a:pt x="2413000" y="1043387"/>
                      <a:pt x="2413000" y="1033748"/>
                    </a:cubicBezTo>
                    <a:close/>
                    <a:moveTo>
                      <a:pt x="0" y="1097248"/>
                    </a:moveTo>
                    <a:cubicBezTo>
                      <a:pt x="0" y="1087608"/>
                      <a:pt x="7823" y="1079785"/>
                      <a:pt x="17462" y="1079785"/>
                    </a:cubicBezTo>
                    <a:cubicBezTo>
                      <a:pt x="27101" y="1079785"/>
                      <a:pt x="34925" y="1087608"/>
                      <a:pt x="34925" y="1097248"/>
                    </a:cubicBezTo>
                    <a:cubicBezTo>
                      <a:pt x="34925" y="1106887"/>
                      <a:pt x="27101" y="1114710"/>
                      <a:pt x="17462" y="1114710"/>
                    </a:cubicBezTo>
                    <a:cubicBezTo>
                      <a:pt x="7823" y="1114710"/>
                      <a:pt x="0" y="1106887"/>
                      <a:pt x="0" y="1097248"/>
                    </a:cubicBezTo>
                    <a:close/>
                    <a:moveTo>
                      <a:pt x="63500" y="1097248"/>
                    </a:moveTo>
                    <a:cubicBezTo>
                      <a:pt x="63500" y="1087608"/>
                      <a:pt x="71323" y="1079785"/>
                      <a:pt x="80962" y="1079785"/>
                    </a:cubicBezTo>
                    <a:cubicBezTo>
                      <a:pt x="90601" y="1079785"/>
                      <a:pt x="98425" y="1087608"/>
                      <a:pt x="98425" y="1097248"/>
                    </a:cubicBezTo>
                    <a:cubicBezTo>
                      <a:pt x="98425" y="1106887"/>
                      <a:pt x="90601" y="1114710"/>
                      <a:pt x="80962" y="1114710"/>
                    </a:cubicBezTo>
                    <a:cubicBezTo>
                      <a:pt x="71323" y="1114710"/>
                      <a:pt x="63500" y="1106887"/>
                      <a:pt x="63500" y="1097248"/>
                    </a:cubicBezTo>
                    <a:close/>
                    <a:moveTo>
                      <a:pt x="127000" y="1097248"/>
                    </a:moveTo>
                    <a:cubicBezTo>
                      <a:pt x="127000" y="1087608"/>
                      <a:pt x="134823" y="1079785"/>
                      <a:pt x="144462" y="1079785"/>
                    </a:cubicBezTo>
                    <a:cubicBezTo>
                      <a:pt x="154101" y="1079785"/>
                      <a:pt x="161925" y="1087608"/>
                      <a:pt x="161925" y="1097248"/>
                    </a:cubicBezTo>
                    <a:cubicBezTo>
                      <a:pt x="161925" y="1106887"/>
                      <a:pt x="154101" y="1114710"/>
                      <a:pt x="144462" y="1114710"/>
                    </a:cubicBezTo>
                    <a:cubicBezTo>
                      <a:pt x="134823" y="1114710"/>
                      <a:pt x="127000" y="1106887"/>
                      <a:pt x="127000" y="1097248"/>
                    </a:cubicBezTo>
                    <a:close/>
                    <a:moveTo>
                      <a:pt x="190500" y="1097248"/>
                    </a:moveTo>
                    <a:cubicBezTo>
                      <a:pt x="190500" y="1087608"/>
                      <a:pt x="198323" y="1079785"/>
                      <a:pt x="207962" y="1079785"/>
                    </a:cubicBezTo>
                    <a:cubicBezTo>
                      <a:pt x="217601" y="1079785"/>
                      <a:pt x="225425" y="1087608"/>
                      <a:pt x="225425" y="1097248"/>
                    </a:cubicBezTo>
                    <a:cubicBezTo>
                      <a:pt x="225425" y="1106887"/>
                      <a:pt x="217601" y="1114710"/>
                      <a:pt x="207962" y="1114710"/>
                    </a:cubicBezTo>
                    <a:cubicBezTo>
                      <a:pt x="198323" y="1114710"/>
                      <a:pt x="190500" y="1106887"/>
                      <a:pt x="190500" y="1097248"/>
                    </a:cubicBezTo>
                    <a:close/>
                    <a:moveTo>
                      <a:pt x="254000" y="1097248"/>
                    </a:moveTo>
                    <a:cubicBezTo>
                      <a:pt x="254000" y="1087608"/>
                      <a:pt x="261823" y="1079785"/>
                      <a:pt x="271462" y="1079785"/>
                    </a:cubicBezTo>
                    <a:cubicBezTo>
                      <a:pt x="281101" y="1079785"/>
                      <a:pt x="288925" y="1087608"/>
                      <a:pt x="288925" y="1097248"/>
                    </a:cubicBezTo>
                    <a:cubicBezTo>
                      <a:pt x="288925" y="1106887"/>
                      <a:pt x="281101" y="1114710"/>
                      <a:pt x="271462" y="1114710"/>
                    </a:cubicBezTo>
                    <a:cubicBezTo>
                      <a:pt x="261823" y="1114710"/>
                      <a:pt x="254000" y="1106887"/>
                      <a:pt x="254000" y="1097248"/>
                    </a:cubicBezTo>
                    <a:close/>
                    <a:moveTo>
                      <a:pt x="317500" y="1097248"/>
                    </a:moveTo>
                    <a:cubicBezTo>
                      <a:pt x="317500" y="1087608"/>
                      <a:pt x="325323" y="1079785"/>
                      <a:pt x="334962" y="1079785"/>
                    </a:cubicBezTo>
                    <a:cubicBezTo>
                      <a:pt x="344601" y="1079785"/>
                      <a:pt x="352425" y="1087608"/>
                      <a:pt x="352425" y="1097248"/>
                    </a:cubicBezTo>
                    <a:cubicBezTo>
                      <a:pt x="352425" y="1106887"/>
                      <a:pt x="344601" y="1114710"/>
                      <a:pt x="334962" y="1114710"/>
                    </a:cubicBezTo>
                    <a:cubicBezTo>
                      <a:pt x="325323" y="1114710"/>
                      <a:pt x="317500" y="1106887"/>
                      <a:pt x="317500" y="1097248"/>
                    </a:cubicBezTo>
                    <a:close/>
                    <a:moveTo>
                      <a:pt x="381000" y="1097248"/>
                    </a:moveTo>
                    <a:cubicBezTo>
                      <a:pt x="381000" y="1087608"/>
                      <a:pt x="388823" y="1079785"/>
                      <a:pt x="398462" y="1079785"/>
                    </a:cubicBezTo>
                    <a:cubicBezTo>
                      <a:pt x="408101" y="1079785"/>
                      <a:pt x="415925" y="1087608"/>
                      <a:pt x="415925" y="1097248"/>
                    </a:cubicBezTo>
                    <a:cubicBezTo>
                      <a:pt x="415925" y="1106887"/>
                      <a:pt x="408101" y="1114710"/>
                      <a:pt x="398462" y="1114710"/>
                    </a:cubicBezTo>
                    <a:cubicBezTo>
                      <a:pt x="388823" y="1114710"/>
                      <a:pt x="381000" y="1106887"/>
                      <a:pt x="381000" y="1097248"/>
                    </a:cubicBezTo>
                    <a:close/>
                    <a:moveTo>
                      <a:pt x="444500" y="1097248"/>
                    </a:moveTo>
                    <a:cubicBezTo>
                      <a:pt x="444500" y="1087608"/>
                      <a:pt x="452323" y="1079785"/>
                      <a:pt x="461962" y="1079785"/>
                    </a:cubicBezTo>
                    <a:cubicBezTo>
                      <a:pt x="471601" y="1079785"/>
                      <a:pt x="479425" y="1087608"/>
                      <a:pt x="479425" y="1097248"/>
                    </a:cubicBezTo>
                    <a:cubicBezTo>
                      <a:pt x="479425" y="1106887"/>
                      <a:pt x="471601" y="1114710"/>
                      <a:pt x="461962" y="1114710"/>
                    </a:cubicBezTo>
                    <a:cubicBezTo>
                      <a:pt x="452323" y="1114710"/>
                      <a:pt x="444500" y="1106887"/>
                      <a:pt x="444500" y="1097248"/>
                    </a:cubicBezTo>
                    <a:close/>
                    <a:moveTo>
                      <a:pt x="508000" y="1097248"/>
                    </a:moveTo>
                    <a:cubicBezTo>
                      <a:pt x="508000" y="1087608"/>
                      <a:pt x="515823" y="1079785"/>
                      <a:pt x="525462" y="1079785"/>
                    </a:cubicBezTo>
                    <a:cubicBezTo>
                      <a:pt x="535101" y="1079785"/>
                      <a:pt x="542925" y="1087608"/>
                      <a:pt x="542925" y="1097248"/>
                    </a:cubicBezTo>
                    <a:cubicBezTo>
                      <a:pt x="542925" y="1106887"/>
                      <a:pt x="535101" y="1114710"/>
                      <a:pt x="525462" y="1114710"/>
                    </a:cubicBezTo>
                    <a:cubicBezTo>
                      <a:pt x="515823" y="1114710"/>
                      <a:pt x="508000" y="1106887"/>
                      <a:pt x="508000" y="1097248"/>
                    </a:cubicBezTo>
                    <a:close/>
                    <a:moveTo>
                      <a:pt x="571500" y="1097248"/>
                    </a:moveTo>
                    <a:cubicBezTo>
                      <a:pt x="571500" y="1087608"/>
                      <a:pt x="579323" y="1079785"/>
                      <a:pt x="588962" y="1079785"/>
                    </a:cubicBezTo>
                    <a:cubicBezTo>
                      <a:pt x="598601" y="1079785"/>
                      <a:pt x="606425" y="1087608"/>
                      <a:pt x="606425" y="1097248"/>
                    </a:cubicBezTo>
                    <a:cubicBezTo>
                      <a:pt x="606425" y="1106887"/>
                      <a:pt x="598601" y="1114710"/>
                      <a:pt x="588962" y="1114710"/>
                    </a:cubicBezTo>
                    <a:cubicBezTo>
                      <a:pt x="579323" y="1114710"/>
                      <a:pt x="571500" y="1106887"/>
                      <a:pt x="571500" y="1097248"/>
                    </a:cubicBezTo>
                    <a:close/>
                    <a:moveTo>
                      <a:pt x="635000" y="1097248"/>
                    </a:moveTo>
                    <a:cubicBezTo>
                      <a:pt x="635000" y="1087608"/>
                      <a:pt x="642823" y="1079785"/>
                      <a:pt x="652462" y="1079785"/>
                    </a:cubicBezTo>
                    <a:cubicBezTo>
                      <a:pt x="662101" y="1079785"/>
                      <a:pt x="669925" y="1087608"/>
                      <a:pt x="669925" y="1097248"/>
                    </a:cubicBezTo>
                    <a:cubicBezTo>
                      <a:pt x="669925" y="1106887"/>
                      <a:pt x="662101" y="1114710"/>
                      <a:pt x="652462" y="1114710"/>
                    </a:cubicBezTo>
                    <a:cubicBezTo>
                      <a:pt x="642823" y="1114710"/>
                      <a:pt x="635000" y="1106887"/>
                      <a:pt x="635000" y="1097248"/>
                    </a:cubicBezTo>
                    <a:close/>
                    <a:moveTo>
                      <a:pt x="698500" y="1097248"/>
                    </a:moveTo>
                    <a:cubicBezTo>
                      <a:pt x="698500" y="1087608"/>
                      <a:pt x="706323" y="1079785"/>
                      <a:pt x="715962" y="1079785"/>
                    </a:cubicBezTo>
                    <a:cubicBezTo>
                      <a:pt x="725601" y="1079785"/>
                      <a:pt x="733425" y="1087608"/>
                      <a:pt x="733425" y="1097248"/>
                    </a:cubicBezTo>
                    <a:cubicBezTo>
                      <a:pt x="733425" y="1106887"/>
                      <a:pt x="725601" y="1114710"/>
                      <a:pt x="715962" y="1114710"/>
                    </a:cubicBezTo>
                    <a:cubicBezTo>
                      <a:pt x="706323" y="1114710"/>
                      <a:pt x="698500" y="1106887"/>
                      <a:pt x="698500" y="1097248"/>
                    </a:cubicBezTo>
                    <a:close/>
                    <a:moveTo>
                      <a:pt x="761714" y="1097248"/>
                    </a:moveTo>
                    <a:cubicBezTo>
                      <a:pt x="761714" y="1087451"/>
                      <a:pt x="769665" y="1079500"/>
                      <a:pt x="779462" y="1079500"/>
                    </a:cubicBezTo>
                    <a:cubicBezTo>
                      <a:pt x="789259" y="1079500"/>
                      <a:pt x="797210" y="1087451"/>
                      <a:pt x="797210" y="1097248"/>
                    </a:cubicBezTo>
                    <a:cubicBezTo>
                      <a:pt x="797210" y="1107045"/>
                      <a:pt x="789259" y="1114996"/>
                      <a:pt x="779462" y="1114996"/>
                    </a:cubicBezTo>
                    <a:cubicBezTo>
                      <a:pt x="769665" y="1114996"/>
                      <a:pt x="761714" y="1107045"/>
                      <a:pt x="761714" y="1097248"/>
                    </a:cubicBezTo>
                    <a:close/>
                    <a:moveTo>
                      <a:pt x="825214" y="1097248"/>
                    </a:moveTo>
                    <a:cubicBezTo>
                      <a:pt x="825214" y="1087451"/>
                      <a:pt x="833165" y="1079500"/>
                      <a:pt x="842962" y="1079500"/>
                    </a:cubicBezTo>
                    <a:cubicBezTo>
                      <a:pt x="852759" y="1079500"/>
                      <a:pt x="860710" y="1087451"/>
                      <a:pt x="860710" y="1097248"/>
                    </a:cubicBezTo>
                    <a:cubicBezTo>
                      <a:pt x="860710" y="1107045"/>
                      <a:pt x="852759" y="1114996"/>
                      <a:pt x="842962" y="1114996"/>
                    </a:cubicBezTo>
                    <a:cubicBezTo>
                      <a:pt x="833165" y="1114996"/>
                      <a:pt x="825214" y="1107045"/>
                      <a:pt x="825214" y="1097248"/>
                    </a:cubicBezTo>
                    <a:close/>
                    <a:moveTo>
                      <a:pt x="888714" y="1097248"/>
                    </a:moveTo>
                    <a:cubicBezTo>
                      <a:pt x="888714" y="1087451"/>
                      <a:pt x="896665" y="1079500"/>
                      <a:pt x="906462" y="1079500"/>
                    </a:cubicBezTo>
                    <a:cubicBezTo>
                      <a:pt x="916259" y="1079500"/>
                      <a:pt x="924210" y="1087451"/>
                      <a:pt x="924210" y="1097248"/>
                    </a:cubicBezTo>
                    <a:cubicBezTo>
                      <a:pt x="924210" y="1107045"/>
                      <a:pt x="916259" y="1114996"/>
                      <a:pt x="906462" y="1114996"/>
                    </a:cubicBezTo>
                    <a:cubicBezTo>
                      <a:pt x="896665" y="1114996"/>
                      <a:pt x="888714" y="1107045"/>
                      <a:pt x="888714" y="1097248"/>
                    </a:cubicBezTo>
                    <a:close/>
                    <a:moveTo>
                      <a:pt x="952214" y="1097248"/>
                    </a:moveTo>
                    <a:cubicBezTo>
                      <a:pt x="952214" y="1087451"/>
                      <a:pt x="960165" y="1079500"/>
                      <a:pt x="969962" y="1079500"/>
                    </a:cubicBezTo>
                    <a:cubicBezTo>
                      <a:pt x="979759" y="1079500"/>
                      <a:pt x="987710" y="1087451"/>
                      <a:pt x="987710" y="1097248"/>
                    </a:cubicBezTo>
                    <a:cubicBezTo>
                      <a:pt x="987710" y="1107045"/>
                      <a:pt x="979759" y="1114996"/>
                      <a:pt x="969962" y="1114996"/>
                    </a:cubicBezTo>
                    <a:cubicBezTo>
                      <a:pt x="960165" y="1114996"/>
                      <a:pt x="952214" y="1107045"/>
                      <a:pt x="952214" y="1097248"/>
                    </a:cubicBezTo>
                    <a:close/>
                    <a:moveTo>
                      <a:pt x="1015714" y="1097248"/>
                    </a:moveTo>
                    <a:cubicBezTo>
                      <a:pt x="1015714" y="1087451"/>
                      <a:pt x="1023665" y="1079500"/>
                      <a:pt x="1033462" y="1079500"/>
                    </a:cubicBezTo>
                    <a:cubicBezTo>
                      <a:pt x="1043259" y="1079500"/>
                      <a:pt x="1051210" y="1087451"/>
                      <a:pt x="1051210" y="1097248"/>
                    </a:cubicBezTo>
                    <a:cubicBezTo>
                      <a:pt x="1051210" y="1107045"/>
                      <a:pt x="1043259" y="1114996"/>
                      <a:pt x="1033462" y="1114996"/>
                    </a:cubicBezTo>
                    <a:cubicBezTo>
                      <a:pt x="1023665" y="1114996"/>
                      <a:pt x="1015714" y="1107045"/>
                      <a:pt x="1015714" y="1097248"/>
                    </a:cubicBezTo>
                    <a:close/>
                    <a:moveTo>
                      <a:pt x="1079214" y="1097248"/>
                    </a:moveTo>
                    <a:cubicBezTo>
                      <a:pt x="1079214" y="1087451"/>
                      <a:pt x="1087165" y="1079500"/>
                      <a:pt x="1096962" y="1079500"/>
                    </a:cubicBezTo>
                    <a:cubicBezTo>
                      <a:pt x="1106759" y="1079500"/>
                      <a:pt x="1114710" y="1087451"/>
                      <a:pt x="1114710" y="1097248"/>
                    </a:cubicBezTo>
                    <a:cubicBezTo>
                      <a:pt x="1114710" y="1107045"/>
                      <a:pt x="1106759" y="1114996"/>
                      <a:pt x="1096962" y="1114996"/>
                    </a:cubicBezTo>
                    <a:cubicBezTo>
                      <a:pt x="1087165" y="1114996"/>
                      <a:pt x="1079214" y="1107045"/>
                      <a:pt x="1079214" y="1097248"/>
                    </a:cubicBezTo>
                    <a:close/>
                    <a:moveTo>
                      <a:pt x="1142714" y="1097248"/>
                    </a:moveTo>
                    <a:cubicBezTo>
                      <a:pt x="1142714" y="1087451"/>
                      <a:pt x="1150665" y="1079500"/>
                      <a:pt x="1160462" y="1079500"/>
                    </a:cubicBezTo>
                    <a:cubicBezTo>
                      <a:pt x="1170259" y="1079500"/>
                      <a:pt x="1178210" y="1087451"/>
                      <a:pt x="1178210" y="1097248"/>
                    </a:cubicBezTo>
                    <a:cubicBezTo>
                      <a:pt x="1178210" y="1107045"/>
                      <a:pt x="1170259" y="1114996"/>
                      <a:pt x="1160462" y="1114996"/>
                    </a:cubicBezTo>
                    <a:cubicBezTo>
                      <a:pt x="1150665" y="1114996"/>
                      <a:pt x="1142714" y="1107045"/>
                      <a:pt x="1142714" y="1097248"/>
                    </a:cubicBezTo>
                    <a:close/>
                    <a:moveTo>
                      <a:pt x="1206214" y="1097248"/>
                    </a:moveTo>
                    <a:cubicBezTo>
                      <a:pt x="1206214" y="1087451"/>
                      <a:pt x="1214165" y="1079500"/>
                      <a:pt x="1223962" y="1079500"/>
                    </a:cubicBezTo>
                    <a:cubicBezTo>
                      <a:pt x="1233759" y="1079500"/>
                      <a:pt x="1241710" y="1087451"/>
                      <a:pt x="1241710" y="1097248"/>
                    </a:cubicBezTo>
                    <a:cubicBezTo>
                      <a:pt x="1241710" y="1107045"/>
                      <a:pt x="1233759" y="1114996"/>
                      <a:pt x="1223962" y="1114996"/>
                    </a:cubicBezTo>
                    <a:cubicBezTo>
                      <a:pt x="1214165" y="1114996"/>
                      <a:pt x="1206214" y="1107045"/>
                      <a:pt x="1206214" y="1097248"/>
                    </a:cubicBezTo>
                    <a:close/>
                    <a:moveTo>
                      <a:pt x="1269428" y="1097248"/>
                    </a:moveTo>
                    <a:cubicBezTo>
                      <a:pt x="1269428" y="1087293"/>
                      <a:pt x="1277507" y="1079214"/>
                      <a:pt x="1287462" y="1079214"/>
                    </a:cubicBezTo>
                    <a:cubicBezTo>
                      <a:pt x="1297417" y="1079214"/>
                      <a:pt x="1305496" y="1087293"/>
                      <a:pt x="1305496" y="1097248"/>
                    </a:cubicBezTo>
                    <a:cubicBezTo>
                      <a:pt x="1305496" y="1107203"/>
                      <a:pt x="1297417" y="1115282"/>
                      <a:pt x="1287462" y="1115282"/>
                    </a:cubicBezTo>
                    <a:cubicBezTo>
                      <a:pt x="1277507" y="1115282"/>
                      <a:pt x="1269428" y="1107203"/>
                      <a:pt x="1269428" y="1097248"/>
                    </a:cubicBezTo>
                    <a:close/>
                    <a:moveTo>
                      <a:pt x="1332928" y="1097248"/>
                    </a:moveTo>
                    <a:cubicBezTo>
                      <a:pt x="1332928" y="1087293"/>
                      <a:pt x="1341007" y="1079214"/>
                      <a:pt x="1350962" y="1079214"/>
                    </a:cubicBezTo>
                    <a:cubicBezTo>
                      <a:pt x="1360917" y="1079214"/>
                      <a:pt x="1368996" y="1087293"/>
                      <a:pt x="1368996" y="1097248"/>
                    </a:cubicBezTo>
                    <a:cubicBezTo>
                      <a:pt x="1368996" y="1107203"/>
                      <a:pt x="1360917" y="1115282"/>
                      <a:pt x="1350962" y="1115282"/>
                    </a:cubicBezTo>
                    <a:cubicBezTo>
                      <a:pt x="1341007" y="1115282"/>
                      <a:pt x="1332928" y="1107203"/>
                      <a:pt x="1332928" y="1097248"/>
                    </a:cubicBezTo>
                    <a:close/>
                    <a:moveTo>
                      <a:pt x="1396428" y="1097248"/>
                    </a:moveTo>
                    <a:cubicBezTo>
                      <a:pt x="1396428" y="1087293"/>
                      <a:pt x="1404507" y="1079214"/>
                      <a:pt x="1414462" y="1079214"/>
                    </a:cubicBezTo>
                    <a:cubicBezTo>
                      <a:pt x="1424417" y="1079214"/>
                      <a:pt x="1432496" y="1087293"/>
                      <a:pt x="1432496" y="1097248"/>
                    </a:cubicBezTo>
                    <a:cubicBezTo>
                      <a:pt x="1432496" y="1107203"/>
                      <a:pt x="1424417" y="1115282"/>
                      <a:pt x="1414462" y="1115282"/>
                    </a:cubicBezTo>
                    <a:cubicBezTo>
                      <a:pt x="1404507" y="1115282"/>
                      <a:pt x="1396428" y="1107203"/>
                      <a:pt x="1396428" y="1097248"/>
                    </a:cubicBezTo>
                    <a:close/>
                    <a:moveTo>
                      <a:pt x="1459928" y="1097248"/>
                    </a:moveTo>
                    <a:cubicBezTo>
                      <a:pt x="1459928" y="1087293"/>
                      <a:pt x="1468007" y="1079214"/>
                      <a:pt x="1477962" y="1079214"/>
                    </a:cubicBezTo>
                    <a:cubicBezTo>
                      <a:pt x="1487917" y="1079214"/>
                      <a:pt x="1495996" y="1087293"/>
                      <a:pt x="1495996" y="1097248"/>
                    </a:cubicBezTo>
                    <a:cubicBezTo>
                      <a:pt x="1495996" y="1107203"/>
                      <a:pt x="1487917" y="1115282"/>
                      <a:pt x="1477962" y="1115282"/>
                    </a:cubicBezTo>
                    <a:cubicBezTo>
                      <a:pt x="1468007" y="1115282"/>
                      <a:pt x="1459928" y="1107203"/>
                      <a:pt x="1459928" y="1097248"/>
                    </a:cubicBezTo>
                    <a:close/>
                    <a:moveTo>
                      <a:pt x="1523428" y="1097248"/>
                    </a:moveTo>
                    <a:cubicBezTo>
                      <a:pt x="1523428" y="1087293"/>
                      <a:pt x="1531507" y="1079214"/>
                      <a:pt x="1541462" y="1079214"/>
                    </a:cubicBezTo>
                    <a:cubicBezTo>
                      <a:pt x="1551417" y="1079214"/>
                      <a:pt x="1559496" y="1087293"/>
                      <a:pt x="1559496" y="1097248"/>
                    </a:cubicBezTo>
                    <a:cubicBezTo>
                      <a:pt x="1559496" y="1107203"/>
                      <a:pt x="1551417" y="1115282"/>
                      <a:pt x="1541462" y="1115282"/>
                    </a:cubicBezTo>
                    <a:cubicBezTo>
                      <a:pt x="1531507" y="1115282"/>
                      <a:pt x="1523428" y="1107203"/>
                      <a:pt x="1523428" y="1097248"/>
                    </a:cubicBezTo>
                    <a:close/>
                    <a:moveTo>
                      <a:pt x="1586928" y="1097248"/>
                    </a:moveTo>
                    <a:cubicBezTo>
                      <a:pt x="1586928" y="1087293"/>
                      <a:pt x="1595007" y="1079214"/>
                      <a:pt x="1604962" y="1079214"/>
                    </a:cubicBezTo>
                    <a:cubicBezTo>
                      <a:pt x="1614917" y="1079214"/>
                      <a:pt x="1622996" y="1087293"/>
                      <a:pt x="1622996" y="1097248"/>
                    </a:cubicBezTo>
                    <a:cubicBezTo>
                      <a:pt x="1622996" y="1107203"/>
                      <a:pt x="1614917" y="1115282"/>
                      <a:pt x="1604962" y="1115282"/>
                    </a:cubicBezTo>
                    <a:cubicBezTo>
                      <a:pt x="1595007" y="1115282"/>
                      <a:pt x="1586928" y="1107203"/>
                      <a:pt x="1586928" y="1097248"/>
                    </a:cubicBezTo>
                    <a:close/>
                    <a:moveTo>
                      <a:pt x="1650142" y="1097248"/>
                    </a:moveTo>
                    <a:cubicBezTo>
                      <a:pt x="1650142" y="1087135"/>
                      <a:pt x="1658350" y="1078928"/>
                      <a:pt x="1668462" y="1078928"/>
                    </a:cubicBezTo>
                    <a:cubicBezTo>
                      <a:pt x="1678575" y="1078928"/>
                      <a:pt x="1686782" y="1087135"/>
                      <a:pt x="1686782" y="1097248"/>
                    </a:cubicBezTo>
                    <a:cubicBezTo>
                      <a:pt x="1686782" y="1107360"/>
                      <a:pt x="1678575" y="1115568"/>
                      <a:pt x="1668462" y="1115568"/>
                    </a:cubicBezTo>
                    <a:cubicBezTo>
                      <a:pt x="1658350" y="1115568"/>
                      <a:pt x="1650142" y="1107360"/>
                      <a:pt x="1650142" y="1097248"/>
                    </a:cubicBezTo>
                    <a:close/>
                    <a:moveTo>
                      <a:pt x="1713642" y="1097248"/>
                    </a:moveTo>
                    <a:cubicBezTo>
                      <a:pt x="1713642" y="1087135"/>
                      <a:pt x="1721850" y="1078928"/>
                      <a:pt x="1731962" y="1078928"/>
                    </a:cubicBezTo>
                    <a:cubicBezTo>
                      <a:pt x="1742075" y="1078928"/>
                      <a:pt x="1750282" y="1087135"/>
                      <a:pt x="1750282" y="1097248"/>
                    </a:cubicBezTo>
                    <a:cubicBezTo>
                      <a:pt x="1750282" y="1107360"/>
                      <a:pt x="1742075" y="1115568"/>
                      <a:pt x="1731962" y="1115568"/>
                    </a:cubicBezTo>
                    <a:cubicBezTo>
                      <a:pt x="1721850" y="1115568"/>
                      <a:pt x="1713642" y="1107360"/>
                      <a:pt x="1713642" y="1097248"/>
                    </a:cubicBezTo>
                    <a:close/>
                    <a:moveTo>
                      <a:pt x="1777142" y="1097248"/>
                    </a:moveTo>
                    <a:cubicBezTo>
                      <a:pt x="1777142" y="1087135"/>
                      <a:pt x="1785350" y="1078928"/>
                      <a:pt x="1795462" y="1078928"/>
                    </a:cubicBezTo>
                    <a:cubicBezTo>
                      <a:pt x="1805575" y="1078928"/>
                      <a:pt x="1813782" y="1087135"/>
                      <a:pt x="1813782" y="1097248"/>
                    </a:cubicBezTo>
                    <a:cubicBezTo>
                      <a:pt x="1813782" y="1107360"/>
                      <a:pt x="1805575" y="1115568"/>
                      <a:pt x="1795462" y="1115568"/>
                    </a:cubicBezTo>
                    <a:cubicBezTo>
                      <a:pt x="1785350" y="1115568"/>
                      <a:pt x="1777142" y="1107360"/>
                      <a:pt x="1777142" y="1097248"/>
                    </a:cubicBezTo>
                    <a:close/>
                    <a:moveTo>
                      <a:pt x="1840642" y="1097248"/>
                    </a:moveTo>
                    <a:cubicBezTo>
                      <a:pt x="1840642" y="1087135"/>
                      <a:pt x="1848850" y="1078928"/>
                      <a:pt x="1858962" y="1078928"/>
                    </a:cubicBezTo>
                    <a:cubicBezTo>
                      <a:pt x="1869075" y="1078928"/>
                      <a:pt x="1877282" y="1087135"/>
                      <a:pt x="1877282" y="1097248"/>
                    </a:cubicBezTo>
                    <a:cubicBezTo>
                      <a:pt x="1877282" y="1107360"/>
                      <a:pt x="1869075" y="1115568"/>
                      <a:pt x="1858962" y="1115568"/>
                    </a:cubicBezTo>
                    <a:cubicBezTo>
                      <a:pt x="1848850" y="1115568"/>
                      <a:pt x="1840642" y="1107360"/>
                      <a:pt x="1840642" y="1097248"/>
                    </a:cubicBezTo>
                    <a:close/>
                    <a:moveTo>
                      <a:pt x="1904142" y="1097248"/>
                    </a:moveTo>
                    <a:cubicBezTo>
                      <a:pt x="1904142" y="1087135"/>
                      <a:pt x="1912350" y="1078928"/>
                      <a:pt x="1922462" y="1078928"/>
                    </a:cubicBezTo>
                    <a:cubicBezTo>
                      <a:pt x="1932575" y="1078928"/>
                      <a:pt x="1940782" y="1087135"/>
                      <a:pt x="1940782" y="1097248"/>
                    </a:cubicBezTo>
                    <a:cubicBezTo>
                      <a:pt x="1940782" y="1107360"/>
                      <a:pt x="1932575" y="1115568"/>
                      <a:pt x="1922462" y="1115568"/>
                    </a:cubicBezTo>
                    <a:cubicBezTo>
                      <a:pt x="1912350" y="1115568"/>
                      <a:pt x="1904142" y="1107360"/>
                      <a:pt x="1904142" y="1097248"/>
                    </a:cubicBezTo>
                    <a:close/>
                    <a:moveTo>
                      <a:pt x="1967357" y="1097248"/>
                    </a:moveTo>
                    <a:cubicBezTo>
                      <a:pt x="1967357" y="1086978"/>
                      <a:pt x="1975692" y="1078642"/>
                      <a:pt x="1985962" y="1078642"/>
                    </a:cubicBezTo>
                    <a:cubicBezTo>
                      <a:pt x="1996232" y="1078642"/>
                      <a:pt x="2004568" y="1086978"/>
                      <a:pt x="2004568" y="1097248"/>
                    </a:cubicBezTo>
                    <a:cubicBezTo>
                      <a:pt x="2004568" y="1107518"/>
                      <a:pt x="1996232" y="1115853"/>
                      <a:pt x="1985962" y="1115853"/>
                    </a:cubicBezTo>
                    <a:cubicBezTo>
                      <a:pt x="1975692" y="1115853"/>
                      <a:pt x="1967357" y="1107518"/>
                      <a:pt x="1967357" y="1097248"/>
                    </a:cubicBezTo>
                    <a:close/>
                    <a:moveTo>
                      <a:pt x="2030857" y="1097248"/>
                    </a:moveTo>
                    <a:cubicBezTo>
                      <a:pt x="2030857" y="1086978"/>
                      <a:pt x="2039192" y="1078642"/>
                      <a:pt x="2049462" y="1078642"/>
                    </a:cubicBezTo>
                    <a:cubicBezTo>
                      <a:pt x="2059732" y="1078642"/>
                      <a:pt x="2068068" y="1086978"/>
                      <a:pt x="2068068" y="1097248"/>
                    </a:cubicBezTo>
                    <a:cubicBezTo>
                      <a:pt x="2068068" y="1107518"/>
                      <a:pt x="2059732" y="1115853"/>
                      <a:pt x="2049462" y="1115853"/>
                    </a:cubicBezTo>
                    <a:cubicBezTo>
                      <a:pt x="2039192" y="1115853"/>
                      <a:pt x="2030857" y="1107518"/>
                      <a:pt x="2030857" y="1097248"/>
                    </a:cubicBezTo>
                    <a:close/>
                    <a:moveTo>
                      <a:pt x="2094357" y="1097248"/>
                    </a:moveTo>
                    <a:cubicBezTo>
                      <a:pt x="2094357" y="1086978"/>
                      <a:pt x="2102692" y="1078642"/>
                      <a:pt x="2112962" y="1078642"/>
                    </a:cubicBezTo>
                    <a:cubicBezTo>
                      <a:pt x="2123232" y="1078642"/>
                      <a:pt x="2131568" y="1086978"/>
                      <a:pt x="2131568" y="1097248"/>
                    </a:cubicBezTo>
                    <a:cubicBezTo>
                      <a:pt x="2131568" y="1107518"/>
                      <a:pt x="2123232" y="1115853"/>
                      <a:pt x="2112962" y="1115853"/>
                    </a:cubicBezTo>
                    <a:cubicBezTo>
                      <a:pt x="2102692" y="1115853"/>
                      <a:pt x="2094357" y="1107518"/>
                      <a:pt x="2094357" y="1097248"/>
                    </a:cubicBezTo>
                    <a:close/>
                    <a:moveTo>
                      <a:pt x="2157857" y="1097248"/>
                    </a:moveTo>
                    <a:cubicBezTo>
                      <a:pt x="2157857" y="1086978"/>
                      <a:pt x="2166192" y="1078642"/>
                      <a:pt x="2176462" y="1078642"/>
                    </a:cubicBezTo>
                    <a:cubicBezTo>
                      <a:pt x="2186732" y="1078642"/>
                      <a:pt x="2195068" y="1086978"/>
                      <a:pt x="2195068" y="1097248"/>
                    </a:cubicBezTo>
                    <a:cubicBezTo>
                      <a:pt x="2195068" y="1107518"/>
                      <a:pt x="2186732" y="1115853"/>
                      <a:pt x="2176462" y="1115853"/>
                    </a:cubicBezTo>
                    <a:cubicBezTo>
                      <a:pt x="2166192" y="1115853"/>
                      <a:pt x="2157857" y="1107518"/>
                      <a:pt x="2157857" y="1097248"/>
                    </a:cubicBezTo>
                    <a:close/>
                    <a:moveTo>
                      <a:pt x="2222785" y="1097248"/>
                    </a:moveTo>
                    <a:cubicBezTo>
                      <a:pt x="2222785" y="1087766"/>
                      <a:pt x="2230481" y="1080071"/>
                      <a:pt x="2239962" y="1080071"/>
                    </a:cubicBezTo>
                    <a:cubicBezTo>
                      <a:pt x="2249444" y="1080071"/>
                      <a:pt x="2257139" y="1087766"/>
                      <a:pt x="2257139" y="1097248"/>
                    </a:cubicBezTo>
                    <a:cubicBezTo>
                      <a:pt x="2257139" y="1106729"/>
                      <a:pt x="2249444" y="1114425"/>
                      <a:pt x="2239962" y="1114425"/>
                    </a:cubicBezTo>
                    <a:cubicBezTo>
                      <a:pt x="2230481" y="1114425"/>
                      <a:pt x="2222785" y="1106729"/>
                      <a:pt x="2222785" y="1097248"/>
                    </a:cubicBezTo>
                    <a:close/>
                    <a:moveTo>
                      <a:pt x="2286285" y="1097248"/>
                    </a:moveTo>
                    <a:cubicBezTo>
                      <a:pt x="2286285" y="1087766"/>
                      <a:pt x="2293981" y="1080071"/>
                      <a:pt x="2303462" y="1080071"/>
                    </a:cubicBezTo>
                    <a:cubicBezTo>
                      <a:pt x="2312944" y="1080071"/>
                      <a:pt x="2320639" y="1087766"/>
                      <a:pt x="2320639" y="1097248"/>
                    </a:cubicBezTo>
                    <a:cubicBezTo>
                      <a:pt x="2320639" y="1106729"/>
                      <a:pt x="2312944" y="1114425"/>
                      <a:pt x="2303462" y="1114425"/>
                    </a:cubicBezTo>
                    <a:cubicBezTo>
                      <a:pt x="2293981" y="1114425"/>
                      <a:pt x="2286285" y="1106729"/>
                      <a:pt x="2286285" y="1097248"/>
                    </a:cubicBezTo>
                    <a:close/>
                    <a:moveTo>
                      <a:pt x="2349500" y="1097248"/>
                    </a:moveTo>
                    <a:cubicBezTo>
                      <a:pt x="2349500" y="1087608"/>
                      <a:pt x="2357323" y="1079785"/>
                      <a:pt x="2366962" y="1079785"/>
                    </a:cubicBezTo>
                    <a:cubicBezTo>
                      <a:pt x="2376601" y="1079785"/>
                      <a:pt x="2384425" y="1087608"/>
                      <a:pt x="2384425" y="1097248"/>
                    </a:cubicBezTo>
                    <a:cubicBezTo>
                      <a:pt x="2384425" y="1106887"/>
                      <a:pt x="2376601" y="1114710"/>
                      <a:pt x="2366962" y="1114710"/>
                    </a:cubicBezTo>
                    <a:cubicBezTo>
                      <a:pt x="2357323" y="1114710"/>
                      <a:pt x="2349500" y="1106887"/>
                      <a:pt x="2349500" y="1097248"/>
                    </a:cubicBezTo>
                    <a:close/>
                    <a:moveTo>
                      <a:pt x="2413000" y="1097248"/>
                    </a:moveTo>
                    <a:cubicBezTo>
                      <a:pt x="2413000" y="1087608"/>
                      <a:pt x="2420823" y="1079785"/>
                      <a:pt x="2430462" y="1079785"/>
                    </a:cubicBezTo>
                    <a:cubicBezTo>
                      <a:pt x="2440101" y="1079785"/>
                      <a:pt x="2447925" y="1087608"/>
                      <a:pt x="2447925" y="1097248"/>
                    </a:cubicBezTo>
                    <a:cubicBezTo>
                      <a:pt x="2447925" y="1106887"/>
                      <a:pt x="2440101" y="1114710"/>
                      <a:pt x="2430462" y="1114710"/>
                    </a:cubicBezTo>
                    <a:cubicBezTo>
                      <a:pt x="2420823" y="1114710"/>
                      <a:pt x="2413000" y="1106887"/>
                      <a:pt x="2413000" y="1097248"/>
                    </a:cubicBezTo>
                    <a:close/>
                    <a:moveTo>
                      <a:pt x="0" y="1160748"/>
                    </a:moveTo>
                    <a:cubicBezTo>
                      <a:pt x="0" y="1151108"/>
                      <a:pt x="7823" y="1143285"/>
                      <a:pt x="17462" y="1143285"/>
                    </a:cubicBezTo>
                    <a:cubicBezTo>
                      <a:pt x="27101" y="1143285"/>
                      <a:pt x="34925" y="1151108"/>
                      <a:pt x="34925" y="1160748"/>
                    </a:cubicBezTo>
                    <a:cubicBezTo>
                      <a:pt x="34925" y="1170387"/>
                      <a:pt x="27101" y="1178210"/>
                      <a:pt x="17462" y="1178210"/>
                    </a:cubicBezTo>
                    <a:cubicBezTo>
                      <a:pt x="7823" y="1178210"/>
                      <a:pt x="0" y="1170387"/>
                      <a:pt x="0" y="1160748"/>
                    </a:cubicBezTo>
                    <a:close/>
                    <a:moveTo>
                      <a:pt x="63500" y="1160748"/>
                    </a:moveTo>
                    <a:cubicBezTo>
                      <a:pt x="63500" y="1151108"/>
                      <a:pt x="71323" y="1143285"/>
                      <a:pt x="80962" y="1143285"/>
                    </a:cubicBezTo>
                    <a:cubicBezTo>
                      <a:pt x="90601" y="1143285"/>
                      <a:pt x="98425" y="1151108"/>
                      <a:pt x="98425" y="1160748"/>
                    </a:cubicBezTo>
                    <a:cubicBezTo>
                      <a:pt x="98425" y="1170387"/>
                      <a:pt x="90601" y="1178210"/>
                      <a:pt x="80962" y="1178210"/>
                    </a:cubicBezTo>
                    <a:cubicBezTo>
                      <a:pt x="71323" y="1178210"/>
                      <a:pt x="63500" y="1170387"/>
                      <a:pt x="63500" y="1160748"/>
                    </a:cubicBezTo>
                    <a:close/>
                    <a:moveTo>
                      <a:pt x="127000" y="1160748"/>
                    </a:moveTo>
                    <a:cubicBezTo>
                      <a:pt x="127000" y="1151108"/>
                      <a:pt x="134823" y="1143285"/>
                      <a:pt x="144462" y="1143285"/>
                    </a:cubicBezTo>
                    <a:cubicBezTo>
                      <a:pt x="154101" y="1143285"/>
                      <a:pt x="161925" y="1151108"/>
                      <a:pt x="161925" y="1160748"/>
                    </a:cubicBezTo>
                    <a:cubicBezTo>
                      <a:pt x="161925" y="1170387"/>
                      <a:pt x="154101" y="1178210"/>
                      <a:pt x="144462" y="1178210"/>
                    </a:cubicBezTo>
                    <a:cubicBezTo>
                      <a:pt x="134823" y="1178210"/>
                      <a:pt x="127000" y="1170387"/>
                      <a:pt x="127000" y="1160748"/>
                    </a:cubicBezTo>
                    <a:close/>
                    <a:moveTo>
                      <a:pt x="190500" y="1160748"/>
                    </a:moveTo>
                    <a:cubicBezTo>
                      <a:pt x="190500" y="1151108"/>
                      <a:pt x="198323" y="1143285"/>
                      <a:pt x="207962" y="1143285"/>
                    </a:cubicBezTo>
                    <a:cubicBezTo>
                      <a:pt x="217601" y="1143285"/>
                      <a:pt x="225425" y="1151108"/>
                      <a:pt x="225425" y="1160748"/>
                    </a:cubicBezTo>
                    <a:cubicBezTo>
                      <a:pt x="225425" y="1170387"/>
                      <a:pt x="217601" y="1178210"/>
                      <a:pt x="207962" y="1178210"/>
                    </a:cubicBezTo>
                    <a:cubicBezTo>
                      <a:pt x="198323" y="1178210"/>
                      <a:pt x="190500" y="1170387"/>
                      <a:pt x="190500" y="1160748"/>
                    </a:cubicBezTo>
                    <a:close/>
                    <a:moveTo>
                      <a:pt x="254000" y="1160748"/>
                    </a:moveTo>
                    <a:cubicBezTo>
                      <a:pt x="254000" y="1151108"/>
                      <a:pt x="261823" y="1143285"/>
                      <a:pt x="271462" y="1143285"/>
                    </a:cubicBezTo>
                    <a:cubicBezTo>
                      <a:pt x="281101" y="1143285"/>
                      <a:pt x="288925" y="1151108"/>
                      <a:pt x="288925" y="1160748"/>
                    </a:cubicBezTo>
                    <a:cubicBezTo>
                      <a:pt x="288925" y="1170387"/>
                      <a:pt x="281101" y="1178210"/>
                      <a:pt x="271462" y="1178210"/>
                    </a:cubicBezTo>
                    <a:cubicBezTo>
                      <a:pt x="261823" y="1178210"/>
                      <a:pt x="254000" y="1170387"/>
                      <a:pt x="254000" y="1160748"/>
                    </a:cubicBezTo>
                    <a:close/>
                    <a:moveTo>
                      <a:pt x="317500" y="1160748"/>
                    </a:moveTo>
                    <a:cubicBezTo>
                      <a:pt x="317500" y="1151108"/>
                      <a:pt x="325323" y="1143285"/>
                      <a:pt x="334962" y="1143285"/>
                    </a:cubicBezTo>
                    <a:cubicBezTo>
                      <a:pt x="344601" y="1143285"/>
                      <a:pt x="352425" y="1151108"/>
                      <a:pt x="352425" y="1160748"/>
                    </a:cubicBezTo>
                    <a:cubicBezTo>
                      <a:pt x="352425" y="1170387"/>
                      <a:pt x="344601" y="1178210"/>
                      <a:pt x="334962" y="1178210"/>
                    </a:cubicBezTo>
                    <a:cubicBezTo>
                      <a:pt x="325323" y="1178210"/>
                      <a:pt x="317500" y="1170387"/>
                      <a:pt x="317500" y="1160748"/>
                    </a:cubicBezTo>
                    <a:close/>
                    <a:moveTo>
                      <a:pt x="381000" y="1160748"/>
                    </a:moveTo>
                    <a:cubicBezTo>
                      <a:pt x="381000" y="1151108"/>
                      <a:pt x="388823" y="1143285"/>
                      <a:pt x="398462" y="1143285"/>
                    </a:cubicBezTo>
                    <a:cubicBezTo>
                      <a:pt x="408101" y="1143285"/>
                      <a:pt x="415925" y="1151108"/>
                      <a:pt x="415925" y="1160748"/>
                    </a:cubicBezTo>
                    <a:cubicBezTo>
                      <a:pt x="415925" y="1170387"/>
                      <a:pt x="408101" y="1178210"/>
                      <a:pt x="398462" y="1178210"/>
                    </a:cubicBezTo>
                    <a:cubicBezTo>
                      <a:pt x="388823" y="1178210"/>
                      <a:pt x="381000" y="1170387"/>
                      <a:pt x="381000" y="1160748"/>
                    </a:cubicBezTo>
                    <a:close/>
                    <a:moveTo>
                      <a:pt x="444500" y="1160748"/>
                    </a:moveTo>
                    <a:cubicBezTo>
                      <a:pt x="444500" y="1151108"/>
                      <a:pt x="452323" y="1143285"/>
                      <a:pt x="461962" y="1143285"/>
                    </a:cubicBezTo>
                    <a:cubicBezTo>
                      <a:pt x="471601" y="1143285"/>
                      <a:pt x="479425" y="1151108"/>
                      <a:pt x="479425" y="1160748"/>
                    </a:cubicBezTo>
                    <a:cubicBezTo>
                      <a:pt x="479425" y="1170387"/>
                      <a:pt x="471601" y="1178210"/>
                      <a:pt x="461962" y="1178210"/>
                    </a:cubicBezTo>
                    <a:cubicBezTo>
                      <a:pt x="452323" y="1178210"/>
                      <a:pt x="444500" y="1170387"/>
                      <a:pt x="444500" y="1160748"/>
                    </a:cubicBezTo>
                    <a:close/>
                    <a:moveTo>
                      <a:pt x="508000" y="1160748"/>
                    </a:moveTo>
                    <a:cubicBezTo>
                      <a:pt x="508000" y="1151108"/>
                      <a:pt x="515823" y="1143285"/>
                      <a:pt x="525462" y="1143285"/>
                    </a:cubicBezTo>
                    <a:cubicBezTo>
                      <a:pt x="535101" y="1143285"/>
                      <a:pt x="542925" y="1151108"/>
                      <a:pt x="542925" y="1160748"/>
                    </a:cubicBezTo>
                    <a:cubicBezTo>
                      <a:pt x="542925" y="1170387"/>
                      <a:pt x="535101" y="1178210"/>
                      <a:pt x="525462" y="1178210"/>
                    </a:cubicBezTo>
                    <a:cubicBezTo>
                      <a:pt x="515823" y="1178210"/>
                      <a:pt x="508000" y="1170387"/>
                      <a:pt x="508000" y="1160748"/>
                    </a:cubicBezTo>
                    <a:close/>
                    <a:moveTo>
                      <a:pt x="571500" y="1160748"/>
                    </a:moveTo>
                    <a:cubicBezTo>
                      <a:pt x="571500" y="1151108"/>
                      <a:pt x="579323" y="1143285"/>
                      <a:pt x="588962" y="1143285"/>
                    </a:cubicBezTo>
                    <a:cubicBezTo>
                      <a:pt x="598601" y="1143285"/>
                      <a:pt x="606425" y="1151108"/>
                      <a:pt x="606425" y="1160748"/>
                    </a:cubicBezTo>
                    <a:cubicBezTo>
                      <a:pt x="606425" y="1170387"/>
                      <a:pt x="598601" y="1178210"/>
                      <a:pt x="588962" y="1178210"/>
                    </a:cubicBezTo>
                    <a:cubicBezTo>
                      <a:pt x="579323" y="1178210"/>
                      <a:pt x="571500" y="1170387"/>
                      <a:pt x="571500" y="1160748"/>
                    </a:cubicBezTo>
                    <a:close/>
                    <a:moveTo>
                      <a:pt x="634714" y="1160748"/>
                    </a:moveTo>
                    <a:cubicBezTo>
                      <a:pt x="634714" y="1150951"/>
                      <a:pt x="642665" y="1143000"/>
                      <a:pt x="652462" y="1143000"/>
                    </a:cubicBezTo>
                    <a:cubicBezTo>
                      <a:pt x="662259" y="1143000"/>
                      <a:pt x="670210" y="1150951"/>
                      <a:pt x="670210" y="1160748"/>
                    </a:cubicBezTo>
                    <a:cubicBezTo>
                      <a:pt x="670210" y="1170545"/>
                      <a:pt x="662259" y="1178496"/>
                      <a:pt x="652462" y="1178496"/>
                    </a:cubicBezTo>
                    <a:cubicBezTo>
                      <a:pt x="642665" y="1178496"/>
                      <a:pt x="634714" y="1170545"/>
                      <a:pt x="634714" y="1160748"/>
                    </a:cubicBezTo>
                    <a:close/>
                    <a:moveTo>
                      <a:pt x="698214" y="1160748"/>
                    </a:moveTo>
                    <a:cubicBezTo>
                      <a:pt x="698214" y="1150951"/>
                      <a:pt x="706165" y="1143000"/>
                      <a:pt x="715962" y="1143000"/>
                    </a:cubicBezTo>
                    <a:cubicBezTo>
                      <a:pt x="725759" y="1143000"/>
                      <a:pt x="733710" y="1150951"/>
                      <a:pt x="733710" y="1160748"/>
                    </a:cubicBezTo>
                    <a:cubicBezTo>
                      <a:pt x="733710" y="1170545"/>
                      <a:pt x="725759" y="1178496"/>
                      <a:pt x="715962" y="1178496"/>
                    </a:cubicBezTo>
                    <a:cubicBezTo>
                      <a:pt x="706165" y="1178496"/>
                      <a:pt x="698214" y="1170545"/>
                      <a:pt x="698214" y="1160748"/>
                    </a:cubicBezTo>
                    <a:close/>
                    <a:moveTo>
                      <a:pt x="761714" y="1160748"/>
                    </a:moveTo>
                    <a:cubicBezTo>
                      <a:pt x="761714" y="1150951"/>
                      <a:pt x="769665" y="1143000"/>
                      <a:pt x="779462" y="1143000"/>
                    </a:cubicBezTo>
                    <a:cubicBezTo>
                      <a:pt x="789259" y="1143000"/>
                      <a:pt x="797210" y="1150951"/>
                      <a:pt x="797210" y="1160748"/>
                    </a:cubicBezTo>
                    <a:cubicBezTo>
                      <a:pt x="797210" y="1170545"/>
                      <a:pt x="789259" y="1178496"/>
                      <a:pt x="779462" y="1178496"/>
                    </a:cubicBezTo>
                    <a:cubicBezTo>
                      <a:pt x="769665" y="1178496"/>
                      <a:pt x="761714" y="1170545"/>
                      <a:pt x="761714" y="1160748"/>
                    </a:cubicBezTo>
                    <a:close/>
                    <a:moveTo>
                      <a:pt x="825214" y="1160748"/>
                    </a:moveTo>
                    <a:cubicBezTo>
                      <a:pt x="825214" y="1150951"/>
                      <a:pt x="833165" y="1143000"/>
                      <a:pt x="842962" y="1143000"/>
                    </a:cubicBezTo>
                    <a:cubicBezTo>
                      <a:pt x="852759" y="1143000"/>
                      <a:pt x="860710" y="1150951"/>
                      <a:pt x="860710" y="1160748"/>
                    </a:cubicBezTo>
                    <a:cubicBezTo>
                      <a:pt x="860710" y="1170545"/>
                      <a:pt x="852759" y="1178496"/>
                      <a:pt x="842962" y="1178496"/>
                    </a:cubicBezTo>
                    <a:cubicBezTo>
                      <a:pt x="833165" y="1178496"/>
                      <a:pt x="825214" y="1170545"/>
                      <a:pt x="825214" y="1160748"/>
                    </a:cubicBezTo>
                    <a:close/>
                    <a:moveTo>
                      <a:pt x="888714" y="1160748"/>
                    </a:moveTo>
                    <a:cubicBezTo>
                      <a:pt x="888714" y="1150951"/>
                      <a:pt x="896665" y="1143000"/>
                      <a:pt x="906462" y="1143000"/>
                    </a:cubicBezTo>
                    <a:cubicBezTo>
                      <a:pt x="916259" y="1143000"/>
                      <a:pt x="924210" y="1150951"/>
                      <a:pt x="924210" y="1160748"/>
                    </a:cubicBezTo>
                    <a:cubicBezTo>
                      <a:pt x="924210" y="1170545"/>
                      <a:pt x="916259" y="1178496"/>
                      <a:pt x="906462" y="1178496"/>
                    </a:cubicBezTo>
                    <a:cubicBezTo>
                      <a:pt x="896665" y="1178496"/>
                      <a:pt x="888714" y="1170545"/>
                      <a:pt x="888714" y="1160748"/>
                    </a:cubicBezTo>
                    <a:close/>
                    <a:moveTo>
                      <a:pt x="952214" y="1160748"/>
                    </a:moveTo>
                    <a:cubicBezTo>
                      <a:pt x="952214" y="1150951"/>
                      <a:pt x="960165" y="1143000"/>
                      <a:pt x="969962" y="1143000"/>
                    </a:cubicBezTo>
                    <a:cubicBezTo>
                      <a:pt x="979759" y="1143000"/>
                      <a:pt x="987710" y="1150951"/>
                      <a:pt x="987710" y="1160748"/>
                    </a:cubicBezTo>
                    <a:cubicBezTo>
                      <a:pt x="987710" y="1170545"/>
                      <a:pt x="979759" y="1178496"/>
                      <a:pt x="969962" y="1178496"/>
                    </a:cubicBezTo>
                    <a:cubicBezTo>
                      <a:pt x="960165" y="1178496"/>
                      <a:pt x="952214" y="1170545"/>
                      <a:pt x="952214" y="1160748"/>
                    </a:cubicBezTo>
                    <a:close/>
                    <a:moveTo>
                      <a:pt x="1015714" y="1160748"/>
                    </a:moveTo>
                    <a:cubicBezTo>
                      <a:pt x="1015714" y="1150951"/>
                      <a:pt x="1023665" y="1143000"/>
                      <a:pt x="1033462" y="1143000"/>
                    </a:cubicBezTo>
                    <a:cubicBezTo>
                      <a:pt x="1043259" y="1143000"/>
                      <a:pt x="1051210" y="1150951"/>
                      <a:pt x="1051210" y="1160748"/>
                    </a:cubicBezTo>
                    <a:cubicBezTo>
                      <a:pt x="1051210" y="1170545"/>
                      <a:pt x="1043259" y="1178496"/>
                      <a:pt x="1033462" y="1178496"/>
                    </a:cubicBezTo>
                    <a:cubicBezTo>
                      <a:pt x="1023665" y="1178496"/>
                      <a:pt x="1015714" y="1170545"/>
                      <a:pt x="1015714" y="1160748"/>
                    </a:cubicBezTo>
                    <a:close/>
                    <a:moveTo>
                      <a:pt x="1079214" y="1160748"/>
                    </a:moveTo>
                    <a:cubicBezTo>
                      <a:pt x="1079214" y="1150951"/>
                      <a:pt x="1087165" y="1143000"/>
                      <a:pt x="1096962" y="1143000"/>
                    </a:cubicBezTo>
                    <a:cubicBezTo>
                      <a:pt x="1106759" y="1143000"/>
                      <a:pt x="1114710" y="1150951"/>
                      <a:pt x="1114710" y="1160748"/>
                    </a:cubicBezTo>
                    <a:cubicBezTo>
                      <a:pt x="1114710" y="1170545"/>
                      <a:pt x="1106759" y="1178496"/>
                      <a:pt x="1096962" y="1178496"/>
                    </a:cubicBezTo>
                    <a:cubicBezTo>
                      <a:pt x="1087165" y="1178496"/>
                      <a:pt x="1079214" y="1170545"/>
                      <a:pt x="1079214" y="1160748"/>
                    </a:cubicBezTo>
                    <a:close/>
                    <a:moveTo>
                      <a:pt x="1142714" y="1160748"/>
                    </a:moveTo>
                    <a:cubicBezTo>
                      <a:pt x="1142714" y="1150951"/>
                      <a:pt x="1150665" y="1143000"/>
                      <a:pt x="1160462" y="1143000"/>
                    </a:cubicBezTo>
                    <a:cubicBezTo>
                      <a:pt x="1170259" y="1143000"/>
                      <a:pt x="1178210" y="1150951"/>
                      <a:pt x="1178210" y="1160748"/>
                    </a:cubicBezTo>
                    <a:cubicBezTo>
                      <a:pt x="1178210" y="1170545"/>
                      <a:pt x="1170259" y="1178496"/>
                      <a:pt x="1160462" y="1178496"/>
                    </a:cubicBezTo>
                    <a:cubicBezTo>
                      <a:pt x="1150665" y="1178496"/>
                      <a:pt x="1142714" y="1170545"/>
                      <a:pt x="1142714" y="1160748"/>
                    </a:cubicBezTo>
                    <a:close/>
                    <a:moveTo>
                      <a:pt x="1205928" y="1160748"/>
                    </a:moveTo>
                    <a:cubicBezTo>
                      <a:pt x="1205928" y="1150793"/>
                      <a:pt x="1214007" y="1142714"/>
                      <a:pt x="1223962" y="1142714"/>
                    </a:cubicBezTo>
                    <a:cubicBezTo>
                      <a:pt x="1233917" y="1142714"/>
                      <a:pt x="1241996" y="1150793"/>
                      <a:pt x="1241996" y="1160748"/>
                    </a:cubicBezTo>
                    <a:cubicBezTo>
                      <a:pt x="1241996" y="1170703"/>
                      <a:pt x="1233917" y="1178782"/>
                      <a:pt x="1223962" y="1178782"/>
                    </a:cubicBezTo>
                    <a:cubicBezTo>
                      <a:pt x="1214007" y="1178782"/>
                      <a:pt x="1205928" y="1170703"/>
                      <a:pt x="1205928" y="1160748"/>
                    </a:cubicBezTo>
                    <a:close/>
                    <a:moveTo>
                      <a:pt x="1269428" y="1160748"/>
                    </a:moveTo>
                    <a:cubicBezTo>
                      <a:pt x="1269428" y="1150793"/>
                      <a:pt x="1277507" y="1142714"/>
                      <a:pt x="1287462" y="1142714"/>
                    </a:cubicBezTo>
                    <a:cubicBezTo>
                      <a:pt x="1297417" y="1142714"/>
                      <a:pt x="1305496" y="1150793"/>
                      <a:pt x="1305496" y="1160748"/>
                    </a:cubicBezTo>
                    <a:cubicBezTo>
                      <a:pt x="1305496" y="1170703"/>
                      <a:pt x="1297417" y="1178782"/>
                      <a:pt x="1287462" y="1178782"/>
                    </a:cubicBezTo>
                    <a:cubicBezTo>
                      <a:pt x="1277507" y="1178782"/>
                      <a:pt x="1269428" y="1170703"/>
                      <a:pt x="1269428" y="1160748"/>
                    </a:cubicBezTo>
                    <a:close/>
                    <a:moveTo>
                      <a:pt x="1332928" y="1160748"/>
                    </a:moveTo>
                    <a:cubicBezTo>
                      <a:pt x="1332928" y="1150793"/>
                      <a:pt x="1341007" y="1142714"/>
                      <a:pt x="1350962" y="1142714"/>
                    </a:cubicBezTo>
                    <a:cubicBezTo>
                      <a:pt x="1360917" y="1142714"/>
                      <a:pt x="1368996" y="1150793"/>
                      <a:pt x="1368996" y="1160748"/>
                    </a:cubicBezTo>
                    <a:cubicBezTo>
                      <a:pt x="1368996" y="1170703"/>
                      <a:pt x="1360917" y="1178782"/>
                      <a:pt x="1350962" y="1178782"/>
                    </a:cubicBezTo>
                    <a:cubicBezTo>
                      <a:pt x="1341007" y="1178782"/>
                      <a:pt x="1332928" y="1170703"/>
                      <a:pt x="1332928" y="1160748"/>
                    </a:cubicBezTo>
                    <a:close/>
                    <a:moveTo>
                      <a:pt x="1396428" y="1160748"/>
                    </a:moveTo>
                    <a:cubicBezTo>
                      <a:pt x="1396428" y="1150793"/>
                      <a:pt x="1404507" y="1142714"/>
                      <a:pt x="1414462" y="1142714"/>
                    </a:cubicBezTo>
                    <a:cubicBezTo>
                      <a:pt x="1424417" y="1142714"/>
                      <a:pt x="1432496" y="1150793"/>
                      <a:pt x="1432496" y="1160748"/>
                    </a:cubicBezTo>
                    <a:cubicBezTo>
                      <a:pt x="1432496" y="1170703"/>
                      <a:pt x="1424417" y="1178782"/>
                      <a:pt x="1414462" y="1178782"/>
                    </a:cubicBezTo>
                    <a:cubicBezTo>
                      <a:pt x="1404507" y="1178782"/>
                      <a:pt x="1396428" y="1170703"/>
                      <a:pt x="1396428" y="1160748"/>
                    </a:cubicBezTo>
                    <a:close/>
                    <a:moveTo>
                      <a:pt x="1459928" y="1160748"/>
                    </a:moveTo>
                    <a:cubicBezTo>
                      <a:pt x="1459928" y="1150793"/>
                      <a:pt x="1468007" y="1142714"/>
                      <a:pt x="1477962" y="1142714"/>
                    </a:cubicBezTo>
                    <a:cubicBezTo>
                      <a:pt x="1487917" y="1142714"/>
                      <a:pt x="1495996" y="1150793"/>
                      <a:pt x="1495996" y="1160748"/>
                    </a:cubicBezTo>
                    <a:cubicBezTo>
                      <a:pt x="1495996" y="1170703"/>
                      <a:pt x="1487917" y="1178782"/>
                      <a:pt x="1477962" y="1178782"/>
                    </a:cubicBezTo>
                    <a:cubicBezTo>
                      <a:pt x="1468007" y="1178782"/>
                      <a:pt x="1459928" y="1170703"/>
                      <a:pt x="1459928" y="1160748"/>
                    </a:cubicBezTo>
                    <a:close/>
                    <a:moveTo>
                      <a:pt x="1523428" y="1160748"/>
                    </a:moveTo>
                    <a:cubicBezTo>
                      <a:pt x="1523428" y="1150793"/>
                      <a:pt x="1531507" y="1142714"/>
                      <a:pt x="1541462" y="1142714"/>
                    </a:cubicBezTo>
                    <a:cubicBezTo>
                      <a:pt x="1551417" y="1142714"/>
                      <a:pt x="1559496" y="1150793"/>
                      <a:pt x="1559496" y="1160748"/>
                    </a:cubicBezTo>
                    <a:cubicBezTo>
                      <a:pt x="1559496" y="1170703"/>
                      <a:pt x="1551417" y="1178782"/>
                      <a:pt x="1541462" y="1178782"/>
                    </a:cubicBezTo>
                    <a:cubicBezTo>
                      <a:pt x="1531507" y="1178782"/>
                      <a:pt x="1523428" y="1170703"/>
                      <a:pt x="1523428" y="1160748"/>
                    </a:cubicBezTo>
                    <a:close/>
                    <a:moveTo>
                      <a:pt x="1586928" y="1160748"/>
                    </a:moveTo>
                    <a:cubicBezTo>
                      <a:pt x="1586928" y="1150793"/>
                      <a:pt x="1595007" y="1142714"/>
                      <a:pt x="1604962" y="1142714"/>
                    </a:cubicBezTo>
                    <a:cubicBezTo>
                      <a:pt x="1614917" y="1142714"/>
                      <a:pt x="1622996" y="1150793"/>
                      <a:pt x="1622996" y="1160748"/>
                    </a:cubicBezTo>
                    <a:cubicBezTo>
                      <a:pt x="1622996" y="1170703"/>
                      <a:pt x="1614917" y="1178782"/>
                      <a:pt x="1604962" y="1178782"/>
                    </a:cubicBezTo>
                    <a:cubicBezTo>
                      <a:pt x="1595007" y="1178782"/>
                      <a:pt x="1586928" y="1170703"/>
                      <a:pt x="1586928" y="1160748"/>
                    </a:cubicBezTo>
                    <a:close/>
                    <a:moveTo>
                      <a:pt x="1650142" y="1160748"/>
                    </a:moveTo>
                    <a:cubicBezTo>
                      <a:pt x="1650142" y="1150635"/>
                      <a:pt x="1658350" y="1142428"/>
                      <a:pt x="1668462" y="1142428"/>
                    </a:cubicBezTo>
                    <a:cubicBezTo>
                      <a:pt x="1678575" y="1142428"/>
                      <a:pt x="1686782" y="1150635"/>
                      <a:pt x="1686782" y="1160748"/>
                    </a:cubicBezTo>
                    <a:cubicBezTo>
                      <a:pt x="1686782" y="1170860"/>
                      <a:pt x="1678575" y="1179068"/>
                      <a:pt x="1668462" y="1179068"/>
                    </a:cubicBezTo>
                    <a:cubicBezTo>
                      <a:pt x="1658350" y="1179068"/>
                      <a:pt x="1650142" y="1170860"/>
                      <a:pt x="1650142" y="1160748"/>
                    </a:cubicBezTo>
                    <a:close/>
                    <a:moveTo>
                      <a:pt x="1713642" y="1160748"/>
                    </a:moveTo>
                    <a:cubicBezTo>
                      <a:pt x="1713642" y="1150635"/>
                      <a:pt x="1721850" y="1142428"/>
                      <a:pt x="1731962" y="1142428"/>
                    </a:cubicBezTo>
                    <a:cubicBezTo>
                      <a:pt x="1742075" y="1142428"/>
                      <a:pt x="1750282" y="1150635"/>
                      <a:pt x="1750282" y="1160748"/>
                    </a:cubicBezTo>
                    <a:cubicBezTo>
                      <a:pt x="1750282" y="1170860"/>
                      <a:pt x="1742075" y="1179068"/>
                      <a:pt x="1731962" y="1179068"/>
                    </a:cubicBezTo>
                    <a:cubicBezTo>
                      <a:pt x="1721850" y="1179068"/>
                      <a:pt x="1713642" y="1170860"/>
                      <a:pt x="1713642" y="1160748"/>
                    </a:cubicBezTo>
                    <a:close/>
                    <a:moveTo>
                      <a:pt x="1777142" y="1160748"/>
                    </a:moveTo>
                    <a:cubicBezTo>
                      <a:pt x="1777142" y="1150635"/>
                      <a:pt x="1785350" y="1142428"/>
                      <a:pt x="1795462" y="1142428"/>
                    </a:cubicBezTo>
                    <a:cubicBezTo>
                      <a:pt x="1805575" y="1142428"/>
                      <a:pt x="1813782" y="1150635"/>
                      <a:pt x="1813782" y="1160748"/>
                    </a:cubicBezTo>
                    <a:cubicBezTo>
                      <a:pt x="1813782" y="1170860"/>
                      <a:pt x="1805575" y="1179068"/>
                      <a:pt x="1795462" y="1179068"/>
                    </a:cubicBezTo>
                    <a:cubicBezTo>
                      <a:pt x="1785350" y="1179068"/>
                      <a:pt x="1777142" y="1170860"/>
                      <a:pt x="1777142" y="1160748"/>
                    </a:cubicBezTo>
                    <a:close/>
                    <a:moveTo>
                      <a:pt x="1840642" y="1160748"/>
                    </a:moveTo>
                    <a:cubicBezTo>
                      <a:pt x="1840642" y="1150635"/>
                      <a:pt x="1848850" y="1142428"/>
                      <a:pt x="1858962" y="1142428"/>
                    </a:cubicBezTo>
                    <a:cubicBezTo>
                      <a:pt x="1869075" y="1142428"/>
                      <a:pt x="1877282" y="1150635"/>
                      <a:pt x="1877282" y="1160748"/>
                    </a:cubicBezTo>
                    <a:cubicBezTo>
                      <a:pt x="1877282" y="1170860"/>
                      <a:pt x="1869075" y="1179068"/>
                      <a:pt x="1858962" y="1179068"/>
                    </a:cubicBezTo>
                    <a:cubicBezTo>
                      <a:pt x="1848850" y="1179068"/>
                      <a:pt x="1840642" y="1170860"/>
                      <a:pt x="1840642" y="1160748"/>
                    </a:cubicBezTo>
                    <a:close/>
                    <a:moveTo>
                      <a:pt x="1904142" y="1160748"/>
                    </a:moveTo>
                    <a:cubicBezTo>
                      <a:pt x="1904142" y="1150635"/>
                      <a:pt x="1912350" y="1142428"/>
                      <a:pt x="1922462" y="1142428"/>
                    </a:cubicBezTo>
                    <a:cubicBezTo>
                      <a:pt x="1932575" y="1142428"/>
                      <a:pt x="1940782" y="1150635"/>
                      <a:pt x="1940782" y="1160748"/>
                    </a:cubicBezTo>
                    <a:cubicBezTo>
                      <a:pt x="1940782" y="1170860"/>
                      <a:pt x="1932575" y="1179068"/>
                      <a:pt x="1922462" y="1179068"/>
                    </a:cubicBezTo>
                    <a:cubicBezTo>
                      <a:pt x="1912350" y="1179068"/>
                      <a:pt x="1904142" y="1170860"/>
                      <a:pt x="1904142" y="1160748"/>
                    </a:cubicBezTo>
                    <a:close/>
                    <a:moveTo>
                      <a:pt x="1967357" y="1160748"/>
                    </a:moveTo>
                    <a:cubicBezTo>
                      <a:pt x="1967357" y="1150478"/>
                      <a:pt x="1975692" y="1142142"/>
                      <a:pt x="1985962" y="1142142"/>
                    </a:cubicBezTo>
                    <a:cubicBezTo>
                      <a:pt x="1996232" y="1142142"/>
                      <a:pt x="2004568" y="1150478"/>
                      <a:pt x="2004568" y="1160748"/>
                    </a:cubicBezTo>
                    <a:cubicBezTo>
                      <a:pt x="2004568" y="1171018"/>
                      <a:pt x="1996232" y="1179353"/>
                      <a:pt x="1985962" y="1179353"/>
                    </a:cubicBezTo>
                    <a:cubicBezTo>
                      <a:pt x="1975692" y="1179353"/>
                      <a:pt x="1967357" y="1171018"/>
                      <a:pt x="1967357" y="1160748"/>
                    </a:cubicBezTo>
                    <a:close/>
                    <a:moveTo>
                      <a:pt x="2030857" y="1160748"/>
                    </a:moveTo>
                    <a:cubicBezTo>
                      <a:pt x="2030857" y="1150478"/>
                      <a:pt x="2039192" y="1142142"/>
                      <a:pt x="2049462" y="1142142"/>
                    </a:cubicBezTo>
                    <a:cubicBezTo>
                      <a:pt x="2059732" y="1142142"/>
                      <a:pt x="2068068" y="1150478"/>
                      <a:pt x="2068068" y="1160748"/>
                    </a:cubicBezTo>
                    <a:cubicBezTo>
                      <a:pt x="2068068" y="1171018"/>
                      <a:pt x="2059732" y="1179353"/>
                      <a:pt x="2049462" y="1179353"/>
                    </a:cubicBezTo>
                    <a:cubicBezTo>
                      <a:pt x="2039192" y="1179353"/>
                      <a:pt x="2030857" y="1171018"/>
                      <a:pt x="2030857" y="1160748"/>
                    </a:cubicBezTo>
                    <a:close/>
                    <a:moveTo>
                      <a:pt x="2094357" y="1160748"/>
                    </a:moveTo>
                    <a:cubicBezTo>
                      <a:pt x="2094357" y="1150478"/>
                      <a:pt x="2102692" y="1142142"/>
                      <a:pt x="2112962" y="1142142"/>
                    </a:cubicBezTo>
                    <a:cubicBezTo>
                      <a:pt x="2123232" y="1142142"/>
                      <a:pt x="2131568" y="1150478"/>
                      <a:pt x="2131568" y="1160748"/>
                    </a:cubicBezTo>
                    <a:cubicBezTo>
                      <a:pt x="2131568" y="1171018"/>
                      <a:pt x="2123232" y="1179353"/>
                      <a:pt x="2112962" y="1179353"/>
                    </a:cubicBezTo>
                    <a:cubicBezTo>
                      <a:pt x="2102692" y="1179353"/>
                      <a:pt x="2094357" y="1171018"/>
                      <a:pt x="2094357" y="1160748"/>
                    </a:cubicBezTo>
                    <a:close/>
                    <a:moveTo>
                      <a:pt x="2157857" y="1160748"/>
                    </a:moveTo>
                    <a:cubicBezTo>
                      <a:pt x="2157857" y="1150478"/>
                      <a:pt x="2166192" y="1142142"/>
                      <a:pt x="2176462" y="1142142"/>
                    </a:cubicBezTo>
                    <a:cubicBezTo>
                      <a:pt x="2186732" y="1142142"/>
                      <a:pt x="2195068" y="1150478"/>
                      <a:pt x="2195068" y="1160748"/>
                    </a:cubicBezTo>
                    <a:cubicBezTo>
                      <a:pt x="2195068" y="1171018"/>
                      <a:pt x="2186732" y="1179353"/>
                      <a:pt x="2176462" y="1179353"/>
                    </a:cubicBezTo>
                    <a:cubicBezTo>
                      <a:pt x="2166192" y="1179353"/>
                      <a:pt x="2157857" y="1171018"/>
                      <a:pt x="2157857" y="1160748"/>
                    </a:cubicBezTo>
                    <a:close/>
                    <a:moveTo>
                      <a:pt x="2222785" y="1160748"/>
                    </a:moveTo>
                    <a:cubicBezTo>
                      <a:pt x="2222785" y="1151266"/>
                      <a:pt x="2230481" y="1143571"/>
                      <a:pt x="2239962" y="1143571"/>
                    </a:cubicBezTo>
                    <a:cubicBezTo>
                      <a:pt x="2249444" y="1143571"/>
                      <a:pt x="2257139" y="1151266"/>
                      <a:pt x="2257139" y="1160748"/>
                    </a:cubicBezTo>
                    <a:cubicBezTo>
                      <a:pt x="2257139" y="1170229"/>
                      <a:pt x="2249444" y="1177925"/>
                      <a:pt x="2239962" y="1177925"/>
                    </a:cubicBezTo>
                    <a:cubicBezTo>
                      <a:pt x="2230481" y="1177925"/>
                      <a:pt x="2222785" y="1170229"/>
                      <a:pt x="2222785" y="1160748"/>
                    </a:cubicBezTo>
                    <a:close/>
                    <a:moveTo>
                      <a:pt x="2286285" y="1160748"/>
                    </a:moveTo>
                    <a:cubicBezTo>
                      <a:pt x="2286285" y="1151266"/>
                      <a:pt x="2293981" y="1143571"/>
                      <a:pt x="2303462" y="1143571"/>
                    </a:cubicBezTo>
                    <a:cubicBezTo>
                      <a:pt x="2312944" y="1143571"/>
                      <a:pt x="2320639" y="1151266"/>
                      <a:pt x="2320639" y="1160748"/>
                    </a:cubicBezTo>
                    <a:cubicBezTo>
                      <a:pt x="2320639" y="1170229"/>
                      <a:pt x="2312944" y="1177925"/>
                      <a:pt x="2303462" y="1177925"/>
                    </a:cubicBezTo>
                    <a:cubicBezTo>
                      <a:pt x="2293981" y="1177925"/>
                      <a:pt x="2286285" y="1170229"/>
                      <a:pt x="2286285" y="1160748"/>
                    </a:cubicBezTo>
                    <a:close/>
                    <a:moveTo>
                      <a:pt x="2349500" y="1160748"/>
                    </a:moveTo>
                    <a:cubicBezTo>
                      <a:pt x="2349500" y="1151108"/>
                      <a:pt x="2357323" y="1143285"/>
                      <a:pt x="2366962" y="1143285"/>
                    </a:cubicBezTo>
                    <a:cubicBezTo>
                      <a:pt x="2376601" y="1143285"/>
                      <a:pt x="2384425" y="1151108"/>
                      <a:pt x="2384425" y="1160748"/>
                    </a:cubicBezTo>
                    <a:cubicBezTo>
                      <a:pt x="2384425" y="1170387"/>
                      <a:pt x="2376601" y="1178210"/>
                      <a:pt x="2366962" y="1178210"/>
                    </a:cubicBezTo>
                    <a:cubicBezTo>
                      <a:pt x="2357323" y="1178210"/>
                      <a:pt x="2349500" y="1170387"/>
                      <a:pt x="2349500" y="1160748"/>
                    </a:cubicBezTo>
                    <a:close/>
                    <a:moveTo>
                      <a:pt x="2413000" y="1160748"/>
                    </a:moveTo>
                    <a:cubicBezTo>
                      <a:pt x="2413000" y="1151108"/>
                      <a:pt x="2420823" y="1143285"/>
                      <a:pt x="2430462" y="1143285"/>
                    </a:cubicBezTo>
                    <a:cubicBezTo>
                      <a:pt x="2440101" y="1143285"/>
                      <a:pt x="2447925" y="1151108"/>
                      <a:pt x="2447925" y="1160748"/>
                    </a:cubicBezTo>
                    <a:cubicBezTo>
                      <a:pt x="2447925" y="1170387"/>
                      <a:pt x="2440101" y="1178210"/>
                      <a:pt x="2430462" y="1178210"/>
                    </a:cubicBezTo>
                    <a:cubicBezTo>
                      <a:pt x="2420823" y="1178210"/>
                      <a:pt x="2413000" y="1170387"/>
                      <a:pt x="2413000" y="1160748"/>
                    </a:cubicBezTo>
                    <a:close/>
                    <a:moveTo>
                      <a:pt x="0" y="1224248"/>
                    </a:moveTo>
                    <a:cubicBezTo>
                      <a:pt x="0" y="1214608"/>
                      <a:pt x="7823" y="1206785"/>
                      <a:pt x="17462" y="1206785"/>
                    </a:cubicBezTo>
                    <a:cubicBezTo>
                      <a:pt x="27101" y="1206785"/>
                      <a:pt x="34925" y="1214608"/>
                      <a:pt x="34925" y="1224248"/>
                    </a:cubicBezTo>
                    <a:cubicBezTo>
                      <a:pt x="34925" y="1233887"/>
                      <a:pt x="27101" y="1241710"/>
                      <a:pt x="17462" y="1241710"/>
                    </a:cubicBezTo>
                    <a:cubicBezTo>
                      <a:pt x="7823" y="1241710"/>
                      <a:pt x="0" y="1233887"/>
                      <a:pt x="0" y="1224248"/>
                    </a:cubicBezTo>
                    <a:close/>
                    <a:moveTo>
                      <a:pt x="63500" y="1224248"/>
                    </a:moveTo>
                    <a:cubicBezTo>
                      <a:pt x="63500" y="1214608"/>
                      <a:pt x="71323" y="1206785"/>
                      <a:pt x="80962" y="1206785"/>
                    </a:cubicBezTo>
                    <a:cubicBezTo>
                      <a:pt x="90601" y="1206785"/>
                      <a:pt x="98425" y="1214608"/>
                      <a:pt x="98425" y="1224248"/>
                    </a:cubicBezTo>
                    <a:cubicBezTo>
                      <a:pt x="98425" y="1233887"/>
                      <a:pt x="90601" y="1241710"/>
                      <a:pt x="80962" y="1241710"/>
                    </a:cubicBezTo>
                    <a:cubicBezTo>
                      <a:pt x="71323" y="1241710"/>
                      <a:pt x="63500" y="1233887"/>
                      <a:pt x="63500" y="1224248"/>
                    </a:cubicBezTo>
                    <a:close/>
                    <a:moveTo>
                      <a:pt x="127000" y="1224248"/>
                    </a:moveTo>
                    <a:cubicBezTo>
                      <a:pt x="127000" y="1214608"/>
                      <a:pt x="134823" y="1206785"/>
                      <a:pt x="144462" y="1206785"/>
                    </a:cubicBezTo>
                    <a:cubicBezTo>
                      <a:pt x="154101" y="1206785"/>
                      <a:pt x="161925" y="1214608"/>
                      <a:pt x="161925" y="1224248"/>
                    </a:cubicBezTo>
                    <a:cubicBezTo>
                      <a:pt x="161925" y="1233887"/>
                      <a:pt x="154101" y="1241710"/>
                      <a:pt x="144462" y="1241710"/>
                    </a:cubicBezTo>
                    <a:cubicBezTo>
                      <a:pt x="134823" y="1241710"/>
                      <a:pt x="127000" y="1233887"/>
                      <a:pt x="127000" y="1224248"/>
                    </a:cubicBezTo>
                    <a:close/>
                    <a:moveTo>
                      <a:pt x="190500" y="1224248"/>
                    </a:moveTo>
                    <a:cubicBezTo>
                      <a:pt x="190500" y="1214608"/>
                      <a:pt x="198323" y="1206785"/>
                      <a:pt x="207962" y="1206785"/>
                    </a:cubicBezTo>
                    <a:cubicBezTo>
                      <a:pt x="217601" y="1206785"/>
                      <a:pt x="225425" y="1214608"/>
                      <a:pt x="225425" y="1224248"/>
                    </a:cubicBezTo>
                    <a:cubicBezTo>
                      <a:pt x="225425" y="1233887"/>
                      <a:pt x="217601" y="1241710"/>
                      <a:pt x="207962" y="1241710"/>
                    </a:cubicBezTo>
                    <a:cubicBezTo>
                      <a:pt x="198323" y="1241710"/>
                      <a:pt x="190500" y="1233887"/>
                      <a:pt x="190500" y="1224248"/>
                    </a:cubicBezTo>
                    <a:close/>
                    <a:moveTo>
                      <a:pt x="254000" y="1224248"/>
                    </a:moveTo>
                    <a:cubicBezTo>
                      <a:pt x="254000" y="1214608"/>
                      <a:pt x="261823" y="1206785"/>
                      <a:pt x="271462" y="1206785"/>
                    </a:cubicBezTo>
                    <a:cubicBezTo>
                      <a:pt x="281101" y="1206785"/>
                      <a:pt x="288925" y="1214608"/>
                      <a:pt x="288925" y="1224248"/>
                    </a:cubicBezTo>
                    <a:cubicBezTo>
                      <a:pt x="288925" y="1233887"/>
                      <a:pt x="281101" y="1241710"/>
                      <a:pt x="271462" y="1241710"/>
                    </a:cubicBezTo>
                    <a:cubicBezTo>
                      <a:pt x="261823" y="1241710"/>
                      <a:pt x="254000" y="1233887"/>
                      <a:pt x="254000" y="1224248"/>
                    </a:cubicBezTo>
                    <a:close/>
                    <a:moveTo>
                      <a:pt x="317500" y="1224248"/>
                    </a:moveTo>
                    <a:cubicBezTo>
                      <a:pt x="317500" y="1214608"/>
                      <a:pt x="325323" y="1206785"/>
                      <a:pt x="334962" y="1206785"/>
                    </a:cubicBezTo>
                    <a:cubicBezTo>
                      <a:pt x="344601" y="1206785"/>
                      <a:pt x="352425" y="1214608"/>
                      <a:pt x="352425" y="1224248"/>
                    </a:cubicBezTo>
                    <a:cubicBezTo>
                      <a:pt x="352425" y="1233887"/>
                      <a:pt x="344601" y="1241710"/>
                      <a:pt x="334962" y="1241710"/>
                    </a:cubicBezTo>
                    <a:cubicBezTo>
                      <a:pt x="325323" y="1241710"/>
                      <a:pt x="317500" y="1233887"/>
                      <a:pt x="317500" y="1224248"/>
                    </a:cubicBezTo>
                    <a:close/>
                    <a:moveTo>
                      <a:pt x="381000" y="1224248"/>
                    </a:moveTo>
                    <a:cubicBezTo>
                      <a:pt x="381000" y="1214608"/>
                      <a:pt x="388823" y="1206785"/>
                      <a:pt x="398462" y="1206785"/>
                    </a:cubicBezTo>
                    <a:cubicBezTo>
                      <a:pt x="408101" y="1206785"/>
                      <a:pt x="415925" y="1214608"/>
                      <a:pt x="415925" y="1224248"/>
                    </a:cubicBezTo>
                    <a:cubicBezTo>
                      <a:pt x="415925" y="1233887"/>
                      <a:pt x="408101" y="1241710"/>
                      <a:pt x="398462" y="1241710"/>
                    </a:cubicBezTo>
                    <a:cubicBezTo>
                      <a:pt x="388823" y="1241710"/>
                      <a:pt x="381000" y="1233887"/>
                      <a:pt x="381000" y="1224248"/>
                    </a:cubicBezTo>
                    <a:close/>
                    <a:moveTo>
                      <a:pt x="444500" y="1224248"/>
                    </a:moveTo>
                    <a:cubicBezTo>
                      <a:pt x="444500" y="1214608"/>
                      <a:pt x="452323" y="1206785"/>
                      <a:pt x="461962" y="1206785"/>
                    </a:cubicBezTo>
                    <a:cubicBezTo>
                      <a:pt x="471601" y="1206785"/>
                      <a:pt x="479425" y="1214608"/>
                      <a:pt x="479425" y="1224248"/>
                    </a:cubicBezTo>
                    <a:cubicBezTo>
                      <a:pt x="479425" y="1233887"/>
                      <a:pt x="471601" y="1241710"/>
                      <a:pt x="461962" y="1241710"/>
                    </a:cubicBezTo>
                    <a:cubicBezTo>
                      <a:pt x="452323" y="1241710"/>
                      <a:pt x="444500" y="1233887"/>
                      <a:pt x="444500" y="1224248"/>
                    </a:cubicBezTo>
                    <a:close/>
                    <a:moveTo>
                      <a:pt x="507714" y="1224248"/>
                    </a:moveTo>
                    <a:cubicBezTo>
                      <a:pt x="507714" y="1214451"/>
                      <a:pt x="515665" y="1206500"/>
                      <a:pt x="525462" y="1206500"/>
                    </a:cubicBezTo>
                    <a:cubicBezTo>
                      <a:pt x="535259" y="1206500"/>
                      <a:pt x="543210" y="1214451"/>
                      <a:pt x="543210" y="1224248"/>
                    </a:cubicBezTo>
                    <a:cubicBezTo>
                      <a:pt x="543210" y="1234045"/>
                      <a:pt x="535259" y="1241996"/>
                      <a:pt x="525462" y="1241996"/>
                    </a:cubicBezTo>
                    <a:cubicBezTo>
                      <a:pt x="515665" y="1241996"/>
                      <a:pt x="507714" y="1234045"/>
                      <a:pt x="507714" y="1224248"/>
                    </a:cubicBezTo>
                    <a:close/>
                    <a:moveTo>
                      <a:pt x="571214" y="1224248"/>
                    </a:moveTo>
                    <a:cubicBezTo>
                      <a:pt x="571214" y="1214451"/>
                      <a:pt x="579165" y="1206500"/>
                      <a:pt x="588962" y="1206500"/>
                    </a:cubicBezTo>
                    <a:cubicBezTo>
                      <a:pt x="598759" y="1206500"/>
                      <a:pt x="606710" y="1214451"/>
                      <a:pt x="606710" y="1224248"/>
                    </a:cubicBezTo>
                    <a:cubicBezTo>
                      <a:pt x="606710" y="1234045"/>
                      <a:pt x="598759" y="1241996"/>
                      <a:pt x="588962" y="1241996"/>
                    </a:cubicBezTo>
                    <a:cubicBezTo>
                      <a:pt x="579165" y="1241996"/>
                      <a:pt x="571214" y="1234045"/>
                      <a:pt x="571214" y="1224248"/>
                    </a:cubicBezTo>
                    <a:close/>
                    <a:moveTo>
                      <a:pt x="634714" y="1224248"/>
                    </a:moveTo>
                    <a:cubicBezTo>
                      <a:pt x="634714" y="1214451"/>
                      <a:pt x="642665" y="1206500"/>
                      <a:pt x="652462" y="1206500"/>
                    </a:cubicBezTo>
                    <a:cubicBezTo>
                      <a:pt x="662259" y="1206500"/>
                      <a:pt x="670210" y="1214451"/>
                      <a:pt x="670210" y="1224248"/>
                    </a:cubicBezTo>
                    <a:cubicBezTo>
                      <a:pt x="670210" y="1234045"/>
                      <a:pt x="662259" y="1241996"/>
                      <a:pt x="652462" y="1241996"/>
                    </a:cubicBezTo>
                    <a:cubicBezTo>
                      <a:pt x="642665" y="1241996"/>
                      <a:pt x="634714" y="1234045"/>
                      <a:pt x="634714" y="1224248"/>
                    </a:cubicBezTo>
                    <a:close/>
                    <a:moveTo>
                      <a:pt x="698214" y="1224248"/>
                    </a:moveTo>
                    <a:cubicBezTo>
                      <a:pt x="698214" y="1214451"/>
                      <a:pt x="706165" y="1206500"/>
                      <a:pt x="715962" y="1206500"/>
                    </a:cubicBezTo>
                    <a:cubicBezTo>
                      <a:pt x="725759" y="1206500"/>
                      <a:pt x="733710" y="1214451"/>
                      <a:pt x="733710" y="1224248"/>
                    </a:cubicBezTo>
                    <a:cubicBezTo>
                      <a:pt x="733710" y="1234045"/>
                      <a:pt x="725759" y="1241996"/>
                      <a:pt x="715962" y="1241996"/>
                    </a:cubicBezTo>
                    <a:cubicBezTo>
                      <a:pt x="706165" y="1241996"/>
                      <a:pt x="698214" y="1234045"/>
                      <a:pt x="698214" y="1224248"/>
                    </a:cubicBezTo>
                    <a:close/>
                    <a:moveTo>
                      <a:pt x="761714" y="1224248"/>
                    </a:moveTo>
                    <a:cubicBezTo>
                      <a:pt x="761714" y="1214451"/>
                      <a:pt x="769665" y="1206500"/>
                      <a:pt x="779462" y="1206500"/>
                    </a:cubicBezTo>
                    <a:cubicBezTo>
                      <a:pt x="789259" y="1206500"/>
                      <a:pt x="797210" y="1214451"/>
                      <a:pt x="797210" y="1224248"/>
                    </a:cubicBezTo>
                    <a:cubicBezTo>
                      <a:pt x="797210" y="1234045"/>
                      <a:pt x="789259" y="1241996"/>
                      <a:pt x="779462" y="1241996"/>
                    </a:cubicBezTo>
                    <a:cubicBezTo>
                      <a:pt x="769665" y="1241996"/>
                      <a:pt x="761714" y="1234045"/>
                      <a:pt x="761714" y="1224248"/>
                    </a:cubicBezTo>
                    <a:close/>
                    <a:moveTo>
                      <a:pt x="825214" y="1224248"/>
                    </a:moveTo>
                    <a:cubicBezTo>
                      <a:pt x="825214" y="1214451"/>
                      <a:pt x="833165" y="1206500"/>
                      <a:pt x="842962" y="1206500"/>
                    </a:cubicBezTo>
                    <a:cubicBezTo>
                      <a:pt x="852759" y="1206500"/>
                      <a:pt x="860710" y="1214451"/>
                      <a:pt x="860710" y="1224248"/>
                    </a:cubicBezTo>
                    <a:cubicBezTo>
                      <a:pt x="860710" y="1234045"/>
                      <a:pt x="852759" y="1241996"/>
                      <a:pt x="842962" y="1241996"/>
                    </a:cubicBezTo>
                    <a:cubicBezTo>
                      <a:pt x="833165" y="1241996"/>
                      <a:pt x="825214" y="1234045"/>
                      <a:pt x="825214" y="1224248"/>
                    </a:cubicBezTo>
                    <a:close/>
                    <a:moveTo>
                      <a:pt x="888714" y="1224248"/>
                    </a:moveTo>
                    <a:cubicBezTo>
                      <a:pt x="888714" y="1214451"/>
                      <a:pt x="896665" y="1206500"/>
                      <a:pt x="906462" y="1206500"/>
                    </a:cubicBezTo>
                    <a:cubicBezTo>
                      <a:pt x="916259" y="1206500"/>
                      <a:pt x="924210" y="1214451"/>
                      <a:pt x="924210" y="1224248"/>
                    </a:cubicBezTo>
                    <a:cubicBezTo>
                      <a:pt x="924210" y="1234045"/>
                      <a:pt x="916259" y="1241996"/>
                      <a:pt x="906462" y="1241996"/>
                    </a:cubicBezTo>
                    <a:cubicBezTo>
                      <a:pt x="896665" y="1241996"/>
                      <a:pt x="888714" y="1234045"/>
                      <a:pt x="888714" y="1224248"/>
                    </a:cubicBezTo>
                    <a:close/>
                    <a:moveTo>
                      <a:pt x="952214" y="1224248"/>
                    </a:moveTo>
                    <a:cubicBezTo>
                      <a:pt x="952214" y="1214451"/>
                      <a:pt x="960165" y="1206500"/>
                      <a:pt x="969962" y="1206500"/>
                    </a:cubicBezTo>
                    <a:cubicBezTo>
                      <a:pt x="979759" y="1206500"/>
                      <a:pt x="987710" y="1214451"/>
                      <a:pt x="987710" y="1224248"/>
                    </a:cubicBezTo>
                    <a:cubicBezTo>
                      <a:pt x="987710" y="1234045"/>
                      <a:pt x="979759" y="1241996"/>
                      <a:pt x="969962" y="1241996"/>
                    </a:cubicBezTo>
                    <a:cubicBezTo>
                      <a:pt x="960165" y="1241996"/>
                      <a:pt x="952214" y="1234045"/>
                      <a:pt x="952214" y="1224248"/>
                    </a:cubicBezTo>
                    <a:close/>
                    <a:moveTo>
                      <a:pt x="1015714" y="1224248"/>
                    </a:moveTo>
                    <a:cubicBezTo>
                      <a:pt x="1015714" y="1214451"/>
                      <a:pt x="1023665" y="1206500"/>
                      <a:pt x="1033462" y="1206500"/>
                    </a:cubicBezTo>
                    <a:cubicBezTo>
                      <a:pt x="1043259" y="1206500"/>
                      <a:pt x="1051210" y="1214451"/>
                      <a:pt x="1051210" y="1224248"/>
                    </a:cubicBezTo>
                    <a:cubicBezTo>
                      <a:pt x="1051210" y="1234045"/>
                      <a:pt x="1043259" y="1241996"/>
                      <a:pt x="1033462" y="1241996"/>
                    </a:cubicBezTo>
                    <a:cubicBezTo>
                      <a:pt x="1023665" y="1241996"/>
                      <a:pt x="1015714" y="1234045"/>
                      <a:pt x="1015714" y="1224248"/>
                    </a:cubicBezTo>
                    <a:close/>
                    <a:moveTo>
                      <a:pt x="1079214" y="1224248"/>
                    </a:moveTo>
                    <a:cubicBezTo>
                      <a:pt x="1079214" y="1214451"/>
                      <a:pt x="1087165" y="1206500"/>
                      <a:pt x="1096962" y="1206500"/>
                    </a:cubicBezTo>
                    <a:cubicBezTo>
                      <a:pt x="1106759" y="1206500"/>
                      <a:pt x="1114710" y="1214451"/>
                      <a:pt x="1114710" y="1224248"/>
                    </a:cubicBezTo>
                    <a:cubicBezTo>
                      <a:pt x="1114710" y="1234045"/>
                      <a:pt x="1106759" y="1241996"/>
                      <a:pt x="1096962" y="1241996"/>
                    </a:cubicBezTo>
                    <a:cubicBezTo>
                      <a:pt x="1087165" y="1241996"/>
                      <a:pt x="1079214" y="1234045"/>
                      <a:pt x="1079214" y="1224248"/>
                    </a:cubicBezTo>
                    <a:close/>
                    <a:moveTo>
                      <a:pt x="1142428" y="1224248"/>
                    </a:moveTo>
                    <a:cubicBezTo>
                      <a:pt x="1142428" y="1214293"/>
                      <a:pt x="1150507" y="1206214"/>
                      <a:pt x="1160462" y="1206214"/>
                    </a:cubicBezTo>
                    <a:cubicBezTo>
                      <a:pt x="1170417" y="1206214"/>
                      <a:pt x="1178496" y="1214293"/>
                      <a:pt x="1178496" y="1224248"/>
                    </a:cubicBezTo>
                    <a:cubicBezTo>
                      <a:pt x="1178496" y="1234203"/>
                      <a:pt x="1170417" y="1242282"/>
                      <a:pt x="1160462" y="1242282"/>
                    </a:cubicBezTo>
                    <a:cubicBezTo>
                      <a:pt x="1150507" y="1242282"/>
                      <a:pt x="1142428" y="1234203"/>
                      <a:pt x="1142428" y="1224248"/>
                    </a:cubicBezTo>
                    <a:close/>
                    <a:moveTo>
                      <a:pt x="1205928" y="1224248"/>
                    </a:moveTo>
                    <a:cubicBezTo>
                      <a:pt x="1205928" y="1214293"/>
                      <a:pt x="1214007" y="1206214"/>
                      <a:pt x="1223962" y="1206214"/>
                    </a:cubicBezTo>
                    <a:cubicBezTo>
                      <a:pt x="1233917" y="1206214"/>
                      <a:pt x="1241996" y="1214293"/>
                      <a:pt x="1241996" y="1224248"/>
                    </a:cubicBezTo>
                    <a:cubicBezTo>
                      <a:pt x="1241996" y="1234203"/>
                      <a:pt x="1233917" y="1242282"/>
                      <a:pt x="1223962" y="1242282"/>
                    </a:cubicBezTo>
                    <a:cubicBezTo>
                      <a:pt x="1214007" y="1242282"/>
                      <a:pt x="1205928" y="1234203"/>
                      <a:pt x="1205928" y="1224248"/>
                    </a:cubicBezTo>
                    <a:close/>
                    <a:moveTo>
                      <a:pt x="1269428" y="1224248"/>
                    </a:moveTo>
                    <a:cubicBezTo>
                      <a:pt x="1269428" y="1214293"/>
                      <a:pt x="1277507" y="1206214"/>
                      <a:pt x="1287462" y="1206214"/>
                    </a:cubicBezTo>
                    <a:cubicBezTo>
                      <a:pt x="1297417" y="1206214"/>
                      <a:pt x="1305496" y="1214293"/>
                      <a:pt x="1305496" y="1224248"/>
                    </a:cubicBezTo>
                    <a:cubicBezTo>
                      <a:pt x="1305496" y="1234203"/>
                      <a:pt x="1297417" y="1242282"/>
                      <a:pt x="1287462" y="1242282"/>
                    </a:cubicBezTo>
                    <a:cubicBezTo>
                      <a:pt x="1277507" y="1242282"/>
                      <a:pt x="1269428" y="1234203"/>
                      <a:pt x="1269428" y="1224248"/>
                    </a:cubicBezTo>
                    <a:close/>
                    <a:moveTo>
                      <a:pt x="1332928" y="1224248"/>
                    </a:moveTo>
                    <a:cubicBezTo>
                      <a:pt x="1332928" y="1214293"/>
                      <a:pt x="1341007" y="1206214"/>
                      <a:pt x="1350962" y="1206214"/>
                    </a:cubicBezTo>
                    <a:cubicBezTo>
                      <a:pt x="1360917" y="1206214"/>
                      <a:pt x="1368996" y="1214293"/>
                      <a:pt x="1368996" y="1224248"/>
                    </a:cubicBezTo>
                    <a:cubicBezTo>
                      <a:pt x="1368996" y="1234203"/>
                      <a:pt x="1360917" y="1242282"/>
                      <a:pt x="1350962" y="1242282"/>
                    </a:cubicBezTo>
                    <a:cubicBezTo>
                      <a:pt x="1341007" y="1242282"/>
                      <a:pt x="1332928" y="1234203"/>
                      <a:pt x="1332928" y="1224248"/>
                    </a:cubicBezTo>
                    <a:close/>
                    <a:moveTo>
                      <a:pt x="1396428" y="1224248"/>
                    </a:moveTo>
                    <a:cubicBezTo>
                      <a:pt x="1396428" y="1214293"/>
                      <a:pt x="1404507" y="1206214"/>
                      <a:pt x="1414462" y="1206214"/>
                    </a:cubicBezTo>
                    <a:cubicBezTo>
                      <a:pt x="1424417" y="1206214"/>
                      <a:pt x="1432496" y="1214293"/>
                      <a:pt x="1432496" y="1224248"/>
                    </a:cubicBezTo>
                    <a:cubicBezTo>
                      <a:pt x="1432496" y="1234203"/>
                      <a:pt x="1424417" y="1242282"/>
                      <a:pt x="1414462" y="1242282"/>
                    </a:cubicBezTo>
                    <a:cubicBezTo>
                      <a:pt x="1404507" y="1242282"/>
                      <a:pt x="1396428" y="1234203"/>
                      <a:pt x="1396428" y="1224248"/>
                    </a:cubicBezTo>
                    <a:close/>
                    <a:moveTo>
                      <a:pt x="1459928" y="1224248"/>
                    </a:moveTo>
                    <a:cubicBezTo>
                      <a:pt x="1459928" y="1214293"/>
                      <a:pt x="1468007" y="1206214"/>
                      <a:pt x="1477962" y="1206214"/>
                    </a:cubicBezTo>
                    <a:cubicBezTo>
                      <a:pt x="1487917" y="1206214"/>
                      <a:pt x="1495996" y="1214293"/>
                      <a:pt x="1495996" y="1224248"/>
                    </a:cubicBezTo>
                    <a:cubicBezTo>
                      <a:pt x="1495996" y="1234203"/>
                      <a:pt x="1487917" y="1242282"/>
                      <a:pt x="1477962" y="1242282"/>
                    </a:cubicBezTo>
                    <a:cubicBezTo>
                      <a:pt x="1468007" y="1242282"/>
                      <a:pt x="1459928" y="1234203"/>
                      <a:pt x="1459928" y="1224248"/>
                    </a:cubicBezTo>
                    <a:close/>
                    <a:moveTo>
                      <a:pt x="1523428" y="1224248"/>
                    </a:moveTo>
                    <a:cubicBezTo>
                      <a:pt x="1523428" y="1214293"/>
                      <a:pt x="1531507" y="1206214"/>
                      <a:pt x="1541462" y="1206214"/>
                    </a:cubicBezTo>
                    <a:cubicBezTo>
                      <a:pt x="1551417" y="1206214"/>
                      <a:pt x="1559496" y="1214293"/>
                      <a:pt x="1559496" y="1224248"/>
                    </a:cubicBezTo>
                    <a:cubicBezTo>
                      <a:pt x="1559496" y="1234203"/>
                      <a:pt x="1551417" y="1242282"/>
                      <a:pt x="1541462" y="1242282"/>
                    </a:cubicBezTo>
                    <a:cubicBezTo>
                      <a:pt x="1531507" y="1242282"/>
                      <a:pt x="1523428" y="1234203"/>
                      <a:pt x="1523428" y="1224248"/>
                    </a:cubicBezTo>
                    <a:close/>
                    <a:moveTo>
                      <a:pt x="1586642" y="1224248"/>
                    </a:moveTo>
                    <a:cubicBezTo>
                      <a:pt x="1586642" y="1214135"/>
                      <a:pt x="1594850" y="1205928"/>
                      <a:pt x="1604962" y="1205928"/>
                    </a:cubicBezTo>
                    <a:cubicBezTo>
                      <a:pt x="1615075" y="1205928"/>
                      <a:pt x="1623282" y="1214135"/>
                      <a:pt x="1623282" y="1224248"/>
                    </a:cubicBezTo>
                    <a:cubicBezTo>
                      <a:pt x="1623282" y="1234360"/>
                      <a:pt x="1615075" y="1242568"/>
                      <a:pt x="1604962" y="1242568"/>
                    </a:cubicBezTo>
                    <a:cubicBezTo>
                      <a:pt x="1594850" y="1242568"/>
                      <a:pt x="1586642" y="1234360"/>
                      <a:pt x="1586642" y="1224248"/>
                    </a:cubicBezTo>
                    <a:close/>
                    <a:moveTo>
                      <a:pt x="1650142" y="1224248"/>
                    </a:moveTo>
                    <a:cubicBezTo>
                      <a:pt x="1650142" y="1214135"/>
                      <a:pt x="1658350" y="1205928"/>
                      <a:pt x="1668462" y="1205928"/>
                    </a:cubicBezTo>
                    <a:cubicBezTo>
                      <a:pt x="1678575" y="1205928"/>
                      <a:pt x="1686782" y="1214135"/>
                      <a:pt x="1686782" y="1224248"/>
                    </a:cubicBezTo>
                    <a:cubicBezTo>
                      <a:pt x="1686782" y="1234360"/>
                      <a:pt x="1678575" y="1242568"/>
                      <a:pt x="1668462" y="1242568"/>
                    </a:cubicBezTo>
                    <a:cubicBezTo>
                      <a:pt x="1658350" y="1242568"/>
                      <a:pt x="1650142" y="1234360"/>
                      <a:pt x="1650142" y="1224248"/>
                    </a:cubicBezTo>
                    <a:close/>
                    <a:moveTo>
                      <a:pt x="1713642" y="1224248"/>
                    </a:moveTo>
                    <a:cubicBezTo>
                      <a:pt x="1713642" y="1214135"/>
                      <a:pt x="1721850" y="1205928"/>
                      <a:pt x="1731962" y="1205928"/>
                    </a:cubicBezTo>
                    <a:cubicBezTo>
                      <a:pt x="1742075" y="1205928"/>
                      <a:pt x="1750282" y="1214135"/>
                      <a:pt x="1750282" y="1224248"/>
                    </a:cubicBezTo>
                    <a:cubicBezTo>
                      <a:pt x="1750282" y="1234360"/>
                      <a:pt x="1742075" y="1242568"/>
                      <a:pt x="1731962" y="1242568"/>
                    </a:cubicBezTo>
                    <a:cubicBezTo>
                      <a:pt x="1721850" y="1242568"/>
                      <a:pt x="1713642" y="1234360"/>
                      <a:pt x="1713642" y="1224248"/>
                    </a:cubicBezTo>
                    <a:close/>
                    <a:moveTo>
                      <a:pt x="1777142" y="1224248"/>
                    </a:moveTo>
                    <a:cubicBezTo>
                      <a:pt x="1777142" y="1214135"/>
                      <a:pt x="1785350" y="1205928"/>
                      <a:pt x="1795462" y="1205928"/>
                    </a:cubicBezTo>
                    <a:cubicBezTo>
                      <a:pt x="1805575" y="1205928"/>
                      <a:pt x="1813782" y="1214135"/>
                      <a:pt x="1813782" y="1224248"/>
                    </a:cubicBezTo>
                    <a:cubicBezTo>
                      <a:pt x="1813782" y="1234360"/>
                      <a:pt x="1805575" y="1242568"/>
                      <a:pt x="1795462" y="1242568"/>
                    </a:cubicBezTo>
                    <a:cubicBezTo>
                      <a:pt x="1785350" y="1242568"/>
                      <a:pt x="1777142" y="1234360"/>
                      <a:pt x="1777142" y="1224248"/>
                    </a:cubicBezTo>
                    <a:close/>
                    <a:moveTo>
                      <a:pt x="1840642" y="1224248"/>
                    </a:moveTo>
                    <a:cubicBezTo>
                      <a:pt x="1840642" y="1214135"/>
                      <a:pt x="1848850" y="1205928"/>
                      <a:pt x="1858962" y="1205928"/>
                    </a:cubicBezTo>
                    <a:cubicBezTo>
                      <a:pt x="1869075" y="1205928"/>
                      <a:pt x="1877282" y="1214135"/>
                      <a:pt x="1877282" y="1224248"/>
                    </a:cubicBezTo>
                    <a:cubicBezTo>
                      <a:pt x="1877282" y="1234360"/>
                      <a:pt x="1869075" y="1242568"/>
                      <a:pt x="1858962" y="1242568"/>
                    </a:cubicBezTo>
                    <a:cubicBezTo>
                      <a:pt x="1848850" y="1242568"/>
                      <a:pt x="1840642" y="1234360"/>
                      <a:pt x="1840642" y="1224248"/>
                    </a:cubicBezTo>
                    <a:close/>
                    <a:moveTo>
                      <a:pt x="1903857" y="1224248"/>
                    </a:moveTo>
                    <a:cubicBezTo>
                      <a:pt x="1903857" y="1213978"/>
                      <a:pt x="1912192" y="1205642"/>
                      <a:pt x="1922462" y="1205642"/>
                    </a:cubicBezTo>
                    <a:cubicBezTo>
                      <a:pt x="1932732" y="1205642"/>
                      <a:pt x="1941068" y="1213978"/>
                      <a:pt x="1941068" y="1224248"/>
                    </a:cubicBezTo>
                    <a:cubicBezTo>
                      <a:pt x="1941068" y="1234518"/>
                      <a:pt x="1932732" y="1242853"/>
                      <a:pt x="1922462" y="1242853"/>
                    </a:cubicBezTo>
                    <a:cubicBezTo>
                      <a:pt x="1912192" y="1242853"/>
                      <a:pt x="1903857" y="1234518"/>
                      <a:pt x="1903857" y="1224248"/>
                    </a:cubicBezTo>
                    <a:close/>
                    <a:moveTo>
                      <a:pt x="1967357" y="1224248"/>
                    </a:moveTo>
                    <a:cubicBezTo>
                      <a:pt x="1967357" y="1213978"/>
                      <a:pt x="1975692" y="1205642"/>
                      <a:pt x="1985962" y="1205642"/>
                    </a:cubicBezTo>
                    <a:cubicBezTo>
                      <a:pt x="1996232" y="1205642"/>
                      <a:pt x="2004568" y="1213978"/>
                      <a:pt x="2004568" y="1224248"/>
                    </a:cubicBezTo>
                    <a:cubicBezTo>
                      <a:pt x="2004568" y="1234518"/>
                      <a:pt x="1996232" y="1242853"/>
                      <a:pt x="1985962" y="1242853"/>
                    </a:cubicBezTo>
                    <a:cubicBezTo>
                      <a:pt x="1975692" y="1242853"/>
                      <a:pt x="1967357" y="1234518"/>
                      <a:pt x="1967357" y="1224248"/>
                    </a:cubicBezTo>
                    <a:close/>
                    <a:moveTo>
                      <a:pt x="2030857" y="1224248"/>
                    </a:moveTo>
                    <a:cubicBezTo>
                      <a:pt x="2030857" y="1213978"/>
                      <a:pt x="2039192" y="1205642"/>
                      <a:pt x="2049462" y="1205642"/>
                    </a:cubicBezTo>
                    <a:cubicBezTo>
                      <a:pt x="2059732" y="1205642"/>
                      <a:pt x="2068068" y="1213978"/>
                      <a:pt x="2068068" y="1224248"/>
                    </a:cubicBezTo>
                    <a:cubicBezTo>
                      <a:pt x="2068068" y="1234518"/>
                      <a:pt x="2059732" y="1242853"/>
                      <a:pt x="2049462" y="1242853"/>
                    </a:cubicBezTo>
                    <a:cubicBezTo>
                      <a:pt x="2039192" y="1242853"/>
                      <a:pt x="2030857" y="1234518"/>
                      <a:pt x="2030857" y="1224248"/>
                    </a:cubicBezTo>
                    <a:close/>
                    <a:moveTo>
                      <a:pt x="2094357" y="1224248"/>
                    </a:moveTo>
                    <a:cubicBezTo>
                      <a:pt x="2094357" y="1213978"/>
                      <a:pt x="2102692" y="1205642"/>
                      <a:pt x="2112962" y="1205642"/>
                    </a:cubicBezTo>
                    <a:cubicBezTo>
                      <a:pt x="2123232" y="1205642"/>
                      <a:pt x="2131568" y="1213978"/>
                      <a:pt x="2131568" y="1224248"/>
                    </a:cubicBezTo>
                    <a:cubicBezTo>
                      <a:pt x="2131568" y="1234518"/>
                      <a:pt x="2123232" y="1242853"/>
                      <a:pt x="2112962" y="1242853"/>
                    </a:cubicBezTo>
                    <a:cubicBezTo>
                      <a:pt x="2102692" y="1242853"/>
                      <a:pt x="2094357" y="1234518"/>
                      <a:pt x="2094357" y="1224248"/>
                    </a:cubicBezTo>
                    <a:close/>
                    <a:moveTo>
                      <a:pt x="2157857" y="1224248"/>
                    </a:moveTo>
                    <a:cubicBezTo>
                      <a:pt x="2157857" y="1213978"/>
                      <a:pt x="2166192" y="1205642"/>
                      <a:pt x="2176462" y="1205642"/>
                    </a:cubicBezTo>
                    <a:cubicBezTo>
                      <a:pt x="2186732" y="1205642"/>
                      <a:pt x="2195068" y="1213978"/>
                      <a:pt x="2195068" y="1224248"/>
                    </a:cubicBezTo>
                    <a:cubicBezTo>
                      <a:pt x="2195068" y="1234518"/>
                      <a:pt x="2186732" y="1242853"/>
                      <a:pt x="2176462" y="1242853"/>
                    </a:cubicBezTo>
                    <a:cubicBezTo>
                      <a:pt x="2166192" y="1242853"/>
                      <a:pt x="2157857" y="1234518"/>
                      <a:pt x="2157857" y="1224248"/>
                    </a:cubicBezTo>
                    <a:close/>
                    <a:moveTo>
                      <a:pt x="2222785" y="1224248"/>
                    </a:moveTo>
                    <a:cubicBezTo>
                      <a:pt x="2222785" y="1214766"/>
                      <a:pt x="2230481" y="1207071"/>
                      <a:pt x="2239962" y="1207071"/>
                    </a:cubicBezTo>
                    <a:cubicBezTo>
                      <a:pt x="2249444" y="1207071"/>
                      <a:pt x="2257139" y="1214766"/>
                      <a:pt x="2257139" y="1224248"/>
                    </a:cubicBezTo>
                    <a:cubicBezTo>
                      <a:pt x="2257139" y="1233729"/>
                      <a:pt x="2249444" y="1241425"/>
                      <a:pt x="2239962" y="1241425"/>
                    </a:cubicBezTo>
                    <a:cubicBezTo>
                      <a:pt x="2230481" y="1241425"/>
                      <a:pt x="2222785" y="1233729"/>
                      <a:pt x="2222785" y="1224248"/>
                    </a:cubicBezTo>
                    <a:close/>
                    <a:moveTo>
                      <a:pt x="2286285" y="1224248"/>
                    </a:moveTo>
                    <a:cubicBezTo>
                      <a:pt x="2286285" y="1214766"/>
                      <a:pt x="2293981" y="1207071"/>
                      <a:pt x="2303462" y="1207071"/>
                    </a:cubicBezTo>
                    <a:cubicBezTo>
                      <a:pt x="2312944" y="1207071"/>
                      <a:pt x="2320639" y="1214766"/>
                      <a:pt x="2320639" y="1224248"/>
                    </a:cubicBezTo>
                    <a:cubicBezTo>
                      <a:pt x="2320639" y="1233729"/>
                      <a:pt x="2312944" y="1241425"/>
                      <a:pt x="2303462" y="1241425"/>
                    </a:cubicBezTo>
                    <a:cubicBezTo>
                      <a:pt x="2293981" y="1241425"/>
                      <a:pt x="2286285" y="1233729"/>
                      <a:pt x="2286285" y="1224248"/>
                    </a:cubicBezTo>
                    <a:close/>
                    <a:moveTo>
                      <a:pt x="2349500" y="1224248"/>
                    </a:moveTo>
                    <a:cubicBezTo>
                      <a:pt x="2349500" y="1214608"/>
                      <a:pt x="2357323" y="1206785"/>
                      <a:pt x="2366962" y="1206785"/>
                    </a:cubicBezTo>
                    <a:cubicBezTo>
                      <a:pt x="2376601" y="1206785"/>
                      <a:pt x="2384425" y="1214608"/>
                      <a:pt x="2384425" y="1224248"/>
                    </a:cubicBezTo>
                    <a:cubicBezTo>
                      <a:pt x="2384425" y="1233887"/>
                      <a:pt x="2376601" y="1241710"/>
                      <a:pt x="2366962" y="1241710"/>
                    </a:cubicBezTo>
                    <a:cubicBezTo>
                      <a:pt x="2357323" y="1241710"/>
                      <a:pt x="2349500" y="1233887"/>
                      <a:pt x="2349500" y="1224248"/>
                    </a:cubicBezTo>
                    <a:close/>
                    <a:moveTo>
                      <a:pt x="2413000" y="1224248"/>
                    </a:moveTo>
                    <a:cubicBezTo>
                      <a:pt x="2413000" y="1214608"/>
                      <a:pt x="2420823" y="1206785"/>
                      <a:pt x="2430462" y="1206785"/>
                    </a:cubicBezTo>
                    <a:cubicBezTo>
                      <a:pt x="2440101" y="1206785"/>
                      <a:pt x="2447925" y="1214608"/>
                      <a:pt x="2447925" y="1224248"/>
                    </a:cubicBezTo>
                    <a:cubicBezTo>
                      <a:pt x="2447925" y="1233887"/>
                      <a:pt x="2440101" y="1241710"/>
                      <a:pt x="2430462" y="1241710"/>
                    </a:cubicBezTo>
                    <a:cubicBezTo>
                      <a:pt x="2420823" y="1241710"/>
                      <a:pt x="2413000" y="1233887"/>
                      <a:pt x="2413000" y="1224248"/>
                    </a:cubicBezTo>
                    <a:close/>
                    <a:moveTo>
                      <a:pt x="0" y="1287748"/>
                    </a:moveTo>
                    <a:cubicBezTo>
                      <a:pt x="0" y="1278108"/>
                      <a:pt x="7823" y="1270285"/>
                      <a:pt x="17462" y="1270285"/>
                    </a:cubicBezTo>
                    <a:cubicBezTo>
                      <a:pt x="27101" y="1270285"/>
                      <a:pt x="34925" y="1278108"/>
                      <a:pt x="34925" y="1287748"/>
                    </a:cubicBezTo>
                    <a:cubicBezTo>
                      <a:pt x="34925" y="1297387"/>
                      <a:pt x="27101" y="1305210"/>
                      <a:pt x="17462" y="1305210"/>
                    </a:cubicBezTo>
                    <a:cubicBezTo>
                      <a:pt x="7823" y="1305210"/>
                      <a:pt x="0" y="1297387"/>
                      <a:pt x="0" y="1287748"/>
                    </a:cubicBezTo>
                    <a:close/>
                    <a:moveTo>
                      <a:pt x="63500" y="1287748"/>
                    </a:moveTo>
                    <a:cubicBezTo>
                      <a:pt x="63500" y="1278108"/>
                      <a:pt x="71323" y="1270285"/>
                      <a:pt x="80962" y="1270285"/>
                    </a:cubicBezTo>
                    <a:cubicBezTo>
                      <a:pt x="90601" y="1270285"/>
                      <a:pt x="98425" y="1278108"/>
                      <a:pt x="98425" y="1287748"/>
                    </a:cubicBezTo>
                    <a:cubicBezTo>
                      <a:pt x="98425" y="1297387"/>
                      <a:pt x="90601" y="1305210"/>
                      <a:pt x="80962" y="1305210"/>
                    </a:cubicBezTo>
                    <a:cubicBezTo>
                      <a:pt x="71323" y="1305210"/>
                      <a:pt x="63500" y="1297387"/>
                      <a:pt x="63500" y="1287748"/>
                    </a:cubicBezTo>
                    <a:close/>
                    <a:moveTo>
                      <a:pt x="127000" y="1287748"/>
                    </a:moveTo>
                    <a:cubicBezTo>
                      <a:pt x="127000" y="1278108"/>
                      <a:pt x="134823" y="1270285"/>
                      <a:pt x="144462" y="1270285"/>
                    </a:cubicBezTo>
                    <a:cubicBezTo>
                      <a:pt x="154101" y="1270285"/>
                      <a:pt x="161925" y="1278108"/>
                      <a:pt x="161925" y="1287748"/>
                    </a:cubicBezTo>
                    <a:cubicBezTo>
                      <a:pt x="161925" y="1297387"/>
                      <a:pt x="154101" y="1305210"/>
                      <a:pt x="144462" y="1305210"/>
                    </a:cubicBezTo>
                    <a:cubicBezTo>
                      <a:pt x="134823" y="1305210"/>
                      <a:pt x="127000" y="1297387"/>
                      <a:pt x="127000" y="1287748"/>
                    </a:cubicBezTo>
                    <a:close/>
                    <a:moveTo>
                      <a:pt x="190500" y="1287748"/>
                    </a:moveTo>
                    <a:cubicBezTo>
                      <a:pt x="190500" y="1278108"/>
                      <a:pt x="198323" y="1270285"/>
                      <a:pt x="207962" y="1270285"/>
                    </a:cubicBezTo>
                    <a:cubicBezTo>
                      <a:pt x="217601" y="1270285"/>
                      <a:pt x="225425" y="1278108"/>
                      <a:pt x="225425" y="1287748"/>
                    </a:cubicBezTo>
                    <a:cubicBezTo>
                      <a:pt x="225425" y="1297387"/>
                      <a:pt x="217601" y="1305210"/>
                      <a:pt x="207962" y="1305210"/>
                    </a:cubicBezTo>
                    <a:cubicBezTo>
                      <a:pt x="198323" y="1305210"/>
                      <a:pt x="190500" y="1297387"/>
                      <a:pt x="190500" y="1287748"/>
                    </a:cubicBezTo>
                    <a:close/>
                    <a:moveTo>
                      <a:pt x="253714" y="1287748"/>
                    </a:moveTo>
                    <a:cubicBezTo>
                      <a:pt x="253714" y="1277951"/>
                      <a:pt x="261665" y="1270000"/>
                      <a:pt x="271462" y="1270000"/>
                    </a:cubicBezTo>
                    <a:cubicBezTo>
                      <a:pt x="281259" y="1270000"/>
                      <a:pt x="289210" y="1277951"/>
                      <a:pt x="289210" y="1287748"/>
                    </a:cubicBezTo>
                    <a:cubicBezTo>
                      <a:pt x="289210" y="1297545"/>
                      <a:pt x="281259" y="1305496"/>
                      <a:pt x="271462" y="1305496"/>
                    </a:cubicBezTo>
                    <a:cubicBezTo>
                      <a:pt x="261665" y="1305496"/>
                      <a:pt x="253714" y="1297545"/>
                      <a:pt x="253714" y="1287748"/>
                    </a:cubicBezTo>
                    <a:close/>
                    <a:moveTo>
                      <a:pt x="317214" y="1287748"/>
                    </a:moveTo>
                    <a:cubicBezTo>
                      <a:pt x="317214" y="1277951"/>
                      <a:pt x="325165" y="1270000"/>
                      <a:pt x="334962" y="1270000"/>
                    </a:cubicBezTo>
                    <a:cubicBezTo>
                      <a:pt x="344759" y="1270000"/>
                      <a:pt x="352710" y="1277951"/>
                      <a:pt x="352710" y="1287748"/>
                    </a:cubicBezTo>
                    <a:cubicBezTo>
                      <a:pt x="352710" y="1297545"/>
                      <a:pt x="344759" y="1305496"/>
                      <a:pt x="334962" y="1305496"/>
                    </a:cubicBezTo>
                    <a:cubicBezTo>
                      <a:pt x="325165" y="1305496"/>
                      <a:pt x="317214" y="1297545"/>
                      <a:pt x="317214" y="1287748"/>
                    </a:cubicBezTo>
                    <a:close/>
                    <a:moveTo>
                      <a:pt x="380714" y="1287748"/>
                    </a:moveTo>
                    <a:cubicBezTo>
                      <a:pt x="380714" y="1277951"/>
                      <a:pt x="388665" y="1270000"/>
                      <a:pt x="398462" y="1270000"/>
                    </a:cubicBezTo>
                    <a:cubicBezTo>
                      <a:pt x="408259" y="1270000"/>
                      <a:pt x="416210" y="1277951"/>
                      <a:pt x="416210" y="1287748"/>
                    </a:cubicBezTo>
                    <a:cubicBezTo>
                      <a:pt x="416210" y="1297545"/>
                      <a:pt x="408259" y="1305496"/>
                      <a:pt x="398462" y="1305496"/>
                    </a:cubicBezTo>
                    <a:cubicBezTo>
                      <a:pt x="388665" y="1305496"/>
                      <a:pt x="380714" y="1297545"/>
                      <a:pt x="380714" y="1287748"/>
                    </a:cubicBezTo>
                    <a:close/>
                    <a:moveTo>
                      <a:pt x="444214" y="1287748"/>
                    </a:moveTo>
                    <a:cubicBezTo>
                      <a:pt x="444214" y="1277951"/>
                      <a:pt x="452165" y="1270000"/>
                      <a:pt x="461962" y="1270000"/>
                    </a:cubicBezTo>
                    <a:cubicBezTo>
                      <a:pt x="471759" y="1270000"/>
                      <a:pt x="479710" y="1277951"/>
                      <a:pt x="479710" y="1287748"/>
                    </a:cubicBezTo>
                    <a:cubicBezTo>
                      <a:pt x="479710" y="1297545"/>
                      <a:pt x="471759" y="1305496"/>
                      <a:pt x="461962" y="1305496"/>
                    </a:cubicBezTo>
                    <a:cubicBezTo>
                      <a:pt x="452165" y="1305496"/>
                      <a:pt x="444214" y="1297545"/>
                      <a:pt x="444214" y="1287748"/>
                    </a:cubicBezTo>
                    <a:close/>
                    <a:moveTo>
                      <a:pt x="507714" y="1287748"/>
                    </a:moveTo>
                    <a:cubicBezTo>
                      <a:pt x="507714" y="1277951"/>
                      <a:pt x="515665" y="1270000"/>
                      <a:pt x="525462" y="1270000"/>
                    </a:cubicBezTo>
                    <a:cubicBezTo>
                      <a:pt x="535259" y="1270000"/>
                      <a:pt x="543210" y="1277951"/>
                      <a:pt x="543210" y="1287748"/>
                    </a:cubicBezTo>
                    <a:cubicBezTo>
                      <a:pt x="543210" y="1297545"/>
                      <a:pt x="535259" y="1305496"/>
                      <a:pt x="525462" y="1305496"/>
                    </a:cubicBezTo>
                    <a:cubicBezTo>
                      <a:pt x="515665" y="1305496"/>
                      <a:pt x="507714" y="1297545"/>
                      <a:pt x="507714" y="1287748"/>
                    </a:cubicBezTo>
                    <a:close/>
                    <a:moveTo>
                      <a:pt x="571214" y="1287748"/>
                    </a:moveTo>
                    <a:cubicBezTo>
                      <a:pt x="571214" y="1277951"/>
                      <a:pt x="579165" y="1270000"/>
                      <a:pt x="588962" y="1270000"/>
                    </a:cubicBezTo>
                    <a:cubicBezTo>
                      <a:pt x="598759" y="1270000"/>
                      <a:pt x="606710" y="1277951"/>
                      <a:pt x="606710" y="1287748"/>
                    </a:cubicBezTo>
                    <a:cubicBezTo>
                      <a:pt x="606710" y="1297545"/>
                      <a:pt x="598759" y="1305496"/>
                      <a:pt x="588962" y="1305496"/>
                    </a:cubicBezTo>
                    <a:cubicBezTo>
                      <a:pt x="579165" y="1305496"/>
                      <a:pt x="571214" y="1297545"/>
                      <a:pt x="571214" y="1287748"/>
                    </a:cubicBezTo>
                    <a:close/>
                    <a:moveTo>
                      <a:pt x="634714" y="1287748"/>
                    </a:moveTo>
                    <a:cubicBezTo>
                      <a:pt x="634714" y="1277951"/>
                      <a:pt x="642665" y="1270000"/>
                      <a:pt x="652462" y="1270000"/>
                    </a:cubicBezTo>
                    <a:cubicBezTo>
                      <a:pt x="662259" y="1270000"/>
                      <a:pt x="670210" y="1277951"/>
                      <a:pt x="670210" y="1287748"/>
                    </a:cubicBezTo>
                    <a:cubicBezTo>
                      <a:pt x="670210" y="1297545"/>
                      <a:pt x="662259" y="1305496"/>
                      <a:pt x="652462" y="1305496"/>
                    </a:cubicBezTo>
                    <a:cubicBezTo>
                      <a:pt x="642665" y="1305496"/>
                      <a:pt x="634714" y="1297545"/>
                      <a:pt x="634714" y="1287748"/>
                    </a:cubicBezTo>
                    <a:close/>
                    <a:moveTo>
                      <a:pt x="698214" y="1287748"/>
                    </a:moveTo>
                    <a:cubicBezTo>
                      <a:pt x="698214" y="1277951"/>
                      <a:pt x="706165" y="1270000"/>
                      <a:pt x="715962" y="1270000"/>
                    </a:cubicBezTo>
                    <a:cubicBezTo>
                      <a:pt x="725759" y="1270000"/>
                      <a:pt x="733710" y="1277951"/>
                      <a:pt x="733710" y="1287748"/>
                    </a:cubicBezTo>
                    <a:cubicBezTo>
                      <a:pt x="733710" y="1297545"/>
                      <a:pt x="725759" y="1305496"/>
                      <a:pt x="715962" y="1305496"/>
                    </a:cubicBezTo>
                    <a:cubicBezTo>
                      <a:pt x="706165" y="1305496"/>
                      <a:pt x="698214" y="1297545"/>
                      <a:pt x="698214" y="1287748"/>
                    </a:cubicBezTo>
                    <a:close/>
                    <a:moveTo>
                      <a:pt x="761714" y="1287748"/>
                    </a:moveTo>
                    <a:cubicBezTo>
                      <a:pt x="761714" y="1277951"/>
                      <a:pt x="769665" y="1270000"/>
                      <a:pt x="779462" y="1270000"/>
                    </a:cubicBezTo>
                    <a:cubicBezTo>
                      <a:pt x="789259" y="1270000"/>
                      <a:pt x="797210" y="1277951"/>
                      <a:pt x="797210" y="1287748"/>
                    </a:cubicBezTo>
                    <a:cubicBezTo>
                      <a:pt x="797210" y="1297545"/>
                      <a:pt x="789259" y="1305496"/>
                      <a:pt x="779462" y="1305496"/>
                    </a:cubicBezTo>
                    <a:cubicBezTo>
                      <a:pt x="769665" y="1305496"/>
                      <a:pt x="761714" y="1297545"/>
                      <a:pt x="761714" y="1287748"/>
                    </a:cubicBezTo>
                    <a:close/>
                    <a:moveTo>
                      <a:pt x="825214" y="1287748"/>
                    </a:moveTo>
                    <a:cubicBezTo>
                      <a:pt x="825214" y="1277951"/>
                      <a:pt x="833165" y="1270000"/>
                      <a:pt x="842962" y="1270000"/>
                    </a:cubicBezTo>
                    <a:cubicBezTo>
                      <a:pt x="852759" y="1270000"/>
                      <a:pt x="860710" y="1277951"/>
                      <a:pt x="860710" y="1287748"/>
                    </a:cubicBezTo>
                    <a:cubicBezTo>
                      <a:pt x="860710" y="1297545"/>
                      <a:pt x="852759" y="1305496"/>
                      <a:pt x="842962" y="1305496"/>
                    </a:cubicBezTo>
                    <a:cubicBezTo>
                      <a:pt x="833165" y="1305496"/>
                      <a:pt x="825214" y="1297545"/>
                      <a:pt x="825214" y="1287748"/>
                    </a:cubicBezTo>
                    <a:close/>
                    <a:moveTo>
                      <a:pt x="888714" y="1287748"/>
                    </a:moveTo>
                    <a:cubicBezTo>
                      <a:pt x="888714" y="1277951"/>
                      <a:pt x="896665" y="1270000"/>
                      <a:pt x="906462" y="1270000"/>
                    </a:cubicBezTo>
                    <a:cubicBezTo>
                      <a:pt x="916259" y="1270000"/>
                      <a:pt x="924210" y="1277951"/>
                      <a:pt x="924210" y="1287748"/>
                    </a:cubicBezTo>
                    <a:cubicBezTo>
                      <a:pt x="924210" y="1297545"/>
                      <a:pt x="916259" y="1305496"/>
                      <a:pt x="906462" y="1305496"/>
                    </a:cubicBezTo>
                    <a:cubicBezTo>
                      <a:pt x="896665" y="1305496"/>
                      <a:pt x="888714" y="1297545"/>
                      <a:pt x="888714" y="1287748"/>
                    </a:cubicBezTo>
                    <a:close/>
                    <a:moveTo>
                      <a:pt x="952214" y="1287748"/>
                    </a:moveTo>
                    <a:cubicBezTo>
                      <a:pt x="952214" y="1277951"/>
                      <a:pt x="960165" y="1270000"/>
                      <a:pt x="969962" y="1270000"/>
                    </a:cubicBezTo>
                    <a:cubicBezTo>
                      <a:pt x="979759" y="1270000"/>
                      <a:pt x="987710" y="1277951"/>
                      <a:pt x="987710" y="1287748"/>
                    </a:cubicBezTo>
                    <a:cubicBezTo>
                      <a:pt x="987710" y="1297545"/>
                      <a:pt x="979759" y="1305496"/>
                      <a:pt x="969962" y="1305496"/>
                    </a:cubicBezTo>
                    <a:cubicBezTo>
                      <a:pt x="960165" y="1305496"/>
                      <a:pt x="952214" y="1297545"/>
                      <a:pt x="952214" y="1287748"/>
                    </a:cubicBezTo>
                    <a:close/>
                    <a:moveTo>
                      <a:pt x="1015714" y="1287748"/>
                    </a:moveTo>
                    <a:cubicBezTo>
                      <a:pt x="1015714" y="1277951"/>
                      <a:pt x="1023665" y="1270000"/>
                      <a:pt x="1033462" y="1270000"/>
                    </a:cubicBezTo>
                    <a:cubicBezTo>
                      <a:pt x="1043259" y="1270000"/>
                      <a:pt x="1051210" y="1277951"/>
                      <a:pt x="1051210" y="1287748"/>
                    </a:cubicBezTo>
                    <a:cubicBezTo>
                      <a:pt x="1051210" y="1297545"/>
                      <a:pt x="1043259" y="1305496"/>
                      <a:pt x="1033462" y="1305496"/>
                    </a:cubicBezTo>
                    <a:cubicBezTo>
                      <a:pt x="1023665" y="1305496"/>
                      <a:pt x="1015714" y="1297545"/>
                      <a:pt x="1015714" y="1287748"/>
                    </a:cubicBezTo>
                    <a:close/>
                    <a:moveTo>
                      <a:pt x="1078928" y="1287748"/>
                    </a:moveTo>
                    <a:cubicBezTo>
                      <a:pt x="1078928" y="1277793"/>
                      <a:pt x="1087007" y="1269714"/>
                      <a:pt x="1096962" y="1269714"/>
                    </a:cubicBezTo>
                    <a:cubicBezTo>
                      <a:pt x="1106917" y="1269714"/>
                      <a:pt x="1114996" y="1277793"/>
                      <a:pt x="1114996" y="1287748"/>
                    </a:cubicBezTo>
                    <a:cubicBezTo>
                      <a:pt x="1114996" y="1297703"/>
                      <a:pt x="1106917" y="1305782"/>
                      <a:pt x="1096962" y="1305782"/>
                    </a:cubicBezTo>
                    <a:cubicBezTo>
                      <a:pt x="1087007" y="1305782"/>
                      <a:pt x="1078928" y="1297703"/>
                      <a:pt x="1078928" y="1287748"/>
                    </a:cubicBezTo>
                    <a:close/>
                    <a:moveTo>
                      <a:pt x="1142428" y="1287748"/>
                    </a:moveTo>
                    <a:cubicBezTo>
                      <a:pt x="1142428" y="1277793"/>
                      <a:pt x="1150507" y="1269714"/>
                      <a:pt x="1160462" y="1269714"/>
                    </a:cubicBezTo>
                    <a:cubicBezTo>
                      <a:pt x="1170417" y="1269714"/>
                      <a:pt x="1178496" y="1277793"/>
                      <a:pt x="1178496" y="1287748"/>
                    </a:cubicBezTo>
                    <a:cubicBezTo>
                      <a:pt x="1178496" y="1297703"/>
                      <a:pt x="1170417" y="1305782"/>
                      <a:pt x="1160462" y="1305782"/>
                    </a:cubicBezTo>
                    <a:cubicBezTo>
                      <a:pt x="1150507" y="1305782"/>
                      <a:pt x="1142428" y="1297703"/>
                      <a:pt x="1142428" y="1287748"/>
                    </a:cubicBezTo>
                    <a:close/>
                    <a:moveTo>
                      <a:pt x="1205928" y="1287748"/>
                    </a:moveTo>
                    <a:cubicBezTo>
                      <a:pt x="1205928" y="1277793"/>
                      <a:pt x="1214007" y="1269714"/>
                      <a:pt x="1223962" y="1269714"/>
                    </a:cubicBezTo>
                    <a:cubicBezTo>
                      <a:pt x="1233917" y="1269714"/>
                      <a:pt x="1241996" y="1277793"/>
                      <a:pt x="1241996" y="1287748"/>
                    </a:cubicBezTo>
                    <a:cubicBezTo>
                      <a:pt x="1241996" y="1297703"/>
                      <a:pt x="1233917" y="1305782"/>
                      <a:pt x="1223962" y="1305782"/>
                    </a:cubicBezTo>
                    <a:cubicBezTo>
                      <a:pt x="1214007" y="1305782"/>
                      <a:pt x="1205928" y="1297703"/>
                      <a:pt x="1205928" y="1287748"/>
                    </a:cubicBezTo>
                    <a:close/>
                    <a:moveTo>
                      <a:pt x="1269428" y="1287748"/>
                    </a:moveTo>
                    <a:cubicBezTo>
                      <a:pt x="1269428" y="1277793"/>
                      <a:pt x="1277507" y="1269714"/>
                      <a:pt x="1287462" y="1269714"/>
                    </a:cubicBezTo>
                    <a:cubicBezTo>
                      <a:pt x="1297417" y="1269714"/>
                      <a:pt x="1305496" y="1277793"/>
                      <a:pt x="1305496" y="1287748"/>
                    </a:cubicBezTo>
                    <a:cubicBezTo>
                      <a:pt x="1305496" y="1297703"/>
                      <a:pt x="1297417" y="1305782"/>
                      <a:pt x="1287462" y="1305782"/>
                    </a:cubicBezTo>
                    <a:cubicBezTo>
                      <a:pt x="1277507" y="1305782"/>
                      <a:pt x="1269428" y="1297703"/>
                      <a:pt x="1269428" y="1287748"/>
                    </a:cubicBezTo>
                    <a:close/>
                    <a:moveTo>
                      <a:pt x="1332928" y="1287748"/>
                    </a:moveTo>
                    <a:cubicBezTo>
                      <a:pt x="1332928" y="1277793"/>
                      <a:pt x="1341007" y="1269714"/>
                      <a:pt x="1350962" y="1269714"/>
                    </a:cubicBezTo>
                    <a:cubicBezTo>
                      <a:pt x="1360917" y="1269714"/>
                      <a:pt x="1368996" y="1277793"/>
                      <a:pt x="1368996" y="1287748"/>
                    </a:cubicBezTo>
                    <a:cubicBezTo>
                      <a:pt x="1368996" y="1297703"/>
                      <a:pt x="1360917" y="1305782"/>
                      <a:pt x="1350962" y="1305782"/>
                    </a:cubicBezTo>
                    <a:cubicBezTo>
                      <a:pt x="1341007" y="1305782"/>
                      <a:pt x="1332928" y="1297703"/>
                      <a:pt x="1332928" y="1287748"/>
                    </a:cubicBezTo>
                    <a:close/>
                    <a:moveTo>
                      <a:pt x="1396428" y="1287748"/>
                    </a:moveTo>
                    <a:cubicBezTo>
                      <a:pt x="1396428" y="1277793"/>
                      <a:pt x="1404507" y="1269714"/>
                      <a:pt x="1414462" y="1269714"/>
                    </a:cubicBezTo>
                    <a:cubicBezTo>
                      <a:pt x="1424417" y="1269714"/>
                      <a:pt x="1432496" y="1277793"/>
                      <a:pt x="1432496" y="1287748"/>
                    </a:cubicBezTo>
                    <a:cubicBezTo>
                      <a:pt x="1432496" y="1297703"/>
                      <a:pt x="1424417" y="1305782"/>
                      <a:pt x="1414462" y="1305782"/>
                    </a:cubicBezTo>
                    <a:cubicBezTo>
                      <a:pt x="1404507" y="1305782"/>
                      <a:pt x="1396428" y="1297703"/>
                      <a:pt x="1396428" y="1287748"/>
                    </a:cubicBezTo>
                    <a:close/>
                    <a:moveTo>
                      <a:pt x="1459928" y="1287748"/>
                    </a:moveTo>
                    <a:cubicBezTo>
                      <a:pt x="1459928" y="1277793"/>
                      <a:pt x="1468007" y="1269714"/>
                      <a:pt x="1477962" y="1269714"/>
                    </a:cubicBezTo>
                    <a:cubicBezTo>
                      <a:pt x="1487917" y="1269714"/>
                      <a:pt x="1495996" y="1277793"/>
                      <a:pt x="1495996" y="1287748"/>
                    </a:cubicBezTo>
                    <a:cubicBezTo>
                      <a:pt x="1495996" y="1297703"/>
                      <a:pt x="1487917" y="1305782"/>
                      <a:pt x="1477962" y="1305782"/>
                    </a:cubicBezTo>
                    <a:cubicBezTo>
                      <a:pt x="1468007" y="1305782"/>
                      <a:pt x="1459928" y="1297703"/>
                      <a:pt x="1459928" y="1287748"/>
                    </a:cubicBezTo>
                    <a:close/>
                    <a:moveTo>
                      <a:pt x="1523142" y="1287748"/>
                    </a:moveTo>
                    <a:cubicBezTo>
                      <a:pt x="1523142" y="1277635"/>
                      <a:pt x="1531350" y="1269428"/>
                      <a:pt x="1541462" y="1269428"/>
                    </a:cubicBezTo>
                    <a:cubicBezTo>
                      <a:pt x="1551575" y="1269428"/>
                      <a:pt x="1559782" y="1277635"/>
                      <a:pt x="1559782" y="1287748"/>
                    </a:cubicBezTo>
                    <a:cubicBezTo>
                      <a:pt x="1559782" y="1297860"/>
                      <a:pt x="1551575" y="1306068"/>
                      <a:pt x="1541462" y="1306068"/>
                    </a:cubicBezTo>
                    <a:cubicBezTo>
                      <a:pt x="1531350" y="1306068"/>
                      <a:pt x="1523142" y="1297860"/>
                      <a:pt x="1523142" y="1287748"/>
                    </a:cubicBezTo>
                    <a:close/>
                    <a:moveTo>
                      <a:pt x="1586642" y="1287748"/>
                    </a:moveTo>
                    <a:cubicBezTo>
                      <a:pt x="1586642" y="1277635"/>
                      <a:pt x="1594850" y="1269428"/>
                      <a:pt x="1604962" y="1269428"/>
                    </a:cubicBezTo>
                    <a:cubicBezTo>
                      <a:pt x="1615075" y="1269428"/>
                      <a:pt x="1623282" y="1277635"/>
                      <a:pt x="1623282" y="1287748"/>
                    </a:cubicBezTo>
                    <a:cubicBezTo>
                      <a:pt x="1623282" y="1297860"/>
                      <a:pt x="1615075" y="1306068"/>
                      <a:pt x="1604962" y="1306068"/>
                    </a:cubicBezTo>
                    <a:cubicBezTo>
                      <a:pt x="1594850" y="1306068"/>
                      <a:pt x="1586642" y="1297860"/>
                      <a:pt x="1586642" y="1287748"/>
                    </a:cubicBezTo>
                    <a:close/>
                    <a:moveTo>
                      <a:pt x="1650142" y="1287748"/>
                    </a:moveTo>
                    <a:cubicBezTo>
                      <a:pt x="1650142" y="1277635"/>
                      <a:pt x="1658350" y="1269428"/>
                      <a:pt x="1668462" y="1269428"/>
                    </a:cubicBezTo>
                    <a:cubicBezTo>
                      <a:pt x="1678575" y="1269428"/>
                      <a:pt x="1686782" y="1277635"/>
                      <a:pt x="1686782" y="1287748"/>
                    </a:cubicBezTo>
                    <a:cubicBezTo>
                      <a:pt x="1686782" y="1297860"/>
                      <a:pt x="1678575" y="1306068"/>
                      <a:pt x="1668462" y="1306068"/>
                    </a:cubicBezTo>
                    <a:cubicBezTo>
                      <a:pt x="1658350" y="1306068"/>
                      <a:pt x="1650142" y="1297860"/>
                      <a:pt x="1650142" y="1287748"/>
                    </a:cubicBezTo>
                    <a:close/>
                    <a:moveTo>
                      <a:pt x="1713642" y="1287748"/>
                    </a:moveTo>
                    <a:cubicBezTo>
                      <a:pt x="1713642" y="1277635"/>
                      <a:pt x="1721850" y="1269428"/>
                      <a:pt x="1731962" y="1269428"/>
                    </a:cubicBezTo>
                    <a:cubicBezTo>
                      <a:pt x="1742075" y="1269428"/>
                      <a:pt x="1750282" y="1277635"/>
                      <a:pt x="1750282" y="1287748"/>
                    </a:cubicBezTo>
                    <a:cubicBezTo>
                      <a:pt x="1750282" y="1297860"/>
                      <a:pt x="1742075" y="1306068"/>
                      <a:pt x="1731962" y="1306068"/>
                    </a:cubicBezTo>
                    <a:cubicBezTo>
                      <a:pt x="1721850" y="1306068"/>
                      <a:pt x="1713642" y="1297860"/>
                      <a:pt x="1713642" y="1287748"/>
                    </a:cubicBezTo>
                    <a:close/>
                    <a:moveTo>
                      <a:pt x="1777142" y="1287748"/>
                    </a:moveTo>
                    <a:cubicBezTo>
                      <a:pt x="1777142" y="1277635"/>
                      <a:pt x="1785350" y="1269428"/>
                      <a:pt x="1795462" y="1269428"/>
                    </a:cubicBezTo>
                    <a:cubicBezTo>
                      <a:pt x="1805575" y="1269428"/>
                      <a:pt x="1813782" y="1277635"/>
                      <a:pt x="1813782" y="1287748"/>
                    </a:cubicBezTo>
                    <a:cubicBezTo>
                      <a:pt x="1813782" y="1297860"/>
                      <a:pt x="1805575" y="1306068"/>
                      <a:pt x="1795462" y="1306068"/>
                    </a:cubicBezTo>
                    <a:cubicBezTo>
                      <a:pt x="1785350" y="1306068"/>
                      <a:pt x="1777142" y="1297860"/>
                      <a:pt x="1777142" y="1287748"/>
                    </a:cubicBezTo>
                    <a:close/>
                    <a:moveTo>
                      <a:pt x="1840357" y="1287748"/>
                    </a:moveTo>
                    <a:cubicBezTo>
                      <a:pt x="1840357" y="1277478"/>
                      <a:pt x="1848692" y="1269142"/>
                      <a:pt x="1858962" y="1269142"/>
                    </a:cubicBezTo>
                    <a:cubicBezTo>
                      <a:pt x="1869232" y="1269142"/>
                      <a:pt x="1877568" y="1277478"/>
                      <a:pt x="1877568" y="1287748"/>
                    </a:cubicBezTo>
                    <a:cubicBezTo>
                      <a:pt x="1877568" y="1298018"/>
                      <a:pt x="1869232" y="1306353"/>
                      <a:pt x="1858962" y="1306353"/>
                    </a:cubicBezTo>
                    <a:cubicBezTo>
                      <a:pt x="1848692" y="1306353"/>
                      <a:pt x="1840357" y="1298018"/>
                      <a:pt x="1840357" y="1287748"/>
                    </a:cubicBezTo>
                    <a:close/>
                    <a:moveTo>
                      <a:pt x="1903857" y="1287748"/>
                    </a:moveTo>
                    <a:cubicBezTo>
                      <a:pt x="1903857" y="1277478"/>
                      <a:pt x="1912192" y="1269142"/>
                      <a:pt x="1922462" y="1269142"/>
                    </a:cubicBezTo>
                    <a:cubicBezTo>
                      <a:pt x="1932732" y="1269142"/>
                      <a:pt x="1941068" y="1277478"/>
                      <a:pt x="1941068" y="1287748"/>
                    </a:cubicBezTo>
                    <a:cubicBezTo>
                      <a:pt x="1941068" y="1298018"/>
                      <a:pt x="1932732" y="1306353"/>
                      <a:pt x="1922462" y="1306353"/>
                    </a:cubicBezTo>
                    <a:cubicBezTo>
                      <a:pt x="1912192" y="1306353"/>
                      <a:pt x="1903857" y="1298018"/>
                      <a:pt x="1903857" y="1287748"/>
                    </a:cubicBezTo>
                    <a:close/>
                    <a:moveTo>
                      <a:pt x="1967357" y="1287748"/>
                    </a:moveTo>
                    <a:cubicBezTo>
                      <a:pt x="1967357" y="1277478"/>
                      <a:pt x="1975692" y="1269142"/>
                      <a:pt x="1985962" y="1269142"/>
                    </a:cubicBezTo>
                    <a:cubicBezTo>
                      <a:pt x="1996232" y="1269142"/>
                      <a:pt x="2004568" y="1277478"/>
                      <a:pt x="2004568" y="1287748"/>
                    </a:cubicBezTo>
                    <a:cubicBezTo>
                      <a:pt x="2004568" y="1298018"/>
                      <a:pt x="1996232" y="1306353"/>
                      <a:pt x="1985962" y="1306353"/>
                    </a:cubicBezTo>
                    <a:cubicBezTo>
                      <a:pt x="1975692" y="1306353"/>
                      <a:pt x="1967357" y="1298018"/>
                      <a:pt x="1967357" y="1287748"/>
                    </a:cubicBezTo>
                    <a:close/>
                    <a:moveTo>
                      <a:pt x="2030857" y="1287748"/>
                    </a:moveTo>
                    <a:cubicBezTo>
                      <a:pt x="2030857" y="1277478"/>
                      <a:pt x="2039192" y="1269142"/>
                      <a:pt x="2049462" y="1269142"/>
                    </a:cubicBezTo>
                    <a:cubicBezTo>
                      <a:pt x="2059732" y="1269142"/>
                      <a:pt x="2068068" y="1277478"/>
                      <a:pt x="2068068" y="1287748"/>
                    </a:cubicBezTo>
                    <a:cubicBezTo>
                      <a:pt x="2068068" y="1298018"/>
                      <a:pt x="2059732" y="1306353"/>
                      <a:pt x="2049462" y="1306353"/>
                    </a:cubicBezTo>
                    <a:cubicBezTo>
                      <a:pt x="2039192" y="1306353"/>
                      <a:pt x="2030857" y="1298018"/>
                      <a:pt x="2030857" y="1287748"/>
                    </a:cubicBezTo>
                    <a:close/>
                    <a:moveTo>
                      <a:pt x="2094357" y="1287748"/>
                    </a:moveTo>
                    <a:cubicBezTo>
                      <a:pt x="2094357" y="1277478"/>
                      <a:pt x="2102692" y="1269142"/>
                      <a:pt x="2112962" y="1269142"/>
                    </a:cubicBezTo>
                    <a:cubicBezTo>
                      <a:pt x="2123232" y="1269142"/>
                      <a:pt x="2131568" y="1277478"/>
                      <a:pt x="2131568" y="1287748"/>
                    </a:cubicBezTo>
                    <a:cubicBezTo>
                      <a:pt x="2131568" y="1298018"/>
                      <a:pt x="2123232" y="1306353"/>
                      <a:pt x="2112962" y="1306353"/>
                    </a:cubicBezTo>
                    <a:cubicBezTo>
                      <a:pt x="2102692" y="1306353"/>
                      <a:pt x="2094357" y="1298018"/>
                      <a:pt x="2094357" y="1287748"/>
                    </a:cubicBezTo>
                    <a:close/>
                    <a:moveTo>
                      <a:pt x="2157571" y="1287748"/>
                    </a:moveTo>
                    <a:cubicBezTo>
                      <a:pt x="2157571" y="1277320"/>
                      <a:pt x="2166034" y="1268857"/>
                      <a:pt x="2176462" y="1268857"/>
                    </a:cubicBezTo>
                    <a:cubicBezTo>
                      <a:pt x="2186890" y="1268857"/>
                      <a:pt x="2195353" y="1277320"/>
                      <a:pt x="2195353" y="1287748"/>
                    </a:cubicBezTo>
                    <a:cubicBezTo>
                      <a:pt x="2195353" y="1298176"/>
                      <a:pt x="2186890" y="1306639"/>
                      <a:pt x="2176462" y="1306639"/>
                    </a:cubicBezTo>
                    <a:cubicBezTo>
                      <a:pt x="2166034" y="1306639"/>
                      <a:pt x="2157571" y="1298176"/>
                      <a:pt x="2157571" y="1287748"/>
                    </a:cubicBezTo>
                    <a:close/>
                    <a:moveTo>
                      <a:pt x="2222785" y="1287748"/>
                    </a:moveTo>
                    <a:cubicBezTo>
                      <a:pt x="2222785" y="1278266"/>
                      <a:pt x="2230481" y="1270571"/>
                      <a:pt x="2239962" y="1270571"/>
                    </a:cubicBezTo>
                    <a:cubicBezTo>
                      <a:pt x="2249444" y="1270571"/>
                      <a:pt x="2257139" y="1278266"/>
                      <a:pt x="2257139" y="1287748"/>
                    </a:cubicBezTo>
                    <a:cubicBezTo>
                      <a:pt x="2257139" y="1297229"/>
                      <a:pt x="2249444" y="1304925"/>
                      <a:pt x="2239962" y="1304925"/>
                    </a:cubicBezTo>
                    <a:cubicBezTo>
                      <a:pt x="2230481" y="1304925"/>
                      <a:pt x="2222785" y="1297229"/>
                      <a:pt x="2222785" y="1287748"/>
                    </a:cubicBezTo>
                    <a:close/>
                    <a:moveTo>
                      <a:pt x="2286285" y="1287748"/>
                    </a:moveTo>
                    <a:cubicBezTo>
                      <a:pt x="2286285" y="1278266"/>
                      <a:pt x="2293981" y="1270571"/>
                      <a:pt x="2303462" y="1270571"/>
                    </a:cubicBezTo>
                    <a:cubicBezTo>
                      <a:pt x="2312944" y="1270571"/>
                      <a:pt x="2320639" y="1278266"/>
                      <a:pt x="2320639" y="1287748"/>
                    </a:cubicBezTo>
                    <a:cubicBezTo>
                      <a:pt x="2320639" y="1297229"/>
                      <a:pt x="2312944" y="1304925"/>
                      <a:pt x="2303462" y="1304925"/>
                    </a:cubicBezTo>
                    <a:cubicBezTo>
                      <a:pt x="2293981" y="1304925"/>
                      <a:pt x="2286285" y="1297229"/>
                      <a:pt x="2286285" y="1287748"/>
                    </a:cubicBezTo>
                    <a:close/>
                    <a:moveTo>
                      <a:pt x="2349500" y="1287748"/>
                    </a:moveTo>
                    <a:cubicBezTo>
                      <a:pt x="2349500" y="1278108"/>
                      <a:pt x="2357323" y="1270285"/>
                      <a:pt x="2366962" y="1270285"/>
                    </a:cubicBezTo>
                    <a:cubicBezTo>
                      <a:pt x="2376601" y="1270285"/>
                      <a:pt x="2384425" y="1278108"/>
                      <a:pt x="2384425" y="1287748"/>
                    </a:cubicBezTo>
                    <a:cubicBezTo>
                      <a:pt x="2384425" y="1297387"/>
                      <a:pt x="2376601" y="1305210"/>
                      <a:pt x="2366962" y="1305210"/>
                    </a:cubicBezTo>
                    <a:cubicBezTo>
                      <a:pt x="2357323" y="1305210"/>
                      <a:pt x="2349500" y="1297387"/>
                      <a:pt x="2349500" y="1287748"/>
                    </a:cubicBezTo>
                    <a:close/>
                    <a:moveTo>
                      <a:pt x="2413000" y="1287748"/>
                    </a:moveTo>
                    <a:cubicBezTo>
                      <a:pt x="2413000" y="1278108"/>
                      <a:pt x="2420823" y="1270285"/>
                      <a:pt x="2430462" y="1270285"/>
                    </a:cubicBezTo>
                    <a:cubicBezTo>
                      <a:pt x="2440101" y="1270285"/>
                      <a:pt x="2447925" y="1278108"/>
                      <a:pt x="2447925" y="1287748"/>
                    </a:cubicBezTo>
                    <a:cubicBezTo>
                      <a:pt x="2447925" y="1297387"/>
                      <a:pt x="2440101" y="1305210"/>
                      <a:pt x="2430462" y="1305210"/>
                    </a:cubicBezTo>
                    <a:cubicBezTo>
                      <a:pt x="2420823" y="1305210"/>
                      <a:pt x="2413000" y="1297387"/>
                      <a:pt x="2413000" y="1287748"/>
                    </a:cubicBezTo>
                    <a:close/>
                    <a:moveTo>
                      <a:pt x="0" y="1351248"/>
                    </a:moveTo>
                    <a:cubicBezTo>
                      <a:pt x="0" y="1341608"/>
                      <a:pt x="7823" y="1333785"/>
                      <a:pt x="17462" y="1333785"/>
                    </a:cubicBezTo>
                    <a:cubicBezTo>
                      <a:pt x="27101" y="1333785"/>
                      <a:pt x="34925" y="1341608"/>
                      <a:pt x="34925" y="1351248"/>
                    </a:cubicBezTo>
                    <a:cubicBezTo>
                      <a:pt x="34925" y="1360887"/>
                      <a:pt x="27101" y="1368710"/>
                      <a:pt x="17462" y="1368710"/>
                    </a:cubicBezTo>
                    <a:cubicBezTo>
                      <a:pt x="7823" y="1368710"/>
                      <a:pt x="0" y="1360887"/>
                      <a:pt x="0" y="1351248"/>
                    </a:cubicBezTo>
                    <a:close/>
                    <a:moveTo>
                      <a:pt x="63214" y="1351248"/>
                    </a:moveTo>
                    <a:cubicBezTo>
                      <a:pt x="63214" y="1341451"/>
                      <a:pt x="71165" y="1333500"/>
                      <a:pt x="80962" y="1333500"/>
                    </a:cubicBezTo>
                    <a:cubicBezTo>
                      <a:pt x="90759" y="1333500"/>
                      <a:pt x="98710" y="1341451"/>
                      <a:pt x="98710" y="1351248"/>
                    </a:cubicBezTo>
                    <a:cubicBezTo>
                      <a:pt x="98710" y="1361045"/>
                      <a:pt x="90759" y="1368996"/>
                      <a:pt x="80962" y="1368996"/>
                    </a:cubicBezTo>
                    <a:cubicBezTo>
                      <a:pt x="71165" y="1368996"/>
                      <a:pt x="63214" y="1361045"/>
                      <a:pt x="63214" y="1351248"/>
                    </a:cubicBezTo>
                    <a:close/>
                    <a:moveTo>
                      <a:pt x="126714" y="1351248"/>
                    </a:moveTo>
                    <a:cubicBezTo>
                      <a:pt x="126714" y="1341451"/>
                      <a:pt x="134665" y="1333500"/>
                      <a:pt x="144462" y="1333500"/>
                    </a:cubicBezTo>
                    <a:cubicBezTo>
                      <a:pt x="154259" y="1333500"/>
                      <a:pt x="162210" y="1341451"/>
                      <a:pt x="162210" y="1351248"/>
                    </a:cubicBezTo>
                    <a:cubicBezTo>
                      <a:pt x="162210" y="1361045"/>
                      <a:pt x="154259" y="1368996"/>
                      <a:pt x="144462" y="1368996"/>
                    </a:cubicBezTo>
                    <a:cubicBezTo>
                      <a:pt x="134665" y="1368996"/>
                      <a:pt x="126714" y="1361045"/>
                      <a:pt x="126714" y="1351248"/>
                    </a:cubicBezTo>
                    <a:close/>
                    <a:moveTo>
                      <a:pt x="190214" y="1351248"/>
                    </a:moveTo>
                    <a:cubicBezTo>
                      <a:pt x="190214" y="1341451"/>
                      <a:pt x="198165" y="1333500"/>
                      <a:pt x="207962" y="1333500"/>
                    </a:cubicBezTo>
                    <a:cubicBezTo>
                      <a:pt x="217759" y="1333500"/>
                      <a:pt x="225710" y="1341451"/>
                      <a:pt x="225710" y="1351248"/>
                    </a:cubicBezTo>
                    <a:cubicBezTo>
                      <a:pt x="225710" y="1361045"/>
                      <a:pt x="217759" y="1368996"/>
                      <a:pt x="207962" y="1368996"/>
                    </a:cubicBezTo>
                    <a:cubicBezTo>
                      <a:pt x="198165" y="1368996"/>
                      <a:pt x="190214" y="1361045"/>
                      <a:pt x="190214" y="1351248"/>
                    </a:cubicBezTo>
                    <a:close/>
                    <a:moveTo>
                      <a:pt x="253714" y="1351248"/>
                    </a:moveTo>
                    <a:cubicBezTo>
                      <a:pt x="253714" y="1341451"/>
                      <a:pt x="261665" y="1333500"/>
                      <a:pt x="271462" y="1333500"/>
                    </a:cubicBezTo>
                    <a:cubicBezTo>
                      <a:pt x="281259" y="1333500"/>
                      <a:pt x="289210" y="1341451"/>
                      <a:pt x="289210" y="1351248"/>
                    </a:cubicBezTo>
                    <a:cubicBezTo>
                      <a:pt x="289210" y="1361045"/>
                      <a:pt x="281259" y="1368996"/>
                      <a:pt x="271462" y="1368996"/>
                    </a:cubicBezTo>
                    <a:cubicBezTo>
                      <a:pt x="261665" y="1368996"/>
                      <a:pt x="253714" y="1361045"/>
                      <a:pt x="253714" y="1351248"/>
                    </a:cubicBezTo>
                    <a:close/>
                    <a:moveTo>
                      <a:pt x="317214" y="1351248"/>
                    </a:moveTo>
                    <a:cubicBezTo>
                      <a:pt x="317214" y="1341451"/>
                      <a:pt x="325165" y="1333500"/>
                      <a:pt x="334962" y="1333500"/>
                    </a:cubicBezTo>
                    <a:cubicBezTo>
                      <a:pt x="344759" y="1333500"/>
                      <a:pt x="352710" y="1341451"/>
                      <a:pt x="352710" y="1351248"/>
                    </a:cubicBezTo>
                    <a:cubicBezTo>
                      <a:pt x="352710" y="1361045"/>
                      <a:pt x="344759" y="1368996"/>
                      <a:pt x="334962" y="1368996"/>
                    </a:cubicBezTo>
                    <a:cubicBezTo>
                      <a:pt x="325165" y="1368996"/>
                      <a:pt x="317214" y="1361045"/>
                      <a:pt x="317214" y="1351248"/>
                    </a:cubicBezTo>
                    <a:close/>
                    <a:moveTo>
                      <a:pt x="380714" y="1351248"/>
                    </a:moveTo>
                    <a:cubicBezTo>
                      <a:pt x="380714" y="1341451"/>
                      <a:pt x="388665" y="1333500"/>
                      <a:pt x="398462" y="1333500"/>
                    </a:cubicBezTo>
                    <a:cubicBezTo>
                      <a:pt x="408259" y="1333500"/>
                      <a:pt x="416210" y="1341451"/>
                      <a:pt x="416210" y="1351248"/>
                    </a:cubicBezTo>
                    <a:cubicBezTo>
                      <a:pt x="416210" y="1361045"/>
                      <a:pt x="408259" y="1368996"/>
                      <a:pt x="398462" y="1368996"/>
                    </a:cubicBezTo>
                    <a:cubicBezTo>
                      <a:pt x="388665" y="1368996"/>
                      <a:pt x="380714" y="1361045"/>
                      <a:pt x="380714" y="1351248"/>
                    </a:cubicBezTo>
                    <a:close/>
                    <a:moveTo>
                      <a:pt x="444214" y="1351248"/>
                    </a:moveTo>
                    <a:cubicBezTo>
                      <a:pt x="444214" y="1341451"/>
                      <a:pt x="452165" y="1333500"/>
                      <a:pt x="461962" y="1333500"/>
                    </a:cubicBezTo>
                    <a:cubicBezTo>
                      <a:pt x="471759" y="1333500"/>
                      <a:pt x="479710" y="1341451"/>
                      <a:pt x="479710" y="1351248"/>
                    </a:cubicBezTo>
                    <a:cubicBezTo>
                      <a:pt x="479710" y="1361045"/>
                      <a:pt x="471759" y="1368996"/>
                      <a:pt x="461962" y="1368996"/>
                    </a:cubicBezTo>
                    <a:cubicBezTo>
                      <a:pt x="452165" y="1368996"/>
                      <a:pt x="444214" y="1361045"/>
                      <a:pt x="444214" y="1351248"/>
                    </a:cubicBezTo>
                    <a:close/>
                    <a:moveTo>
                      <a:pt x="507714" y="1351248"/>
                    </a:moveTo>
                    <a:cubicBezTo>
                      <a:pt x="507714" y="1341451"/>
                      <a:pt x="515665" y="1333500"/>
                      <a:pt x="525462" y="1333500"/>
                    </a:cubicBezTo>
                    <a:cubicBezTo>
                      <a:pt x="535259" y="1333500"/>
                      <a:pt x="543210" y="1341451"/>
                      <a:pt x="543210" y="1351248"/>
                    </a:cubicBezTo>
                    <a:cubicBezTo>
                      <a:pt x="543210" y="1361045"/>
                      <a:pt x="535259" y="1368996"/>
                      <a:pt x="525462" y="1368996"/>
                    </a:cubicBezTo>
                    <a:cubicBezTo>
                      <a:pt x="515665" y="1368996"/>
                      <a:pt x="507714" y="1361045"/>
                      <a:pt x="507714" y="1351248"/>
                    </a:cubicBezTo>
                    <a:close/>
                    <a:moveTo>
                      <a:pt x="571214" y="1351248"/>
                    </a:moveTo>
                    <a:cubicBezTo>
                      <a:pt x="571214" y="1341451"/>
                      <a:pt x="579165" y="1333500"/>
                      <a:pt x="588962" y="1333500"/>
                    </a:cubicBezTo>
                    <a:cubicBezTo>
                      <a:pt x="598759" y="1333500"/>
                      <a:pt x="606710" y="1341451"/>
                      <a:pt x="606710" y="1351248"/>
                    </a:cubicBezTo>
                    <a:cubicBezTo>
                      <a:pt x="606710" y="1361045"/>
                      <a:pt x="598759" y="1368996"/>
                      <a:pt x="588962" y="1368996"/>
                    </a:cubicBezTo>
                    <a:cubicBezTo>
                      <a:pt x="579165" y="1368996"/>
                      <a:pt x="571214" y="1361045"/>
                      <a:pt x="571214" y="1351248"/>
                    </a:cubicBezTo>
                    <a:close/>
                    <a:moveTo>
                      <a:pt x="634714" y="1351248"/>
                    </a:moveTo>
                    <a:cubicBezTo>
                      <a:pt x="634714" y="1341451"/>
                      <a:pt x="642665" y="1333500"/>
                      <a:pt x="652462" y="1333500"/>
                    </a:cubicBezTo>
                    <a:cubicBezTo>
                      <a:pt x="662259" y="1333500"/>
                      <a:pt x="670210" y="1341451"/>
                      <a:pt x="670210" y="1351248"/>
                    </a:cubicBezTo>
                    <a:cubicBezTo>
                      <a:pt x="670210" y="1361045"/>
                      <a:pt x="662259" y="1368996"/>
                      <a:pt x="652462" y="1368996"/>
                    </a:cubicBezTo>
                    <a:cubicBezTo>
                      <a:pt x="642665" y="1368996"/>
                      <a:pt x="634714" y="1361045"/>
                      <a:pt x="634714" y="1351248"/>
                    </a:cubicBezTo>
                    <a:close/>
                    <a:moveTo>
                      <a:pt x="698214" y="1351248"/>
                    </a:moveTo>
                    <a:cubicBezTo>
                      <a:pt x="698214" y="1341451"/>
                      <a:pt x="706165" y="1333500"/>
                      <a:pt x="715962" y="1333500"/>
                    </a:cubicBezTo>
                    <a:cubicBezTo>
                      <a:pt x="725759" y="1333500"/>
                      <a:pt x="733710" y="1341451"/>
                      <a:pt x="733710" y="1351248"/>
                    </a:cubicBezTo>
                    <a:cubicBezTo>
                      <a:pt x="733710" y="1361045"/>
                      <a:pt x="725759" y="1368996"/>
                      <a:pt x="715962" y="1368996"/>
                    </a:cubicBezTo>
                    <a:cubicBezTo>
                      <a:pt x="706165" y="1368996"/>
                      <a:pt x="698214" y="1361045"/>
                      <a:pt x="698214" y="1351248"/>
                    </a:cubicBezTo>
                    <a:close/>
                    <a:moveTo>
                      <a:pt x="761714" y="1351248"/>
                    </a:moveTo>
                    <a:cubicBezTo>
                      <a:pt x="761714" y="1341451"/>
                      <a:pt x="769665" y="1333500"/>
                      <a:pt x="779462" y="1333500"/>
                    </a:cubicBezTo>
                    <a:cubicBezTo>
                      <a:pt x="789259" y="1333500"/>
                      <a:pt x="797210" y="1341451"/>
                      <a:pt x="797210" y="1351248"/>
                    </a:cubicBezTo>
                    <a:cubicBezTo>
                      <a:pt x="797210" y="1361045"/>
                      <a:pt x="789259" y="1368996"/>
                      <a:pt x="779462" y="1368996"/>
                    </a:cubicBezTo>
                    <a:cubicBezTo>
                      <a:pt x="769665" y="1368996"/>
                      <a:pt x="761714" y="1361045"/>
                      <a:pt x="761714" y="1351248"/>
                    </a:cubicBezTo>
                    <a:close/>
                    <a:moveTo>
                      <a:pt x="825214" y="1351248"/>
                    </a:moveTo>
                    <a:cubicBezTo>
                      <a:pt x="825214" y="1341451"/>
                      <a:pt x="833165" y="1333500"/>
                      <a:pt x="842962" y="1333500"/>
                    </a:cubicBezTo>
                    <a:cubicBezTo>
                      <a:pt x="852759" y="1333500"/>
                      <a:pt x="860710" y="1341451"/>
                      <a:pt x="860710" y="1351248"/>
                    </a:cubicBezTo>
                    <a:cubicBezTo>
                      <a:pt x="860710" y="1361045"/>
                      <a:pt x="852759" y="1368996"/>
                      <a:pt x="842962" y="1368996"/>
                    </a:cubicBezTo>
                    <a:cubicBezTo>
                      <a:pt x="833165" y="1368996"/>
                      <a:pt x="825214" y="1361045"/>
                      <a:pt x="825214" y="1351248"/>
                    </a:cubicBezTo>
                    <a:close/>
                    <a:moveTo>
                      <a:pt x="888714" y="1351248"/>
                    </a:moveTo>
                    <a:cubicBezTo>
                      <a:pt x="888714" y="1341451"/>
                      <a:pt x="896665" y="1333500"/>
                      <a:pt x="906462" y="1333500"/>
                    </a:cubicBezTo>
                    <a:cubicBezTo>
                      <a:pt x="916259" y="1333500"/>
                      <a:pt x="924210" y="1341451"/>
                      <a:pt x="924210" y="1351248"/>
                    </a:cubicBezTo>
                    <a:cubicBezTo>
                      <a:pt x="924210" y="1361045"/>
                      <a:pt x="916259" y="1368996"/>
                      <a:pt x="906462" y="1368996"/>
                    </a:cubicBezTo>
                    <a:cubicBezTo>
                      <a:pt x="896665" y="1368996"/>
                      <a:pt x="888714" y="1361045"/>
                      <a:pt x="888714" y="1351248"/>
                    </a:cubicBezTo>
                    <a:close/>
                    <a:moveTo>
                      <a:pt x="952214" y="1351248"/>
                    </a:moveTo>
                    <a:cubicBezTo>
                      <a:pt x="952214" y="1341451"/>
                      <a:pt x="960165" y="1333500"/>
                      <a:pt x="969962" y="1333500"/>
                    </a:cubicBezTo>
                    <a:cubicBezTo>
                      <a:pt x="979759" y="1333500"/>
                      <a:pt x="987710" y="1341451"/>
                      <a:pt x="987710" y="1351248"/>
                    </a:cubicBezTo>
                    <a:cubicBezTo>
                      <a:pt x="987710" y="1361045"/>
                      <a:pt x="979759" y="1368996"/>
                      <a:pt x="969962" y="1368996"/>
                    </a:cubicBezTo>
                    <a:cubicBezTo>
                      <a:pt x="960165" y="1368996"/>
                      <a:pt x="952214" y="1361045"/>
                      <a:pt x="952214" y="1351248"/>
                    </a:cubicBezTo>
                    <a:close/>
                    <a:moveTo>
                      <a:pt x="1015428" y="1351248"/>
                    </a:moveTo>
                    <a:cubicBezTo>
                      <a:pt x="1015428" y="1341293"/>
                      <a:pt x="1023507" y="1333214"/>
                      <a:pt x="1033462" y="1333214"/>
                    </a:cubicBezTo>
                    <a:cubicBezTo>
                      <a:pt x="1043417" y="1333214"/>
                      <a:pt x="1051496" y="1341293"/>
                      <a:pt x="1051496" y="1351248"/>
                    </a:cubicBezTo>
                    <a:cubicBezTo>
                      <a:pt x="1051496" y="1361203"/>
                      <a:pt x="1043417" y="1369282"/>
                      <a:pt x="1033462" y="1369282"/>
                    </a:cubicBezTo>
                    <a:cubicBezTo>
                      <a:pt x="1023507" y="1369282"/>
                      <a:pt x="1015428" y="1361203"/>
                      <a:pt x="1015428" y="1351248"/>
                    </a:cubicBezTo>
                    <a:close/>
                    <a:moveTo>
                      <a:pt x="1078928" y="1351248"/>
                    </a:moveTo>
                    <a:cubicBezTo>
                      <a:pt x="1078928" y="1341293"/>
                      <a:pt x="1087007" y="1333214"/>
                      <a:pt x="1096962" y="1333214"/>
                    </a:cubicBezTo>
                    <a:cubicBezTo>
                      <a:pt x="1106917" y="1333214"/>
                      <a:pt x="1114996" y="1341293"/>
                      <a:pt x="1114996" y="1351248"/>
                    </a:cubicBezTo>
                    <a:cubicBezTo>
                      <a:pt x="1114996" y="1361203"/>
                      <a:pt x="1106917" y="1369282"/>
                      <a:pt x="1096962" y="1369282"/>
                    </a:cubicBezTo>
                    <a:cubicBezTo>
                      <a:pt x="1087007" y="1369282"/>
                      <a:pt x="1078928" y="1361203"/>
                      <a:pt x="1078928" y="1351248"/>
                    </a:cubicBezTo>
                    <a:close/>
                    <a:moveTo>
                      <a:pt x="1142428" y="1351248"/>
                    </a:moveTo>
                    <a:cubicBezTo>
                      <a:pt x="1142428" y="1341293"/>
                      <a:pt x="1150507" y="1333214"/>
                      <a:pt x="1160462" y="1333214"/>
                    </a:cubicBezTo>
                    <a:cubicBezTo>
                      <a:pt x="1170417" y="1333214"/>
                      <a:pt x="1178496" y="1341293"/>
                      <a:pt x="1178496" y="1351248"/>
                    </a:cubicBezTo>
                    <a:cubicBezTo>
                      <a:pt x="1178496" y="1361203"/>
                      <a:pt x="1170417" y="1369282"/>
                      <a:pt x="1160462" y="1369282"/>
                    </a:cubicBezTo>
                    <a:cubicBezTo>
                      <a:pt x="1150507" y="1369282"/>
                      <a:pt x="1142428" y="1361203"/>
                      <a:pt x="1142428" y="1351248"/>
                    </a:cubicBezTo>
                    <a:close/>
                    <a:moveTo>
                      <a:pt x="1205928" y="1351248"/>
                    </a:moveTo>
                    <a:cubicBezTo>
                      <a:pt x="1205928" y="1341293"/>
                      <a:pt x="1214007" y="1333214"/>
                      <a:pt x="1223962" y="1333214"/>
                    </a:cubicBezTo>
                    <a:cubicBezTo>
                      <a:pt x="1233917" y="1333214"/>
                      <a:pt x="1241996" y="1341293"/>
                      <a:pt x="1241996" y="1351248"/>
                    </a:cubicBezTo>
                    <a:cubicBezTo>
                      <a:pt x="1241996" y="1361203"/>
                      <a:pt x="1233917" y="1369282"/>
                      <a:pt x="1223962" y="1369282"/>
                    </a:cubicBezTo>
                    <a:cubicBezTo>
                      <a:pt x="1214007" y="1369282"/>
                      <a:pt x="1205928" y="1361203"/>
                      <a:pt x="1205928" y="1351248"/>
                    </a:cubicBezTo>
                    <a:close/>
                    <a:moveTo>
                      <a:pt x="1269428" y="1351248"/>
                    </a:moveTo>
                    <a:cubicBezTo>
                      <a:pt x="1269428" y="1341293"/>
                      <a:pt x="1277507" y="1333214"/>
                      <a:pt x="1287462" y="1333214"/>
                    </a:cubicBezTo>
                    <a:cubicBezTo>
                      <a:pt x="1297417" y="1333214"/>
                      <a:pt x="1305496" y="1341293"/>
                      <a:pt x="1305496" y="1351248"/>
                    </a:cubicBezTo>
                    <a:cubicBezTo>
                      <a:pt x="1305496" y="1361203"/>
                      <a:pt x="1297417" y="1369282"/>
                      <a:pt x="1287462" y="1369282"/>
                    </a:cubicBezTo>
                    <a:cubicBezTo>
                      <a:pt x="1277507" y="1369282"/>
                      <a:pt x="1269428" y="1361203"/>
                      <a:pt x="1269428" y="1351248"/>
                    </a:cubicBezTo>
                    <a:close/>
                    <a:moveTo>
                      <a:pt x="1332928" y="1351248"/>
                    </a:moveTo>
                    <a:cubicBezTo>
                      <a:pt x="1332928" y="1341293"/>
                      <a:pt x="1341007" y="1333214"/>
                      <a:pt x="1350962" y="1333214"/>
                    </a:cubicBezTo>
                    <a:cubicBezTo>
                      <a:pt x="1360917" y="1333214"/>
                      <a:pt x="1368996" y="1341293"/>
                      <a:pt x="1368996" y="1351248"/>
                    </a:cubicBezTo>
                    <a:cubicBezTo>
                      <a:pt x="1368996" y="1361203"/>
                      <a:pt x="1360917" y="1369282"/>
                      <a:pt x="1350962" y="1369282"/>
                    </a:cubicBezTo>
                    <a:cubicBezTo>
                      <a:pt x="1341007" y="1369282"/>
                      <a:pt x="1332928" y="1361203"/>
                      <a:pt x="1332928" y="1351248"/>
                    </a:cubicBezTo>
                    <a:close/>
                    <a:moveTo>
                      <a:pt x="1396428" y="1351248"/>
                    </a:moveTo>
                    <a:cubicBezTo>
                      <a:pt x="1396428" y="1341293"/>
                      <a:pt x="1404507" y="1333214"/>
                      <a:pt x="1414462" y="1333214"/>
                    </a:cubicBezTo>
                    <a:cubicBezTo>
                      <a:pt x="1424417" y="1333214"/>
                      <a:pt x="1432496" y="1341293"/>
                      <a:pt x="1432496" y="1351248"/>
                    </a:cubicBezTo>
                    <a:cubicBezTo>
                      <a:pt x="1432496" y="1361203"/>
                      <a:pt x="1424417" y="1369282"/>
                      <a:pt x="1414462" y="1369282"/>
                    </a:cubicBezTo>
                    <a:cubicBezTo>
                      <a:pt x="1404507" y="1369282"/>
                      <a:pt x="1396428" y="1361203"/>
                      <a:pt x="1396428" y="1351248"/>
                    </a:cubicBezTo>
                    <a:close/>
                    <a:moveTo>
                      <a:pt x="1459642" y="1351248"/>
                    </a:moveTo>
                    <a:cubicBezTo>
                      <a:pt x="1459642" y="1341135"/>
                      <a:pt x="1467850" y="1332928"/>
                      <a:pt x="1477962" y="1332928"/>
                    </a:cubicBezTo>
                    <a:cubicBezTo>
                      <a:pt x="1488075" y="1332928"/>
                      <a:pt x="1496282" y="1341135"/>
                      <a:pt x="1496282" y="1351248"/>
                    </a:cubicBezTo>
                    <a:cubicBezTo>
                      <a:pt x="1496282" y="1361360"/>
                      <a:pt x="1488075" y="1369568"/>
                      <a:pt x="1477962" y="1369568"/>
                    </a:cubicBezTo>
                    <a:cubicBezTo>
                      <a:pt x="1467850" y="1369568"/>
                      <a:pt x="1459642" y="1361360"/>
                      <a:pt x="1459642" y="1351248"/>
                    </a:cubicBezTo>
                    <a:close/>
                    <a:moveTo>
                      <a:pt x="1523142" y="1351248"/>
                    </a:moveTo>
                    <a:cubicBezTo>
                      <a:pt x="1523142" y="1341135"/>
                      <a:pt x="1531350" y="1332928"/>
                      <a:pt x="1541462" y="1332928"/>
                    </a:cubicBezTo>
                    <a:cubicBezTo>
                      <a:pt x="1551575" y="1332928"/>
                      <a:pt x="1559782" y="1341135"/>
                      <a:pt x="1559782" y="1351248"/>
                    </a:cubicBezTo>
                    <a:cubicBezTo>
                      <a:pt x="1559782" y="1361360"/>
                      <a:pt x="1551575" y="1369568"/>
                      <a:pt x="1541462" y="1369568"/>
                    </a:cubicBezTo>
                    <a:cubicBezTo>
                      <a:pt x="1531350" y="1369568"/>
                      <a:pt x="1523142" y="1361360"/>
                      <a:pt x="1523142" y="1351248"/>
                    </a:cubicBezTo>
                    <a:close/>
                    <a:moveTo>
                      <a:pt x="1586642" y="1351248"/>
                    </a:moveTo>
                    <a:cubicBezTo>
                      <a:pt x="1586642" y="1341135"/>
                      <a:pt x="1594850" y="1332928"/>
                      <a:pt x="1604962" y="1332928"/>
                    </a:cubicBezTo>
                    <a:cubicBezTo>
                      <a:pt x="1615075" y="1332928"/>
                      <a:pt x="1623282" y="1341135"/>
                      <a:pt x="1623282" y="1351248"/>
                    </a:cubicBezTo>
                    <a:cubicBezTo>
                      <a:pt x="1623282" y="1361360"/>
                      <a:pt x="1615075" y="1369568"/>
                      <a:pt x="1604962" y="1369568"/>
                    </a:cubicBezTo>
                    <a:cubicBezTo>
                      <a:pt x="1594850" y="1369568"/>
                      <a:pt x="1586642" y="1361360"/>
                      <a:pt x="1586642" y="1351248"/>
                    </a:cubicBezTo>
                    <a:close/>
                    <a:moveTo>
                      <a:pt x="1650142" y="1351248"/>
                    </a:moveTo>
                    <a:cubicBezTo>
                      <a:pt x="1650142" y="1341135"/>
                      <a:pt x="1658350" y="1332928"/>
                      <a:pt x="1668462" y="1332928"/>
                    </a:cubicBezTo>
                    <a:cubicBezTo>
                      <a:pt x="1678575" y="1332928"/>
                      <a:pt x="1686782" y="1341135"/>
                      <a:pt x="1686782" y="1351248"/>
                    </a:cubicBezTo>
                    <a:cubicBezTo>
                      <a:pt x="1686782" y="1361360"/>
                      <a:pt x="1678575" y="1369568"/>
                      <a:pt x="1668462" y="1369568"/>
                    </a:cubicBezTo>
                    <a:cubicBezTo>
                      <a:pt x="1658350" y="1369568"/>
                      <a:pt x="1650142" y="1361360"/>
                      <a:pt x="1650142" y="1351248"/>
                    </a:cubicBezTo>
                    <a:close/>
                    <a:moveTo>
                      <a:pt x="1713642" y="1351248"/>
                    </a:moveTo>
                    <a:cubicBezTo>
                      <a:pt x="1713642" y="1341135"/>
                      <a:pt x="1721850" y="1332928"/>
                      <a:pt x="1731962" y="1332928"/>
                    </a:cubicBezTo>
                    <a:cubicBezTo>
                      <a:pt x="1742075" y="1332928"/>
                      <a:pt x="1750282" y="1341135"/>
                      <a:pt x="1750282" y="1351248"/>
                    </a:cubicBezTo>
                    <a:cubicBezTo>
                      <a:pt x="1750282" y="1361360"/>
                      <a:pt x="1742075" y="1369568"/>
                      <a:pt x="1731962" y="1369568"/>
                    </a:cubicBezTo>
                    <a:cubicBezTo>
                      <a:pt x="1721850" y="1369568"/>
                      <a:pt x="1713642" y="1361360"/>
                      <a:pt x="1713642" y="1351248"/>
                    </a:cubicBezTo>
                    <a:close/>
                    <a:moveTo>
                      <a:pt x="1777142" y="1351248"/>
                    </a:moveTo>
                    <a:cubicBezTo>
                      <a:pt x="1777142" y="1341135"/>
                      <a:pt x="1785350" y="1332928"/>
                      <a:pt x="1795462" y="1332928"/>
                    </a:cubicBezTo>
                    <a:cubicBezTo>
                      <a:pt x="1805575" y="1332928"/>
                      <a:pt x="1813782" y="1341135"/>
                      <a:pt x="1813782" y="1351248"/>
                    </a:cubicBezTo>
                    <a:cubicBezTo>
                      <a:pt x="1813782" y="1361360"/>
                      <a:pt x="1805575" y="1369568"/>
                      <a:pt x="1795462" y="1369568"/>
                    </a:cubicBezTo>
                    <a:cubicBezTo>
                      <a:pt x="1785350" y="1369568"/>
                      <a:pt x="1777142" y="1361360"/>
                      <a:pt x="1777142" y="1351248"/>
                    </a:cubicBezTo>
                    <a:close/>
                    <a:moveTo>
                      <a:pt x="1840357" y="1351248"/>
                    </a:moveTo>
                    <a:cubicBezTo>
                      <a:pt x="1840357" y="1340978"/>
                      <a:pt x="1848692" y="1332642"/>
                      <a:pt x="1858962" y="1332642"/>
                    </a:cubicBezTo>
                    <a:cubicBezTo>
                      <a:pt x="1869232" y="1332642"/>
                      <a:pt x="1877568" y="1340978"/>
                      <a:pt x="1877568" y="1351248"/>
                    </a:cubicBezTo>
                    <a:cubicBezTo>
                      <a:pt x="1877568" y="1361518"/>
                      <a:pt x="1869232" y="1369853"/>
                      <a:pt x="1858962" y="1369853"/>
                    </a:cubicBezTo>
                    <a:cubicBezTo>
                      <a:pt x="1848692" y="1369853"/>
                      <a:pt x="1840357" y="1361518"/>
                      <a:pt x="1840357" y="1351248"/>
                    </a:cubicBezTo>
                    <a:close/>
                    <a:moveTo>
                      <a:pt x="1903857" y="1351248"/>
                    </a:moveTo>
                    <a:cubicBezTo>
                      <a:pt x="1903857" y="1340978"/>
                      <a:pt x="1912192" y="1332642"/>
                      <a:pt x="1922462" y="1332642"/>
                    </a:cubicBezTo>
                    <a:cubicBezTo>
                      <a:pt x="1932732" y="1332642"/>
                      <a:pt x="1941068" y="1340978"/>
                      <a:pt x="1941068" y="1351248"/>
                    </a:cubicBezTo>
                    <a:cubicBezTo>
                      <a:pt x="1941068" y="1361518"/>
                      <a:pt x="1932732" y="1369853"/>
                      <a:pt x="1922462" y="1369853"/>
                    </a:cubicBezTo>
                    <a:cubicBezTo>
                      <a:pt x="1912192" y="1369853"/>
                      <a:pt x="1903857" y="1361518"/>
                      <a:pt x="1903857" y="1351248"/>
                    </a:cubicBezTo>
                    <a:close/>
                    <a:moveTo>
                      <a:pt x="1967357" y="1351248"/>
                    </a:moveTo>
                    <a:cubicBezTo>
                      <a:pt x="1967357" y="1340978"/>
                      <a:pt x="1975692" y="1332642"/>
                      <a:pt x="1985962" y="1332642"/>
                    </a:cubicBezTo>
                    <a:cubicBezTo>
                      <a:pt x="1996232" y="1332642"/>
                      <a:pt x="2004568" y="1340978"/>
                      <a:pt x="2004568" y="1351248"/>
                    </a:cubicBezTo>
                    <a:cubicBezTo>
                      <a:pt x="2004568" y="1361518"/>
                      <a:pt x="1996232" y="1369853"/>
                      <a:pt x="1985962" y="1369853"/>
                    </a:cubicBezTo>
                    <a:cubicBezTo>
                      <a:pt x="1975692" y="1369853"/>
                      <a:pt x="1967357" y="1361518"/>
                      <a:pt x="1967357" y="1351248"/>
                    </a:cubicBezTo>
                    <a:close/>
                    <a:moveTo>
                      <a:pt x="2030857" y="1351248"/>
                    </a:moveTo>
                    <a:cubicBezTo>
                      <a:pt x="2030857" y="1340978"/>
                      <a:pt x="2039192" y="1332642"/>
                      <a:pt x="2049462" y="1332642"/>
                    </a:cubicBezTo>
                    <a:cubicBezTo>
                      <a:pt x="2059732" y="1332642"/>
                      <a:pt x="2068068" y="1340978"/>
                      <a:pt x="2068068" y="1351248"/>
                    </a:cubicBezTo>
                    <a:cubicBezTo>
                      <a:pt x="2068068" y="1361518"/>
                      <a:pt x="2059732" y="1369853"/>
                      <a:pt x="2049462" y="1369853"/>
                    </a:cubicBezTo>
                    <a:cubicBezTo>
                      <a:pt x="2039192" y="1369853"/>
                      <a:pt x="2030857" y="1361518"/>
                      <a:pt x="2030857" y="1351248"/>
                    </a:cubicBezTo>
                    <a:close/>
                    <a:moveTo>
                      <a:pt x="2094071" y="1351248"/>
                    </a:moveTo>
                    <a:cubicBezTo>
                      <a:pt x="2094071" y="1340820"/>
                      <a:pt x="2102534" y="1332357"/>
                      <a:pt x="2112962" y="1332357"/>
                    </a:cubicBezTo>
                    <a:cubicBezTo>
                      <a:pt x="2123390" y="1332357"/>
                      <a:pt x="2131853" y="1340820"/>
                      <a:pt x="2131853" y="1351248"/>
                    </a:cubicBezTo>
                    <a:cubicBezTo>
                      <a:pt x="2131853" y="1361676"/>
                      <a:pt x="2123390" y="1370139"/>
                      <a:pt x="2112962" y="1370139"/>
                    </a:cubicBezTo>
                    <a:cubicBezTo>
                      <a:pt x="2102534" y="1370139"/>
                      <a:pt x="2094071" y="1361676"/>
                      <a:pt x="2094071" y="1351248"/>
                    </a:cubicBezTo>
                    <a:close/>
                    <a:moveTo>
                      <a:pt x="2158142" y="1351248"/>
                    </a:moveTo>
                    <a:cubicBezTo>
                      <a:pt x="2158142" y="1341135"/>
                      <a:pt x="2166350" y="1332928"/>
                      <a:pt x="2176462" y="1332928"/>
                    </a:cubicBezTo>
                    <a:cubicBezTo>
                      <a:pt x="2186575" y="1332928"/>
                      <a:pt x="2194782" y="1341135"/>
                      <a:pt x="2194782" y="1351248"/>
                    </a:cubicBezTo>
                    <a:cubicBezTo>
                      <a:pt x="2194782" y="1361360"/>
                      <a:pt x="2186575" y="1369568"/>
                      <a:pt x="2176462" y="1369568"/>
                    </a:cubicBezTo>
                    <a:cubicBezTo>
                      <a:pt x="2166350" y="1369568"/>
                      <a:pt x="2158142" y="1361360"/>
                      <a:pt x="2158142" y="1351248"/>
                    </a:cubicBezTo>
                    <a:close/>
                    <a:moveTo>
                      <a:pt x="2222785" y="1351248"/>
                    </a:moveTo>
                    <a:cubicBezTo>
                      <a:pt x="2222785" y="1341766"/>
                      <a:pt x="2230481" y="1334071"/>
                      <a:pt x="2239962" y="1334071"/>
                    </a:cubicBezTo>
                    <a:cubicBezTo>
                      <a:pt x="2249444" y="1334071"/>
                      <a:pt x="2257139" y="1341766"/>
                      <a:pt x="2257139" y="1351248"/>
                    </a:cubicBezTo>
                    <a:cubicBezTo>
                      <a:pt x="2257139" y="1360729"/>
                      <a:pt x="2249444" y="1368425"/>
                      <a:pt x="2239962" y="1368425"/>
                    </a:cubicBezTo>
                    <a:cubicBezTo>
                      <a:pt x="2230481" y="1368425"/>
                      <a:pt x="2222785" y="1360729"/>
                      <a:pt x="2222785" y="1351248"/>
                    </a:cubicBezTo>
                    <a:close/>
                    <a:moveTo>
                      <a:pt x="2286285" y="1351248"/>
                    </a:moveTo>
                    <a:cubicBezTo>
                      <a:pt x="2286285" y="1341766"/>
                      <a:pt x="2293981" y="1334071"/>
                      <a:pt x="2303462" y="1334071"/>
                    </a:cubicBezTo>
                    <a:cubicBezTo>
                      <a:pt x="2312944" y="1334071"/>
                      <a:pt x="2320639" y="1341766"/>
                      <a:pt x="2320639" y="1351248"/>
                    </a:cubicBezTo>
                    <a:cubicBezTo>
                      <a:pt x="2320639" y="1360729"/>
                      <a:pt x="2312944" y="1368425"/>
                      <a:pt x="2303462" y="1368425"/>
                    </a:cubicBezTo>
                    <a:cubicBezTo>
                      <a:pt x="2293981" y="1368425"/>
                      <a:pt x="2286285" y="1360729"/>
                      <a:pt x="2286285" y="1351248"/>
                    </a:cubicBezTo>
                    <a:close/>
                    <a:moveTo>
                      <a:pt x="2349500" y="1351248"/>
                    </a:moveTo>
                    <a:cubicBezTo>
                      <a:pt x="2349500" y="1341608"/>
                      <a:pt x="2357323" y="1333785"/>
                      <a:pt x="2366962" y="1333785"/>
                    </a:cubicBezTo>
                    <a:cubicBezTo>
                      <a:pt x="2376601" y="1333785"/>
                      <a:pt x="2384425" y="1341608"/>
                      <a:pt x="2384425" y="1351248"/>
                    </a:cubicBezTo>
                    <a:cubicBezTo>
                      <a:pt x="2384425" y="1360887"/>
                      <a:pt x="2376601" y="1368710"/>
                      <a:pt x="2366962" y="1368710"/>
                    </a:cubicBezTo>
                    <a:cubicBezTo>
                      <a:pt x="2357323" y="1368710"/>
                      <a:pt x="2349500" y="1360887"/>
                      <a:pt x="2349500" y="1351248"/>
                    </a:cubicBezTo>
                    <a:close/>
                    <a:moveTo>
                      <a:pt x="2413000" y="1351248"/>
                    </a:moveTo>
                    <a:cubicBezTo>
                      <a:pt x="2413000" y="1341608"/>
                      <a:pt x="2420823" y="1333785"/>
                      <a:pt x="2430462" y="1333785"/>
                    </a:cubicBezTo>
                    <a:cubicBezTo>
                      <a:pt x="2440101" y="1333785"/>
                      <a:pt x="2447925" y="1341608"/>
                      <a:pt x="2447925" y="1351248"/>
                    </a:cubicBezTo>
                    <a:cubicBezTo>
                      <a:pt x="2447925" y="1360887"/>
                      <a:pt x="2440101" y="1368710"/>
                      <a:pt x="2430462" y="1368710"/>
                    </a:cubicBezTo>
                    <a:cubicBezTo>
                      <a:pt x="2420823" y="1368710"/>
                      <a:pt x="2413000" y="1360887"/>
                      <a:pt x="2413000" y="1351248"/>
                    </a:cubicBezTo>
                    <a:close/>
                    <a:moveTo>
                      <a:pt x="0" y="1414748"/>
                    </a:moveTo>
                    <a:cubicBezTo>
                      <a:pt x="0" y="1405108"/>
                      <a:pt x="7823" y="1397285"/>
                      <a:pt x="17462" y="1397285"/>
                    </a:cubicBezTo>
                    <a:cubicBezTo>
                      <a:pt x="27101" y="1397285"/>
                      <a:pt x="34925" y="1405108"/>
                      <a:pt x="34925" y="1414748"/>
                    </a:cubicBezTo>
                    <a:cubicBezTo>
                      <a:pt x="34925" y="1424387"/>
                      <a:pt x="27101" y="1432210"/>
                      <a:pt x="17462" y="1432210"/>
                    </a:cubicBezTo>
                    <a:cubicBezTo>
                      <a:pt x="7823" y="1432210"/>
                      <a:pt x="0" y="1424387"/>
                      <a:pt x="0" y="1414748"/>
                    </a:cubicBezTo>
                    <a:close/>
                    <a:moveTo>
                      <a:pt x="63214" y="1414748"/>
                    </a:moveTo>
                    <a:cubicBezTo>
                      <a:pt x="63214" y="1404951"/>
                      <a:pt x="71165" y="1397000"/>
                      <a:pt x="80962" y="1397000"/>
                    </a:cubicBezTo>
                    <a:cubicBezTo>
                      <a:pt x="90759" y="1397000"/>
                      <a:pt x="98710" y="1404951"/>
                      <a:pt x="98710" y="1414748"/>
                    </a:cubicBezTo>
                    <a:cubicBezTo>
                      <a:pt x="98710" y="1424545"/>
                      <a:pt x="90759" y="1432496"/>
                      <a:pt x="80962" y="1432496"/>
                    </a:cubicBezTo>
                    <a:cubicBezTo>
                      <a:pt x="71165" y="1432496"/>
                      <a:pt x="63214" y="1424545"/>
                      <a:pt x="63214" y="1414748"/>
                    </a:cubicBezTo>
                    <a:close/>
                    <a:moveTo>
                      <a:pt x="126714" y="1414748"/>
                    </a:moveTo>
                    <a:cubicBezTo>
                      <a:pt x="126714" y="1404951"/>
                      <a:pt x="134665" y="1397000"/>
                      <a:pt x="144462" y="1397000"/>
                    </a:cubicBezTo>
                    <a:cubicBezTo>
                      <a:pt x="154259" y="1397000"/>
                      <a:pt x="162210" y="1404951"/>
                      <a:pt x="162210" y="1414748"/>
                    </a:cubicBezTo>
                    <a:cubicBezTo>
                      <a:pt x="162210" y="1424545"/>
                      <a:pt x="154259" y="1432496"/>
                      <a:pt x="144462" y="1432496"/>
                    </a:cubicBezTo>
                    <a:cubicBezTo>
                      <a:pt x="134665" y="1432496"/>
                      <a:pt x="126714" y="1424545"/>
                      <a:pt x="126714" y="1414748"/>
                    </a:cubicBezTo>
                    <a:close/>
                    <a:moveTo>
                      <a:pt x="190214" y="1414748"/>
                    </a:moveTo>
                    <a:cubicBezTo>
                      <a:pt x="190214" y="1404951"/>
                      <a:pt x="198165" y="1397000"/>
                      <a:pt x="207962" y="1397000"/>
                    </a:cubicBezTo>
                    <a:cubicBezTo>
                      <a:pt x="217759" y="1397000"/>
                      <a:pt x="225710" y="1404951"/>
                      <a:pt x="225710" y="1414748"/>
                    </a:cubicBezTo>
                    <a:cubicBezTo>
                      <a:pt x="225710" y="1424545"/>
                      <a:pt x="217759" y="1432496"/>
                      <a:pt x="207962" y="1432496"/>
                    </a:cubicBezTo>
                    <a:cubicBezTo>
                      <a:pt x="198165" y="1432496"/>
                      <a:pt x="190214" y="1424545"/>
                      <a:pt x="190214" y="1414748"/>
                    </a:cubicBezTo>
                    <a:close/>
                    <a:moveTo>
                      <a:pt x="253714" y="1414748"/>
                    </a:moveTo>
                    <a:cubicBezTo>
                      <a:pt x="253714" y="1404951"/>
                      <a:pt x="261665" y="1397000"/>
                      <a:pt x="271462" y="1397000"/>
                    </a:cubicBezTo>
                    <a:cubicBezTo>
                      <a:pt x="281259" y="1397000"/>
                      <a:pt x="289210" y="1404951"/>
                      <a:pt x="289210" y="1414748"/>
                    </a:cubicBezTo>
                    <a:cubicBezTo>
                      <a:pt x="289210" y="1424545"/>
                      <a:pt x="281259" y="1432496"/>
                      <a:pt x="271462" y="1432496"/>
                    </a:cubicBezTo>
                    <a:cubicBezTo>
                      <a:pt x="261665" y="1432496"/>
                      <a:pt x="253714" y="1424545"/>
                      <a:pt x="253714" y="1414748"/>
                    </a:cubicBezTo>
                    <a:close/>
                    <a:moveTo>
                      <a:pt x="317214" y="1414748"/>
                    </a:moveTo>
                    <a:cubicBezTo>
                      <a:pt x="317214" y="1404951"/>
                      <a:pt x="325165" y="1397000"/>
                      <a:pt x="334962" y="1397000"/>
                    </a:cubicBezTo>
                    <a:cubicBezTo>
                      <a:pt x="344759" y="1397000"/>
                      <a:pt x="352710" y="1404951"/>
                      <a:pt x="352710" y="1414748"/>
                    </a:cubicBezTo>
                    <a:cubicBezTo>
                      <a:pt x="352710" y="1424545"/>
                      <a:pt x="344759" y="1432496"/>
                      <a:pt x="334962" y="1432496"/>
                    </a:cubicBezTo>
                    <a:cubicBezTo>
                      <a:pt x="325165" y="1432496"/>
                      <a:pt x="317214" y="1424545"/>
                      <a:pt x="317214" y="1414748"/>
                    </a:cubicBezTo>
                    <a:close/>
                    <a:moveTo>
                      <a:pt x="380714" y="1414748"/>
                    </a:moveTo>
                    <a:cubicBezTo>
                      <a:pt x="380714" y="1404951"/>
                      <a:pt x="388665" y="1397000"/>
                      <a:pt x="398462" y="1397000"/>
                    </a:cubicBezTo>
                    <a:cubicBezTo>
                      <a:pt x="408259" y="1397000"/>
                      <a:pt x="416210" y="1404951"/>
                      <a:pt x="416210" y="1414748"/>
                    </a:cubicBezTo>
                    <a:cubicBezTo>
                      <a:pt x="416210" y="1424545"/>
                      <a:pt x="408259" y="1432496"/>
                      <a:pt x="398462" y="1432496"/>
                    </a:cubicBezTo>
                    <a:cubicBezTo>
                      <a:pt x="388665" y="1432496"/>
                      <a:pt x="380714" y="1424545"/>
                      <a:pt x="380714" y="1414748"/>
                    </a:cubicBezTo>
                    <a:close/>
                    <a:moveTo>
                      <a:pt x="444214" y="1414748"/>
                    </a:moveTo>
                    <a:cubicBezTo>
                      <a:pt x="444214" y="1404951"/>
                      <a:pt x="452165" y="1397000"/>
                      <a:pt x="461962" y="1397000"/>
                    </a:cubicBezTo>
                    <a:cubicBezTo>
                      <a:pt x="471759" y="1397000"/>
                      <a:pt x="479710" y="1404951"/>
                      <a:pt x="479710" y="1414748"/>
                    </a:cubicBezTo>
                    <a:cubicBezTo>
                      <a:pt x="479710" y="1424545"/>
                      <a:pt x="471759" y="1432496"/>
                      <a:pt x="461962" y="1432496"/>
                    </a:cubicBezTo>
                    <a:cubicBezTo>
                      <a:pt x="452165" y="1432496"/>
                      <a:pt x="444214" y="1424545"/>
                      <a:pt x="444214" y="1414748"/>
                    </a:cubicBezTo>
                    <a:close/>
                    <a:moveTo>
                      <a:pt x="507714" y="1414748"/>
                    </a:moveTo>
                    <a:cubicBezTo>
                      <a:pt x="507714" y="1404951"/>
                      <a:pt x="515665" y="1397000"/>
                      <a:pt x="525462" y="1397000"/>
                    </a:cubicBezTo>
                    <a:cubicBezTo>
                      <a:pt x="535259" y="1397000"/>
                      <a:pt x="543210" y="1404951"/>
                      <a:pt x="543210" y="1414748"/>
                    </a:cubicBezTo>
                    <a:cubicBezTo>
                      <a:pt x="543210" y="1424545"/>
                      <a:pt x="535259" y="1432496"/>
                      <a:pt x="525462" y="1432496"/>
                    </a:cubicBezTo>
                    <a:cubicBezTo>
                      <a:pt x="515665" y="1432496"/>
                      <a:pt x="507714" y="1424545"/>
                      <a:pt x="507714" y="1414748"/>
                    </a:cubicBezTo>
                    <a:close/>
                    <a:moveTo>
                      <a:pt x="571214" y="1414748"/>
                    </a:moveTo>
                    <a:cubicBezTo>
                      <a:pt x="571214" y="1404951"/>
                      <a:pt x="579165" y="1397000"/>
                      <a:pt x="588962" y="1397000"/>
                    </a:cubicBezTo>
                    <a:cubicBezTo>
                      <a:pt x="598759" y="1397000"/>
                      <a:pt x="606710" y="1404951"/>
                      <a:pt x="606710" y="1414748"/>
                    </a:cubicBezTo>
                    <a:cubicBezTo>
                      <a:pt x="606710" y="1424545"/>
                      <a:pt x="598759" y="1432496"/>
                      <a:pt x="588962" y="1432496"/>
                    </a:cubicBezTo>
                    <a:cubicBezTo>
                      <a:pt x="579165" y="1432496"/>
                      <a:pt x="571214" y="1424545"/>
                      <a:pt x="571214" y="1414748"/>
                    </a:cubicBezTo>
                    <a:close/>
                    <a:moveTo>
                      <a:pt x="634714" y="1414748"/>
                    </a:moveTo>
                    <a:cubicBezTo>
                      <a:pt x="634714" y="1404951"/>
                      <a:pt x="642665" y="1397000"/>
                      <a:pt x="652462" y="1397000"/>
                    </a:cubicBezTo>
                    <a:cubicBezTo>
                      <a:pt x="662259" y="1397000"/>
                      <a:pt x="670210" y="1404951"/>
                      <a:pt x="670210" y="1414748"/>
                    </a:cubicBezTo>
                    <a:cubicBezTo>
                      <a:pt x="670210" y="1424545"/>
                      <a:pt x="662259" y="1432496"/>
                      <a:pt x="652462" y="1432496"/>
                    </a:cubicBezTo>
                    <a:cubicBezTo>
                      <a:pt x="642665" y="1432496"/>
                      <a:pt x="634714" y="1424545"/>
                      <a:pt x="634714" y="1414748"/>
                    </a:cubicBezTo>
                    <a:close/>
                    <a:moveTo>
                      <a:pt x="698214" y="1414748"/>
                    </a:moveTo>
                    <a:cubicBezTo>
                      <a:pt x="698214" y="1404951"/>
                      <a:pt x="706165" y="1397000"/>
                      <a:pt x="715962" y="1397000"/>
                    </a:cubicBezTo>
                    <a:cubicBezTo>
                      <a:pt x="725759" y="1397000"/>
                      <a:pt x="733710" y="1404951"/>
                      <a:pt x="733710" y="1414748"/>
                    </a:cubicBezTo>
                    <a:cubicBezTo>
                      <a:pt x="733710" y="1424545"/>
                      <a:pt x="725759" y="1432496"/>
                      <a:pt x="715962" y="1432496"/>
                    </a:cubicBezTo>
                    <a:cubicBezTo>
                      <a:pt x="706165" y="1432496"/>
                      <a:pt x="698214" y="1424545"/>
                      <a:pt x="698214" y="1414748"/>
                    </a:cubicBezTo>
                    <a:close/>
                    <a:moveTo>
                      <a:pt x="761714" y="1414748"/>
                    </a:moveTo>
                    <a:cubicBezTo>
                      <a:pt x="761714" y="1404951"/>
                      <a:pt x="769665" y="1397000"/>
                      <a:pt x="779462" y="1397000"/>
                    </a:cubicBezTo>
                    <a:cubicBezTo>
                      <a:pt x="789259" y="1397000"/>
                      <a:pt x="797210" y="1404951"/>
                      <a:pt x="797210" y="1414748"/>
                    </a:cubicBezTo>
                    <a:cubicBezTo>
                      <a:pt x="797210" y="1424545"/>
                      <a:pt x="789259" y="1432496"/>
                      <a:pt x="779462" y="1432496"/>
                    </a:cubicBezTo>
                    <a:cubicBezTo>
                      <a:pt x="769665" y="1432496"/>
                      <a:pt x="761714" y="1424545"/>
                      <a:pt x="761714" y="1414748"/>
                    </a:cubicBezTo>
                    <a:close/>
                    <a:moveTo>
                      <a:pt x="825214" y="1414748"/>
                    </a:moveTo>
                    <a:cubicBezTo>
                      <a:pt x="825214" y="1404951"/>
                      <a:pt x="833165" y="1397000"/>
                      <a:pt x="842962" y="1397000"/>
                    </a:cubicBezTo>
                    <a:cubicBezTo>
                      <a:pt x="852759" y="1397000"/>
                      <a:pt x="860710" y="1404951"/>
                      <a:pt x="860710" y="1414748"/>
                    </a:cubicBezTo>
                    <a:cubicBezTo>
                      <a:pt x="860710" y="1424545"/>
                      <a:pt x="852759" y="1432496"/>
                      <a:pt x="842962" y="1432496"/>
                    </a:cubicBezTo>
                    <a:cubicBezTo>
                      <a:pt x="833165" y="1432496"/>
                      <a:pt x="825214" y="1424545"/>
                      <a:pt x="825214" y="1414748"/>
                    </a:cubicBezTo>
                    <a:close/>
                    <a:moveTo>
                      <a:pt x="888428" y="1414748"/>
                    </a:moveTo>
                    <a:cubicBezTo>
                      <a:pt x="888428" y="1404793"/>
                      <a:pt x="896507" y="1396714"/>
                      <a:pt x="906462" y="1396714"/>
                    </a:cubicBezTo>
                    <a:cubicBezTo>
                      <a:pt x="916417" y="1396714"/>
                      <a:pt x="924496" y="1404793"/>
                      <a:pt x="924496" y="1414748"/>
                    </a:cubicBezTo>
                    <a:cubicBezTo>
                      <a:pt x="924496" y="1424703"/>
                      <a:pt x="916417" y="1432782"/>
                      <a:pt x="906462" y="1432782"/>
                    </a:cubicBezTo>
                    <a:cubicBezTo>
                      <a:pt x="896507" y="1432782"/>
                      <a:pt x="888428" y="1424703"/>
                      <a:pt x="888428" y="1414748"/>
                    </a:cubicBezTo>
                    <a:close/>
                    <a:moveTo>
                      <a:pt x="951928" y="1414748"/>
                    </a:moveTo>
                    <a:cubicBezTo>
                      <a:pt x="951928" y="1404793"/>
                      <a:pt x="960007" y="1396714"/>
                      <a:pt x="969962" y="1396714"/>
                    </a:cubicBezTo>
                    <a:cubicBezTo>
                      <a:pt x="979917" y="1396714"/>
                      <a:pt x="987996" y="1404793"/>
                      <a:pt x="987996" y="1414748"/>
                    </a:cubicBezTo>
                    <a:cubicBezTo>
                      <a:pt x="987996" y="1424703"/>
                      <a:pt x="979917" y="1432782"/>
                      <a:pt x="969962" y="1432782"/>
                    </a:cubicBezTo>
                    <a:cubicBezTo>
                      <a:pt x="960007" y="1432782"/>
                      <a:pt x="951928" y="1424703"/>
                      <a:pt x="951928" y="1414748"/>
                    </a:cubicBezTo>
                    <a:close/>
                    <a:moveTo>
                      <a:pt x="1015428" y="1414748"/>
                    </a:moveTo>
                    <a:cubicBezTo>
                      <a:pt x="1015428" y="1404793"/>
                      <a:pt x="1023507" y="1396714"/>
                      <a:pt x="1033462" y="1396714"/>
                    </a:cubicBezTo>
                    <a:cubicBezTo>
                      <a:pt x="1043417" y="1396714"/>
                      <a:pt x="1051496" y="1404793"/>
                      <a:pt x="1051496" y="1414748"/>
                    </a:cubicBezTo>
                    <a:cubicBezTo>
                      <a:pt x="1051496" y="1424703"/>
                      <a:pt x="1043417" y="1432782"/>
                      <a:pt x="1033462" y="1432782"/>
                    </a:cubicBezTo>
                    <a:cubicBezTo>
                      <a:pt x="1023507" y="1432782"/>
                      <a:pt x="1015428" y="1424703"/>
                      <a:pt x="1015428" y="1414748"/>
                    </a:cubicBezTo>
                    <a:close/>
                    <a:moveTo>
                      <a:pt x="1078928" y="1414748"/>
                    </a:moveTo>
                    <a:cubicBezTo>
                      <a:pt x="1078928" y="1404793"/>
                      <a:pt x="1087007" y="1396714"/>
                      <a:pt x="1096962" y="1396714"/>
                    </a:cubicBezTo>
                    <a:cubicBezTo>
                      <a:pt x="1106917" y="1396714"/>
                      <a:pt x="1114996" y="1404793"/>
                      <a:pt x="1114996" y="1414748"/>
                    </a:cubicBezTo>
                    <a:cubicBezTo>
                      <a:pt x="1114996" y="1424703"/>
                      <a:pt x="1106917" y="1432782"/>
                      <a:pt x="1096962" y="1432782"/>
                    </a:cubicBezTo>
                    <a:cubicBezTo>
                      <a:pt x="1087007" y="1432782"/>
                      <a:pt x="1078928" y="1424703"/>
                      <a:pt x="1078928" y="1414748"/>
                    </a:cubicBezTo>
                    <a:close/>
                    <a:moveTo>
                      <a:pt x="1142428" y="1414748"/>
                    </a:moveTo>
                    <a:cubicBezTo>
                      <a:pt x="1142428" y="1404793"/>
                      <a:pt x="1150507" y="1396714"/>
                      <a:pt x="1160462" y="1396714"/>
                    </a:cubicBezTo>
                    <a:cubicBezTo>
                      <a:pt x="1170417" y="1396714"/>
                      <a:pt x="1178496" y="1404793"/>
                      <a:pt x="1178496" y="1414748"/>
                    </a:cubicBezTo>
                    <a:cubicBezTo>
                      <a:pt x="1178496" y="1424703"/>
                      <a:pt x="1170417" y="1432782"/>
                      <a:pt x="1160462" y="1432782"/>
                    </a:cubicBezTo>
                    <a:cubicBezTo>
                      <a:pt x="1150507" y="1432782"/>
                      <a:pt x="1142428" y="1424703"/>
                      <a:pt x="1142428" y="1414748"/>
                    </a:cubicBezTo>
                    <a:close/>
                    <a:moveTo>
                      <a:pt x="1205928" y="1414748"/>
                    </a:moveTo>
                    <a:cubicBezTo>
                      <a:pt x="1205928" y="1404793"/>
                      <a:pt x="1214007" y="1396714"/>
                      <a:pt x="1223962" y="1396714"/>
                    </a:cubicBezTo>
                    <a:cubicBezTo>
                      <a:pt x="1233917" y="1396714"/>
                      <a:pt x="1241996" y="1404793"/>
                      <a:pt x="1241996" y="1414748"/>
                    </a:cubicBezTo>
                    <a:cubicBezTo>
                      <a:pt x="1241996" y="1424703"/>
                      <a:pt x="1233917" y="1432782"/>
                      <a:pt x="1223962" y="1432782"/>
                    </a:cubicBezTo>
                    <a:cubicBezTo>
                      <a:pt x="1214007" y="1432782"/>
                      <a:pt x="1205928" y="1424703"/>
                      <a:pt x="1205928" y="1414748"/>
                    </a:cubicBezTo>
                    <a:close/>
                    <a:moveTo>
                      <a:pt x="1269428" y="1414748"/>
                    </a:moveTo>
                    <a:cubicBezTo>
                      <a:pt x="1269428" y="1404793"/>
                      <a:pt x="1277507" y="1396714"/>
                      <a:pt x="1287462" y="1396714"/>
                    </a:cubicBezTo>
                    <a:cubicBezTo>
                      <a:pt x="1297417" y="1396714"/>
                      <a:pt x="1305496" y="1404793"/>
                      <a:pt x="1305496" y="1414748"/>
                    </a:cubicBezTo>
                    <a:cubicBezTo>
                      <a:pt x="1305496" y="1424703"/>
                      <a:pt x="1297417" y="1432782"/>
                      <a:pt x="1287462" y="1432782"/>
                    </a:cubicBezTo>
                    <a:cubicBezTo>
                      <a:pt x="1277507" y="1432782"/>
                      <a:pt x="1269428" y="1424703"/>
                      <a:pt x="1269428" y="1414748"/>
                    </a:cubicBezTo>
                    <a:close/>
                    <a:moveTo>
                      <a:pt x="1332928" y="1414748"/>
                    </a:moveTo>
                    <a:cubicBezTo>
                      <a:pt x="1332928" y="1404793"/>
                      <a:pt x="1341007" y="1396714"/>
                      <a:pt x="1350962" y="1396714"/>
                    </a:cubicBezTo>
                    <a:cubicBezTo>
                      <a:pt x="1360917" y="1396714"/>
                      <a:pt x="1368996" y="1404793"/>
                      <a:pt x="1368996" y="1414748"/>
                    </a:cubicBezTo>
                    <a:cubicBezTo>
                      <a:pt x="1368996" y="1424703"/>
                      <a:pt x="1360917" y="1432782"/>
                      <a:pt x="1350962" y="1432782"/>
                    </a:cubicBezTo>
                    <a:cubicBezTo>
                      <a:pt x="1341007" y="1432782"/>
                      <a:pt x="1332928" y="1424703"/>
                      <a:pt x="1332928" y="1414748"/>
                    </a:cubicBezTo>
                    <a:close/>
                    <a:moveTo>
                      <a:pt x="1396142" y="1414748"/>
                    </a:moveTo>
                    <a:cubicBezTo>
                      <a:pt x="1396142" y="1404635"/>
                      <a:pt x="1404350" y="1396428"/>
                      <a:pt x="1414462" y="1396428"/>
                    </a:cubicBezTo>
                    <a:cubicBezTo>
                      <a:pt x="1424575" y="1396428"/>
                      <a:pt x="1432782" y="1404635"/>
                      <a:pt x="1432782" y="1414748"/>
                    </a:cubicBezTo>
                    <a:cubicBezTo>
                      <a:pt x="1432782" y="1424860"/>
                      <a:pt x="1424575" y="1433068"/>
                      <a:pt x="1414462" y="1433068"/>
                    </a:cubicBezTo>
                    <a:cubicBezTo>
                      <a:pt x="1404350" y="1433068"/>
                      <a:pt x="1396142" y="1424860"/>
                      <a:pt x="1396142" y="1414748"/>
                    </a:cubicBezTo>
                    <a:close/>
                    <a:moveTo>
                      <a:pt x="1459642" y="1414748"/>
                    </a:moveTo>
                    <a:cubicBezTo>
                      <a:pt x="1459642" y="1404635"/>
                      <a:pt x="1467850" y="1396428"/>
                      <a:pt x="1477962" y="1396428"/>
                    </a:cubicBezTo>
                    <a:cubicBezTo>
                      <a:pt x="1488075" y="1396428"/>
                      <a:pt x="1496282" y="1404635"/>
                      <a:pt x="1496282" y="1414748"/>
                    </a:cubicBezTo>
                    <a:cubicBezTo>
                      <a:pt x="1496282" y="1424860"/>
                      <a:pt x="1488075" y="1433068"/>
                      <a:pt x="1477962" y="1433068"/>
                    </a:cubicBezTo>
                    <a:cubicBezTo>
                      <a:pt x="1467850" y="1433068"/>
                      <a:pt x="1459642" y="1424860"/>
                      <a:pt x="1459642" y="1414748"/>
                    </a:cubicBezTo>
                    <a:close/>
                    <a:moveTo>
                      <a:pt x="1523142" y="1414748"/>
                    </a:moveTo>
                    <a:cubicBezTo>
                      <a:pt x="1523142" y="1404635"/>
                      <a:pt x="1531350" y="1396428"/>
                      <a:pt x="1541462" y="1396428"/>
                    </a:cubicBezTo>
                    <a:cubicBezTo>
                      <a:pt x="1551575" y="1396428"/>
                      <a:pt x="1559782" y="1404635"/>
                      <a:pt x="1559782" y="1414748"/>
                    </a:cubicBezTo>
                    <a:cubicBezTo>
                      <a:pt x="1559782" y="1424860"/>
                      <a:pt x="1551575" y="1433068"/>
                      <a:pt x="1541462" y="1433068"/>
                    </a:cubicBezTo>
                    <a:cubicBezTo>
                      <a:pt x="1531350" y="1433068"/>
                      <a:pt x="1523142" y="1424860"/>
                      <a:pt x="1523142" y="1414748"/>
                    </a:cubicBezTo>
                    <a:close/>
                    <a:moveTo>
                      <a:pt x="1586642" y="1414748"/>
                    </a:moveTo>
                    <a:cubicBezTo>
                      <a:pt x="1586642" y="1404635"/>
                      <a:pt x="1594850" y="1396428"/>
                      <a:pt x="1604962" y="1396428"/>
                    </a:cubicBezTo>
                    <a:cubicBezTo>
                      <a:pt x="1615075" y="1396428"/>
                      <a:pt x="1623282" y="1404635"/>
                      <a:pt x="1623282" y="1414748"/>
                    </a:cubicBezTo>
                    <a:cubicBezTo>
                      <a:pt x="1623282" y="1424860"/>
                      <a:pt x="1615075" y="1433068"/>
                      <a:pt x="1604962" y="1433068"/>
                    </a:cubicBezTo>
                    <a:cubicBezTo>
                      <a:pt x="1594850" y="1433068"/>
                      <a:pt x="1586642" y="1424860"/>
                      <a:pt x="1586642" y="1414748"/>
                    </a:cubicBezTo>
                    <a:close/>
                    <a:moveTo>
                      <a:pt x="1650142" y="1414748"/>
                    </a:moveTo>
                    <a:cubicBezTo>
                      <a:pt x="1650142" y="1404635"/>
                      <a:pt x="1658350" y="1396428"/>
                      <a:pt x="1668462" y="1396428"/>
                    </a:cubicBezTo>
                    <a:cubicBezTo>
                      <a:pt x="1678575" y="1396428"/>
                      <a:pt x="1686782" y="1404635"/>
                      <a:pt x="1686782" y="1414748"/>
                    </a:cubicBezTo>
                    <a:cubicBezTo>
                      <a:pt x="1686782" y="1424860"/>
                      <a:pt x="1678575" y="1433068"/>
                      <a:pt x="1668462" y="1433068"/>
                    </a:cubicBezTo>
                    <a:cubicBezTo>
                      <a:pt x="1658350" y="1433068"/>
                      <a:pt x="1650142" y="1424860"/>
                      <a:pt x="1650142" y="1414748"/>
                    </a:cubicBezTo>
                    <a:close/>
                    <a:moveTo>
                      <a:pt x="1713642" y="1414748"/>
                    </a:moveTo>
                    <a:cubicBezTo>
                      <a:pt x="1713642" y="1404635"/>
                      <a:pt x="1721850" y="1396428"/>
                      <a:pt x="1731962" y="1396428"/>
                    </a:cubicBezTo>
                    <a:cubicBezTo>
                      <a:pt x="1742075" y="1396428"/>
                      <a:pt x="1750282" y="1404635"/>
                      <a:pt x="1750282" y="1414748"/>
                    </a:cubicBezTo>
                    <a:cubicBezTo>
                      <a:pt x="1750282" y="1424860"/>
                      <a:pt x="1742075" y="1433068"/>
                      <a:pt x="1731962" y="1433068"/>
                    </a:cubicBezTo>
                    <a:cubicBezTo>
                      <a:pt x="1721850" y="1433068"/>
                      <a:pt x="1713642" y="1424860"/>
                      <a:pt x="1713642" y="1414748"/>
                    </a:cubicBezTo>
                    <a:close/>
                    <a:moveTo>
                      <a:pt x="1776857" y="1414748"/>
                    </a:moveTo>
                    <a:cubicBezTo>
                      <a:pt x="1776857" y="1404478"/>
                      <a:pt x="1785192" y="1396142"/>
                      <a:pt x="1795462" y="1396142"/>
                    </a:cubicBezTo>
                    <a:cubicBezTo>
                      <a:pt x="1805732" y="1396142"/>
                      <a:pt x="1814068" y="1404478"/>
                      <a:pt x="1814068" y="1414748"/>
                    </a:cubicBezTo>
                    <a:cubicBezTo>
                      <a:pt x="1814068" y="1425018"/>
                      <a:pt x="1805732" y="1433353"/>
                      <a:pt x="1795462" y="1433353"/>
                    </a:cubicBezTo>
                    <a:cubicBezTo>
                      <a:pt x="1785192" y="1433353"/>
                      <a:pt x="1776857" y="1425018"/>
                      <a:pt x="1776857" y="1414748"/>
                    </a:cubicBezTo>
                    <a:close/>
                    <a:moveTo>
                      <a:pt x="1840357" y="1414748"/>
                    </a:moveTo>
                    <a:cubicBezTo>
                      <a:pt x="1840357" y="1404478"/>
                      <a:pt x="1848692" y="1396142"/>
                      <a:pt x="1858962" y="1396142"/>
                    </a:cubicBezTo>
                    <a:cubicBezTo>
                      <a:pt x="1869232" y="1396142"/>
                      <a:pt x="1877568" y="1404478"/>
                      <a:pt x="1877568" y="1414748"/>
                    </a:cubicBezTo>
                    <a:cubicBezTo>
                      <a:pt x="1877568" y="1425018"/>
                      <a:pt x="1869232" y="1433353"/>
                      <a:pt x="1858962" y="1433353"/>
                    </a:cubicBezTo>
                    <a:cubicBezTo>
                      <a:pt x="1848692" y="1433353"/>
                      <a:pt x="1840357" y="1425018"/>
                      <a:pt x="1840357" y="1414748"/>
                    </a:cubicBezTo>
                    <a:close/>
                    <a:moveTo>
                      <a:pt x="1903857" y="1414748"/>
                    </a:moveTo>
                    <a:cubicBezTo>
                      <a:pt x="1903857" y="1404478"/>
                      <a:pt x="1912192" y="1396142"/>
                      <a:pt x="1922462" y="1396142"/>
                    </a:cubicBezTo>
                    <a:cubicBezTo>
                      <a:pt x="1932732" y="1396142"/>
                      <a:pt x="1941068" y="1404478"/>
                      <a:pt x="1941068" y="1414748"/>
                    </a:cubicBezTo>
                    <a:cubicBezTo>
                      <a:pt x="1941068" y="1425018"/>
                      <a:pt x="1932732" y="1433353"/>
                      <a:pt x="1922462" y="1433353"/>
                    </a:cubicBezTo>
                    <a:cubicBezTo>
                      <a:pt x="1912192" y="1433353"/>
                      <a:pt x="1903857" y="1425018"/>
                      <a:pt x="1903857" y="1414748"/>
                    </a:cubicBezTo>
                    <a:close/>
                    <a:moveTo>
                      <a:pt x="1967357" y="1414748"/>
                    </a:moveTo>
                    <a:cubicBezTo>
                      <a:pt x="1967357" y="1404478"/>
                      <a:pt x="1975692" y="1396142"/>
                      <a:pt x="1985962" y="1396142"/>
                    </a:cubicBezTo>
                    <a:cubicBezTo>
                      <a:pt x="1996232" y="1396142"/>
                      <a:pt x="2004568" y="1404478"/>
                      <a:pt x="2004568" y="1414748"/>
                    </a:cubicBezTo>
                    <a:cubicBezTo>
                      <a:pt x="2004568" y="1425018"/>
                      <a:pt x="1996232" y="1433353"/>
                      <a:pt x="1985962" y="1433353"/>
                    </a:cubicBezTo>
                    <a:cubicBezTo>
                      <a:pt x="1975692" y="1433353"/>
                      <a:pt x="1967357" y="1425018"/>
                      <a:pt x="1967357" y="1414748"/>
                    </a:cubicBezTo>
                    <a:close/>
                    <a:moveTo>
                      <a:pt x="2030857" y="1414748"/>
                    </a:moveTo>
                    <a:cubicBezTo>
                      <a:pt x="2030857" y="1404478"/>
                      <a:pt x="2039192" y="1396142"/>
                      <a:pt x="2049462" y="1396142"/>
                    </a:cubicBezTo>
                    <a:cubicBezTo>
                      <a:pt x="2059732" y="1396142"/>
                      <a:pt x="2068068" y="1404478"/>
                      <a:pt x="2068068" y="1414748"/>
                    </a:cubicBezTo>
                    <a:cubicBezTo>
                      <a:pt x="2068068" y="1425018"/>
                      <a:pt x="2059732" y="1433353"/>
                      <a:pt x="2049462" y="1433353"/>
                    </a:cubicBezTo>
                    <a:cubicBezTo>
                      <a:pt x="2039192" y="1433353"/>
                      <a:pt x="2030857" y="1425018"/>
                      <a:pt x="2030857" y="1414748"/>
                    </a:cubicBezTo>
                    <a:close/>
                    <a:moveTo>
                      <a:pt x="2094071" y="1414748"/>
                    </a:moveTo>
                    <a:cubicBezTo>
                      <a:pt x="2094071" y="1404320"/>
                      <a:pt x="2102534" y="1395857"/>
                      <a:pt x="2112962" y="1395857"/>
                    </a:cubicBezTo>
                    <a:cubicBezTo>
                      <a:pt x="2123390" y="1395857"/>
                      <a:pt x="2131853" y="1404320"/>
                      <a:pt x="2131853" y="1414748"/>
                    </a:cubicBezTo>
                    <a:cubicBezTo>
                      <a:pt x="2131853" y="1425176"/>
                      <a:pt x="2123390" y="1433639"/>
                      <a:pt x="2112962" y="1433639"/>
                    </a:cubicBezTo>
                    <a:cubicBezTo>
                      <a:pt x="2102534" y="1433639"/>
                      <a:pt x="2094071" y="1425176"/>
                      <a:pt x="2094071" y="1414748"/>
                    </a:cubicBezTo>
                    <a:close/>
                    <a:moveTo>
                      <a:pt x="2159285" y="1414748"/>
                    </a:moveTo>
                    <a:cubicBezTo>
                      <a:pt x="2159285" y="1405266"/>
                      <a:pt x="2166981" y="1397571"/>
                      <a:pt x="2176462" y="1397571"/>
                    </a:cubicBezTo>
                    <a:cubicBezTo>
                      <a:pt x="2185944" y="1397571"/>
                      <a:pt x="2193639" y="1405266"/>
                      <a:pt x="2193639" y="1414748"/>
                    </a:cubicBezTo>
                    <a:cubicBezTo>
                      <a:pt x="2193639" y="1424229"/>
                      <a:pt x="2185944" y="1431924"/>
                      <a:pt x="2176462" y="1431924"/>
                    </a:cubicBezTo>
                    <a:cubicBezTo>
                      <a:pt x="2166981" y="1431924"/>
                      <a:pt x="2159285" y="1424229"/>
                      <a:pt x="2159285" y="1414748"/>
                    </a:cubicBezTo>
                    <a:close/>
                    <a:moveTo>
                      <a:pt x="2222785" y="1414748"/>
                    </a:moveTo>
                    <a:cubicBezTo>
                      <a:pt x="2222785" y="1405266"/>
                      <a:pt x="2230481" y="1397571"/>
                      <a:pt x="2239962" y="1397571"/>
                    </a:cubicBezTo>
                    <a:cubicBezTo>
                      <a:pt x="2249444" y="1397571"/>
                      <a:pt x="2257139" y="1405266"/>
                      <a:pt x="2257139" y="1414748"/>
                    </a:cubicBezTo>
                    <a:cubicBezTo>
                      <a:pt x="2257139" y="1424229"/>
                      <a:pt x="2249444" y="1431924"/>
                      <a:pt x="2239962" y="1431924"/>
                    </a:cubicBezTo>
                    <a:cubicBezTo>
                      <a:pt x="2230481" y="1431924"/>
                      <a:pt x="2222785" y="1424229"/>
                      <a:pt x="2222785" y="1414748"/>
                    </a:cubicBezTo>
                    <a:close/>
                    <a:moveTo>
                      <a:pt x="2286285" y="1414748"/>
                    </a:moveTo>
                    <a:cubicBezTo>
                      <a:pt x="2286285" y="1405266"/>
                      <a:pt x="2293981" y="1397571"/>
                      <a:pt x="2303462" y="1397571"/>
                    </a:cubicBezTo>
                    <a:cubicBezTo>
                      <a:pt x="2312944" y="1397571"/>
                      <a:pt x="2320639" y="1405266"/>
                      <a:pt x="2320639" y="1414748"/>
                    </a:cubicBezTo>
                    <a:cubicBezTo>
                      <a:pt x="2320639" y="1424229"/>
                      <a:pt x="2312944" y="1431924"/>
                      <a:pt x="2303462" y="1431924"/>
                    </a:cubicBezTo>
                    <a:cubicBezTo>
                      <a:pt x="2293981" y="1431924"/>
                      <a:pt x="2286285" y="1424229"/>
                      <a:pt x="2286285" y="1414748"/>
                    </a:cubicBezTo>
                    <a:close/>
                    <a:moveTo>
                      <a:pt x="2349500" y="1414748"/>
                    </a:moveTo>
                    <a:cubicBezTo>
                      <a:pt x="2349500" y="1405108"/>
                      <a:pt x="2357323" y="1397285"/>
                      <a:pt x="2366962" y="1397285"/>
                    </a:cubicBezTo>
                    <a:cubicBezTo>
                      <a:pt x="2376601" y="1397285"/>
                      <a:pt x="2384425" y="1405108"/>
                      <a:pt x="2384425" y="1414748"/>
                    </a:cubicBezTo>
                    <a:cubicBezTo>
                      <a:pt x="2384425" y="1424387"/>
                      <a:pt x="2376601" y="1432210"/>
                      <a:pt x="2366962" y="1432210"/>
                    </a:cubicBezTo>
                    <a:cubicBezTo>
                      <a:pt x="2357323" y="1432210"/>
                      <a:pt x="2349500" y="1424387"/>
                      <a:pt x="2349500" y="1414748"/>
                    </a:cubicBezTo>
                    <a:close/>
                    <a:moveTo>
                      <a:pt x="2413000" y="1414748"/>
                    </a:moveTo>
                    <a:cubicBezTo>
                      <a:pt x="2413000" y="1405108"/>
                      <a:pt x="2420823" y="1397285"/>
                      <a:pt x="2430462" y="1397285"/>
                    </a:cubicBezTo>
                    <a:cubicBezTo>
                      <a:pt x="2440101" y="1397285"/>
                      <a:pt x="2447925" y="1405108"/>
                      <a:pt x="2447925" y="1414748"/>
                    </a:cubicBezTo>
                    <a:cubicBezTo>
                      <a:pt x="2447925" y="1424387"/>
                      <a:pt x="2440101" y="1432210"/>
                      <a:pt x="2430462" y="1432210"/>
                    </a:cubicBezTo>
                    <a:cubicBezTo>
                      <a:pt x="2420823" y="1432210"/>
                      <a:pt x="2413000" y="1424387"/>
                      <a:pt x="2413000" y="1414748"/>
                    </a:cubicBezTo>
                    <a:close/>
                    <a:moveTo>
                      <a:pt x="0" y="1478248"/>
                    </a:moveTo>
                    <a:cubicBezTo>
                      <a:pt x="0" y="1468608"/>
                      <a:pt x="7823" y="1460785"/>
                      <a:pt x="17462" y="1460785"/>
                    </a:cubicBezTo>
                    <a:cubicBezTo>
                      <a:pt x="27101" y="1460785"/>
                      <a:pt x="34925" y="1468608"/>
                      <a:pt x="34925" y="1478248"/>
                    </a:cubicBezTo>
                    <a:cubicBezTo>
                      <a:pt x="34925" y="1487887"/>
                      <a:pt x="27101" y="1495710"/>
                      <a:pt x="17462" y="1495710"/>
                    </a:cubicBezTo>
                    <a:cubicBezTo>
                      <a:pt x="7823" y="1495710"/>
                      <a:pt x="0" y="1487887"/>
                      <a:pt x="0" y="1478248"/>
                    </a:cubicBezTo>
                    <a:close/>
                    <a:moveTo>
                      <a:pt x="63214" y="1478248"/>
                    </a:moveTo>
                    <a:cubicBezTo>
                      <a:pt x="63214" y="1468451"/>
                      <a:pt x="71165" y="1460499"/>
                      <a:pt x="80962" y="1460499"/>
                    </a:cubicBezTo>
                    <a:cubicBezTo>
                      <a:pt x="90759" y="1460499"/>
                      <a:pt x="98710" y="1468451"/>
                      <a:pt x="98710" y="1478248"/>
                    </a:cubicBezTo>
                    <a:cubicBezTo>
                      <a:pt x="98710" y="1488045"/>
                      <a:pt x="90759" y="1495996"/>
                      <a:pt x="80962" y="1495996"/>
                    </a:cubicBezTo>
                    <a:cubicBezTo>
                      <a:pt x="71165" y="1495996"/>
                      <a:pt x="63214" y="1488045"/>
                      <a:pt x="63214" y="1478248"/>
                    </a:cubicBezTo>
                    <a:close/>
                    <a:moveTo>
                      <a:pt x="126714" y="1478248"/>
                    </a:moveTo>
                    <a:cubicBezTo>
                      <a:pt x="126714" y="1468451"/>
                      <a:pt x="134665" y="1460499"/>
                      <a:pt x="144462" y="1460499"/>
                    </a:cubicBezTo>
                    <a:cubicBezTo>
                      <a:pt x="154259" y="1460499"/>
                      <a:pt x="162210" y="1468451"/>
                      <a:pt x="162210" y="1478248"/>
                    </a:cubicBezTo>
                    <a:cubicBezTo>
                      <a:pt x="162210" y="1488045"/>
                      <a:pt x="154259" y="1495996"/>
                      <a:pt x="144462" y="1495996"/>
                    </a:cubicBezTo>
                    <a:cubicBezTo>
                      <a:pt x="134665" y="1495996"/>
                      <a:pt x="126714" y="1488045"/>
                      <a:pt x="126714" y="1478248"/>
                    </a:cubicBezTo>
                    <a:close/>
                    <a:moveTo>
                      <a:pt x="190214" y="1478248"/>
                    </a:moveTo>
                    <a:cubicBezTo>
                      <a:pt x="190214" y="1468451"/>
                      <a:pt x="198165" y="1460499"/>
                      <a:pt x="207962" y="1460499"/>
                    </a:cubicBezTo>
                    <a:cubicBezTo>
                      <a:pt x="217759" y="1460499"/>
                      <a:pt x="225710" y="1468451"/>
                      <a:pt x="225710" y="1478248"/>
                    </a:cubicBezTo>
                    <a:cubicBezTo>
                      <a:pt x="225710" y="1488045"/>
                      <a:pt x="217759" y="1495996"/>
                      <a:pt x="207962" y="1495996"/>
                    </a:cubicBezTo>
                    <a:cubicBezTo>
                      <a:pt x="198165" y="1495996"/>
                      <a:pt x="190214" y="1488045"/>
                      <a:pt x="190214" y="1478248"/>
                    </a:cubicBezTo>
                    <a:close/>
                    <a:moveTo>
                      <a:pt x="253714" y="1478248"/>
                    </a:moveTo>
                    <a:cubicBezTo>
                      <a:pt x="253714" y="1468451"/>
                      <a:pt x="261665" y="1460499"/>
                      <a:pt x="271462" y="1460499"/>
                    </a:cubicBezTo>
                    <a:cubicBezTo>
                      <a:pt x="281259" y="1460499"/>
                      <a:pt x="289210" y="1468451"/>
                      <a:pt x="289210" y="1478248"/>
                    </a:cubicBezTo>
                    <a:cubicBezTo>
                      <a:pt x="289210" y="1488045"/>
                      <a:pt x="281259" y="1495996"/>
                      <a:pt x="271462" y="1495996"/>
                    </a:cubicBezTo>
                    <a:cubicBezTo>
                      <a:pt x="261665" y="1495996"/>
                      <a:pt x="253714" y="1488045"/>
                      <a:pt x="253714" y="1478248"/>
                    </a:cubicBezTo>
                    <a:close/>
                    <a:moveTo>
                      <a:pt x="317214" y="1478248"/>
                    </a:moveTo>
                    <a:cubicBezTo>
                      <a:pt x="317214" y="1468451"/>
                      <a:pt x="325165" y="1460499"/>
                      <a:pt x="334962" y="1460499"/>
                    </a:cubicBezTo>
                    <a:cubicBezTo>
                      <a:pt x="344759" y="1460499"/>
                      <a:pt x="352710" y="1468451"/>
                      <a:pt x="352710" y="1478248"/>
                    </a:cubicBezTo>
                    <a:cubicBezTo>
                      <a:pt x="352710" y="1488045"/>
                      <a:pt x="344759" y="1495996"/>
                      <a:pt x="334962" y="1495996"/>
                    </a:cubicBezTo>
                    <a:cubicBezTo>
                      <a:pt x="325165" y="1495996"/>
                      <a:pt x="317214" y="1488045"/>
                      <a:pt x="317214" y="1478248"/>
                    </a:cubicBezTo>
                    <a:close/>
                    <a:moveTo>
                      <a:pt x="380714" y="1478248"/>
                    </a:moveTo>
                    <a:cubicBezTo>
                      <a:pt x="380714" y="1468451"/>
                      <a:pt x="388665" y="1460499"/>
                      <a:pt x="398462" y="1460499"/>
                    </a:cubicBezTo>
                    <a:cubicBezTo>
                      <a:pt x="408259" y="1460499"/>
                      <a:pt x="416210" y="1468451"/>
                      <a:pt x="416210" y="1478248"/>
                    </a:cubicBezTo>
                    <a:cubicBezTo>
                      <a:pt x="416210" y="1488045"/>
                      <a:pt x="408259" y="1495996"/>
                      <a:pt x="398462" y="1495996"/>
                    </a:cubicBezTo>
                    <a:cubicBezTo>
                      <a:pt x="388665" y="1495996"/>
                      <a:pt x="380714" y="1488045"/>
                      <a:pt x="380714" y="1478248"/>
                    </a:cubicBezTo>
                    <a:close/>
                    <a:moveTo>
                      <a:pt x="444214" y="1478248"/>
                    </a:moveTo>
                    <a:cubicBezTo>
                      <a:pt x="444214" y="1468451"/>
                      <a:pt x="452165" y="1460499"/>
                      <a:pt x="461962" y="1460499"/>
                    </a:cubicBezTo>
                    <a:cubicBezTo>
                      <a:pt x="471759" y="1460499"/>
                      <a:pt x="479710" y="1468451"/>
                      <a:pt x="479710" y="1478248"/>
                    </a:cubicBezTo>
                    <a:cubicBezTo>
                      <a:pt x="479710" y="1488045"/>
                      <a:pt x="471759" y="1495996"/>
                      <a:pt x="461962" y="1495996"/>
                    </a:cubicBezTo>
                    <a:cubicBezTo>
                      <a:pt x="452165" y="1495996"/>
                      <a:pt x="444214" y="1488045"/>
                      <a:pt x="444214" y="1478248"/>
                    </a:cubicBezTo>
                    <a:close/>
                    <a:moveTo>
                      <a:pt x="507714" y="1478248"/>
                    </a:moveTo>
                    <a:cubicBezTo>
                      <a:pt x="507714" y="1468451"/>
                      <a:pt x="515665" y="1460499"/>
                      <a:pt x="525462" y="1460499"/>
                    </a:cubicBezTo>
                    <a:cubicBezTo>
                      <a:pt x="535259" y="1460499"/>
                      <a:pt x="543210" y="1468451"/>
                      <a:pt x="543210" y="1478248"/>
                    </a:cubicBezTo>
                    <a:cubicBezTo>
                      <a:pt x="543210" y="1488045"/>
                      <a:pt x="535259" y="1495996"/>
                      <a:pt x="525462" y="1495996"/>
                    </a:cubicBezTo>
                    <a:cubicBezTo>
                      <a:pt x="515665" y="1495996"/>
                      <a:pt x="507714" y="1488045"/>
                      <a:pt x="507714" y="1478248"/>
                    </a:cubicBezTo>
                    <a:close/>
                    <a:moveTo>
                      <a:pt x="571214" y="1478248"/>
                    </a:moveTo>
                    <a:cubicBezTo>
                      <a:pt x="571214" y="1468451"/>
                      <a:pt x="579165" y="1460499"/>
                      <a:pt x="588962" y="1460499"/>
                    </a:cubicBezTo>
                    <a:cubicBezTo>
                      <a:pt x="598759" y="1460499"/>
                      <a:pt x="606710" y="1468451"/>
                      <a:pt x="606710" y="1478248"/>
                    </a:cubicBezTo>
                    <a:cubicBezTo>
                      <a:pt x="606710" y="1488045"/>
                      <a:pt x="598759" y="1495996"/>
                      <a:pt x="588962" y="1495996"/>
                    </a:cubicBezTo>
                    <a:cubicBezTo>
                      <a:pt x="579165" y="1495996"/>
                      <a:pt x="571214" y="1488045"/>
                      <a:pt x="571214" y="1478248"/>
                    </a:cubicBezTo>
                    <a:close/>
                    <a:moveTo>
                      <a:pt x="634714" y="1478248"/>
                    </a:moveTo>
                    <a:cubicBezTo>
                      <a:pt x="634714" y="1468451"/>
                      <a:pt x="642665" y="1460499"/>
                      <a:pt x="652462" y="1460499"/>
                    </a:cubicBezTo>
                    <a:cubicBezTo>
                      <a:pt x="662259" y="1460499"/>
                      <a:pt x="670210" y="1468451"/>
                      <a:pt x="670210" y="1478248"/>
                    </a:cubicBezTo>
                    <a:cubicBezTo>
                      <a:pt x="670210" y="1488045"/>
                      <a:pt x="662259" y="1495996"/>
                      <a:pt x="652462" y="1495996"/>
                    </a:cubicBezTo>
                    <a:cubicBezTo>
                      <a:pt x="642665" y="1495996"/>
                      <a:pt x="634714" y="1488045"/>
                      <a:pt x="634714" y="1478248"/>
                    </a:cubicBezTo>
                    <a:close/>
                    <a:moveTo>
                      <a:pt x="698214" y="1478248"/>
                    </a:moveTo>
                    <a:cubicBezTo>
                      <a:pt x="698214" y="1468451"/>
                      <a:pt x="706165" y="1460499"/>
                      <a:pt x="715962" y="1460499"/>
                    </a:cubicBezTo>
                    <a:cubicBezTo>
                      <a:pt x="725759" y="1460499"/>
                      <a:pt x="733710" y="1468451"/>
                      <a:pt x="733710" y="1478248"/>
                    </a:cubicBezTo>
                    <a:cubicBezTo>
                      <a:pt x="733710" y="1488045"/>
                      <a:pt x="725759" y="1495996"/>
                      <a:pt x="715962" y="1495996"/>
                    </a:cubicBezTo>
                    <a:cubicBezTo>
                      <a:pt x="706165" y="1495996"/>
                      <a:pt x="698214" y="1488045"/>
                      <a:pt x="698214" y="1478248"/>
                    </a:cubicBezTo>
                    <a:close/>
                    <a:moveTo>
                      <a:pt x="761714" y="1478248"/>
                    </a:moveTo>
                    <a:cubicBezTo>
                      <a:pt x="761714" y="1468451"/>
                      <a:pt x="769665" y="1460499"/>
                      <a:pt x="779462" y="1460499"/>
                    </a:cubicBezTo>
                    <a:cubicBezTo>
                      <a:pt x="789259" y="1460499"/>
                      <a:pt x="797210" y="1468451"/>
                      <a:pt x="797210" y="1478248"/>
                    </a:cubicBezTo>
                    <a:cubicBezTo>
                      <a:pt x="797210" y="1488045"/>
                      <a:pt x="789259" y="1495996"/>
                      <a:pt x="779462" y="1495996"/>
                    </a:cubicBezTo>
                    <a:cubicBezTo>
                      <a:pt x="769665" y="1495996"/>
                      <a:pt x="761714" y="1488045"/>
                      <a:pt x="761714" y="1478248"/>
                    </a:cubicBezTo>
                    <a:close/>
                    <a:moveTo>
                      <a:pt x="824928" y="1478248"/>
                    </a:moveTo>
                    <a:cubicBezTo>
                      <a:pt x="824928" y="1468293"/>
                      <a:pt x="833007" y="1460214"/>
                      <a:pt x="842962" y="1460214"/>
                    </a:cubicBezTo>
                    <a:cubicBezTo>
                      <a:pt x="852917" y="1460214"/>
                      <a:pt x="860996" y="1468293"/>
                      <a:pt x="860996" y="1478248"/>
                    </a:cubicBezTo>
                    <a:cubicBezTo>
                      <a:pt x="860996" y="1488203"/>
                      <a:pt x="852917" y="1496282"/>
                      <a:pt x="842962" y="1496282"/>
                    </a:cubicBezTo>
                    <a:cubicBezTo>
                      <a:pt x="833007" y="1496282"/>
                      <a:pt x="824928" y="1488203"/>
                      <a:pt x="824928" y="1478248"/>
                    </a:cubicBezTo>
                    <a:close/>
                    <a:moveTo>
                      <a:pt x="888428" y="1478248"/>
                    </a:moveTo>
                    <a:cubicBezTo>
                      <a:pt x="888428" y="1468293"/>
                      <a:pt x="896507" y="1460214"/>
                      <a:pt x="906462" y="1460214"/>
                    </a:cubicBezTo>
                    <a:cubicBezTo>
                      <a:pt x="916417" y="1460214"/>
                      <a:pt x="924496" y="1468293"/>
                      <a:pt x="924496" y="1478248"/>
                    </a:cubicBezTo>
                    <a:cubicBezTo>
                      <a:pt x="924496" y="1488203"/>
                      <a:pt x="916417" y="1496282"/>
                      <a:pt x="906462" y="1496282"/>
                    </a:cubicBezTo>
                    <a:cubicBezTo>
                      <a:pt x="896507" y="1496282"/>
                      <a:pt x="888428" y="1488203"/>
                      <a:pt x="888428" y="1478248"/>
                    </a:cubicBezTo>
                    <a:close/>
                    <a:moveTo>
                      <a:pt x="951928" y="1478248"/>
                    </a:moveTo>
                    <a:cubicBezTo>
                      <a:pt x="951928" y="1468293"/>
                      <a:pt x="960007" y="1460214"/>
                      <a:pt x="969962" y="1460214"/>
                    </a:cubicBezTo>
                    <a:cubicBezTo>
                      <a:pt x="979917" y="1460214"/>
                      <a:pt x="987996" y="1468293"/>
                      <a:pt x="987996" y="1478248"/>
                    </a:cubicBezTo>
                    <a:cubicBezTo>
                      <a:pt x="987996" y="1488203"/>
                      <a:pt x="979917" y="1496282"/>
                      <a:pt x="969962" y="1496282"/>
                    </a:cubicBezTo>
                    <a:cubicBezTo>
                      <a:pt x="960007" y="1496282"/>
                      <a:pt x="951928" y="1488203"/>
                      <a:pt x="951928" y="1478248"/>
                    </a:cubicBezTo>
                    <a:close/>
                    <a:moveTo>
                      <a:pt x="1015428" y="1478248"/>
                    </a:moveTo>
                    <a:cubicBezTo>
                      <a:pt x="1015428" y="1468293"/>
                      <a:pt x="1023507" y="1460214"/>
                      <a:pt x="1033462" y="1460214"/>
                    </a:cubicBezTo>
                    <a:cubicBezTo>
                      <a:pt x="1043417" y="1460214"/>
                      <a:pt x="1051496" y="1468293"/>
                      <a:pt x="1051496" y="1478248"/>
                    </a:cubicBezTo>
                    <a:cubicBezTo>
                      <a:pt x="1051496" y="1488203"/>
                      <a:pt x="1043417" y="1496282"/>
                      <a:pt x="1033462" y="1496282"/>
                    </a:cubicBezTo>
                    <a:cubicBezTo>
                      <a:pt x="1023507" y="1496282"/>
                      <a:pt x="1015428" y="1488203"/>
                      <a:pt x="1015428" y="1478248"/>
                    </a:cubicBezTo>
                    <a:close/>
                    <a:moveTo>
                      <a:pt x="1078928" y="1478248"/>
                    </a:moveTo>
                    <a:cubicBezTo>
                      <a:pt x="1078928" y="1468293"/>
                      <a:pt x="1087007" y="1460214"/>
                      <a:pt x="1096962" y="1460214"/>
                    </a:cubicBezTo>
                    <a:cubicBezTo>
                      <a:pt x="1106917" y="1460214"/>
                      <a:pt x="1114996" y="1468293"/>
                      <a:pt x="1114996" y="1478248"/>
                    </a:cubicBezTo>
                    <a:cubicBezTo>
                      <a:pt x="1114996" y="1488203"/>
                      <a:pt x="1106917" y="1496282"/>
                      <a:pt x="1096962" y="1496282"/>
                    </a:cubicBezTo>
                    <a:cubicBezTo>
                      <a:pt x="1087007" y="1496282"/>
                      <a:pt x="1078928" y="1488203"/>
                      <a:pt x="1078928" y="1478248"/>
                    </a:cubicBezTo>
                    <a:close/>
                    <a:moveTo>
                      <a:pt x="1142428" y="1478248"/>
                    </a:moveTo>
                    <a:cubicBezTo>
                      <a:pt x="1142428" y="1468293"/>
                      <a:pt x="1150507" y="1460214"/>
                      <a:pt x="1160462" y="1460214"/>
                    </a:cubicBezTo>
                    <a:cubicBezTo>
                      <a:pt x="1170417" y="1460214"/>
                      <a:pt x="1178496" y="1468293"/>
                      <a:pt x="1178496" y="1478248"/>
                    </a:cubicBezTo>
                    <a:cubicBezTo>
                      <a:pt x="1178496" y="1488203"/>
                      <a:pt x="1170417" y="1496282"/>
                      <a:pt x="1160462" y="1496282"/>
                    </a:cubicBezTo>
                    <a:cubicBezTo>
                      <a:pt x="1150507" y="1496282"/>
                      <a:pt x="1142428" y="1488203"/>
                      <a:pt x="1142428" y="1478248"/>
                    </a:cubicBezTo>
                    <a:close/>
                    <a:moveTo>
                      <a:pt x="1205928" y="1478248"/>
                    </a:moveTo>
                    <a:cubicBezTo>
                      <a:pt x="1205928" y="1468293"/>
                      <a:pt x="1214007" y="1460214"/>
                      <a:pt x="1223962" y="1460214"/>
                    </a:cubicBezTo>
                    <a:cubicBezTo>
                      <a:pt x="1233917" y="1460214"/>
                      <a:pt x="1241996" y="1468293"/>
                      <a:pt x="1241996" y="1478248"/>
                    </a:cubicBezTo>
                    <a:cubicBezTo>
                      <a:pt x="1241996" y="1488203"/>
                      <a:pt x="1233917" y="1496282"/>
                      <a:pt x="1223962" y="1496282"/>
                    </a:cubicBezTo>
                    <a:cubicBezTo>
                      <a:pt x="1214007" y="1496282"/>
                      <a:pt x="1205928" y="1488203"/>
                      <a:pt x="1205928" y="1478248"/>
                    </a:cubicBezTo>
                    <a:close/>
                    <a:moveTo>
                      <a:pt x="1269428" y="1478248"/>
                    </a:moveTo>
                    <a:cubicBezTo>
                      <a:pt x="1269428" y="1468293"/>
                      <a:pt x="1277507" y="1460214"/>
                      <a:pt x="1287462" y="1460214"/>
                    </a:cubicBezTo>
                    <a:cubicBezTo>
                      <a:pt x="1297417" y="1460214"/>
                      <a:pt x="1305496" y="1468293"/>
                      <a:pt x="1305496" y="1478248"/>
                    </a:cubicBezTo>
                    <a:cubicBezTo>
                      <a:pt x="1305496" y="1488203"/>
                      <a:pt x="1297417" y="1496282"/>
                      <a:pt x="1287462" y="1496282"/>
                    </a:cubicBezTo>
                    <a:cubicBezTo>
                      <a:pt x="1277507" y="1496282"/>
                      <a:pt x="1269428" y="1488203"/>
                      <a:pt x="1269428" y="1478248"/>
                    </a:cubicBezTo>
                    <a:close/>
                    <a:moveTo>
                      <a:pt x="1332642" y="1478248"/>
                    </a:moveTo>
                    <a:cubicBezTo>
                      <a:pt x="1332642" y="1468135"/>
                      <a:pt x="1340850" y="1459928"/>
                      <a:pt x="1350962" y="1459928"/>
                    </a:cubicBezTo>
                    <a:cubicBezTo>
                      <a:pt x="1361075" y="1459928"/>
                      <a:pt x="1369282" y="1468135"/>
                      <a:pt x="1369282" y="1478248"/>
                    </a:cubicBezTo>
                    <a:cubicBezTo>
                      <a:pt x="1369282" y="1488360"/>
                      <a:pt x="1361075" y="1496568"/>
                      <a:pt x="1350962" y="1496568"/>
                    </a:cubicBezTo>
                    <a:cubicBezTo>
                      <a:pt x="1340850" y="1496568"/>
                      <a:pt x="1332642" y="1488360"/>
                      <a:pt x="1332642" y="1478248"/>
                    </a:cubicBezTo>
                    <a:close/>
                    <a:moveTo>
                      <a:pt x="1396142" y="1478248"/>
                    </a:moveTo>
                    <a:cubicBezTo>
                      <a:pt x="1396142" y="1468135"/>
                      <a:pt x="1404350" y="1459928"/>
                      <a:pt x="1414462" y="1459928"/>
                    </a:cubicBezTo>
                    <a:cubicBezTo>
                      <a:pt x="1424575" y="1459928"/>
                      <a:pt x="1432782" y="1468135"/>
                      <a:pt x="1432782" y="1478248"/>
                    </a:cubicBezTo>
                    <a:cubicBezTo>
                      <a:pt x="1432782" y="1488360"/>
                      <a:pt x="1424575" y="1496568"/>
                      <a:pt x="1414462" y="1496568"/>
                    </a:cubicBezTo>
                    <a:cubicBezTo>
                      <a:pt x="1404350" y="1496568"/>
                      <a:pt x="1396142" y="1488360"/>
                      <a:pt x="1396142" y="1478248"/>
                    </a:cubicBezTo>
                    <a:close/>
                    <a:moveTo>
                      <a:pt x="1459642" y="1478248"/>
                    </a:moveTo>
                    <a:cubicBezTo>
                      <a:pt x="1459642" y="1468135"/>
                      <a:pt x="1467850" y="1459928"/>
                      <a:pt x="1477962" y="1459928"/>
                    </a:cubicBezTo>
                    <a:cubicBezTo>
                      <a:pt x="1488075" y="1459928"/>
                      <a:pt x="1496282" y="1468135"/>
                      <a:pt x="1496282" y="1478248"/>
                    </a:cubicBezTo>
                    <a:cubicBezTo>
                      <a:pt x="1496282" y="1488360"/>
                      <a:pt x="1488075" y="1496568"/>
                      <a:pt x="1477962" y="1496568"/>
                    </a:cubicBezTo>
                    <a:cubicBezTo>
                      <a:pt x="1467850" y="1496568"/>
                      <a:pt x="1459642" y="1488360"/>
                      <a:pt x="1459642" y="1478248"/>
                    </a:cubicBezTo>
                    <a:close/>
                    <a:moveTo>
                      <a:pt x="1523142" y="1478248"/>
                    </a:moveTo>
                    <a:cubicBezTo>
                      <a:pt x="1523142" y="1468135"/>
                      <a:pt x="1531350" y="1459928"/>
                      <a:pt x="1541462" y="1459928"/>
                    </a:cubicBezTo>
                    <a:cubicBezTo>
                      <a:pt x="1551575" y="1459928"/>
                      <a:pt x="1559782" y="1468135"/>
                      <a:pt x="1559782" y="1478248"/>
                    </a:cubicBezTo>
                    <a:cubicBezTo>
                      <a:pt x="1559782" y="1488360"/>
                      <a:pt x="1551575" y="1496568"/>
                      <a:pt x="1541462" y="1496568"/>
                    </a:cubicBezTo>
                    <a:cubicBezTo>
                      <a:pt x="1531350" y="1496568"/>
                      <a:pt x="1523142" y="1488360"/>
                      <a:pt x="1523142" y="1478248"/>
                    </a:cubicBezTo>
                    <a:close/>
                    <a:moveTo>
                      <a:pt x="1586642" y="1478248"/>
                    </a:moveTo>
                    <a:cubicBezTo>
                      <a:pt x="1586642" y="1468135"/>
                      <a:pt x="1594850" y="1459928"/>
                      <a:pt x="1604962" y="1459928"/>
                    </a:cubicBezTo>
                    <a:cubicBezTo>
                      <a:pt x="1615075" y="1459928"/>
                      <a:pt x="1623282" y="1468135"/>
                      <a:pt x="1623282" y="1478248"/>
                    </a:cubicBezTo>
                    <a:cubicBezTo>
                      <a:pt x="1623282" y="1488360"/>
                      <a:pt x="1615075" y="1496568"/>
                      <a:pt x="1604962" y="1496568"/>
                    </a:cubicBezTo>
                    <a:cubicBezTo>
                      <a:pt x="1594850" y="1496568"/>
                      <a:pt x="1586642" y="1488360"/>
                      <a:pt x="1586642" y="1478248"/>
                    </a:cubicBezTo>
                    <a:close/>
                    <a:moveTo>
                      <a:pt x="1650142" y="1478248"/>
                    </a:moveTo>
                    <a:cubicBezTo>
                      <a:pt x="1650142" y="1468135"/>
                      <a:pt x="1658350" y="1459928"/>
                      <a:pt x="1668462" y="1459928"/>
                    </a:cubicBezTo>
                    <a:cubicBezTo>
                      <a:pt x="1678575" y="1459928"/>
                      <a:pt x="1686782" y="1468135"/>
                      <a:pt x="1686782" y="1478248"/>
                    </a:cubicBezTo>
                    <a:cubicBezTo>
                      <a:pt x="1686782" y="1488360"/>
                      <a:pt x="1678575" y="1496568"/>
                      <a:pt x="1668462" y="1496568"/>
                    </a:cubicBezTo>
                    <a:cubicBezTo>
                      <a:pt x="1658350" y="1496568"/>
                      <a:pt x="1650142" y="1488360"/>
                      <a:pt x="1650142" y="1478248"/>
                    </a:cubicBezTo>
                    <a:close/>
                    <a:moveTo>
                      <a:pt x="1713357" y="1478248"/>
                    </a:moveTo>
                    <a:cubicBezTo>
                      <a:pt x="1713357" y="1467977"/>
                      <a:pt x="1721692" y="1459642"/>
                      <a:pt x="1731962" y="1459642"/>
                    </a:cubicBezTo>
                    <a:cubicBezTo>
                      <a:pt x="1742232" y="1459642"/>
                      <a:pt x="1750568" y="1467977"/>
                      <a:pt x="1750568" y="1478248"/>
                    </a:cubicBezTo>
                    <a:cubicBezTo>
                      <a:pt x="1750568" y="1488518"/>
                      <a:pt x="1742232" y="1496853"/>
                      <a:pt x="1731962" y="1496853"/>
                    </a:cubicBezTo>
                    <a:cubicBezTo>
                      <a:pt x="1721692" y="1496853"/>
                      <a:pt x="1713357" y="1488518"/>
                      <a:pt x="1713357" y="1478248"/>
                    </a:cubicBezTo>
                    <a:close/>
                    <a:moveTo>
                      <a:pt x="1776857" y="1478248"/>
                    </a:moveTo>
                    <a:cubicBezTo>
                      <a:pt x="1776857" y="1467977"/>
                      <a:pt x="1785192" y="1459642"/>
                      <a:pt x="1795462" y="1459642"/>
                    </a:cubicBezTo>
                    <a:cubicBezTo>
                      <a:pt x="1805732" y="1459642"/>
                      <a:pt x="1814068" y="1467977"/>
                      <a:pt x="1814068" y="1478248"/>
                    </a:cubicBezTo>
                    <a:cubicBezTo>
                      <a:pt x="1814068" y="1488518"/>
                      <a:pt x="1805732" y="1496853"/>
                      <a:pt x="1795462" y="1496853"/>
                    </a:cubicBezTo>
                    <a:cubicBezTo>
                      <a:pt x="1785192" y="1496853"/>
                      <a:pt x="1776857" y="1488518"/>
                      <a:pt x="1776857" y="1478248"/>
                    </a:cubicBezTo>
                    <a:close/>
                    <a:moveTo>
                      <a:pt x="1840357" y="1478248"/>
                    </a:moveTo>
                    <a:cubicBezTo>
                      <a:pt x="1840357" y="1467977"/>
                      <a:pt x="1848692" y="1459642"/>
                      <a:pt x="1858962" y="1459642"/>
                    </a:cubicBezTo>
                    <a:cubicBezTo>
                      <a:pt x="1869232" y="1459642"/>
                      <a:pt x="1877568" y="1467977"/>
                      <a:pt x="1877568" y="1478248"/>
                    </a:cubicBezTo>
                    <a:cubicBezTo>
                      <a:pt x="1877568" y="1488518"/>
                      <a:pt x="1869232" y="1496853"/>
                      <a:pt x="1858962" y="1496853"/>
                    </a:cubicBezTo>
                    <a:cubicBezTo>
                      <a:pt x="1848692" y="1496853"/>
                      <a:pt x="1840357" y="1488518"/>
                      <a:pt x="1840357" y="1478248"/>
                    </a:cubicBezTo>
                    <a:close/>
                    <a:moveTo>
                      <a:pt x="1903857" y="1478248"/>
                    </a:moveTo>
                    <a:cubicBezTo>
                      <a:pt x="1903857" y="1467977"/>
                      <a:pt x="1912192" y="1459642"/>
                      <a:pt x="1922462" y="1459642"/>
                    </a:cubicBezTo>
                    <a:cubicBezTo>
                      <a:pt x="1932732" y="1459642"/>
                      <a:pt x="1941068" y="1467977"/>
                      <a:pt x="1941068" y="1478248"/>
                    </a:cubicBezTo>
                    <a:cubicBezTo>
                      <a:pt x="1941068" y="1488518"/>
                      <a:pt x="1932732" y="1496853"/>
                      <a:pt x="1922462" y="1496853"/>
                    </a:cubicBezTo>
                    <a:cubicBezTo>
                      <a:pt x="1912192" y="1496853"/>
                      <a:pt x="1903857" y="1488518"/>
                      <a:pt x="1903857" y="1478248"/>
                    </a:cubicBezTo>
                    <a:close/>
                    <a:moveTo>
                      <a:pt x="1967357" y="1478248"/>
                    </a:moveTo>
                    <a:cubicBezTo>
                      <a:pt x="1967357" y="1467977"/>
                      <a:pt x="1975692" y="1459642"/>
                      <a:pt x="1985962" y="1459642"/>
                    </a:cubicBezTo>
                    <a:cubicBezTo>
                      <a:pt x="1996232" y="1459642"/>
                      <a:pt x="2004568" y="1467977"/>
                      <a:pt x="2004568" y="1478248"/>
                    </a:cubicBezTo>
                    <a:cubicBezTo>
                      <a:pt x="2004568" y="1488518"/>
                      <a:pt x="1996232" y="1496853"/>
                      <a:pt x="1985962" y="1496853"/>
                    </a:cubicBezTo>
                    <a:cubicBezTo>
                      <a:pt x="1975692" y="1496853"/>
                      <a:pt x="1967357" y="1488518"/>
                      <a:pt x="1967357" y="1478248"/>
                    </a:cubicBezTo>
                    <a:close/>
                    <a:moveTo>
                      <a:pt x="2030571" y="1478248"/>
                    </a:moveTo>
                    <a:cubicBezTo>
                      <a:pt x="2030571" y="1467820"/>
                      <a:pt x="2039034" y="1459357"/>
                      <a:pt x="2049462" y="1459357"/>
                    </a:cubicBezTo>
                    <a:cubicBezTo>
                      <a:pt x="2059890" y="1459357"/>
                      <a:pt x="2068353" y="1467820"/>
                      <a:pt x="2068353" y="1478248"/>
                    </a:cubicBezTo>
                    <a:cubicBezTo>
                      <a:pt x="2068353" y="1488676"/>
                      <a:pt x="2059890" y="1497139"/>
                      <a:pt x="2049462" y="1497139"/>
                    </a:cubicBezTo>
                    <a:cubicBezTo>
                      <a:pt x="2039034" y="1497139"/>
                      <a:pt x="2030571" y="1488676"/>
                      <a:pt x="2030571" y="1478248"/>
                    </a:cubicBezTo>
                    <a:close/>
                    <a:moveTo>
                      <a:pt x="2094071" y="1478248"/>
                    </a:moveTo>
                    <a:cubicBezTo>
                      <a:pt x="2094071" y="1467820"/>
                      <a:pt x="2102534" y="1459357"/>
                      <a:pt x="2112962" y="1459357"/>
                    </a:cubicBezTo>
                    <a:cubicBezTo>
                      <a:pt x="2123390" y="1459357"/>
                      <a:pt x="2131853" y="1467820"/>
                      <a:pt x="2131853" y="1478248"/>
                    </a:cubicBezTo>
                    <a:cubicBezTo>
                      <a:pt x="2131853" y="1488676"/>
                      <a:pt x="2123390" y="1497139"/>
                      <a:pt x="2112962" y="1497139"/>
                    </a:cubicBezTo>
                    <a:cubicBezTo>
                      <a:pt x="2102534" y="1497139"/>
                      <a:pt x="2094071" y="1488676"/>
                      <a:pt x="2094071" y="1478248"/>
                    </a:cubicBezTo>
                    <a:close/>
                    <a:moveTo>
                      <a:pt x="2159285" y="1478248"/>
                    </a:moveTo>
                    <a:cubicBezTo>
                      <a:pt x="2159285" y="1468766"/>
                      <a:pt x="2166981" y="1461071"/>
                      <a:pt x="2176462" y="1461071"/>
                    </a:cubicBezTo>
                    <a:cubicBezTo>
                      <a:pt x="2185944" y="1461071"/>
                      <a:pt x="2193639" y="1468766"/>
                      <a:pt x="2193639" y="1478248"/>
                    </a:cubicBezTo>
                    <a:cubicBezTo>
                      <a:pt x="2193639" y="1487729"/>
                      <a:pt x="2185944" y="1495424"/>
                      <a:pt x="2176462" y="1495424"/>
                    </a:cubicBezTo>
                    <a:cubicBezTo>
                      <a:pt x="2166981" y="1495424"/>
                      <a:pt x="2159285" y="1487729"/>
                      <a:pt x="2159285" y="1478248"/>
                    </a:cubicBezTo>
                    <a:close/>
                    <a:moveTo>
                      <a:pt x="2222785" y="1478248"/>
                    </a:moveTo>
                    <a:cubicBezTo>
                      <a:pt x="2222785" y="1468766"/>
                      <a:pt x="2230481" y="1461071"/>
                      <a:pt x="2239962" y="1461071"/>
                    </a:cubicBezTo>
                    <a:cubicBezTo>
                      <a:pt x="2249444" y="1461071"/>
                      <a:pt x="2257139" y="1468766"/>
                      <a:pt x="2257139" y="1478248"/>
                    </a:cubicBezTo>
                    <a:cubicBezTo>
                      <a:pt x="2257139" y="1487729"/>
                      <a:pt x="2249444" y="1495424"/>
                      <a:pt x="2239962" y="1495424"/>
                    </a:cubicBezTo>
                    <a:cubicBezTo>
                      <a:pt x="2230481" y="1495424"/>
                      <a:pt x="2222785" y="1487729"/>
                      <a:pt x="2222785" y="1478248"/>
                    </a:cubicBezTo>
                    <a:close/>
                    <a:moveTo>
                      <a:pt x="2286285" y="1478248"/>
                    </a:moveTo>
                    <a:cubicBezTo>
                      <a:pt x="2286285" y="1468766"/>
                      <a:pt x="2293981" y="1461071"/>
                      <a:pt x="2303462" y="1461071"/>
                    </a:cubicBezTo>
                    <a:cubicBezTo>
                      <a:pt x="2312944" y="1461071"/>
                      <a:pt x="2320639" y="1468766"/>
                      <a:pt x="2320639" y="1478248"/>
                    </a:cubicBezTo>
                    <a:cubicBezTo>
                      <a:pt x="2320639" y="1487729"/>
                      <a:pt x="2312944" y="1495424"/>
                      <a:pt x="2303462" y="1495424"/>
                    </a:cubicBezTo>
                    <a:cubicBezTo>
                      <a:pt x="2293981" y="1495424"/>
                      <a:pt x="2286285" y="1487729"/>
                      <a:pt x="2286285" y="1478248"/>
                    </a:cubicBezTo>
                    <a:close/>
                    <a:moveTo>
                      <a:pt x="2349500" y="1478248"/>
                    </a:moveTo>
                    <a:cubicBezTo>
                      <a:pt x="2349500" y="1468608"/>
                      <a:pt x="2357323" y="1460785"/>
                      <a:pt x="2366962" y="1460785"/>
                    </a:cubicBezTo>
                    <a:cubicBezTo>
                      <a:pt x="2376601" y="1460785"/>
                      <a:pt x="2384425" y="1468608"/>
                      <a:pt x="2384425" y="1478248"/>
                    </a:cubicBezTo>
                    <a:cubicBezTo>
                      <a:pt x="2384425" y="1487887"/>
                      <a:pt x="2376601" y="1495710"/>
                      <a:pt x="2366962" y="1495710"/>
                    </a:cubicBezTo>
                    <a:cubicBezTo>
                      <a:pt x="2357323" y="1495710"/>
                      <a:pt x="2349500" y="1487887"/>
                      <a:pt x="2349500" y="1478248"/>
                    </a:cubicBezTo>
                    <a:close/>
                    <a:moveTo>
                      <a:pt x="2413000" y="1478248"/>
                    </a:moveTo>
                    <a:cubicBezTo>
                      <a:pt x="2413000" y="1468608"/>
                      <a:pt x="2420823" y="1460785"/>
                      <a:pt x="2430462" y="1460785"/>
                    </a:cubicBezTo>
                    <a:cubicBezTo>
                      <a:pt x="2440101" y="1460785"/>
                      <a:pt x="2447925" y="1468608"/>
                      <a:pt x="2447925" y="1478248"/>
                    </a:cubicBezTo>
                    <a:cubicBezTo>
                      <a:pt x="2447925" y="1487887"/>
                      <a:pt x="2440101" y="1495710"/>
                      <a:pt x="2430462" y="1495710"/>
                    </a:cubicBezTo>
                    <a:cubicBezTo>
                      <a:pt x="2420823" y="1495710"/>
                      <a:pt x="2413000" y="1487887"/>
                      <a:pt x="2413000" y="1478248"/>
                    </a:cubicBezTo>
                    <a:close/>
                    <a:moveTo>
                      <a:pt x="0" y="1541748"/>
                    </a:moveTo>
                    <a:cubicBezTo>
                      <a:pt x="0" y="1532108"/>
                      <a:pt x="7823" y="1524285"/>
                      <a:pt x="17462" y="1524285"/>
                    </a:cubicBezTo>
                    <a:cubicBezTo>
                      <a:pt x="27101" y="1524285"/>
                      <a:pt x="34925" y="1532108"/>
                      <a:pt x="34925" y="1541748"/>
                    </a:cubicBezTo>
                    <a:cubicBezTo>
                      <a:pt x="34925" y="1551387"/>
                      <a:pt x="27101" y="1559210"/>
                      <a:pt x="17462" y="1559210"/>
                    </a:cubicBezTo>
                    <a:cubicBezTo>
                      <a:pt x="7823" y="1559210"/>
                      <a:pt x="0" y="1551387"/>
                      <a:pt x="0" y="1541748"/>
                    </a:cubicBezTo>
                    <a:close/>
                    <a:moveTo>
                      <a:pt x="63500" y="1541748"/>
                    </a:moveTo>
                    <a:cubicBezTo>
                      <a:pt x="63500" y="1532108"/>
                      <a:pt x="71323" y="1524285"/>
                      <a:pt x="80962" y="1524285"/>
                    </a:cubicBezTo>
                    <a:cubicBezTo>
                      <a:pt x="90601" y="1524285"/>
                      <a:pt x="98425" y="1532108"/>
                      <a:pt x="98425" y="1541748"/>
                    </a:cubicBezTo>
                    <a:cubicBezTo>
                      <a:pt x="98425" y="1551387"/>
                      <a:pt x="90601" y="1559210"/>
                      <a:pt x="80962" y="1559210"/>
                    </a:cubicBezTo>
                    <a:cubicBezTo>
                      <a:pt x="71323" y="1559210"/>
                      <a:pt x="63500" y="1551387"/>
                      <a:pt x="63500" y="1541748"/>
                    </a:cubicBezTo>
                    <a:close/>
                    <a:moveTo>
                      <a:pt x="126714" y="1541748"/>
                    </a:moveTo>
                    <a:cubicBezTo>
                      <a:pt x="126714" y="1531951"/>
                      <a:pt x="134665" y="1523999"/>
                      <a:pt x="144462" y="1523999"/>
                    </a:cubicBezTo>
                    <a:cubicBezTo>
                      <a:pt x="154259" y="1523999"/>
                      <a:pt x="162210" y="1531951"/>
                      <a:pt x="162210" y="1541748"/>
                    </a:cubicBezTo>
                    <a:cubicBezTo>
                      <a:pt x="162210" y="1551545"/>
                      <a:pt x="154259" y="1559496"/>
                      <a:pt x="144462" y="1559496"/>
                    </a:cubicBezTo>
                    <a:cubicBezTo>
                      <a:pt x="134665" y="1559496"/>
                      <a:pt x="126714" y="1551545"/>
                      <a:pt x="126714" y="1541748"/>
                    </a:cubicBezTo>
                    <a:close/>
                    <a:moveTo>
                      <a:pt x="190214" y="1541748"/>
                    </a:moveTo>
                    <a:cubicBezTo>
                      <a:pt x="190214" y="1531951"/>
                      <a:pt x="198165" y="1523999"/>
                      <a:pt x="207962" y="1523999"/>
                    </a:cubicBezTo>
                    <a:cubicBezTo>
                      <a:pt x="217759" y="1523999"/>
                      <a:pt x="225710" y="1531951"/>
                      <a:pt x="225710" y="1541748"/>
                    </a:cubicBezTo>
                    <a:cubicBezTo>
                      <a:pt x="225710" y="1551545"/>
                      <a:pt x="217759" y="1559496"/>
                      <a:pt x="207962" y="1559496"/>
                    </a:cubicBezTo>
                    <a:cubicBezTo>
                      <a:pt x="198165" y="1559496"/>
                      <a:pt x="190214" y="1551545"/>
                      <a:pt x="190214" y="1541748"/>
                    </a:cubicBezTo>
                    <a:close/>
                    <a:moveTo>
                      <a:pt x="253714" y="1541748"/>
                    </a:moveTo>
                    <a:cubicBezTo>
                      <a:pt x="253714" y="1531951"/>
                      <a:pt x="261665" y="1523999"/>
                      <a:pt x="271462" y="1523999"/>
                    </a:cubicBezTo>
                    <a:cubicBezTo>
                      <a:pt x="281259" y="1523999"/>
                      <a:pt x="289210" y="1531951"/>
                      <a:pt x="289210" y="1541748"/>
                    </a:cubicBezTo>
                    <a:cubicBezTo>
                      <a:pt x="289210" y="1551545"/>
                      <a:pt x="281259" y="1559496"/>
                      <a:pt x="271462" y="1559496"/>
                    </a:cubicBezTo>
                    <a:cubicBezTo>
                      <a:pt x="261665" y="1559496"/>
                      <a:pt x="253714" y="1551545"/>
                      <a:pt x="253714" y="1541748"/>
                    </a:cubicBezTo>
                    <a:close/>
                    <a:moveTo>
                      <a:pt x="317214" y="1541748"/>
                    </a:moveTo>
                    <a:cubicBezTo>
                      <a:pt x="317214" y="1531951"/>
                      <a:pt x="325165" y="1523999"/>
                      <a:pt x="334962" y="1523999"/>
                    </a:cubicBezTo>
                    <a:cubicBezTo>
                      <a:pt x="344759" y="1523999"/>
                      <a:pt x="352710" y="1531951"/>
                      <a:pt x="352710" y="1541748"/>
                    </a:cubicBezTo>
                    <a:cubicBezTo>
                      <a:pt x="352710" y="1551545"/>
                      <a:pt x="344759" y="1559496"/>
                      <a:pt x="334962" y="1559496"/>
                    </a:cubicBezTo>
                    <a:cubicBezTo>
                      <a:pt x="325165" y="1559496"/>
                      <a:pt x="317214" y="1551545"/>
                      <a:pt x="317214" y="1541748"/>
                    </a:cubicBezTo>
                    <a:close/>
                    <a:moveTo>
                      <a:pt x="380714" y="1541748"/>
                    </a:moveTo>
                    <a:cubicBezTo>
                      <a:pt x="380714" y="1531951"/>
                      <a:pt x="388665" y="1523999"/>
                      <a:pt x="398462" y="1523999"/>
                    </a:cubicBezTo>
                    <a:cubicBezTo>
                      <a:pt x="408259" y="1523999"/>
                      <a:pt x="416210" y="1531951"/>
                      <a:pt x="416210" y="1541748"/>
                    </a:cubicBezTo>
                    <a:cubicBezTo>
                      <a:pt x="416210" y="1551545"/>
                      <a:pt x="408259" y="1559496"/>
                      <a:pt x="398462" y="1559496"/>
                    </a:cubicBezTo>
                    <a:cubicBezTo>
                      <a:pt x="388665" y="1559496"/>
                      <a:pt x="380714" y="1551545"/>
                      <a:pt x="380714" y="1541748"/>
                    </a:cubicBezTo>
                    <a:close/>
                    <a:moveTo>
                      <a:pt x="444214" y="1541748"/>
                    </a:moveTo>
                    <a:cubicBezTo>
                      <a:pt x="444214" y="1531951"/>
                      <a:pt x="452165" y="1523999"/>
                      <a:pt x="461962" y="1523999"/>
                    </a:cubicBezTo>
                    <a:cubicBezTo>
                      <a:pt x="471759" y="1523999"/>
                      <a:pt x="479710" y="1531951"/>
                      <a:pt x="479710" y="1541748"/>
                    </a:cubicBezTo>
                    <a:cubicBezTo>
                      <a:pt x="479710" y="1551545"/>
                      <a:pt x="471759" y="1559496"/>
                      <a:pt x="461962" y="1559496"/>
                    </a:cubicBezTo>
                    <a:cubicBezTo>
                      <a:pt x="452165" y="1559496"/>
                      <a:pt x="444214" y="1551545"/>
                      <a:pt x="444214" y="1541748"/>
                    </a:cubicBezTo>
                    <a:close/>
                    <a:moveTo>
                      <a:pt x="507714" y="1541748"/>
                    </a:moveTo>
                    <a:cubicBezTo>
                      <a:pt x="507714" y="1531951"/>
                      <a:pt x="515665" y="1523999"/>
                      <a:pt x="525462" y="1523999"/>
                    </a:cubicBezTo>
                    <a:cubicBezTo>
                      <a:pt x="535259" y="1523999"/>
                      <a:pt x="543210" y="1531951"/>
                      <a:pt x="543210" y="1541748"/>
                    </a:cubicBezTo>
                    <a:cubicBezTo>
                      <a:pt x="543210" y="1551545"/>
                      <a:pt x="535259" y="1559496"/>
                      <a:pt x="525462" y="1559496"/>
                    </a:cubicBezTo>
                    <a:cubicBezTo>
                      <a:pt x="515665" y="1559496"/>
                      <a:pt x="507714" y="1551545"/>
                      <a:pt x="507714" y="1541748"/>
                    </a:cubicBezTo>
                    <a:close/>
                    <a:moveTo>
                      <a:pt x="571214" y="1541748"/>
                    </a:moveTo>
                    <a:cubicBezTo>
                      <a:pt x="571214" y="1531951"/>
                      <a:pt x="579165" y="1523999"/>
                      <a:pt x="588962" y="1523999"/>
                    </a:cubicBezTo>
                    <a:cubicBezTo>
                      <a:pt x="598759" y="1523999"/>
                      <a:pt x="606710" y="1531951"/>
                      <a:pt x="606710" y="1541748"/>
                    </a:cubicBezTo>
                    <a:cubicBezTo>
                      <a:pt x="606710" y="1551545"/>
                      <a:pt x="598759" y="1559496"/>
                      <a:pt x="588962" y="1559496"/>
                    </a:cubicBezTo>
                    <a:cubicBezTo>
                      <a:pt x="579165" y="1559496"/>
                      <a:pt x="571214" y="1551545"/>
                      <a:pt x="571214" y="1541748"/>
                    </a:cubicBezTo>
                    <a:close/>
                    <a:moveTo>
                      <a:pt x="634714" y="1541748"/>
                    </a:moveTo>
                    <a:cubicBezTo>
                      <a:pt x="634714" y="1531951"/>
                      <a:pt x="642665" y="1523999"/>
                      <a:pt x="652462" y="1523999"/>
                    </a:cubicBezTo>
                    <a:cubicBezTo>
                      <a:pt x="662259" y="1523999"/>
                      <a:pt x="670210" y="1531951"/>
                      <a:pt x="670210" y="1541748"/>
                    </a:cubicBezTo>
                    <a:cubicBezTo>
                      <a:pt x="670210" y="1551545"/>
                      <a:pt x="662259" y="1559496"/>
                      <a:pt x="652462" y="1559496"/>
                    </a:cubicBezTo>
                    <a:cubicBezTo>
                      <a:pt x="642665" y="1559496"/>
                      <a:pt x="634714" y="1551545"/>
                      <a:pt x="634714" y="1541748"/>
                    </a:cubicBezTo>
                    <a:close/>
                    <a:moveTo>
                      <a:pt x="697928" y="1541748"/>
                    </a:moveTo>
                    <a:cubicBezTo>
                      <a:pt x="697928" y="1531793"/>
                      <a:pt x="706007" y="1523714"/>
                      <a:pt x="715962" y="1523714"/>
                    </a:cubicBezTo>
                    <a:cubicBezTo>
                      <a:pt x="725917" y="1523714"/>
                      <a:pt x="733996" y="1531793"/>
                      <a:pt x="733996" y="1541748"/>
                    </a:cubicBezTo>
                    <a:cubicBezTo>
                      <a:pt x="733996" y="1551703"/>
                      <a:pt x="725917" y="1559782"/>
                      <a:pt x="715962" y="1559782"/>
                    </a:cubicBezTo>
                    <a:cubicBezTo>
                      <a:pt x="706007" y="1559782"/>
                      <a:pt x="697928" y="1551703"/>
                      <a:pt x="697928" y="1541748"/>
                    </a:cubicBezTo>
                    <a:close/>
                    <a:moveTo>
                      <a:pt x="761428" y="1541748"/>
                    </a:moveTo>
                    <a:cubicBezTo>
                      <a:pt x="761428" y="1531793"/>
                      <a:pt x="769507" y="1523714"/>
                      <a:pt x="779462" y="1523714"/>
                    </a:cubicBezTo>
                    <a:cubicBezTo>
                      <a:pt x="789417" y="1523714"/>
                      <a:pt x="797496" y="1531793"/>
                      <a:pt x="797496" y="1541748"/>
                    </a:cubicBezTo>
                    <a:cubicBezTo>
                      <a:pt x="797496" y="1551703"/>
                      <a:pt x="789417" y="1559782"/>
                      <a:pt x="779462" y="1559782"/>
                    </a:cubicBezTo>
                    <a:cubicBezTo>
                      <a:pt x="769507" y="1559782"/>
                      <a:pt x="761428" y="1551703"/>
                      <a:pt x="761428" y="1541748"/>
                    </a:cubicBezTo>
                    <a:close/>
                    <a:moveTo>
                      <a:pt x="824928" y="1541748"/>
                    </a:moveTo>
                    <a:cubicBezTo>
                      <a:pt x="824928" y="1531793"/>
                      <a:pt x="833007" y="1523714"/>
                      <a:pt x="842962" y="1523714"/>
                    </a:cubicBezTo>
                    <a:cubicBezTo>
                      <a:pt x="852917" y="1523714"/>
                      <a:pt x="860996" y="1531793"/>
                      <a:pt x="860996" y="1541748"/>
                    </a:cubicBezTo>
                    <a:cubicBezTo>
                      <a:pt x="860996" y="1551703"/>
                      <a:pt x="852917" y="1559782"/>
                      <a:pt x="842962" y="1559782"/>
                    </a:cubicBezTo>
                    <a:cubicBezTo>
                      <a:pt x="833007" y="1559782"/>
                      <a:pt x="824928" y="1551703"/>
                      <a:pt x="824928" y="1541748"/>
                    </a:cubicBezTo>
                    <a:close/>
                    <a:moveTo>
                      <a:pt x="888428" y="1541748"/>
                    </a:moveTo>
                    <a:cubicBezTo>
                      <a:pt x="888428" y="1531793"/>
                      <a:pt x="896507" y="1523714"/>
                      <a:pt x="906462" y="1523714"/>
                    </a:cubicBezTo>
                    <a:cubicBezTo>
                      <a:pt x="916417" y="1523714"/>
                      <a:pt x="924496" y="1531793"/>
                      <a:pt x="924496" y="1541748"/>
                    </a:cubicBezTo>
                    <a:cubicBezTo>
                      <a:pt x="924496" y="1551703"/>
                      <a:pt x="916417" y="1559782"/>
                      <a:pt x="906462" y="1559782"/>
                    </a:cubicBezTo>
                    <a:cubicBezTo>
                      <a:pt x="896507" y="1559782"/>
                      <a:pt x="888428" y="1551703"/>
                      <a:pt x="888428" y="1541748"/>
                    </a:cubicBezTo>
                    <a:close/>
                    <a:moveTo>
                      <a:pt x="951928" y="1541748"/>
                    </a:moveTo>
                    <a:cubicBezTo>
                      <a:pt x="951928" y="1531793"/>
                      <a:pt x="960007" y="1523714"/>
                      <a:pt x="969962" y="1523714"/>
                    </a:cubicBezTo>
                    <a:cubicBezTo>
                      <a:pt x="979917" y="1523714"/>
                      <a:pt x="987996" y="1531793"/>
                      <a:pt x="987996" y="1541748"/>
                    </a:cubicBezTo>
                    <a:cubicBezTo>
                      <a:pt x="987996" y="1551703"/>
                      <a:pt x="979917" y="1559782"/>
                      <a:pt x="969962" y="1559782"/>
                    </a:cubicBezTo>
                    <a:cubicBezTo>
                      <a:pt x="960007" y="1559782"/>
                      <a:pt x="951928" y="1551703"/>
                      <a:pt x="951928" y="1541748"/>
                    </a:cubicBezTo>
                    <a:close/>
                    <a:moveTo>
                      <a:pt x="1015428" y="1541748"/>
                    </a:moveTo>
                    <a:cubicBezTo>
                      <a:pt x="1015428" y="1531793"/>
                      <a:pt x="1023507" y="1523714"/>
                      <a:pt x="1033462" y="1523714"/>
                    </a:cubicBezTo>
                    <a:cubicBezTo>
                      <a:pt x="1043417" y="1523714"/>
                      <a:pt x="1051496" y="1531793"/>
                      <a:pt x="1051496" y="1541748"/>
                    </a:cubicBezTo>
                    <a:cubicBezTo>
                      <a:pt x="1051496" y="1551703"/>
                      <a:pt x="1043417" y="1559782"/>
                      <a:pt x="1033462" y="1559782"/>
                    </a:cubicBezTo>
                    <a:cubicBezTo>
                      <a:pt x="1023507" y="1559782"/>
                      <a:pt x="1015428" y="1551703"/>
                      <a:pt x="1015428" y="1541748"/>
                    </a:cubicBezTo>
                    <a:close/>
                    <a:moveTo>
                      <a:pt x="1078928" y="1541748"/>
                    </a:moveTo>
                    <a:cubicBezTo>
                      <a:pt x="1078928" y="1531793"/>
                      <a:pt x="1087007" y="1523714"/>
                      <a:pt x="1096962" y="1523714"/>
                    </a:cubicBezTo>
                    <a:cubicBezTo>
                      <a:pt x="1106917" y="1523714"/>
                      <a:pt x="1114996" y="1531793"/>
                      <a:pt x="1114996" y="1541748"/>
                    </a:cubicBezTo>
                    <a:cubicBezTo>
                      <a:pt x="1114996" y="1551703"/>
                      <a:pt x="1106917" y="1559782"/>
                      <a:pt x="1096962" y="1559782"/>
                    </a:cubicBezTo>
                    <a:cubicBezTo>
                      <a:pt x="1087007" y="1559782"/>
                      <a:pt x="1078928" y="1551703"/>
                      <a:pt x="1078928" y="1541748"/>
                    </a:cubicBezTo>
                    <a:close/>
                    <a:moveTo>
                      <a:pt x="1142428" y="1541748"/>
                    </a:moveTo>
                    <a:cubicBezTo>
                      <a:pt x="1142428" y="1531793"/>
                      <a:pt x="1150507" y="1523714"/>
                      <a:pt x="1160462" y="1523714"/>
                    </a:cubicBezTo>
                    <a:cubicBezTo>
                      <a:pt x="1170417" y="1523714"/>
                      <a:pt x="1178496" y="1531793"/>
                      <a:pt x="1178496" y="1541748"/>
                    </a:cubicBezTo>
                    <a:cubicBezTo>
                      <a:pt x="1178496" y="1551703"/>
                      <a:pt x="1170417" y="1559782"/>
                      <a:pt x="1160462" y="1559782"/>
                    </a:cubicBezTo>
                    <a:cubicBezTo>
                      <a:pt x="1150507" y="1559782"/>
                      <a:pt x="1142428" y="1551703"/>
                      <a:pt x="1142428" y="1541748"/>
                    </a:cubicBezTo>
                    <a:close/>
                    <a:moveTo>
                      <a:pt x="1205928" y="1541748"/>
                    </a:moveTo>
                    <a:cubicBezTo>
                      <a:pt x="1205928" y="1531793"/>
                      <a:pt x="1214007" y="1523714"/>
                      <a:pt x="1223962" y="1523714"/>
                    </a:cubicBezTo>
                    <a:cubicBezTo>
                      <a:pt x="1233917" y="1523714"/>
                      <a:pt x="1241996" y="1531793"/>
                      <a:pt x="1241996" y="1541748"/>
                    </a:cubicBezTo>
                    <a:cubicBezTo>
                      <a:pt x="1241996" y="1551703"/>
                      <a:pt x="1233917" y="1559782"/>
                      <a:pt x="1223962" y="1559782"/>
                    </a:cubicBezTo>
                    <a:cubicBezTo>
                      <a:pt x="1214007" y="1559782"/>
                      <a:pt x="1205928" y="1551703"/>
                      <a:pt x="1205928" y="1541748"/>
                    </a:cubicBezTo>
                    <a:close/>
                    <a:moveTo>
                      <a:pt x="1269142" y="1541748"/>
                    </a:moveTo>
                    <a:cubicBezTo>
                      <a:pt x="1269142" y="1531635"/>
                      <a:pt x="1277350" y="1523428"/>
                      <a:pt x="1287462" y="1523428"/>
                    </a:cubicBezTo>
                    <a:cubicBezTo>
                      <a:pt x="1297575" y="1523428"/>
                      <a:pt x="1305782" y="1531635"/>
                      <a:pt x="1305782" y="1541748"/>
                    </a:cubicBezTo>
                    <a:cubicBezTo>
                      <a:pt x="1305782" y="1551860"/>
                      <a:pt x="1297575" y="1560068"/>
                      <a:pt x="1287462" y="1560068"/>
                    </a:cubicBezTo>
                    <a:cubicBezTo>
                      <a:pt x="1277350" y="1560068"/>
                      <a:pt x="1269142" y="1551860"/>
                      <a:pt x="1269142" y="1541748"/>
                    </a:cubicBezTo>
                    <a:close/>
                    <a:moveTo>
                      <a:pt x="1332642" y="1541748"/>
                    </a:moveTo>
                    <a:cubicBezTo>
                      <a:pt x="1332642" y="1531635"/>
                      <a:pt x="1340850" y="1523428"/>
                      <a:pt x="1350962" y="1523428"/>
                    </a:cubicBezTo>
                    <a:cubicBezTo>
                      <a:pt x="1361075" y="1523428"/>
                      <a:pt x="1369282" y="1531635"/>
                      <a:pt x="1369282" y="1541748"/>
                    </a:cubicBezTo>
                    <a:cubicBezTo>
                      <a:pt x="1369282" y="1551860"/>
                      <a:pt x="1361075" y="1560068"/>
                      <a:pt x="1350962" y="1560068"/>
                    </a:cubicBezTo>
                    <a:cubicBezTo>
                      <a:pt x="1340850" y="1560068"/>
                      <a:pt x="1332642" y="1551860"/>
                      <a:pt x="1332642" y="1541748"/>
                    </a:cubicBezTo>
                    <a:close/>
                    <a:moveTo>
                      <a:pt x="1396142" y="1541748"/>
                    </a:moveTo>
                    <a:cubicBezTo>
                      <a:pt x="1396142" y="1531635"/>
                      <a:pt x="1404350" y="1523428"/>
                      <a:pt x="1414462" y="1523428"/>
                    </a:cubicBezTo>
                    <a:cubicBezTo>
                      <a:pt x="1424575" y="1523428"/>
                      <a:pt x="1432782" y="1531635"/>
                      <a:pt x="1432782" y="1541748"/>
                    </a:cubicBezTo>
                    <a:cubicBezTo>
                      <a:pt x="1432782" y="1551860"/>
                      <a:pt x="1424575" y="1560068"/>
                      <a:pt x="1414462" y="1560068"/>
                    </a:cubicBezTo>
                    <a:cubicBezTo>
                      <a:pt x="1404350" y="1560068"/>
                      <a:pt x="1396142" y="1551860"/>
                      <a:pt x="1396142" y="1541748"/>
                    </a:cubicBezTo>
                    <a:close/>
                    <a:moveTo>
                      <a:pt x="1459642" y="1541748"/>
                    </a:moveTo>
                    <a:cubicBezTo>
                      <a:pt x="1459642" y="1531635"/>
                      <a:pt x="1467850" y="1523428"/>
                      <a:pt x="1477962" y="1523428"/>
                    </a:cubicBezTo>
                    <a:cubicBezTo>
                      <a:pt x="1488075" y="1523428"/>
                      <a:pt x="1496282" y="1531635"/>
                      <a:pt x="1496282" y="1541748"/>
                    </a:cubicBezTo>
                    <a:cubicBezTo>
                      <a:pt x="1496282" y="1551860"/>
                      <a:pt x="1488075" y="1560068"/>
                      <a:pt x="1477962" y="1560068"/>
                    </a:cubicBezTo>
                    <a:cubicBezTo>
                      <a:pt x="1467850" y="1560068"/>
                      <a:pt x="1459642" y="1551860"/>
                      <a:pt x="1459642" y="1541748"/>
                    </a:cubicBezTo>
                    <a:close/>
                    <a:moveTo>
                      <a:pt x="1523142" y="1541748"/>
                    </a:moveTo>
                    <a:cubicBezTo>
                      <a:pt x="1523142" y="1531635"/>
                      <a:pt x="1531350" y="1523428"/>
                      <a:pt x="1541462" y="1523428"/>
                    </a:cubicBezTo>
                    <a:cubicBezTo>
                      <a:pt x="1551575" y="1523428"/>
                      <a:pt x="1559782" y="1531635"/>
                      <a:pt x="1559782" y="1541748"/>
                    </a:cubicBezTo>
                    <a:cubicBezTo>
                      <a:pt x="1559782" y="1551860"/>
                      <a:pt x="1551575" y="1560068"/>
                      <a:pt x="1541462" y="1560068"/>
                    </a:cubicBezTo>
                    <a:cubicBezTo>
                      <a:pt x="1531350" y="1560068"/>
                      <a:pt x="1523142" y="1551860"/>
                      <a:pt x="1523142" y="1541748"/>
                    </a:cubicBezTo>
                    <a:close/>
                    <a:moveTo>
                      <a:pt x="1586642" y="1541748"/>
                    </a:moveTo>
                    <a:cubicBezTo>
                      <a:pt x="1586642" y="1531635"/>
                      <a:pt x="1594850" y="1523428"/>
                      <a:pt x="1604962" y="1523428"/>
                    </a:cubicBezTo>
                    <a:cubicBezTo>
                      <a:pt x="1615075" y="1523428"/>
                      <a:pt x="1623282" y="1531635"/>
                      <a:pt x="1623282" y="1541748"/>
                    </a:cubicBezTo>
                    <a:cubicBezTo>
                      <a:pt x="1623282" y="1551860"/>
                      <a:pt x="1615075" y="1560068"/>
                      <a:pt x="1604962" y="1560068"/>
                    </a:cubicBezTo>
                    <a:cubicBezTo>
                      <a:pt x="1594850" y="1560068"/>
                      <a:pt x="1586642" y="1551860"/>
                      <a:pt x="1586642" y="1541748"/>
                    </a:cubicBezTo>
                    <a:close/>
                    <a:moveTo>
                      <a:pt x="1649857" y="1541748"/>
                    </a:moveTo>
                    <a:cubicBezTo>
                      <a:pt x="1649857" y="1531477"/>
                      <a:pt x="1658192" y="1523142"/>
                      <a:pt x="1668462" y="1523142"/>
                    </a:cubicBezTo>
                    <a:cubicBezTo>
                      <a:pt x="1678732" y="1523142"/>
                      <a:pt x="1687068" y="1531477"/>
                      <a:pt x="1687068" y="1541748"/>
                    </a:cubicBezTo>
                    <a:cubicBezTo>
                      <a:pt x="1687068" y="1552018"/>
                      <a:pt x="1678732" y="1560353"/>
                      <a:pt x="1668462" y="1560353"/>
                    </a:cubicBezTo>
                    <a:cubicBezTo>
                      <a:pt x="1658192" y="1560353"/>
                      <a:pt x="1649857" y="1552018"/>
                      <a:pt x="1649857" y="1541748"/>
                    </a:cubicBezTo>
                    <a:close/>
                    <a:moveTo>
                      <a:pt x="1713357" y="1541748"/>
                    </a:moveTo>
                    <a:cubicBezTo>
                      <a:pt x="1713357" y="1531477"/>
                      <a:pt x="1721692" y="1523142"/>
                      <a:pt x="1731962" y="1523142"/>
                    </a:cubicBezTo>
                    <a:cubicBezTo>
                      <a:pt x="1742232" y="1523142"/>
                      <a:pt x="1750568" y="1531477"/>
                      <a:pt x="1750568" y="1541748"/>
                    </a:cubicBezTo>
                    <a:cubicBezTo>
                      <a:pt x="1750568" y="1552018"/>
                      <a:pt x="1742232" y="1560353"/>
                      <a:pt x="1731962" y="1560353"/>
                    </a:cubicBezTo>
                    <a:cubicBezTo>
                      <a:pt x="1721692" y="1560353"/>
                      <a:pt x="1713357" y="1552018"/>
                      <a:pt x="1713357" y="1541748"/>
                    </a:cubicBezTo>
                    <a:close/>
                    <a:moveTo>
                      <a:pt x="1776857" y="1541748"/>
                    </a:moveTo>
                    <a:cubicBezTo>
                      <a:pt x="1776857" y="1531477"/>
                      <a:pt x="1785192" y="1523142"/>
                      <a:pt x="1795462" y="1523142"/>
                    </a:cubicBezTo>
                    <a:cubicBezTo>
                      <a:pt x="1805732" y="1523142"/>
                      <a:pt x="1814068" y="1531477"/>
                      <a:pt x="1814068" y="1541748"/>
                    </a:cubicBezTo>
                    <a:cubicBezTo>
                      <a:pt x="1814068" y="1552018"/>
                      <a:pt x="1805732" y="1560353"/>
                      <a:pt x="1795462" y="1560353"/>
                    </a:cubicBezTo>
                    <a:cubicBezTo>
                      <a:pt x="1785192" y="1560353"/>
                      <a:pt x="1776857" y="1552018"/>
                      <a:pt x="1776857" y="1541748"/>
                    </a:cubicBezTo>
                    <a:close/>
                    <a:moveTo>
                      <a:pt x="1840357" y="1541748"/>
                    </a:moveTo>
                    <a:cubicBezTo>
                      <a:pt x="1840357" y="1531477"/>
                      <a:pt x="1848692" y="1523142"/>
                      <a:pt x="1858962" y="1523142"/>
                    </a:cubicBezTo>
                    <a:cubicBezTo>
                      <a:pt x="1869232" y="1523142"/>
                      <a:pt x="1877568" y="1531477"/>
                      <a:pt x="1877568" y="1541748"/>
                    </a:cubicBezTo>
                    <a:cubicBezTo>
                      <a:pt x="1877568" y="1552018"/>
                      <a:pt x="1869232" y="1560353"/>
                      <a:pt x="1858962" y="1560353"/>
                    </a:cubicBezTo>
                    <a:cubicBezTo>
                      <a:pt x="1848692" y="1560353"/>
                      <a:pt x="1840357" y="1552018"/>
                      <a:pt x="1840357" y="1541748"/>
                    </a:cubicBezTo>
                    <a:close/>
                    <a:moveTo>
                      <a:pt x="1903857" y="1541748"/>
                    </a:moveTo>
                    <a:cubicBezTo>
                      <a:pt x="1903857" y="1531477"/>
                      <a:pt x="1912192" y="1523142"/>
                      <a:pt x="1922462" y="1523142"/>
                    </a:cubicBezTo>
                    <a:cubicBezTo>
                      <a:pt x="1932732" y="1523142"/>
                      <a:pt x="1941068" y="1531477"/>
                      <a:pt x="1941068" y="1541748"/>
                    </a:cubicBezTo>
                    <a:cubicBezTo>
                      <a:pt x="1941068" y="1552018"/>
                      <a:pt x="1932732" y="1560353"/>
                      <a:pt x="1922462" y="1560353"/>
                    </a:cubicBezTo>
                    <a:cubicBezTo>
                      <a:pt x="1912192" y="1560353"/>
                      <a:pt x="1903857" y="1552018"/>
                      <a:pt x="1903857" y="1541748"/>
                    </a:cubicBezTo>
                    <a:close/>
                    <a:moveTo>
                      <a:pt x="1967071" y="1541748"/>
                    </a:moveTo>
                    <a:cubicBezTo>
                      <a:pt x="1967071" y="1531320"/>
                      <a:pt x="1975534" y="1522857"/>
                      <a:pt x="1985962" y="1522857"/>
                    </a:cubicBezTo>
                    <a:cubicBezTo>
                      <a:pt x="1996390" y="1522857"/>
                      <a:pt x="2004853" y="1531320"/>
                      <a:pt x="2004853" y="1541748"/>
                    </a:cubicBezTo>
                    <a:cubicBezTo>
                      <a:pt x="2004853" y="1552176"/>
                      <a:pt x="1996390" y="1560639"/>
                      <a:pt x="1985962" y="1560639"/>
                    </a:cubicBezTo>
                    <a:cubicBezTo>
                      <a:pt x="1975534" y="1560639"/>
                      <a:pt x="1967071" y="1552176"/>
                      <a:pt x="1967071" y="1541748"/>
                    </a:cubicBezTo>
                    <a:close/>
                    <a:moveTo>
                      <a:pt x="2030571" y="1541748"/>
                    </a:moveTo>
                    <a:cubicBezTo>
                      <a:pt x="2030571" y="1531320"/>
                      <a:pt x="2039034" y="1522857"/>
                      <a:pt x="2049462" y="1522857"/>
                    </a:cubicBezTo>
                    <a:cubicBezTo>
                      <a:pt x="2059890" y="1522857"/>
                      <a:pt x="2068353" y="1531320"/>
                      <a:pt x="2068353" y="1541748"/>
                    </a:cubicBezTo>
                    <a:cubicBezTo>
                      <a:pt x="2068353" y="1552176"/>
                      <a:pt x="2059890" y="1560639"/>
                      <a:pt x="2049462" y="1560639"/>
                    </a:cubicBezTo>
                    <a:cubicBezTo>
                      <a:pt x="2039034" y="1560639"/>
                      <a:pt x="2030571" y="1552176"/>
                      <a:pt x="2030571" y="1541748"/>
                    </a:cubicBezTo>
                    <a:close/>
                    <a:moveTo>
                      <a:pt x="2094357" y="1541748"/>
                    </a:moveTo>
                    <a:cubicBezTo>
                      <a:pt x="2094357" y="1531477"/>
                      <a:pt x="2102692" y="1523142"/>
                      <a:pt x="2112962" y="1523142"/>
                    </a:cubicBezTo>
                    <a:cubicBezTo>
                      <a:pt x="2123232" y="1523142"/>
                      <a:pt x="2131568" y="1531477"/>
                      <a:pt x="2131568" y="1541748"/>
                    </a:cubicBezTo>
                    <a:cubicBezTo>
                      <a:pt x="2131568" y="1552018"/>
                      <a:pt x="2123232" y="1560353"/>
                      <a:pt x="2112962" y="1560353"/>
                    </a:cubicBezTo>
                    <a:cubicBezTo>
                      <a:pt x="2102692" y="1560353"/>
                      <a:pt x="2094357" y="1552018"/>
                      <a:pt x="2094357" y="1541748"/>
                    </a:cubicBezTo>
                    <a:close/>
                    <a:moveTo>
                      <a:pt x="2159285" y="1541748"/>
                    </a:moveTo>
                    <a:cubicBezTo>
                      <a:pt x="2159285" y="1532266"/>
                      <a:pt x="2166981" y="1524571"/>
                      <a:pt x="2176462" y="1524571"/>
                    </a:cubicBezTo>
                    <a:cubicBezTo>
                      <a:pt x="2185944" y="1524571"/>
                      <a:pt x="2193639" y="1532266"/>
                      <a:pt x="2193639" y="1541748"/>
                    </a:cubicBezTo>
                    <a:cubicBezTo>
                      <a:pt x="2193639" y="1551229"/>
                      <a:pt x="2185944" y="1558924"/>
                      <a:pt x="2176462" y="1558924"/>
                    </a:cubicBezTo>
                    <a:cubicBezTo>
                      <a:pt x="2166981" y="1558924"/>
                      <a:pt x="2159285" y="1551229"/>
                      <a:pt x="2159285" y="1541748"/>
                    </a:cubicBezTo>
                    <a:close/>
                    <a:moveTo>
                      <a:pt x="2222785" y="1541748"/>
                    </a:moveTo>
                    <a:cubicBezTo>
                      <a:pt x="2222785" y="1532266"/>
                      <a:pt x="2230481" y="1524571"/>
                      <a:pt x="2239962" y="1524571"/>
                    </a:cubicBezTo>
                    <a:cubicBezTo>
                      <a:pt x="2249444" y="1524571"/>
                      <a:pt x="2257139" y="1532266"/>
                      <a:pt x="2257139" y="1541748"/>
                    </a:cubicBezTo>
                    <a:cubicBezTo>
                      <a:pt x="2257139" y="1551229"/>
                      <a:pt x="2249444" y="1558924"/>
                      <a:pt x="2239962" y="1558924"/>
                    </a:cubicBezTo>
                    <a:cubicBezTo>
                      <a:pt x="2230481" y="1558924"/>
                      <a:pt x="2222785" y="1551229"/>
                      <a:pt x="2222785" y="1541748"/>
                    </a:cubicBezTo>
                    <a:close/>
                    <a:moveTo>
                      <a:pt x="2286000" y="1541748"/>
                    </a:moveTo>
                    <a:cubicBezTo>
                      <a:pt x="2286000" y="1532108"/>
                      <a:pt x="2293823" y="1524285"/>
                      <a:pt x="2303462" y="1524285"/>
                    </a:cubicBezTo>
                    <a:cubicBezTo>
                      <a:pt x="2313101" y="1524285"/>
                      <a:pt x="2320925" y="1532108"/>
                      <a:pt x="2320925" y="1541748"/>
                    </a:cubicBezTo>
                    <a:cubicBezTo>
                      <a:pt x="2320925" y="1551387"/>
                      <a:pt x="2313101" y="1559210"/>
                      <a:pt x="2303462" y="1559210"/>
                    </a:cubicBezTo>
                    <a:cubicBezTo>
                      <a:pt x="2293823" y="1559210"/>
                      <a:pt x="2286000" y="1551387"/>
                      <a:pt x="2286000" y="1541748"/>
                    </a:cubicBezTo>
                    <a:close/>
                    <a:moveTo>
                      <a:pt x="2349500" y="1541748"/>
                    </a:moveTo>
                    <a:cubicBezTo>
                      <a:pt x="2349500" y="1532108"/>
                      <a:pt x="2357323" y="1524285"/>
                      <a:pt x="2366962" y="1524285"/>
                    </a:cubicBezTo>
                    <a:cubicBezTo>
                      <a:pt x="2376601" y="1524285"/>
                      <a:pt x="2384425" y="1532108"/>
                      <a:pt x="2384425" y="1541748"/>
                    </a:cubicBezTo>
                    <a:cubicBezTo>
                      <a:pt x="2384425" y="1551387"/>
                      <a:pt x="2376601" y="1559210"/>
                      <a:pt x="2366962" y="1559210"/>
                    </a:cubicBezTo>
                    <a:cubicBezTo>
                      <a:pt x="2357323" y="1559210"/>
                      <a:pt x="2349500" y="1551387"/>
                      <a:pt x="2349500" y="1541748"/>
                    </a:cubicBezTo>
                    <a:close/>
                    <a:moveTo>
                      <a:pt x="63500" y="1605248"/>
                    </a:moveTo>
                    <a:cubicBezTo>
                      <a:pt x="63500" y="1595608"/>
                      <a:pt x="71323" y="1587785"/>
                      <a:pt x="80962" y="1587785"/>
                    </a:cubicBezTo>
                    <a:cubicBezTo>
                      <a:pt x="90601" y="1587785"/>
                      <a:pt x="98425" y="1595608"/>
                      <a:pt x="98425" y="1605248"/>
                    </a:cubicBezTo>
                    <a:cubicBezTo>
                      <a:pt x="98425" y="1614887"/>
                      <a:pt x="90601" y="1622710"/>
                      <a:pt x="80962" y="1622710"/>
                    </a:cubicBezTo>
                    <a:cubicBezTo>
                      <a:pt x="71323" y="1622710"/>
                      <a:pt x="63500" y="1614887"/>
                      <a:pt x="63500" y="1605248"/>
                    </a:cubicBezTo>
                    <a:close/>
                    <a:moveTo>
                      <a:pt x="126714" y="1605248"/>
                    </a:moveTo>
                    <a:cubicBezTo>
                      <a:pt x="126714" y="1595451"/>
                      <a:pt x="134665" y="1587499"/>
                      <a:pt x="144462" y="1587499"/>
                    </a:cubicBezTo>
                    <a:cubicBezTo>
                      <a:pt x="154259" y="1587499"/>
                      <a:pt x="162210" y="1595451"/>
                      <a:pt x="162210" y="1605248"/>
                    </a:cubicBezTo>
                    <a:cubicBezTo>
                      <a:pt x="162210" y="1615045"/>
                      <a:pt x="154259" y="1622996"/>
                      <a:pt x="144462" y="1622996"/>
                    </a:cubicBezTo>
                    <a:cubicBezTo>
                      <a:pt x="134665" y="1622996"/>
                      <a:pt x="126714" y="1615045"/>
                      <a:pt x="126714" y="1605248"/>
                    </a:cubicBezTo>
                    <a:close/>
                    <a:moveTo>
                      <a:pt x="190214" y="1605248"/>
                    </a:moveTo>
                    <a:cubicBezTo>
                      <a:pt x="190214" y="1595451"/>
                      <a:pt x="198165" y="1587499"/>
                      <a:pt x="207962" y="1587499"/>
                    </a:cubicBezTo>
                    <a:cubicBezTo>
                      <a:pt x="217759" y="1587499"/>
                      <a:pt x="225710" y="1595451"/>
                      <a:pt x="225710" y="1605248"/>
                    </a:cubicBezTo>
                    <a:cubicBezTo>
                      <a:pt x="225710" y="1615045"/>
                      <a:pt x="217759" y="1622996"/>
                      <a:pt x="207962" y="1622996"/>
                    </a:cubicBezTo>
                    <a:cubicBezTo>
                      <a:pt x="198165" y="1622996"/>
                      <a:pt x="190214" y="1615045"/>
                      <a:pt x="190214" y="1605248"/>
                    </a:cubicBezTo>
                    <a:close/>
                    <a:moveTo>
                      <a:pt x="253714" y="1605248"/>
                    </a:moveTo>
                    <a:cubicBezTo>
                      <a:pt x="253714" y="1595451"/>
                      <a:pt x="261665" y="1587499"/>
                      <a:pt x="271462" y="1587499"/>
                    </a:cubicBezTo>
                    <a:cubicBezTo>
                      <a:pt x="281259" y="1587499"/>
                      <a:pt x="289210" y="1595451"/>
                      <a:pt x="289210" y="1605248"/>
                    </a:cubicBezTo>
                    <a:cubicBezTo>
                      <a:pt x="289210" y="1615045"/>
                      <a:pt x="281259" y="1622996"/>
                      <a:pt x="271462" y="1622996"/>
                    </a:cubicBezTo>
                    <a:cubicBezTo>
                      <a:pt x="261665" y="1622996"/>
                      <a:pt x="253714" y="1615045"/>
                      <a:pt x="253714" y="1605248"/>
                    </a:cubicBezTo>
                    <a:close/>
                    <a:moveTo>
                      <a:pt x="317214" y="1605248"/>
                    </a:moveTo>
                    <a:cubicBezTo>
                      <a:pt x="317214" y="1595451"/>
                      <a:pt x="325165" y="1587499"/>
                      <a:pt x="334962" y="1587499"/>
                    </a:cubicBezTo>
                    <a:cubicBezTo>
                      <a:pt x="344759" y="1587499"/>
                      <a:pt x="352710" y="1595451"/>
                      <a:pt x="352710" y="1605248"/>
                    </a:cubicBezTo>
                    <a:cubicBezTo>
                      <a:pt x="352710" y="1615045"/>
                      <a:pt x="344759" y="1622996"/>
                      <a:pt x="334962" y="1622996"/>
                    </a:cubicBezTo>
                    <a:cubicBezTo>
                      <a:pt x="325165" y="1622996"/>
                      <a:pt x="317214" y="1615045"/>
                      <a:pt x="317214" y="1605248"/>
                    </a:cubicBezTo>
                    <a:close/>
                    <a:moveTo>
                      <a:pt x="380714" y="1605248"/>
                    </a:moveTo>
                    <a:cubicBezTo>
                      <a:pt x="380714" y="1595451"/>
                      <a:pt x="388665" y="1587499"/>
                      <a:pt x="398462" y="1587499"/>
                    </a:cubicBezTo>
                    <a:cubicBezTo>
                      <a:pt x="408259" y="1587499"/>
                      <a:pt x="416210" y="1595451"/>
                      <a:pt x="416210" y="1605248"/>
                    </a:cubicBezTo>
                    <a:cubicBezTo>
                      <a:pt x="416210" y="1615045"/>
                      <a:pt x="408259" y="1622996"/>
                      <a:pt x="398462" y="1622996"/>
                    </a:cubicBezTo>
                    <a:cubicBezTo>
                      <a:pt x="388665" y="1622996"/>
                      <a:pt x="380714" y="1615045"/>
                      <a:pt x="380714" y="1605248"/>
                    </a:cubicBezTo>
                    <a:close/>
                    <a:moveTo>
                      <a:pt x="444214" y="1605248"/>
                    </a:moveTo>
                    <a:cubicBezTo>
                      <a:pt x="444214" y="1595451"/>
                      <a:pt x="452165" y="1587499"/>
                      <a:pt x="461962" y="1587499"/>
                    </a:cubicBezTo>
                    <a:cubicBezTo>
                      <a:pt x="471759" y="1587499"/>
                      <a:pt x="479710" y="1595451"/>
                      <a:pt x="479710" y="1605248"/>
                    </a:cubicBezTo>
                    <a:cubicBezTo>
                      <a:pt x="479710" y="1615045"/>
                      <a:pt x="471759" y="1622996"/>
                      <a:pt x="461962" y="1622996"/>
                    </a:cubicBezTo>
                    <a:cubicBezTo>
                      <a:pt x="452165" y="1622996"/>
                      <a:pt x="444214" y="1615045"/>
                      <a:pt x="444214" y="1605248"/>
                    </a:cubicBezTo>
                    <a:close/>
                    <a:moveTo>
                      <a:pt x="507428" y="1605248"/>
                    </a:moveTo>
                    <a:cubicBezTo>
                      <a:pt x="507428" y="1595293"/>
                      <a:pt x="515507" y="1587214"/>
                      <a:pt x="525462" y="1587214"/>
                    </a:cubicBezTo>
                    <a:cubicBezTo>
                      <a:pt x="535417" y="1587214"/>
                      <a:pt x="543496" y="1595293"/>
                      <a:pt x="543496" y="1605248"/>
                    </a:cubicBezTo>
                    <a:cubicBezTo>
                      <a:pt x="543496" y="1615203"/>
                      <a:pt x="535417" y="1623282"/>
                      <a:pt x="525462" y="1623282"/>
                    </a:cubicBezTo>
                    <a:cubicBezTo>
                      <a:pt x="515507" y="1623282"/>
                      <a:pt x="507428" y="1615203"/>
                      <a:pt x="507428" y="1605248"/>
                    </a:cubicBezTo>
                    <a:close/>
                    <a:moveTo>
                      <a:pt x="570928" y="1605248"/>
                    </a:moveTo>
                    <a:cubicBezTo>
                      <a:pt x="570928" y="1595293"/>
                      <a:pt x="579007" y="1587214"/>
                      <a:pt x="588962" y="1587214"/>
                    </a:cubicBezTo>
                    <a:cubicBezTo>
                      <a:pt x="598917" y="1587214"/>
                      <a:pt x="606996" y="1595293"/>
                      <a:pt x="606996" y="1605248"/>
                    </a:cubicBezTo>
                    <a:cubicBezTo>
                      <a:pt x="606996" y="1615203"/>
                      <a:pt x="598917" y="1623282"/>
                      <a:pt x="588962" y="1623282"/>
                    </a:cubicBezTo>
                    <a:cubicBezTo>
                      <a:pt x="579007" y="1623282"/>
                      <a:pt x="570928" y="1615203"/>
                      <a:pt x="570928" y="1605248"/>
                    </a:cubicBezTo>
                    <a:close/>
                    <a:moveTo>
                      <a:pt x="634428" y="1605248"/>
                    </a:moveTo>
                    <a:cubicBezTo>
                      <a:pt x="634428" y="1595293"/>
                      <a:pt x="642507" y="1587214"/>
                      <a:pt x="652462" y="1587214"/>
                    </a:cubicBezTo>
                    <a:cubicBezTo>
                      <a:pt x="662417" y="1587214"/>
                      <a:pt x="670496" y="1595293"/>
                      <a:pt x="670496" y="1605248"/>
                    </a:cubicBezTo>
                    <a:cubicBezTo>
                      <a:pt x="670496" y="1615203"/>
                      <a:pt x="662417" y="1623282"/>
                      <a:pt x="652462" y="1623282"/>
                    </a:cubicBezTo>
                    <a:cubicBezTo>
                      <a:pt x="642507" y="1623282"/>
                      <a:pt x="634428" y="1615203"/>
                      <a:pt x="634428" y="1605248"/>
                    </a:cubicBezTo>
                    <a:close/>
                    <a:moveTo>
                      <a:pt x="697928" y="1605248"/>
                    </a:moveTo>
                    <a:cubicBezTo>
                      <a:pt x="697928" y="1595293"/>
                      <a:pt x="706007" y="1587214"/>
                      <a:pt x="715962" y="1587214"/>
                    </a:cubicBezTo>
                    <a:cubicBezTo>
                      <a:pt x="725917" y="1587214"/>
                      <a:pt x="733996" y="1595293"/>
                      <a:pt x="733996" y="1605248"/>
                    </a:cubicBezTo>
                    <a:cubicBezTo>
                      <a:pt x="733996" y="1615203"/>
                      <a:pt x="725917" y="1623282"/>
                      <a:pt x="715962" y="1623282"/>
                    </a:cubicBezTo>
                    <a:cubicBezTo>
                      <a:pt x="706007" y="1623282"/>
                      <a:pt x="697928" y="1615203"/>
                      <a:pt x="697928" y="1605248"/>
                    </a:cubicBezTo>
                    <a:close/>
                    <a:moveTo>
                      <a:pt x="761428" y="1605248"/>
                    </a:moveTo>
                    <a:cubicBezTo>
                      <a:pt x="761428" y="1595293"/>
                      <a:pt x="769507" y="1587214"/>
                      <a:pt x="779462" y="1587214"/>
                    </a:cubicBezTo>
                    <a:cubicBezTo>
                      <a:pt x="789417" y="1587214"/>
                      <a:pt x="797496" y="1595293"/>
                      <a:pt x="797496" y="1605248"/>
                    </a:cubicBezTo>
                    <a:cubicBezTo>
                      <a:pt x="797496" y="1615203"/>
                      <a:pt x="789417" y="1623282"/>
                      <a:pt x="779462" y="1623282"/>
                    </a:cubicBezTo>
                    <a:cubicBezTo>
                      <a:pt x="769507" y="1623282"/>
                      <a:pt x="761428" y="1615203"/>
                      <a:pt x="761428" y="1605248"/>
                    </a:cubicBezTo>
                    <a:close/>
                    <a:moveTo>
                      <a:pt x="824928" y="1605248"/>
                    </a:moveTo>
                    <a:cubicBezTo>
                      <a:pt x="824928" y="1595293"/>
                      <a:pt x="833007" y="1587214"/>
                      <a:pt x="842962" y="1587214"/>
                    </a:cubicBezTo>
                    <a:cubicBezTo>
                      <a:pt x="852917" y="1587214"/>
                      <a:pt x="860996" y="1595293"/>
                      <a:pt x="860996" y="1605248"/>
                    </a:cubicBezTo>
                    <a:cubicBezTo>
                      <a:pt x="860996" y="1615203"/>
                      <a:pt x="852917" y="1623282"/>
                      <a:pt x="842962" y="1623282"/>
                    </a:cubicBezTo>
                    <a:cubicBezTo>
                      <a:pt x="833007" y="1623282"/>
                      <a:pt x="824928" y="1615203"/>
                      <a:pt x="824928" y="1605248"/>
                    </a:cubicBezTo>
                    <a:close/>
                    <a:moveTo>
                      <a:pt x="888428" y="1605248"/>
                    </a:moveTo>
                    <a:cubicBezTo>
                      <a:pt x="888428" y="1595293"/>
                      <a:pt x="896507" y="1587214"/>
                      <a:pt x="906462" y="1587214"/>
                    </a:cubicBezTo>
                    <a:cubicBezTo>
                      <a:pt x="916417" y="1587214"/>
                      <a:pt x="924496" y="1595293"/>
                      <a:pt x="924496" y="1605248"/>
                    </a:cubicBezTo>
                    <a:cubicBezTo>
                      <a:pt x="924496" y="1615203"/>
                      <a:pt x="916417" y="1623282"/>
                      <a:pt x="906462" y="1623282"/>
                    </a:cubicBezTo>
                    <a:cubicBezTo>
                      <a:pt x="896507" y="1623282"/>
                      <a:pt x="888428" y="1615203"/>
                      <a:pt x="888428" y="1605248"/>
                    </a:cubicBezTo>
                    <a:close/>
                    <a:moveTo>
                      <a:pt x="951928" y="1605248"/>
                    </a:moveTo>
                    <a:cubicBezTo>
                      <a:pt x="951928" y="1595293"/>
                      <a:pt x="960007" y="1587214"/>
                      <a:pt x="969962" y="1587214"/>
                    </a:cubicBezTo>
                    <a:cubicBezTo>
                      <a:pt x="979917" y="1587214"/>
                      <a:pt x="987996" y="1595293"/>
                      <a:pt x="987996" y="1605248"/>
                    </a:cubicBezTo>
                    <a:cubicBezTo>
                      <a:pt x="987996" y="1615203"/>
                      <a:pt x="979917" y="1623282"/>
                      <a:pt x="969962" y="1623282"/>
                    </a:cubicBezTo>
                    <a:cubicBezTo>
                      <a:pt x="960007" y="1623282"/>
                      <a:pt x="951928" y="1615203"/>
                      <a:pt x="951928" y="1605248"/>
                    </a:cubicBezTo>
                    <a:close/>
                    <a:moveTo>
                      <a:pt x="1015428" y="1605248"/>
                    </a:moveTo>
                    <a:cubicBezTo>
                      <a:pt x="1015428" y="1595293"/>
                      <a:pt x="1023507" y="1587214"/>
                      <a:pt x="1033462" y="1587214"/>
                    </a:cubicBezTo>
                    <a:cubicBezTo>
                      <a:pt x="1043417" y="1587214"/>
                      <a:pt x="1051496" y="1595293"/>
                      <a:pt x="1051496" y="1605248"/>
                    </a:cubicBezTo>
                    <a:cubicBezTo>
                      <a:pt x="1051496" y="1615203"/>
                      <a:pt x="1043417" y="1623282"/>
                      <a:pt x="1033462" y="1623282"/>
                    </a:cubicBezTo>
                    <a:cubicBezTo>
                      <a:pt x="1023507" y="1623282"/>
                      <a:pt x="1015428" y="1615203"/>
                      <a:pt x="1015428" y="1605248"/>
                    </a:cubicBezTo>
                    <a:close/>
                    <a:moveTo>
                      <a:pt x="1078928" y="1605248"/>
                    </a:moveTo>
                    <a:cubicBezTo>
                      <a:pt x="1078928" y="1595293"/>
                      <a:pt x="1087007" y="1587214"/>
                      <a:pt x="1096962" y="1587214"/>
                    </a:cubicBezTo>
                    <a:cubicBezTo>
                      <a:pt x="1106917" y="1587214"/>
                      <a:pt x="1114996" y="1595293"/>
                      <a:pt x="1114996" y="1605248"/>
                    </a:cubicBezTo>
                    <a:cubicBezTo>
                      <a:pt x="1114996" y="1615203"/>
                      <a:pt x="1106917" y="1623282"/>
                      <a:pt x="1096962" y="1623282"/>
                    </a:cubicBezTo>
                    <a:cubicBezTo>
                      <a:pt x="1087007" y="1623282"/>
                      <a:pt x="1078928" y="1615203"/>
                      <a:pt x="1078928" y="1605248"/>
                    </a:cubicBezTo>
                    <a:close/>
                    <a:moveTo>
                      <a:pt x="1142428" y="1605248"/>
                    </a:moveTo>
                    <a:cubicBezTo>
                      <a:pt x="1142428" y="1595293"/>
                      <a:pt x="1150507" y="1587214"/>
                      <a:pt x="1160462" y="1587214"/>
                    </a:cubicBezTo>
                    <a:cubicBezTo>
                      <a:pt x="1170417" y="1587214"/>
                      <a:pt x="1178496" y="1595293"/>
                      <a:pt x="1178496" y="1605248"/>
                    </a:cubicBezTo>
                    <a:cubicBezTo>
                      <a:pt x="1178496" y="1615203"/>
                      <a:pt x="1170417" y="1623282"/>
                      <a:pt x="1160462" y="1623282"/>
                    </a:cubicBezTo>
                    <a:cubicBezTo>
                      <a:pt x="1150507" y="1623282"/>
                      <a:pt x="1142428" y="1615203"/>
                      <a:pt x="1142428" y="1605248"/>
                    </a:cubicBezTo>
                    <a:close/>
                    <a:moveTo>
                      <a:pt x="1205642" y="1605248"/>
                    </a:moveTo>
                    <a:cubicBezTo>
                      <a:pt x="1205642" y="1595135"/>
                      <a:pt x="1213850" y="1586928"/>
                      <a:pt x="1223962" y="1586928"/>
                    </a:cubicBezTo>
                    <a:cubicBezTo>
                      <a:pt x="1234075" y="1586928"/>
                      <a:pt x="1242282" y="1595135"/>
                      <a:pt x="1242282" y="1605248"/>
                    </a:cubicBezTo>
                    <a:cubicBezTo>
                      <a:pt x="1242282" y="1615360"/>
                      <a:pt x="1234075" y="1623568"/>
                      <a:pt x="1223962" y="1623568"/>
                    </a:cubicBezTo>
                    <a:cubicBezTo>
                      <a:pt x="1213850" y="1623568"/>
                      <a:pt x="1205642" y="1615360"/>
                      <a:pt x="1205642" y="1605248"/>
                    </a:cubicBezTo>
                    <a:close/>
                    <a:moveTo>
                      <a:pt x="1269142" y="1605248"/>
                    </a:moveTo>
                    <a:cubicBezTo>
                      <a:pt x="1269142" y="1595135"/>
                      <a:pt x="1277350" y="1586928"/>
                      <a:pt x="1287462" y="1586928"/>
                    </a:cubicBezTo>
                    <a:cubicBezTo>
                      <a:pt x="1297575" y="1586928"/>
                      <a:pt x="1305782" y="1595135"/>
                      <a:pt x="1305782" y="1605248"/>
                    </a:cubicBezTo>
                    <a:cubicBezTo>
                      <a:pt x="1305782" y="1615360"/>
                      <a:pt x="1297575" y="1623568"/>
                      <a:pt x="1287462" y="1623568"/>
                    </a:cubicBezTo>
                    <a:cubicBezTo>
                      <a:pt x="1277350" y="1623568"/>
                      <a:pt x="1269142" y="1615360"/>
                      <a:pt x="1269142" y="1605248"/>
                    </a:cubicBezTo>
                    <a:close/>
                    <a:moveTo>
                      <a:pt x="1332642" y="1605248"/>
                    </a:moveTo>
                    <a:cubicBezTo>
                      <a:pt x="1332642" y="1595135"/>
                      <a:pt x="1340850" y="1586928"/>
                      <a:pt x="1350962" y="1586928"/>
                    </a:cubicBezTo>
                    <a:cubicBezTo>
                      <a:pt x="1361075" y="1586928"/>
                      <a:pt x="1369282" y="1595135"/>
                      <a:pt x="1369282" y="1605248"/>
                    </a:cubicBezTo>
                    <a:cubicBezTo>
                      <a:pt x="1369282" y="1615360"/>
                      <a:pt x="1361075" y="1623568"/>
                      <a:pt x="1350962" y="1623568"/>
                    </a:cubicBezTo>
                    <a:cubicBezTo>
                      <a:pt x="1340850" y="1623568"/>
                      <a:pt x="1332642" y="1615360"/>
                      <a:pt x="1332642" y="1605248"/>
                    </a:cubicBezTo>
                    <a:close/>
                    <a:moveTo>
                      <a:pt x="1396142" y="1605248"/>
                    </a:moveTo>
                    <a:cubicBezTo>
                      <a:pt x="1396142" y="1595135"/>
                      <a:pt x="1404350" y="1586928"/>
                      <a:pt x="1414462" y="1586928"/>
                    </a:cubicBezTo>
                    <a:cubicBezTo>
                      <a:pt x="1424575" y="1586928"/>
                      <a:pt x="1432782" y="1595135"/>
                      <a:pt x="1432782" y="1605248"/>
                    </a:cubicBezTo>
                    <a:cubicBezTo>
                      <a:pt x="1432782" y="1615360"/>
                      <a:pt x="1424575" y="1623568"/>
                      <a:pt x="1414462" y="1623568"/>
                    </a:cubicBezTo>
                    <a:cubicBezTo>
                      <a:pt x="1404350" y="1623568"/>
                      <a:pt x="1396142" y="1615360"/>
                      <a:pt x="1396142" y="1605248"/>
                    </a:cubicBezTo>
                    <a:close/>
                    <a:moveTo>
                      <a:pt x="1459642" y="1605248"/>
                    </a:moveTo>
                    <a:cubicBezTo>
                      <a:pt x="1459642" y="1595135"/>
                      <a:pt x="1467850" y="1586928"/>
                      <a:pt x="1477962" y="1586928"/>
                    </a:cubicBezTo>
                    <a:cubicBezTo>
                      <a:pt x="1488075" y="1586928"/>
                      <a:pt x="1496282" y="1595135"/>
                      <a:pt x="1496282" y="1605248"/>
                    </a:cubicBezTo>
                    <a:cubicBezTo>
                      <a:pt x="1496282" y="1615360"/>
                      <a:pt x="1488075" y="1623568"/>
                      <a:pt x="1477962" y="1623568"/>
                    </a:cubicBezTo>
                    <a:cubicBezTo>
                      <a:pt x="1467850" y="1623568"/>
                      <a:pt x="1459642" y="1615360"/>
                      <a:pt x="1459642" y="1605248"/>
                    </a:cubicBezTo>
                    <a:close/>
                    <a:moveTo>
                      <a:pt x="1523142" y="1605248"/>
                    </a:moveTo>
                    <a:cubicBezTo>
                      <a:pt x="1523142" y="1595135"/>
                      <a:pt x="1531350" y="1586928"/>
                      <a:pt x="1541462" y="1586928"/>
                    </a:cubicBezTo>
                    <a:cubicBezTo>
                      <a:pt x="1551575" y="1586928"/>
                      <a:pt x="1559782" y="1595135"/>
                      <a:pt x="1559782" y="1605248"/>
                    </a:cubicBezTo>
                    <a:cubicBezTo>
                      <a:pt x="1559782" y="1615360"/>
                      <a:pt x="1551575" y="1623568"/>
                      <a:pt x="1541462" y="1623568"/>
                    </a:cubicBezTo>
                    <a:cubicBezTo>
                      <a:pt x="1531350" y="1623568"/>
                      <a:pt x="1523142" y="1615360"/>
                      <a:pt x="1523142" y="1605248"/>
                    </a:cubicBezTo>
                    <a:close/>
                    <a:moveTo>
                      <a:pt x="1586357" y="1605248"/>
                    </a:moveTo>
                    <a:cubicBezTo>
                      <a:pt x="1586357" y="1594977"/>
                      <a:pt x="1594692" y="1586642"/>
                      <a:pt x="1604962" y="1586642"/>
                    </a:cubicBezTo>
                    <a:cubicBezTo>
                      <a:pt x="1615232" y="1586642"/>
                      <a:pt x="1623568" y="1594977"/>
                      <a:pt x="1623568" y="1605248"/>
                    </a:cubicBezTo>
                    <a:cubicBezTo>
                      <a:pt x="1623568" y="1615518"/>
                      <a:pt x="1615232" y="1623853"/>
                      <a:pt x="1604962" y="1623853"/>
                    </a:cubicBezTo>
                    <a:cubicBezTo>
                      <a:pt x="1594692" y="1623853"/>
                      <a:pt x="1586357" y="1615518"/>
                      <a:pt x="1586357" y="1605248"/>
                    </a:cubicBezTo>
                    <a:close/>
                    <a:moveTo>
                      <a:pt x="1649857" y="1605248"/>
                    </a:moveTo>
                    <a:cubicBezTo>
                      <a:pt x="1649857" y="1594977"/>
                      <a:pt x="1658192" y="1586642"/>
                      <a:pt x="1668462" y="1586642"/>
                    </a:cubicBezTo>
                    <a:cubicBezTo>
                      <a:pt x="1678732" y="1586642"/>
                      <a:pt x="1687068" y="1594977"/>
                      <a:pt x="1687068" y="1605248"/>
                    </a:cubicBezTo>
                    <a:cubicBezTo>
                      <a:pt x="1687068" y="1615518"/>
                      <a:pt x="1678732" y="1623853"/>
                      <a:pt x="1668462" y="1623853"/>
                    </a:cubicBezTo>
                    <a:cubicBezTo>
                      <a:pt x="1658192" y="1623853"/>
                      <a:pt x="1649857" y="1615518"/>
                      <a:pt x="1649857" y="1605248"/>
                    </a:cubicBezTo>
                    <a:close/>
                    <a:moveTo>
                      <a:pt x="1713357" y="1605248"/>
                    </a:moveTo>
                    <a:cubicBezTo>
                      <a:pt x="1713357" y="1594977"/>
                      <a:pt x="1721692" y="1586642"/>
                      <a:pt x="1731962" y="1586642"/>
                    </a:cubicBezTo>
                    <a:cubicBezTo>
                      <a:pt x="1742232" y="1586642"/>
                      <a:pt x="1750568" y="1594977"/>
                      <a:pt x="1750568" y="1605248"/>
                    </a:cubicBezTo>
                    <a:cubicBezTo>
                      <a:pt x="1750568" y="1615518"/>
                      <a:pt x="1742232" y="1623853"/>
                      <a:pt x="1731962" y="1623853"/>
                    </a:cubicBezTo>
                    <a:cubicBezTo>
                      <a:pt x="1721692" y="1623853"/>
                      <a:pt x="1713357" y="1615518"/>
                      <a:pt x="1713357" y="1605248"/>
                    </a:cubicBezTo>
                    <a:close/>
                    <a:moveTo>
                      <a:pt x="1776857" y="1605248"/>
                    </a:moveTo>
                    <a:cubicBezTo>
                      <a:pt x="1776857" y="1594977"/>
                      <a:pt x="1785192" y="1586642"/>
                      <a:pt x="1795462" y="1586642"/>
                    </a:cubicBezTo>
                    <a:cubicBezTo>
                      <a:pt x="1805732" y="1586642"/>
                      <a:pt x="1814068" y="1594977"/>
                      <a:pt x="1814068" y="1605248"/>
                    </a:cubicBezTo>
                    <a:cubicBezTo>
                      <a:pt x="1814068" y="1615518"/>
                      <a:pt x="1805732" y="1623853"/>
                      <a:pt x="1795462" y="1623853"/>
                    </a:cubicBezTo>
                    <a:cubicBezTo>
                      <a:pt x="1785192" y="1623853"/>
                      <a:pt x="1776857" y="1615518"/>
                      <a:pt x="1776857" y="1605248"/>
                    </a:cubicBezTo>
                    <a:close/>
                    <a:moveTo>
                      <a:pt x="1840357" y="1605248"/>
                    </a:moveTo>
                    <a:cubicBezTo>
                      <a:pt x="1840357" y="1594977"/>
                      <a:pt x="1848692" y="1586642"/>
                      <a:pt x="1858962" y="1586642"/>
                    </a:cubicBezTo>
                    <a:cubicBezTo>
                      <a:pt x="1869232" y="1586642"/>
                      <a:pt x="1877568" y="1594977"/>
                      <a:pt x="1877568" y="1605248"/>
                    </a:cubicBezTo>
                    <a:cubicBezTo>
                      <a:pt x="1877568" y="1615518"/>
                      <a:pt x="1869232" y="1623853"/>
                      <a:pt x="1858962" y="1623853"/>
                    </a:cubicBezTo>
                    <a:cubicBezTo>
                      <a:pt x="1848692" y="1623853"/>
                      <a:pt x="1840357" y="1615518"/>
                      <a:pt x="1840357" y="1605248"/>
                    </a:cubicBezTo>
                    <a:close/>
                    <a:moveTo>
                      <a:pt x="1903571" y="1605248"/>
                    </a:moveTo>
                    <a:cubicBezTo>
                      <a:pt x="1903571" y="1594820"/>
                      <a:pt x="1912034" y="1586357"/>
                      <a:pt x="1922462" y="1586357"/>
                    </a:cubicBezTo>
                    <a:cubicBezTo>
                      <a:pt x="1932890" y="1586357"/>
                      <a:pt x="1941353" y="1594820"/>
                      <a:pt x="1941353" y="1605248"/>
                    </a:cubicBezTo>
                    <a:cubicBezTo>
                      <a:pt x="1941353" y="1615676"/>
                      <a:pt x="1932890" y="1624139"/>
                      <a:pt x="1922462" y="1624139"/>
                    </a:cubicBezTo>
                    <a:cubicBezTo>
                      <a:pt x="1912034" y="1624139"/>
                      <a:pt x="1903571" y="1615676"/>
                      <a:pt x="1903571" y="1605248"/>
                    </a:cubicBezTo>
                    <a:close/>
                    <a:moveTo>
                      <a:pt x="1967071" y="1605248"/>
                    </a:moveTo>
                    <a:cubicBezTo>
                      <a:pt x="1967071" y="1594820"/>
                      <a:pt x="1975534" y="1586357"/>
                      <a:pt x="1985962" y="1586357"/>
                    </a:cubicBezTo>
                    <a:cubicBezTo>
                      <a:pt x="1996390" y="1586357"/>
                      <a:pt x="2004853" y="1594820"/>
                      <a:pt x="2004853" y="1605248"/>
                    </a:cubicBezTo>
                    <a:cubicBezTo>
                      <a:pt x="2004853" y="1615676"/>
                      <a:pt x="1996390" y="1624139"/>
                      <a:pt x="1985962" y="1624139"/>
                    </a:cubicBezTo>
                    <a:cubicBezTo>
                      <a:pt x="1975534" y="1624139"/>
                      <a:pt x="1967071" y="1615676"/>
                      <a:pt x="1967071" y="1605248"/>
                    </a:cubicBezTo>
                    <a:close/>
                    <a:moveTo>
                      <a:pt x="2030571" y="1605248"/>
                    </a:moveTo>
                    <a:cubicBezTo>
                      <a:pt x="2030571" y="1594820"/>
                      <a:pt x="2039034" y="1586357"/>
                      <a:pt x="2049462" y="1586357"/>
                    </a:cubicBezTo>
                    <a:cubicBezTo>
                      <a:pt x="2059890" y="1586357"/>
                      <a:pt x="2068353" y="1594820"/>
                      <a:pt x="2068353" y="1605248"/>
                    </a:cubicBezTo>
                    <a:cubicBezTo>
                      <a:pt x="2068353" y="1615676"/>
                      <a:pt x="2059890" y="1624139"/>
                      <a:pt x="2049462" y="1624139"/>
                    </a:cubicBezTo>
                    <a:cubicBezTo>
                      <a:pt x="2039034" y="1624139"/>
                      <a:pt x="2030571" y="1615676"/>
                      <a:pt x="2030571" y="1605248"/>
                    </a:cubicBezTo>
                    <a:close/>
                    <a:moveTo>
                      <a:pt x="2095785" y="1605248"/>
                    </a:moveTo>
                    <a:cubicBezTo>
                      <a:pt x="2095785" y="1595766"/>
                      <a:pt x="2103481" y="1588071"/>
                      <a:pt x="2112962" y="1588071"/>
                    </a:cubicBezTo>
                    <a:cubicBezTo>
                      <a:pt x="2122444" y="1588071"/>
                      <a:pt x="2130139" y="1595766"/>
                      <a:pt x="2130139" y="1605248"/>
                    </a:cubicBezTo>
                    <a:cubicBezTo>
                      <a:pt x="2130139" y="1614729"/>
                      <a:pt x="2122444" y="1622424"/>
                      <a:pt x="2112962" y="1622424"/>
                    </a:cubicBezTo>
                    <a:cubicBezTo>
                      <a:pt x="2103481" y="1622424"/>
                      <a:pt x="2095785" y="1614729"/>
                      <a:pt x="2095785" y="1605248"/>
                    </a:cubicBezTo>
                    <a:close/>
                    <a:moveTo>
                      <a:pt x="2159285" y="1605248"/>
                    </a:moveTo>
                    <a:cubicBezTo>
                      <a:pt x="2159285" y="1595766"/>
                      <a:pt x="2166981" y="1588071"/>
                      <a:pt x="2176462" y="1588071"/>
                    </a:cubicBezTo>
                    <a:cubicBezTo>
                      <a:pt x="2185944" y="1588071"/>
                      <a:pt x="2193639" y="1595766"/>
                      <a:pt x="2193639" y="1605248"/>
                    </a:cubicBezTo>
                    <a:cubicBezTo>
                      <a:pt x="2193639" y="1614729"/>
                      <a:pt x="2185944" y="1622424"/>
                      <a:pt x="2176462" y="1622424"/>
                    </a:cubicBezTo>
                    <a:cubicBezTo>
                      <a:pt x="2166981" y="1622424"/>
                      <a:pt x="2159285" y="1614729"/>
                      <a:pt x="2159285" y="1605248"/>
                    </a:cubicBezTo>
                    <a:close/>
                    <a:moveTo>
                      <a:pt x="2222785" y="1605248"/>
                    </a:moveTo>
                    <a:cubicBezTo>
                      <a:pt x="2222785" y="1595766"/>
                      <a:pt x="2230481" y="1588071"/>
                      <a:pt x="2239962" y="1588071"/>
                    </a:cubicBezTo>
                    <a:cubicBezTo>
                      <a:pt x="2249444" y="1588071"/>
                      <a:pt x="2257139" y="1595766"/>
                      <a:pt x="2257139" y="1605248"/>
                    </a:cubicBezTo>
                    <a:cubicBezTo>
                      <a:pt x="2257139" y="1614729"/>
                      <a:pt x="2249444" y="1622424"/>
                      <a:pt x="2239962" y="1622424"/>
                    </a:cubicBezTo>
                    <a:cubicBezTo>
                      <a:pt x="2230481" y="1622424"/>
                      <a:pt x="2222785" y="1614729"/>
                      <a:pt x="2222785" y="1605248"/>
                    </a:cubicBezTo>
                    <a:close/>
                    <a:moveTo>
                      <a:pt x="2286000" y="1605248"/>
                    </a:moveTo>
                    <a:cubicBezTo>
                      <a:pt x="2286000" y="1595608"/>
                      <a:pt x="2293823" y="1587785"/>
                      <a:pt x="2303462" y="1587785"/>
                    </a:cubicBezTo>
                    <a:cubicBezTo>
                      <a:pt x="2313101" y="1587785"/>
                      <a:pt x="2320925" y="1595608"/>
                      <a:pt x="2320925" y="1605248"/>
                    </a:cubicBezTo>
                    <a:cubicBezTo>
                      <a:pt x="2320925" y="1614887"/>
                      <a:pt x="2313101" y="1622710"/>
                      <a:pt x="2303462" y="1622710"/>
                    </a:cubicBezTo>
                    <a:cubicBezTo>
                      <a:pt x="2293823" y="1622710"/>
                      <a:pt x="2286000" y="1614887"/>
                      <a:pt x="2286000" y="1605248"/>
                    </a:cubicBezTo>
                    <a:close/>
                    <a:moveTo>
                      <a:pt x="2349500" y="1605248"/>
                    </a:moveTo>
                    <a:cubicBezTo>
                      <a:pt x="2349500" y="1595608"/>
                      <a:pt x="2357323" y="1587785"/>
                      <a:pt x="2366962" y="1587785"/>
                    </a:cubicBezTo>
                    <a:cubicBezTo>
                      <a:pt x="2376601" y="1587785"/>
                      <a:pt x="2384425" y="1595608"/>
                      <a:pt x="2384425" y="1605248"/>
                    </a:cubicBezTo>
                    <a:cubicBezTo>
                      <a:pt x="2384425" y="1614887"/>
                      <a:pt x="2376601" y="1622710"/>
                      <a:pt x="2366962" y="1622710"/>
                    </a:cubicBezTo>
                    <a:cubicBezTo>
                      <a:pt x="2357323" y="1622710"/>
                      <a:pt x="2349500" y="1614887"/>
                      <a:pt x="2349500" y="1605248"/>
                    </a:cubicBezTo>
                    <a:close/>
                    <a:moveTo>
                      <a:pt x="63500" y="1668748"/>
                    </a:moveTo>
                    <a:cubicBezTo>
                      <a:pt x="63500" y="1659108"/>
                      <a:pt x="71323" y="1651285"/>
                      <a:pt x="80962" y="1651285"/>
                    </a:cubicBezTo>
                    <a:cubicBezTo>
                      <a:pt x="90601" y="1651285"/>
                      <a:pt x="98425" y="1659108"/>
                      <a:pt x="98425" y="1668748"/>
                    </a:cubicBezTo>
                    <a:cubicBezTo>
                      <a:pt x="98425" y="1678387"/>
                      <a:pt x="90601" y="1686210"/>
                      <a:pt x="80962" y="1686210"/>
                    </a:cubicBezTo>
                    <a:cubicBezTo>
                      <a:pt x="71323" y="1686210"/>
                      <a:pt x="63500" y="1678387"/>
                      <a:pt x="63500" y="1668748"/>
                    </a:cubicBezTo>
                    <a:close/>
                    <a:moveTo>
                      <a:pt x="127000" y="1668748"/>
                    </a:moveTo>
                    <a:cubicBezTo>
                      <a:pt x="127000" y="1659108"/>
                      <a:pt x="134823" y="1651285"/>
                      <a:pt x="144462" y="1651285"/>
                    </a:cubicBezTo>
                    <a:cubicBezTo>
                      <a:pt x="154101" y="1651285"/>
                      <a:pt x="161925" y="1659108"/>
                      <a:pt x="161925" y="1668748"/>
                    </a:cubicBezTo>
                    <a:cubicBezTo>
                      <a:pt x="161925" y="1678387"/>
                      <a:pt x="154101" y="1686210"/>
                      <a:pt x="144462" y="1686210"/>
                    </a:cubicBezTo>
                    <a:cubicBezTo>
                      <a:pt x="134823" y="1686210"/>
                      <a:pt x="127000" y="1678387"/>
                      <a:pt x="127000" y="1668748"/>
                    </a:cubicBezTo>
                    <a:close/>
                    <a:moveTo>
                      <a:pt x="189928" y="1668748"/>
                    </a:moveTo>
                    <a:cubicBezTo>
                      <a:pt x="189928" y="1658793"/>
                      <a:pt x="198007" y="1650714"/>
                      <a:pt x="207962" y="1650714"/>
                    </a:cubicBezTo>
                    <a:cubicBezTo>
                      <a:pt x="217917" y="1650714"/>
                      <a:pt x="225996" y="1658793"/>
                      <a:pt x="225996" y="1668748"/>
                    </a:cubicBezTo>
                    <a:cubicBezTo>
                      <a:pt x="225996" y="1678703"/>
                      <a:pt x="217917" y="1686782"/>
                      <a:pt x="207962" y="1686782"/>
                    </a:cubicBezTo>
                    <a:cubicBezTo>
                      <a:pt x="198007" y="1686782"/>
                      <a:pt x="189928" y="1678703"/>
                      <a:pt x="189928" y="1668748"/>
                    </a:cubicBezTo>
                    <a:close/>
                    <a:moveTo>
                      <a:pt x="253428" y="1668748"/>
                    </a:moveTo>
                    <a:cubicBezTo>
                      <a:pt x="253428" y="1658793"/>
                      <a:pt x="261507" y="1650714"/>
                      <a:pt x="271462" y="1650714"/>
                    </a:cubicBezTo>
                    <a:cubicBezTo>
                      <a:pt x="281417" y="1650714"/>
                      <a:pt x="289496" y="1658793"/>
                      <a:pt x="289496" y="1668748"/>
                    </a:cubicBezTo>
                    <a:cubicBezTo>
                      <a:pt x="289496" y="1678703"/>
                      <a:pt x="281417" y="1686782"/>
                      <a:pt x="271462" y="1686782"/>
                    </a:cubicBezTo>
                    <a:cubicBezTo>
                      <a:pt x="261507" y="1686782"/>
                      <a:pt x="253428" y="1678703"/>
                      <a:pt x="253428" y="1668748"/>
                    </a:cubicBezTo>
                    <a:close/>
                    <a:moveTo>
                      <a:pt x="316928" y="1668748"/>
                    </a:moveTo>
                    <a:cubicBezTo>
                      <a:pt x="316928" y="1658793"/>
                      <a:pt x="325007" y="1650714"/>
                      <a:pt x="334962" y="1650714"/>
                    </a:cubicBezTo>
                    <a:cubicBezTo>
                      <a:pt x="344917" y="1650714"/>
                      <a:pt x="352996" y="1658793"/>
                      <a:pt x="352996" y="1668748"/>
                    </a:cubicBezTo>
                    <a:cubicBezTo>
                      <a:pt x="352996" y="1678703"/>
                      <a:pt x="344917" y="1686782"/>
                      <a:pt x="334962" y="1686782"/>
                    </a:cubicBezTo>
                    <a:cubicBezTo>
                      <a:pt x="325007" y="1686782"/>
                      <a:pt x="316928" y="1678703"/>
                      <a:pt x="316928" y="1668748"/>
                    </a:cubicBezTo>
                    <a:close/>
                    <a:moveTo>
                      <a:pt x="380428" y="1668748"/>
                    </a:moveTo>
                    <a:cubicBezTo>
                      <a:pt x="380428" y="1658793"/>
                      <a:pt x="388507" y="1650714"/>
                      <a:pt x="398462" y="1650714"/>
                    </a:cubicBezTo>
                    <a:cubicBezTo>
                      <a:pt x="408417" y="1650714"/>
                      <a:pt x="416496" y="1658793"/>
                      <a:pt x="416496" y="1668748"/>
                    </a:cubicBezTo>
                    <a:cubicBezTo>
                      <a:pt x="416496" y="1678703"/>
                      <a:pt x="408417" y="1686782"/>
                      <a:pt x="398462" y="1686782"/>
                    </a:cubicBezTo>
                    <a:cubicBezTo>
                      <a:pt x="388507" y="1686782"/>
                      <a:pt x="380428" y="1678703"/>
                      <a:pt x="380428" y="1668748"/>
                    </a:cubicBezTo>
                    <a:close/>
                    <a:moveTo>
                      <a:pt x="443928" y="1668748"/>
                    </a:moveTo>
                    <a:cubicBezTo>
                      <a:pt x="443928" y="1658793"/>
                      <a:pt x="452007" y="1650714"/>
                      <a:pt x="461962" y="1650714"/>
                    </a:cubicBezTo>
                    <a:cubicBezTo>
                      <a:pt x="471917" y="1650714"/>
                      <a:pt x="479996" y="1658793"/>
                      <a:pt x="479996" y="1668748"/>
                    </a:cubicBezTo>
                    <a:cubicBezTo>
                      <a:pt x="479996" y="1678703"/>
                      <a:pt x="471917" y="1686782"/>
                      <a:pt x="461962" y="1686782"/>
                    </a:cubicBezTo>
                    <a:cubicBezTo>
                      <a:pt x="452007" y="1686782"/>
                      <a:pt x="443928" y="1678703"/>
                      <a:pt x="443928" y="1668748"/>
                    </a:cubicBezTo>
                    <a:close/>
                    <a:moveTo>
                      <a:pt x="507428" y="1668748"/>
                    </a:moveTo>
                    <a:cubicBezTo>
                      <a:pt x="507428" y="1658793"/>
                      <a:pt x="515507" y="1650714"/>
                      <a:pt x="525462" y="1650714"/>
                    </a:cubicBezTo>
                    <a:cubicBezTo>
                      <a:pt x="535417" y="1650714"/>
                      <a:pt x="543496" y="1658793"/>
                      <a:pt x="543496" y="1668748"/>
                    </a:cubicBezTo>
                    <a:cubicBezTo>
                      <a:pt x="543496" y="1678703"/>
                      <a:pt x="535417" y="1686782"/>
                      <a:pt x="525462" y="1686782"/>
                    </a:cubicBezTo>
                    <a:cubicBezTo>
                      <a:pt x="515507" y="1686782"/>
                      <a:pt x="507428" y="1678703"/>
                      <a:pt x="507428" y="1668748"/>
                    </a:cubicBezTo>
                    <a:close/>
                    <a:moveTo>
                      <a:pt x="570928" y="1668748"/>
                    </a:moveTo>
                    <a:cubicBezTo>
                      <a:pt x="570928" y="1658793"/>
                      <a:pt x="579007" y="1650714"/>
                      <a:pt x="588962" y="1650714"/>
                    </a:cubicBezTo>
                    <a:cubicBezTo>
                      <a:pt x="598917" y="1650714"/>
                      <a:pt x="606996" y="1658793"/>
                      <a:pt x="606996" y="1668748"/>
                    </a:cubicBezTo>
                    <a:cubicBezTo>
                      <a:pt x="606996" y="1678703"/>
                      <a:pt x="598917" y="1686782"/>
                      <a:pt x="588962" y="1686782"/>
                    </a:cubicBezTo>
                    <a:cubicBezTo>
                      <a:pt x="579007" y="1686782"/>
                      <a:pt x="570928" y="1678703"/>
                      <a:pt x="570928" y="1668748"/>
                    </a:cubicBezTo>
                    <a:close/>
                    <a:moveTo>
                      <a:pt x="634428" y="1668748"/>
                    </a:moveTo>
                    <a:cubicBezTo>
                      <a:pt x="634428" y="1658793"/>
                      <a:pt x="642507" y="1650714"/>
                      <a:pt x="652462" y="1650714"/>
                    </a:cubicBezTo>
                    <a:cubicBezTo>
                      <a:pt x="662417" y="1650714"/>
                      <a:pt x="670496" y="1658793"/>
                      <a:pt x="670496" y="1668748"/>
                    </a:cubicBezTo>
                    <a:cubicBezTo>
                      <a:pt x="670496" y="1678703"/>
                      <a:pt x="662417" y="1686782"/>
                      <a:pt x="652462" y="1686782"/>
                    </a:cubicBezTo>
                    <a:cubicBezTo>
                      <a:pt x="642507" y="1686782"/>
                      <a:pt x="634428" y="1678703"/>
                      <a:pt x="634428" y="1668748"/>
                    </a:cubicBezTo>
                    <a:close/>
                    <a:moveTo>
                      <a:pt x="697928" y="1668748"/>
                    </a:moveTo>
                    <a:cubicBezTo>
                      <a:pt x="697928" y="1658793"/>
                      <a:pt x="706007" y="1650714"/>
                      <a:pt x="715962" y="1650714"/>
                    </a:cubicBezTo>
                    <a:cubicBezTo>
                      <a:pt x="725917" y="1650714"/>
                      <a:pt x="733996" y="1658793"/>
                      <a:pt x="733996" y="1668748"/>
                    </a:cubicBezTo>
                    <a:cubicBezTo>
                      <a:pt x="733996" y="1678703"/>
                      <a:pt x="725917" y="1686782"/>
                      <a:pt x="715962" y="1686782"/>
                    </a:cubicBezTo>
                    <a:cubicBezTo>
                      <a:pt x="706007" y="1686782"/>
                      <a:pt x="697928" y="1678703"/>
                      <a:pt x="697928" y="1668748"/>
                    </a:cubicBezTo>
                    <a:close/>
                    <a:moveTo>
                      <a:pt x="761428" y="1668748"/>
                    </a:moveTo>
                    <a:cubicBezTo>
                      <a:pt x="761428" y="1658793"/>
                      <a:pt x="769507" y="1650714"/>
                      <a:pt x="779462" y="1650714"/>
                    </a:cubicBezTo>
                    <a:cubicBezTo>
                      <a:pt x="789417" y="1650714"/>
                      <a:pt x="797496" y="1658793"/>
                      <a:pt x="797496" y="1668748"/>
                    </a:cubicBezTo>
                    <a:cubicBezTo>
                      <a:pt x="797496" y="1678703"/>
                      <a:pt x="789417" y="1686782"/>
                      <a:pt x="779462" y="1686782"/>
                    </a:cubicBezTo>
                    <a:cubicBezTo>
                      <a:pt x="769507" y="1686782"/>
                      <a:pt x="761428" y="1678703"/>
                      <a:pt x="761428" y="1668748"/>
                    </a:cubicBezTo>
                    <a:close/>
                    <a:moveTo>
                      <a:pt x="824928" y="1668748"/>
                    </a:moveTo>
                    <a:cubicBezTo>
                      <a:pt x="824928" y="1658793"/>
                      <a:pt x="833007" y="1650714"/>
                      <a:pt x="842962" y="1650714"/>
                    </a:cubicBezTo>
                    <a:cubicBezTo>
                      <a:pt x="852917" y="1650714"/>
                      <a:pt x="860996" y="1658793"/>
                      <a:pt x="860996" y="1668748"/>
                    </a:cubicBezTo>
                    <a:cubicBezTo>
                      <a:pt x="860996" y="1678703"/>
                      <a:pt x="852917" y="1686782"/>
                      <a:pt x="842962" y="1686782"/>
                    </a:cubicBezTo>
                    <a:cubicBezTo>
                      <a:pt x="833007" y="1686782"/>
                      <a:pt x="824928" y="1678703"/>
                      <a:pt x="824928" y="1668748"/>
                    </a:cubicBezTo>
                    <a:close/>
                    <a:moveTo>
                      <a:pt x="888428" y="1668748"/>
                    </a:moveTo>
                    <a:cubicBezTo>
                      <a:pt x="888428" y="1658793"/>
                      <a:pt x="896507" y="1650714"/>
                      <a:pt x="906462" y="1650714"/>
                    </a:cubicBezTo>
                    <a:cubicBezTo>
                      <a:pt x="916417" y="1650714"/>
                      <a:pt x="924496" y="1658793"/>
                      <a:pt x="924496" y="1668748"/>
                    </a:cubicBezTo>
                    <a:cubicBezTo>
                      <a:pt x="924496" y="1678703"/>
                      <a:pt x="916417" y="1686782"/>
                      <a:pt x="906462" y="1686782"/>
                    </a:cubicBezTo>
                    <a:cubicBezTo>
                      <a:pt x="896507" y="1686782"/>
                      <a:pt x="888428" y="1678703"/>
                      <a:pt x="888428" y="1668748"/>
                    </a:cubicBezTo>
                    <a:close/>
                    <a:moveTo>
                      <a:pt x="951928" y="1668748"/>
                    </a:moveTo>
                    <a:cubicBezTo>
                      <a:pt x="951928" y="1658793"/>
                      <a:pt x="960007" y="1650714"/>
                      <a:pt x="969962" y="1650714"/>
                    </a:cubicBezTo>
                    <a:cubicBezTo>
                      <a:pt x="979917" y="1650714"/>
                      <a:pt x="987996" y="1658793"/>
                      <a:pt x="987996" y="1668748"/>
                    </a:cubicBezTo>
                    <a:cubicBezTo>
                      <a:pt x="987996" y="1678703"/>
                      <a:pt x="979917" y="1686782"/>
                      <a:pt x="969962" y="1686782"/>
                    </a:cubicBezTo>
                    <a:cubicBezTo>
                      <a:pt x="960007" y="1686782"/>
                      <a:pt x="951928" y="1678703"/>
                      <a:pt x="951928" y="1668748"/>
                    </a:cubicBezTo>
                    <a:close/>
                    <a:moveTo>
                      <a:pt x="1015428" y="1668748"/>
                    </a:moveTo>
                    <a:cubicBezTo>
                      <a:pt x="1015428" y="1658793"/>
                      <a:pt x="1023507" y="1650714"/>
                      <a:pt x="1033462" y="1650714"/>
                    </a:cubicBezTo>
                    <a:cubicBezTo>
                      <a:pt x="1043417" y="1650714"/>
                      <a:pt x="1051496" y="1658793"/>
                      <a:pt x="1051496" y="1668748"/>
                    </a:cubicBezTo>
                    <a:cubicBezTo>
                      <a:pt x="1051496" y="1678703"/>
                      <a:pt x="1043417" y="1686782"/>
                      <a:pt x="1033462" y="1686782"/>
                    </a:cubicBezTo>
                    <a:cubicBezTo>
                      <a:pt x="1023507" y="1686782"/>
                      <a:pt x="1015428" y="1678703"/>
                      <a:pt x="1015428" y="1668748"/>
                    </a:cubicBezTo>
                    <a:close/>
                    <a:moveTo>
                      <a:pt x="1078642" y="1668748"/>
                    </a:moveTo>
                    <a:cubicBezTo>
                      <a:pt x="1078642" y="1658635"/>
                      <a:pt x="1086850" y="1650428"/>
                      <a:pt x="1096962" y="1650428"/>
                    </a:cubicBezTo>
                    <a:cubicBezTo>
                      <a:pt x="1107075" y="1650428"/>
                      <a:pt x="1115282" y="1658635"/>
                      <a:pt x="1115282" y="1668748"/>
                    </a:cubicBezTo>
                    <a:cubicBezTo>
                      <a:pt x="1115282" y="1678860"/>
                      <a:pt x="1107075" y="1687068"/>
                      <a:pt x="1096962" y="1687068"/>
                    </a:cubicBezTo>
                    <a:cubicBezTo>
                      <a:pt x="1086850" y="1687068"/>
                      <a:pt x="1078642" y="1678860"/>
                      <a:pt x="1078642" y="1668748"/>
                    </a:cubicBezTo>
                    <a:close/>
                    <a:moveTo>
                      <a:pt x="1142142" y="1668748"/>
                    </a:moveTo>
                    <a:cubicBezTo>
                      <a:pt x="1142142" y="1658635"/>
                      <a:pt x="1150350" y="1650428"/>
                      <a:pt x="1160462" y="1650428"/>
                    </a:cubicBezTo>
                    <a:cubicBezTo>
                      <a:pt x="1170575" y="1650428"/>
                      <a:pt x="1178782" y="1658635"/>
                      <a:pt x="1178782" y="1668748"/>
                    </a:cubicBezTo>
                    <a:cubicBezTo>
                      <a:pt x="1178782" y="1678860"/>
                      <a:pt x="1170575" y="1687068"/>
                      <a:pt x="1160462" y="1687068"/>
                    </a:cubicBezTo>
                    <a:cubicBezTo>
                      <a:pt x="1150350" y="1687068"/>
                      <a:pt x="1142142" y="1678860"/>
                      <a:pt x="1142142" y="1668748"/>
                    </a:cubicBezTo>
                    <a:close/>
                    <a:moveTo>
                      <a:pt x="1205642" y="1668748"/>
                    </a:moveTo>
                    <a:cubicBezTo>
                      <a:pt x="1205642" y="1658635"/>
                      <a:pt x="1213850" y="1650428"/>
                      <a:pt x="1223962" y="1650428"/>
                    </a:cubicBezTo>
                    <a:cubicBezTo>
                      <a:pt x="1234075" y="1650428"/>
                      <a:pt x="1242282" y="1658635"/>
                      <a:pt x="1242282" y="1668748"/>
                    </a:cubicBezTo>
                    <a:cubicBezTo>
                      <a:pt x="1242282" y="1678860"/>
                      <a:pt x="1234075" y="1687068"/>
                      <a:pt x="1223962" y="1687068"/>
                    </a:cubicBezTo>
                    <a:cubicBezTo>
                      <a:pt x="1213850" y="1687068"/>
                      <a:pt x="1205642" y="1678860"/>
                      <a:pt x="1205642" y="1668748"/>
                    </a:cubicBezTo>
                    <a:close/>
                    <a:moveTo>
                      <a:pt x="1269142" y="1668748"/>
                    </a:moveTo>
                    <a:cubicBezTo>
                      <a:pt x="1269142" y="1658635"/>
                      <a:pt x="1277350" y="1650428"/>
                      <a:pt x="1287462" y="1650428"/>
                    </a:cubicBezTo>
                    <a:cubicBezTo>
                      <a:pt x="1297575" y="1650428"/>
                      <a:pt x="1305782" y="1658635"/>
                      <a:pt x="1305782" y="1668748"/>
                    </a:cubicBezTo>
                    <a:cubicBezTo>
                      <a:pt x="1305782" y="1678860"/>
                      <a:pt x="1297575" y="1687068"/>
                      <a:pt x="1287462" y="1687068"/>
                    </a:cubicBezTo>
                    <a:cubicBezTo>
                      <a:pt x="1277350" y="1687068"/>
                      <a:pt x="1269142" y="1678860"/>
                      <a:pt x="1269142" y="1668748"/>
                    </a:cubicBezTo>
                    <a:close/>
                    <a:moveTo>
                      <a:pt x="1332642" y="1668748"/>
                    </a:moveTo>
                    <a:cubicBezTo>
                      <a:pt x="1332642" y="1658635"/>
                      <a:pt x="1340850" y="1650428"/>
                      <a:pt x="1350962" y="1650428"/>
                    </a:cubicBezTo>
                    <a:cubicBezTo>
                      <a:pt x="1361075" y="1650428"/>
                      <a:pt x="1369282" y="1658635"/>
                      <a:pt x="1369282" y="1668748"/>
                    </a:cubicBezTo>
                    <a:cubicBezTo>
                      <a:pt x="1369282" y="1678860"/>
                      <a:pt x="1361075" y="1687068"/>
                      <a:pt x="1350962" y="1687068"/>
                    </a:cubicBezTo>
                    <a:cubicBezTo>
                      <a:pt x="1340850" y="1687068"/>
                      <a:pt x="1332642" y="1678860"/>
                      <a:pt x="1332642" y="1668748"/>
                    </a:cubicBezTo>
                    <a:close/>
                    <a:moveTo>
                      <a:pt x="1396142" y="1668748"/>
                    </a:moveTo>
                    <a:cubicBezTo>
                      <a:pt x="1396142" y="1658635"/>
                      <a:pt x="1404350" y="1650428"/>
                      <a:pt x="1414462" y="1650428"/>
                    </a:cubicBezTo>
                    <a:cubicBezTo>
                      <a:pt x="1424575" y="1650428"/>
                      <a:pt x="1432782" y="1658635"/>
                      <a:pt x="1432782" y="1668748"/>
                    </a:cubicBezTo>
                    <a:cubicBezTo>
                      <a:pt x="1432782" y="1678860"/>
                      <a:pt x="1424575" y="1687068"/>
                      <a:pt x="1414462" y="1687068"/>
                    </a:cubicBezTo>
                    <a:cubicBezTo>
                      <a:pt x="1404350" y="1687068"/>
                      <a:pt x="1396142" y="1678860"/>
                      <a:pt x="1396142" y="1668748"/>
                    </a:cubicBezTo>
                    <a:close/>
                    <a:moveTo>
                      <a:pt x="1459642" y="1668748"/>
                    </a:moveTo>
                    <a:cubicBezTo>
                      <a:pt x="1459642" y="1658635"/>
                      <a:pt x="1467850" y="1650428"/>
                      <a:pt x="1477962" y="1650428"/>
                    </a:cubicBezTo>
                    <a:cubicBezTo>
                      <a:pt x="1488075" y="1650428"/>
                      <a:pt x="1496282" y="1658635"/>
                      <a:pt x="1496282" y="1668748"/>
                    </a:cubicBezTo>
                    <a:cubicBezTo>
                      <a:pt x="1496282" y="1678860"/>
                      <a:pt x="1488075" y="1687068"/>
                      <a:pt x="1477962" y="1687068"/>
                    </a:cubicBezTo>
                    <a:cubicBezTo>
                      <a:pt x="1467850" y="1687068"/>
                      <a:pt x="1459642" y="1678860"/>
                      <a:pt x="1459642" y="1668748"/>
                    </a:cubicBezTo>
                    <a:close/>
                    <a:moveTo>
                      <a:pt x="1522857" y="1668748"/>
                    </a:moveTo>
                    <a:cubicBezTo>
                      <a:pt x="1522857" y="1658477"/>
                      <a:pt x="1531192" y="1650142"/>
                      <a:pt x="1541462" y="1650142"/>
                    </a:cubicBezTo>
                    <a:cubicBezTo>
                      <a:pt x="1551732" y="1650142"/>
                      <a:pt x="1560068" y="1658477"/>
                      <a:pt x="1560068" y="1668748"/>
                    </a:cubicBezTo>
                    <a:cubicBezTo>
                      <a:pt x="1560068" y="1679018"/>
                      <a:pt x="1551732" y="1687353"/>
                      <a:pt x="1541462" y="1687353"/>
                    </a:cubicBezTo>
                    <a:cubicBezTo>
                      <a:pt x="1531192" y="1687353"/>
                      <a:pt x="1522857" y="1679018"/>
                      <a:pt x="1522857" y="1668748"/>
                    </a:cubicBezTo>
                    <a:close/>
                    <a:moveTo>
                      <a:pt x="1586357" y="1668748"/>
                    </a:moveTo>
                    <a:cubicBezTo>
                      <a:pt x="1586357" y="1658477"/>
                      <a:pt x="1594692" y="1650142"/>
                      <a:pt x="1604962" y="1650142"/>
                    </a:cubicBezTo>
                    <a:cubicBezTo>
                      <a:pt x="1615232" y="1650142"/>
                      <a:pt x="1623568" y="1658477"/>
                      <a:pt x="1623568" y="1668748"/>
                    </a:cubicBezTo>
                    <a:cubicBezTo>
                      <a:pt x="1623568" y="1679018"/>
                      <a:pt x="1615232" y="1687353"/>
                      <a:pt x="1604962" y="1687353"/>
                    </a:cubicBezTo>
                    <a:cubicBezTo>
                      <a:pt x="1594692" y="1687353"/>
                      <a:pt x="1586357" y="1679018"/>
                      <a:pt x="1586357" y="1668748"/>
                    </a:cubicBezTo>
                    <a:close/>
                    <a:moveTo>
                      <a:pt x="1649857" y="1668748"/>
                    </a:moveTo>
                    <a:cubicBezTo>
                      <a:pt x="1649857" y="1658477"/>
                      <a:pt x="1658192" y="1650142"/>
                      <a:pt x="1668462" y="1650142"/>
                    </a:cubicBezTo>
                    <a:cubicBezTo>
                      <a:pt x="1678732" y="1650142"/>
                      <a:pt x="1687068" y="1658477"/>
                      <a:pt x="1687068" y="1668748"/>
                    </a:cubicBezTo>
                    <a:cubicBezTo>
                      <a:pt x="1687068" y="1679018"/>
                      <a:pt x="1678732" y="1687353"/>
                      <a:pt x="1668462" y="1687353"/>
                    </a:cubicBezTo>
                    <a:cubicBezTo>
                      <a:pt x="1658192" y="1687353"/>
                      <a:pt x="1649857" y="1679018"/>
                      <a:pt x="1649857" y="1668748"/>
                    </a:cubicBezTo>
                    <a:close/>
                    <a:moveTo>
                      <a:pt x="1713357" y="1668748"/>
                    </a:moveTo>
                    <a:cubicBezTo>
                      <a:pt x="1713357" y="1658477"/>
                      <a:pt x="1721692" y="1650142"/>
                      <a:pt x="1731962" y="1650142"/>
                    </a:cubicBezTo>
                    <a:cubicBezTo>
                      <a:pt x="1742232" y="1650142"/>
                      <a:pt x="1750568" y="1658477"/>
                      <a:pt x="1750568" y="1668748"/>
                    </a:cubicBezTo>
                    <a:cubicBezTo>
                      <a:pt x="1750568" y="1679018"/>
                      <a:pt x="1742232" y="1687353"/>
                      <a:pt x="1731962" y="1687353"/>
                    </a:cubicBezTo>
                    <a:cubicBezTo>
                      <a:pt x="1721692" y="1687353"/>
                      <a:pt x="1713357" y="1679018"/>
                      <a:pt x="1713357" y="1668748"/>
                    </a:cubicBezTo>
                    <a:close/>
                    <a:moveTo>
                      <a:pt x="1776857" y="1668748"/>
                    </a:moveTo>
                    <a:cubicBezTo>
                      <a:pt x="1776857" y="1658477"/>
                      <a:pt x="1785192" y="1650142"/>
                      <a:pt x="1795462" y="1650142"/>
                    </a:cubicBezTo>
                    <a:cubicBezTo>
                      <a:pt x="1805732" y="1650142"/>
                      <a:pt x="1814068" y="1658477"/>
                      <a:pt x="1814068" y="1668748"/>
                    </a:cubicBezTo>
                    <a:cubicBezTo>
                      <a:pt x="1814068" y="1679018"/>
                      <a:pt x="1805732" y="1687353"/>
                      <a:pt x="1795462" y="1687353"/>
                    </a:cubicBezTo>
                    <a:cubicBezTo>
                      <a:pt x="1785192" y="1687353"/>
                      <a:pt x="1776857" y="1679018"/>
                      <a:pt x="1776857" y="1668748"/>
                    </a:cubicBezTo>
                    <a:close/>
                    <a:moveTo>
                      <a:pt x="1840357" y="1668748"/>
                    </a:moveTo>
                    <a:cubicBezTo>
                      <a:pt x="1840357" y="1658477"/>
                      <a:pt x="1848692" y="1650142"/>
                      <a:pt x="1858962" y="1650142"/>
                    </a:cubicBezTo>
                    <a:cubicBezTo>
                      <a:pt x="1869232" y="1650142"/>
                      <a:pt x="1877568" y="1658477"/>
                      <a:pt x="1877568" y="1668748"/>
                    </a:cubicBezTo>
                    <a:cubicBezTo>
                      <a:pt x="1877568" y="1679018"/>
                      <a:pt x="1869232" y="1687353"/>
                      <a:pt x="1858962" y="1687353"/>
                    </a:cubicBezTo>
                    <a:cubicBezTo>
                      <a:pt x="1848692" y="1687353"/>
                      <a:pt x="1840357" y="1679018"/>
                      <a:pt x="1840357" y="1668748"/>
                    </a:cubicBezTo>
                    <a:close/>
                    <a:moveTo>
                      <a:pt x="1903571" y="1668748"/>
                    </a:moveTo>
                    <a:cubicBezTo>
                      <a:pt x="1903571" y="1658320"/>
                      <a:pt x="1912034" y="1649857"/>
                      <a:pt x="1922462" y="1649857"/>
                    </a:cubicBezTo>
                    <a:cubicBezTo>
                      <a:pt x="1932890" y="1649857"/>
                      <a:pt x="1941353" y="1658320"/>
                      <a:pt x="1941353" y="1668748"/>
                    </a:cubicBezTo>
                    <a:cubicBezTo>
                      <a:pt x="1941353" y="1679176"/>
                      <a:pt x="1932890" y="1687639"/>
                      <a:pt x="1922462" y="1687639"/>
                    </a:cubicBezTo>
                    <a:cubicBezTo>
                      <a:pt x="1912034" y="1687639"/>
                      <a:pt x="1903571" y="1679176"/>
                      <a:pt x="1903571" y="1668748"/>
                    </a:cubicBezTo>
                    <a:close/>
                    <a:moveTo>
                      <a:pt x="1967071" y="1668748"/>
                    </a:moveTo>
                    <a:cubicBezTo>
                      <a:pt x="1967071" y="1658320"/>
                      <a:pt x="1975534" y="1649857"/>
                      <a:pt x="1985962" y="1649857"/>
                    </a:cubicBezTo>
                    <a:cubicBezTo>
                      <a:pt x="1996390" y="1649857"/>
                      <a:pt x="2004853" y="1658320"/>
                      <a:pt x="2004853" y="1668748"/>
                    </a:cubicBezTo>
                    <a:cubicBezTo>
                      <a:pt x="2004853" y="1679176"/>
                      <a:pt x="1996390" y="1687639"/>
                      <a:pt x="1985962" y="1687639"/>
                    </a:cubicBezTo>
                    <a:cubicBezTo>
                      <a:pt x="1975534" y="1687639"/>
                      <a:pt x="1967071" y="1679176"/>
                      <a:pt x="1967071" y="1668748"/>
                    </a:cubicBezTo>
                    <a:close/>
                    <a:moveTo>
                      <a:pt x="2031428" y="1668748"/>
                    </a:moveTo>
                    <a:cubicBezTo>
                      <a:pt x="2031428" y="1658793"/>
                      <a:pt x="2039507" y="1650714"/>
                      <a:pt x="2049462" y="1650714"/>
                    </a:cubicBezTo>
                    <a:cubicBezTo>
                      <a:pt x="2059417" y="1650714"/>
                      <a:pt x="2067496" y="1658793"/>
                      <a:pt x="2067496" y="1668748"/>
                    </a:cubicBezTo>
                    <a:cubicBezTo>
                      <a:pt x="2067496" y="1678703"/>
                      <a:pt x="2059417" y="1686782"/>
                      <a:pt x="2049462" y="1686782"/>
                    </a:cubicBezTo>
                    <a:cubicBezTo>
                      <a:pt x="2039507" y="1686782"/>
                      <a:pt x="2031428" y="1678703"/>
                      <a:pt x="2031428" y="1668748"/>
                    </a:cubicBezTo>
                    <a:close/>
                    <a:moveTo>
                      <a:pt x="2095785" y="1668748"/>
                    </a:moveTo>
                    <a:cubicBezTo>
                      <a:pt x="2095785" y="1659266"/>
                      <a:pt x="2103481" y="1651571"/>
                      <a:pt x="2112962" y="1651571"/>
                    </a:cubicBezTo>
                    <a:cubicBezTo>
                      <a:pt x="2122444" y="1651571"/>
                      <a:pt x="2130139" y="1659266"/>
                      <a:pt x="2130139" y="1668748"/>
                    </a:cubicBezTo>
                    <a:cubicBezTo>
                      <a:pt x="2130139" y="1678229"/>
                      <a:pt x="2122444" y="1685925"/>
                      <a:pt x="2112962" y="1685925"/>
                    </a:cubicBezTo>
                    <a:cubicBezTo>
                      <a:pt x="2103481" y="1685925"/>
                      <a:pt x="2095785" y="1678229"/>
                      <a:pt x="2095785" y="1668748"/>
                    </a:cubicBezTo>
                    <a:close/>
                    <a:moveTo>
                      <a:pt x="2159285" y="1668748"/>
                    </a:moveTo>
                    <a:cubicBezTo>
                      <a:pt x="2159285" y="1659266"/>
                      <a:pt x="2166981" y="1651571"/>
                      <a:pt x="2176462" y="1651571"/>
                    </a:cubicBezTo>
                    <a:cubicBezTo>
                      <a:pt x="2185944" y="1651571"/>
                      <a:pt x="2193639" y="1659266"/>
                      <a:pt x="2193639" y="1668748"/>
                    </a:cubicBezTo>
                    <a:cubicBezTo>
                      <a:pt x="2193639" y="1678229"/>
                      <a:pt x="2185944" y="1685925"/>
                      <a:pt x="2176462" y="1685925"/>
                    </a:cubicBezTo>
                    <a:cubicBezTo>
                      <a:pt x="2166981" y="1685925"/>
                      <a:pt x="2159285" y="1678229"/>
                      <a:pt x="2159285" y="1668748"/>
                    </a:cubicBezTo>
                    <a:close/>
                    <a:moveTo>
                      <a:pt x="2222785" y="1668748"/>
                    </a:moveTo>
                    <a:cubicBezTo>
                      <a:pt x="2222785" y="1659266"/>
                      <a:pt x="2230481" y="1651571"/>
                      <a:pt x="2239962" y="1651571"/>
                    </a:cubicBezTo>
                    <a:cubicBezTo>
                      <a:pt x="2249444" y="1651571"/>
                      <a:pt x="2257139" y="1659266"/>
                      <a:pt x="2257139" y="1668748"/>
                    </a:cubicBezTo>
                    <a:cubicBezTo>
                      <a:pt x="2257139" y="1678229"/>
                      <a:pt x="2249444" y="1685925"/>
                      <a:pt x="2239962" y="1685925"/>
                    </a:cubicBezTo>
                    <a:cubicBezTo>
                      <a:pt x="2230481" y="1685925"/>
                      <a:pt x="2222785" y="1678229"/>
                      <a:pt x="2222785" y="1668748"/>
                    </a:cubicBezTo>
                    <a:close/>
                    <a:moveTo>
                      <a:pt x="2286000" y="1668748"/>
                    </a:moveTo>
                    <a:cubicBezTo>
                      <a:pt x="2286000" y="1659108"/>
                      <a:pt x="2293823" y="1651285"/>
                      <a:pt x="2303462" y="1651285"/>
                    </a:cubicBezTo>
                    <a:cubicBezTo>
                      <a:pt x="2313101" y="1651285"/>
                      <a:pt x="2320925" y="1659108"/>
                      <a:pt x="2320925" y="1668748"/>
                    </a:cubicBezTo>
                    <a:cubicBezTo>
                      <a:pt x="2320925" y="1678387"/>
                      <a:pt x="2313101" y="1686210"/>
                      <a:pt x="2303462" y="1686210"/>
                    </a:cubicBezTo>
                    <a:cubicBezTo>
                      <a:pt x="2293823" y="1686210"/>
                      <a:pt x="2286000" y="1678387"/>
                      <a:pt x="2286000" y="1668748"/>
                    </a:cubicBezTo>
                    <a:close/>
                    <a:moveTo>
                      <a:pt x="2349500" y="1668748"/>
                    </a:moveTo>
                    <a:cubicBezTo>
                      <a:pt x="2349500" y="1659108"/>
                      <a:pt x="2357323" y="1651285"/>
                      <a:pt x="2366962" y="1651285"/>
                    </a:cubicBezTo>
                    <a:cubicBezTo>
                      <a:pt x="2376601" y="1651285"/>
                      <a:pt x="2384425" y="1659108"/>
                      <a:pt x="2384425" y="1668748"/>
                    </a:cubicBezTo>
                    <a:cubicBezTo>
                      <a:pt x="2384425" y="1678387"/>
                      <a:pt x="2376601" y="1686210"/>
                      <a:pt x="2366962" y="1686210"/>
                    </a:cubicBezTo>
                    <a:cubicBezTo>
                      <a:pt x="2357323" y="1686210"/>
                      <a:pt x="2349500" y="1678387"/>
                      <a:pt x="2349500" y="1668748"/>
                    </a:cubicBezTo>
                    <a:close/>
                    <a:moveTo>
                      <a:pt x="127000" y="1732248"/>
                    </a:moveTo>
                    <a:cubicBezTo>
                      <a:pt x="127000" y="1722608"/>
                      <a:pt x="134823" y="1714785"/>
                      <a:pt x="144462" y="1714785"/>
                    </a:cubicBezTo>
                    <a:cubicBezTo>
                      <a:pt x="154101" y="1714785"/>
                      <a:pt x="161925" y="1722608"/>
                      <a:pt x="161925" y="1732248"/>
                    </a:cubicBezTo>
                    <a:cubicBezTo>
                      <a:pt x="161925" y="1741887"/>
                      <a:pt x="154101" y="1749710"/>
                      <a:pt x="144462" y="1749710"/>
                    </a:cubicBezTo>
                    <a:cubicBezTo>
                      <a:pt x="134823" y="1749710"/>
                      <a:pt x="127000" y="1741887"/>
                      <a:pt x="127000" y="1732248"/>
                    </a:cubicBezTo>
                    <a:close/>
                    <a:moveTo>
                      <a:pt x="189928" y="1732248"/>
                    </a:moveTo>
                    <a:cubicBezTo>
                      <a:pt x="189928" y="1722293"/>
                      <a:pt x="198007" y="1714214"/>
                      <a:pt x="207962" y="1714214"/>
                    </a:cubicBezTo>
                    <a:cubicBezTo>
                      <a:pt x="217917" y="1714214"/>
                      <a:pt x="225996" y="1722293"/>
                      <a:pt x="225996" y="1732248"/>
                    </a:cubicBezTo>
                    <a:cubicBezTo>
                      <a:pt x="225996" y="1742203"/>
                      <a:pt x="217917" y="1750282"/>
                      <a:pt x="207962" y="1750282"/>
                    </a:cubicBezTo>
                    <a:cubicBezTo>
                      <a:pt x="198007" y="1750282"/>
                      <a:pt x="189928" y="1742203"/>
                      <a:pt x="189928" y="1732248"/>
                    </a:cubicBezTo>
                    <a:close/>
                    <a:moveTo>
                      <a:pt x="253428" y="1732248"/>
                    </a:moveTo>
                    <a:cubicBezTo>
                      <a:pt x="253428" y="1722293"/>
                      <a:pt x="261507" y="1714214"/>
                      <a:pt x="271462" y="1714214"/>
                    </a:cubicBezTo>
                    <a:cubicBezTo>
                      <a:pt x="281417" y="1714214"/>
                      <a:pt x="289496" y="1722293"/>
                      <a:pt x="289496" y="1732248"/>
                    </a:cubicBezTo>
                    <a:cubicBezTo>
                      <a:pt x="289496" y="1742203"/>
                      <a:pt x="281417" y="1750282"/>
                      <a:pt x="271462" y="1750282"/>
                    </a:cubicBezTo>
                    <a:cubicBezTo>
                      <a:pt x="261507" y="1750282"/>
                      <a:pt x="253428" y="1742203"/>
                      <a:pt x="253428" y="1732248"/>
                    </a:cubicBezTo>
                    <a:close/>
                    <a:moveTo>
                      <a:pt x="316928" y="1732248"/>
                    </a:moveTo>
                    <a:cubicBezTo>
                      <a:pt x="316928" y="1722293"/>
                      <a:pt x="325007" y="1714214"/>
                      <a:pt x="334962" y="1714214"/>
                    </a:cubicBezTo>
                    <a:cubicBezTo>
                      <a:pt x="344917" y="1714214"/>
                      <a:pt x="352996" y="1722293"/>
                      <a:pt x="352996" y="1732248"/>
                    </a:cubicBezTo>
                    <a:cubicBezTo>
                      <a:pt x="352996" y="1742203"/>
                      <a:pt x="344917" y="1750282"/>
                      <a:pt x="334962" y="1750282"/>
                    </a:cubicBezTo>
                    <a:cubicBezTo>
                      <a:pt x="325007" y="1750282"/>
                      <a:pt x="316928" y="1742203"/>
                      <a:pt x="316928" y="1732248"/>
                    </a:cubicBezTo>
                    <a:close/>
                    <a:moveTo>
                      <a:pt x="380428" y="1732248"/>
                    </a:moveTo>
                    <a:cubicBezTo>
                      <a:pt x="380428" y="1722293"/>
                      <a:pt x="388507" y="1714214"/>
                      <a:pt x="398462" y="1714214"/>
                    </a:cubicBezTo>
                    <a:cubicBezTo>
                      <a:pt x="408417" y="1714214"/>
                      <a:pt x="416496" y="1722293"/>
                      <a:pt x="416496" y="1732248"/>
                    </a:cubicBezTo>
                    <a:cubicBezTo>
                      <a:pt x="416496" y="1742203"/>
                      <a:pt x="408417" y="1750282"/>
                      <a:pt x="398462" y="1750282"/>
                    </a:cubicBezTo>
                    <a:cubicBezTo>
                      <a:pt x="388507" y="1750282"/>
                      <a:pt x="380428" y="1742203"/>
                      <a:pt x="380428" y="1732248"/>
                    </a:cubicBezTo>
                    <a:close/>
                    <a:moveTo>
                      <a:pt x="443928" y="1732248"/>
                    </a:moveTo>
                    <a:cubicBezTo>
                      <a:pt x="443928" y="1722293"/>
                      <a:pt x="452007" y="1714214"/>
                      <a:pt x="461962" y="1714214"/>
                    </a:cubicBezTo>
                    <a:cubicBezTo>
                      <a:pt x="471917" y="1714214"/>
                      <a:pt x="479996" y="1722293"/>
                      <a:pt x="479996" y="1732248"/>
                    </a:cubicBezTo>
                    <a:cubicBezTo>
                      <a:pt x="479996" y="1742203"/>
                      <a:pt x="471917" y="1750282"/>
                      <a:pt x="461962" y="1750282"/>
                    </a:cubicBezTo>
                    <a:cubicBezTo>
                      <a:pt x="452007" y="1750282"/>
                      <a:pt x="443928" y="1742203"/>
                      <a:pt x="443928" y="1732248"/>
                    </a:cubicBezTo>
                    <a:close/>
                    <a:moveTo>
                      <a:pt x="507428" y="1732248"/>
                    </a:moveTo>
                    <a:cubicBezTo>
                      <a:pt x="507428" y="1722293"/>
                      <a:pt x="515507" y="1714214"/>
                      <a:pt x="525462" y="1714214"/>
                    </a:cubicBezTo>
                    <a:cubicBezTo>
                      <a:pt x="535417" y="1714214"/>
                      <a:pt x="543496" y="1722293"/>
                      <a:pt x="543496" y="1732248"/>
                    </a:cubicBezTo>
                    <a:cubicBezTo>
                      <a:pt x="543496" y="1742203"/>
                      <a:pt x="535417" y="1750282"/>
                      <a:pt x="525462" y="1750282"/>
                    </a:cubicBezTo>
                    <a:cubicBezTo>
                      <a:pt x="515507" y="1750282"/>
                      <a:pt x="507428" y="1742203"/>
                      <a:pt x="507428" y="1732248"/>
                    </a:cubicBezTo>
                    <a:close/>
                    <a:moveTo>
                      <a:pt x="570928" y="1732248"/>
                    </a:moveTo>
                    <a:cubicBezTo>
                      <a:pt x="570928" y="1722293"/>
                      <a:pt x="579007" y="1714214"/>
                      <a:pt x="588962" y="1714214"/>
                    </a:cubicBezTo>
                    <a:cubicBezTo>
                      <a:pt x="598917" y="1714214"/>
                      <a:pt x="606996" y="1722293"/>
                      <a:pt x="606996" y="1732248"/>
                    </a:cubicBezTo>
                    <a:cubicBezTo>
                      <a:pt x="606996" y="1742203"/>
                      <a:pt x="598917" y="1750282"/>
                      <a:pt x="588962" y="1750282"/>
                    </a:cubicBezTo>
                    <a:cubicBezTo>
                      <a:pt x="579007" y="1750282"/>
                      <a:pt x="570928" y="1742203"/>
                      <a:pt x="570928" y="1732248"/>
                    </a:cubicBezTo>
                    <a:close/>
                    <a:moveTo>
                      <a:pt x="634428" y="1732248"/>
                    </a:moveTo>
                    <a:cubicBezTo>
                      <a:pt x="634428" y="1722293"/>
                      <a:pt x="642507" y="1714214"/>
                      <a:pt x="652462" y="1714214"/>
                    </a:cubicBezTo>
                    <a:cubicBezTo>
                      <a:pt x="662417" y="1714214"/>
                      <a:pt x="670496" y="1722293"/>
                      <a:pt x="670496" y="1732248"/>
                    </a:cubicBezTo>
                    <a:cubicBezTo>
                      <a:pt x="670496" y="1742203"/>
                      <a:pt x="662417" y="1750282"/>
                      <a:pt x="652462" y="1750282"/>
                    </a:cubicBezTo>
                    <a:cubicBezTo>
                      <a:pt x="642507" y="1750282"/>
                      <a:pt x="634428" y="1742203"/>
                      <a:pt x="634428" y="1732248"/>
                    </a:cubicBezTo>
                    <a:close/>
                    <a:moveTo>
                      <a:pt x="697928" y="1732248"/>
                    </a:moveTo>
                    <a:cubicBezTo>
                      <a:pt x="697928" y="1722293"/>
                      <a:pt x="706007" y="1714214"/>
                      <a:pt x="715962" y="1714214"/>
                    </a:cubicBezTo>
                    <a:cubicBezTo>
                      <a:pt x="725917" y="1714214"/>
                      <a:pt x="733996" y="1722293"/>
                      <a:pt x="733996" y="1732248"/>
                    </a:cubicBezTo>
                    <a:cubicBezTo>
                      <a:pt x="733996" y="1742203"/>
                      <a:pt x="725917" y="1750282"/>
                      <a:pt x="715962" y="1750282"/>
                    </a:cubicBezTo>
                    <a:cubicBezTo>
                      <a:pt x="706007" y="1750282"/>
                      <a:pt x="697928" y="1742203"/>
                      <a:pt x="697928" y="1732248"/>
                    </a:cubicBezTo>
                    <a:close/>
                    <a:moveTo>
                      <a:pt x="761428" y="1732248"/>
                    </a:moveTo>
                    <a:cubicBezTo>
                      <a:pt x="761428" y="1722293"/>
                      <a:pt x="769507" y="1714214"/>
                      <a:pt x="779462" y="1714214"/>
                    </a:cubicBezTo>
                    <a:cubicBezTo>
                      <a:pt x="789417" y="1714214"/>
                      <a:pt x="797496" y="1722293"/>
                      <a:pt x="797496" y="1732248"/>
                    </a:cubicBezTo>
                    <a:cubicBezTo>
                      <a:pt x="797496" y="1742203"/>
                      <a:pt x="789417" y="1750282"/>
                      <a:pt x="779462" y="1750282"/>
                    </a:cubicBezTo>
                    <a:cubicBezTo>
                      <a:pt x="769507" y="1750282"/>
                      <a:pt x="761428" y="1742203"/>
                      <a:pt x="761428" y="1732248"/>
                    </a:cubicBezTo>
                    <a:close/>
                    <a:moveTo>
                      <a:pt x="824928" y="1732248"/>
                    </a:moveTo>
                    <a:cubicBezTo>
                      <a:pt x="824928" y="1722293"/>
                      <a:pt x="833007" y="1714214"/>
                      <a:pt x="842962" y="1714214"/>
                    </a:cubicBezTo>
                    <a:cubicBezTo>
                      <a:pt x="852917" y="1714214"/>
                      <a:pt x="860996" y="1722293"/>
                      <a:pt x="860996" y="1732248"/>
                    </a:cubicBezTo>
                    <a:cubicBezTo>
                      <a:pt x="860996" y="1742203"/>
                      <a:pt x="852917" y="1750282"/>
                      <a:pt x="842962" y="1750282"/>
                    </a:cubicBezTo>
                    <a:cubicBezTo>
                      <a:pt x="833007" y="1750282"/>
                      <a:pt x="824928" y="1742203"/>
                      <a:pt x="824928" y="1732248"/>
                    </a:cubicBezTo>
                    <a:close/>
                    <a:moveTo>
                      <a:pt x="888428" y="1732248"/>
                    </a:moveTo>
                    <a:cubicBezTo>
                      <a:pt x="888428" y="1722293"/>
                      <a:pt x="896507" y="1714214"/>
                      <a:pt x="906462" y="1714214"/>
                    </a:cubicBezTo>
                    <a:cubicBezTo>
                      <a:pt x="916417" y="1714214"/>
                      <a:pt x="924496" y="1722293"/>
                      <a:pt x="924496" y="1732248"/>
                    </a:cubicBezTo>
                    <a:cubicBezTo>
                      <a:pt x="924496" y="1742203"/>
                      <a:pt x="916417" y="1750282"/>
                      <a:pt x="906462" y="1750282"/>
                    </a:cubicBezTo>
                    <a:cubicBezTo>
                      <a:pt x="896507" y="1750282"/>
                      <a:pt x="888428" y="1742203"/>
                      <a:pt x="888428" y="1732248"/>
                    </a:cubicBezTo>
                    <a:close/>
                    <a:moveTo>
                      <a:pt x="951928" y="1732248"/>
                    </a:moveTo>
                    <a:cubicBezTo>
                      <a:pt x="951928" y="1722293"/>
                      <a:pt x="960007" y="1714214"/>
                      <a:pt x="969962" y="1714214"/>
                    </a:cubicBezTo>
                    <a:cubicBezTo>
                      <a:pt x="979917" y="1714214"/>
                      <a:pt x="987996" y="1722293"/>
                      <a:pt x="987996" y="1732248"/>
                    </a:cubicBezTo>
                    <a:cubicBezTo>
                      <a:pt x="987996" y="1742203"/>
                      <a:pt x="979917" y="1750282"/>
                      <a:pt x="969962" y="1750282"/>
                    </a:cubicBezTo>
                    <a:cubicBezTo>
                      <a:pt x="960007" y="1750282"/>
                      <a:pt x="951928" y="1742203"/>
                      <a:pt x="951928" y="1732248"/>
                    </a:cubicBezTo>
                    <a:close/>
                    <a:moveTo>
                      <a:pt x="1015142" y="1732248"/>
                    </a:moveTo>
                    <a:cubicBezTo>
                      <a:pt x="1015142" y="1722135"/>
                      <a:pt x="1023350" y="1713928"/>
                      <a:pt x="1033462" y="1713928"/>
                    </a:cubicBezTo>
                    <a:cubicBezTo>
                      <a:pt x="1043574" y="1713928"/>
                      <a:pt x="1051782" y="1722135"/>
                      <a:pt x="1051782" y="1732248"/>
                    </a:cubicBezTo>
                    <a:cubicBezTo>
                      <a:pt x="1051782" y="1742360"/>
                      <a:pt x="1043574" y="1750568"/>
                      <a:pt x="1033462" y="1750568"/>
                    </a:cubicBezTo>
                    <a:cubicBezTo>
                      <a:pt x="1023350" y="1750568"/>
                      <a:pt x="1015142" y="1742360"/>
                      <a:pt x="1015142" y="1732248"/>
                    </a:cubicBezTo>
                    <a:close/>
                    <a:moveTo>
                      <a:pt x="1078642" y="1732248"/>
                    </a:moveTo>
                    <a:cubicBezTo>
                      <a:pt x="1078642" y="1722135"/>
                      <a:pt x="1086850" y="1713928"/>
                      <a:pt x="1096962" y="1713928"/>
                    </a:cubicBezTo>
                    <a:cubicBezTo>
                      <a:pt x="1107075" y="1713928"/>
                      <a:pt x="1115282" y="1722135"/>
                      <a:pt x="1115282" y="1732248"/>
                    </a:cubicBezTo>
                    <a:cubicBezTo>
                      <a:pt x="1115282" y="1742360"/>
                      <a:pt x="1107075" y="1750568"/>
                      <a:pt x="1096962" y="1750568"/>
                    </a:cubicBezTo>
                    <a:cubicBezTo>
                      <a:pt x="1086850" y="1750568"/>
                      <a:pt x="1078642" y="1742360"/>
                      <a:pt x="1078642" y="1732248"/>
                    </a:cubicBezTo>
                    <a:close/>
                    <a:moveTo>
                      <a:pt x="1142142" y="1732248"/>
                    </a:moveTo>
                    <a:cubicBezTo>
                      <a:pt x="1142142" y="1722135"/>
                      <a:pt x="1150350" y="1713928"/>
                      <a:pt x="1160462" y="1713928"/>
                    </a:cubicBezTo>
                    <a:cubicBezTo>
                      <a:pt x="1170575" y="1713928"/>
                      <a:pt x="1178782" y="1722135"/>
                      <a:pt x="1178782" y="1732248"/>
                    </a:cubicBezTo>
                    <a:cubicBezTo>
                      <a:pt x="1178782" y="1742360"/>
                      <a:pt x="1170575" y="1750568"/>
                      <a:pt x="1160462" y="1750568"/>
                    </a:cubicBezTo>
                    <a:cubicBezTo>
                      <a:pt x="1150350" y="1750568"/>
                      <a:pt x="1142142" y="1742360"/>
                      <a:pt x="1142142" y="1732248"/>
                    </a:cubicBezTo>
                    <a:close/>
                    <a:moveTo>
                      <a:pt x="1205642" y="1732248"/>
                    </a:moveTo>
                    <a:cubicBezTo>
                      <a:pt x="1205642" y="1722135"/>
                      <a:pt x="1213850" y="1713928"/>
                      <a:pt x="1223962" y="1713928"/>
                    </a:cubicBezTo>
                    <a:cubicBezTo>
                      <a:pt x="1234075" y="1713928"/>
                      <a:pt x="1242282" y="1722135"/>
                      <a:pt x="1242282" y="1732248"/>
                    </a:cubicBezTo>
                    <a:cubicBezTo>
                      <a:pt x="1242282" y="1742360"/>
                      <a:pt x="1234075" y="1750568"/>
                      <a:pt x="1223962" y="1750568"/>
                    </a:cubicBezTo>
                    <a:cubicBezTo>
                      <a:pt x="1213850" y="1750568"/>
                      <a:pt x="1205642" y="1742360"/>
                      <a:pt x="1205642" y="1732248"/>
                    </a:cubicBezTo>
                    <a:close/>
                    <a:moveTo>
                      <a:pt x="1269142" y="1732248"/>
                    </a:moveTo>
                    <a:cubicBezTo>
                      <a:pt x="1269142" y="1722135"/>
                      <a:pt x="1277350" y="1713928"/>
                      <a:pt x="1287462" y="1713928"/>
                    </a:cubicBezTo>
                    <a:cubicBezTo>
                      <a:pt x="1297575" y="1713928"/>
                      <a:pt x="1305782" y="1722135"/>
                      <a:pt x="1305782" y="1732248"/>
                    </a:cubicBezTo>
                    <a:cubicBezTo>
                      <a:pt x="1305782" y="1742360"/>
                      <a:pt x="1297575" y="1750568"/>
                      <a:pt x="1287462" y="1750568"/>
                    </a:cubicBezTo>
                    <a:cubicBezTo>
                      <a:pt x="1277350" y="1750568"/>
                      <a:pt x="1269142" y="1742360"/>
                      <a:pt x="1269142" y="1732248"/>
                    </a:cubicBezTo>
                    <a:close/>
                    <a:moveTo>
                      <a:pt x="1332642" y="1732248"/>
                    </a:moveTo>
                    <a:cubicBezTo>
                      <a:pt x="1332642" y="1722135"/>
                      <a:pt x="1340850" y="1713928"/>
                      <a:pt x="1350962" y="1713928"/>
                    </a:cubicBezTo>
                    <a:cubicBezTo>
                      <a:pt x="1361075" y="1713928"/>
                      <a:pt x="1369282" y="1722135"/>
                      <a:pt x="1369282" y="1732248"/>
                    </a:cubicBezTo>
                    <a:cubicBezTo>
                      <a:pt x="1369282" y="1742360"/>
                      <a:pt x="1361075" y="1750568"/>
                      <a:pt x="1350962" y="1750568"/>
                    </a:cubicBezTo>
                    <a:cubicBezTo>
                      <a:pt x="1340850" y="1750568"/>
                      <a:pt x="1332642" y="1742360"/>
                      <a:pt x="1332642" y="1732248"/>
                    </a:cubicBezTo>
                    <a:close/>
                    <a:moveTo>
                      <a:pt x="1396142" y="1732248"/>
                    </a:moveTo>
                    <a:cubicBezTo>
                      <a:pt x="1396142" y="1722135"/>
                      <a:pt x="1404350" y="1713928"/>
                      <a:pt x="1414462" y="1713928"/>
                    </a:cubicBezTo>
                    <a:cubicBezTo>
                      <a:pt x="1424575" y="1713928"/>
                      <a:pt x="1432782" y="1722135"/>
                      <a:pt x="1432782" y="1732248"/>
                    </a:cubicBezTo>
                    <a:cubicBezTo>
                      <a:pt x="1432782" y="1742360"/>
                      <a:pt x="1424575" y="1750568"/>
                      <a:pt x="1414462" y="1750568"/>
                    </a:cubicBezTo>
                    <a:cubicBezTo>
                      <a:pt x="1404350" y="1750568"/>
                      <a:pt x="1396142" y="1742360"/>
                      <a:pt x="1396142" y="1732248"/>
                    </a:cubicBezTo>
                    <a:close/>
                    <a:moveTo>
                      <a:pt x="1459357" y="1732248"/>
                    </a:moveTo>
                    <a:cubicBezTo>
                      <a:pt x="1459357" y="1721977"/>
                      <a:pt x="1467692" y="1713642"/>
                      <a:pt x="1477962" y="1713642"/>
                    </a:cubicBezTo>
                    <a:cubicBezTo>
                      <a:pt x="1488232" y="1713642"/>
                      <a:pt x="1496568" y="1721977"/>
                      <a:pt x="1496568" y="1732248"/>
                    </a:cubicBezTo>
                    <a:cubicBezTo>
                      <a:pt x="1496568" y="1742518"/>
                      <a:pt x="1488232" y="1750853"/>
                      <a:pt x="1477962" y="1750853"/>
                    </a:cubicBezTo>
                    <a:cubicBezTo>
                      <a:pt x="1467692" y="1750853"/>
                      <a:pt x="1459357" y="1742518"/>
                      <a:pt x="1459357" y="1732248"/>
                    </a:cubicBezTo>
                    <a:close/>
                    <a:moveTo>
                      <a:pt x="1522857" y="1732248"/>
                    </a:moveTo>
                    <a:cubicBezTo>
                      <a:pt x="1522857" y="1721977"/>
                      <a:pt x="1531192" y="1713642"/>
                      <a:pt x="1541462" y="1713642"/>
                    </a:cubicBezTo>
                    <a:cubicBezTo>
                      <a:pt x="1551732" y="1713642"/>
                      <a:pt x="1560068" y="1721977"/>
                      <a:pt x="1560068" y="1732248"/>
                    </a:cubicBezTo>
                    <a:cubicBezTo>
                      <a:pt x="1560068" y="1742518"/>
                      <a:pt x="1551732" y="1750853"/>
                      <a:pt x="1541462" y="1750853"/>
                    </a:cubicBezTo>
                    <a:cubicBezTo>
                      <a:pt x="1531192" y="1750853"/>
                      <a:pt x="1522857" y="1742518"/>
                      <a:pt x="1522857" y="1732248"/>
                    </a:cubicBezTo>
                    <a:close/>
                    <a:moveTo>
                      <a:pt x="1586357" y="1732248"/>
                    </a:moveTo>
                    <a:cubicBezTo>
                      <a:pt x="1586357" y="1721977"/>
                      <a:pt x="1594692" y="1713642"/>
                      <a:pt x="1604962" y="1713642"/>
                    </a:cubicBezTo>
                    <a:cubicBezTo>
                      <a:pt x="1615232" y="1713642"/>
                      <a:pt x="1623568" y="1721977"/>
                      <a:pt x="1623568" y="1732248"/>
                    </a:cubicBezTo>
                    <a:cubicBezTo>
                      <a:pt x="1623568" y="1742518"/>
                      <a:pt x="1615232" y="1750853"/>
                      <a:pt x="1604962" y="1750853"/>
                    </a:cubicBezTo>
                    <a:cubicBezTo>
                      <a:pt x="1594692" y="1750853"/>
                      <a:pt x="1586357" y="1742518"/>
                      <a:pt x="1586357" y="1732248"/>
                    </a:cubicBezTo>
                    <a:close/>
                    <a:moveTo>
                      <a:pt x="1649857" y="1732248"/>
                    </a:moveTo>
                    <a:cubicBezTo>
                      <a:pt x="1649857" y="1721977"/>
                      <a:pt x="1658192" y="1713642"/>
                      <a:pt x="1668462" y="1713642"/>
                    </a:cubicBezTo>
                    <a:cubicBezTo>
                      <a:pt x="1678732" y="1713642"/>
                      <a:pt x="1687068" y="1721977"/>
                      <a:pt x="1687068" y="1732248"/>
                    </a:cubicBezTo>
                    <a:cubicBezTo>
                      <a:pt x="1687068" y="1742518"/>
                      <a:pt x="1678732" y="1750853"/>
                      <a:pt x="1668462" y="1750853"/>
                    </a:cubicBezTo>
                    <a:cubicBezTo>
                      <a:pt x="1658192" y="1750853"/>
                      <a:pt x="1649857" y="1742518"/>
                      <a:pt x="1649857" y="1732248"/>
                    </a:cubicBezTo>
                    <a:close/>
                    <a:moveTo>
                      <a:pt x="1713357" y="1732248"/>
                    </a:moveTo>
                    <a:cubicBezTo>
                      <a:pt x="1713357" y="1721977"/>
                      <a:pt x="1721692" y="1713642"/>
                      <a:pt x="1731962" y="1713642"/>
                    </a:cubicBezTo>
                    <a:cubicBezTo>
                      <a:pt x="1742232" y="1713642"/>
                      <a:pt x="1750568" y="1721977"/>
                      <a:pt x="1750568" y="1732248"/>
                    </a:cubicBezTo>
                    <a:cubicBezTo>
                      <a:pt x="1750568" y="1742518"/>
                      <a:pt x="1742232" y="1750853"/>
                      <a:pt x="1731962" y="1750853"/>
                    </a:cubicBezTo>
                    <a:cubicBezTo>
                      <a:pt x="1721692" y="1750853"/>
                      <a:pt x="1713357" y="1742518"/>
                      <a:pt x="1713357" y="1732248"/>
                    </a:cubicBezTo>
                    <a:close/>
                    <a:moveTo>
                      <a:pt x="1776857" y="1732248"/>
                    </a:moveTo>
                    <a:cubicBezTo>
                      <a:pt x="1776857" y="1721977"/>
                      <a:pt x="1785192" y="1713642"/>
                      <a:pt x="1795462" y="1713642"/>
                    </a:cubicBezTo>
                    <a:cubicBezTo>
                      <a:pt x="1805732" y="1713642"/>
                      <a:pt x="1814068" y="1721977"/>
                      <a:pt x="1814068" y="1732248"/>
                    </a:cubicBezTo>
                    <a:cubicBezTo>
                      <a:pt x="1814068" y="1742518"/>
                      <a:pt x="1805732" y="1750853"/>
                      <a:pt x="1795462" y="1750853"/>
                    </a:cubicBezTo>
                    <a:cubicBezTo>
                      <a:pt x="1785192" y="1750853"/>
                      <a:pt x="1776857" y="1742518"/>
                      <a:pt x="1776857" y="1732248"/>
                    </a:cubicBezTo>
                    <a:close/>
                    <a:moveTo>
                      <a:pt x="1840071" y="1732248"/>
                    </a:moveTo>
                    <a:cubicBezTo>
                      <a:pt x="1840071" y="1721820"/>
                      <a:pt x="1848534" y="1713357"/>
                      <a:pt x="1858962" y="1713357"/>
                    </a:cubicBezTo>
                    <a:cubicBezTo>
                      <a:pt x="1869390" y="1713357"/>
                      <a:pt x="1877853" y="1721820"/>
                      <a:pt x="1877853" y="1732248"/>
                    </a:cubicBezTo>
                    <a:cubicBezTo>
                      <a:pt x="1877853" y="1742676"/>
                      <a:pt x="1869390" y="1751139"/>
                      <a:pt x="1858962" y="1751139"/>
                    </a:cubicBezTo>
                    <a:cubicBezTo>
                      <a:pt x="1848534" y="1751139"/>
                      <a:pt x="1840071" y="1742676"/>
                      <a:pt x="1840071" y="1732248"/>
                    </a:cubicBezTo>
                    <a:close/>
                    <a:moveTo>
                      <a:pt x="1903571" y="1732248"/>
                    </a:moveTo>
                    <a:cubicBezTo>
                      <a:pt x="1903571" y="1721820"/>
                      <a:pt x="1912034" y="1713357"/>
                      <a:pt x="1922462" y="1713357"/>
                    </a:cubicBezTo>
                    <a:cubicBezTo>
                      <a:pt x="1932890" y="1713357"/>
                      <a:pt x="1941353" y="1721820"/>
                      <a:pt x="1941353" y="1732248"/>
                    </a:cubicBezTo>
                    <a:cubicBezTo>
                      <a:pt x="1941353" y="1742676"/>
                      <a:pt x="1932890" y="1751139"/>
                      <a:pt x="1922462" y="1751139"/>
                    </a:cubicBezTo>
                    <a:cubicBezTo>
                      <a:pt x="1912034" y="1751139"/>
                      <a:pt x="1903571" y="1742676"/>
                      <a:pt x="1903571" y="1732248"/>
                    </a:cubicBezTo>
                    <a:close/>
                    <a:moveTo>
                      <a:pt x="1967071" y="1732248"/>
                    </a:moveTo>
                    <a:cubicBezTo>
                      <a:pt x="1967071" y="1721820"/>
                      <a:pt x="1975534" y="1713357"/>
                      <a:pt x="1985962" y="1713357"/>
                    </a:cubicBezTo>
                    <a:cubicBezTo>
                      <a:pt x="1996390" y="1713357"/>
                      <a:pt x="2004853" y="1721820"/>
                      <a:pt x="2004853" y="1732248"/>
                    </a:cubicBezTo>
                    <a:cubicBezTo>
                      <a:pt x="2004853" y="1742676"/>
                      <a:pt x="1996390" y="1751139"/>
                      <a:pt x="1985962" y="1751139"/>
                    </a:cubicBezTo>
                    <a:cubicBezTo>
                      <a:pt x="1975534" y="1751139"/>
                      <a:pt x="1967071" y="1742676"/>
                      <a:pt x="1967071" y="1732248"/>
                    </a:cubicBezTo>
                    <a:close/>
                    <a:moveTo>
                      <a:pt x="2032285" y="1732248"/>
                    </a:moveTo>
                    <a:cubicBezTo>
                      <a:pt x="2032285" y="1722766"/>
                      <a:pt x="2039980" y="1715071"/>
                      <a:pt x="2049462" y="1715071"/>
                    </a:cubicBezTo>
                    <a:cubicBezTo>
                      <a:pt x="2058944" y="1715071"/>
                      <a:pt x="2066639" y="1722766"/>
                      <a:pt x="2066639" y="1732248"/>
                    </a:cubicBezTo>
                    <a:cubicBezTo>
                      <a:pt x="2066639" y="1741729"/>
                      <a:pt x="2058944" y="1749425"/>
                      <a:pt x="2049462" y="1749425"/>
                    </a:cubicBezTo>
                    <a:cubicBezTo>
                      <a:pt x="2039980" y="1749425"/>
                      <a:pt x="2032285" y="1741729"/>
                      <a:pt x="2032285" y="1732248"/>
                    </a:cubicBezTo>
                    <a:close/>
                    <a:moveTo>
                      <a:pt x="2095785" y="1732248"/>
                    </a:moveTo>
                    <a:cubicBezTo>
                      <a:pt x="2095785" y="1722766"/>
                      <a:pt x="2103481" y="1715071"/>
                      <a:pt x="2112962" y="1715071"/>
                    </a:cubicBezTo>
                    <a:cubicBezTo>
                      <a:pt x="2122444" y="1715071"/>
                      <a:pt x="2130139" y="1722766"/>
                      <a:pt x="2130139" y="1732248"/>
                    </a:cubicBezTo>
                    <a:cubicBezTo>
                      <a:pt x="2130139" y="1741729"/>
                      <a:pt x="2122444" y="1749425"/>
                      <a:pt x="2112962" y="1749425"/>
                    </a:cubicBezTo>
                    <a:cubicBezTo>
                      <a:pt x="2103481" y="1749425"/>
                      <a:pt x="2095785" y="1741729"/>
                      <a:pt x="2095785" y="1732248"/>
                    </a:cubicBezTo>
                    <a:close/>
                    <a:moveTo>
                      <a:pt x="2159285" y="1732248"/>
                    </a:moveTo>
                    <a:cubicBezTo>
                      <a:pt x="2159285" y="1722766"/>
                      <a:pt x="2166981" y="1715071"/>
                      <a:pt x="2176462" y="1715071"/>
                    </a:cubicBezTo>
                    <a:cubicBezTo>
                      <a:pt x="2185944" y="1715071"/>
                      <a:pt x="2193639" y="1722766"/>
                      <a:pt x="2193639" y="1732248"/>
                    </a:cubicBezTo>
                    <a:cubicBezTo>
                      <a:pt x="2193639" y="1741729"/>
                      <a:pt x="2185944" y="1749425"/>
                      <a:pt x="2176462" y="1749425"/>
                    </a:cubicBezTo>
                    <a:cubicBezTo>
                      <a:pt x="2166981" y="1749425"/>
                      <a:pt x="2159285" y="1741729"/>
                      <a:pt x="2159285" y="1732248"/>
                    </a:cubicBezTo>
                    <a:close/>
                    <a:moveTo>
                      <a:pt x="2222500" y="1732248"/>
                    </a:moveTo>
                    <a:cubicBezTo>
                      <a:pt x="2222500" y="1722608"/>
                      <a:pt x="2230323" y="1714785"/>
                      <a:pt x="2239962" y="1714785"/>
                    </a:cubicBezTo>
                    <a:cubicBezTo>
                      <a:pt x="2249601" y="1714785"/>
                      <a:pt x="2257425" y="1722608"/>
                      <a:pt x="2257425" y="1732248"/>
                    </a:cubicBezTo>
                    <a:cubicBezTo>
                      <a:pt x="2257425" y="1741887"/>
                      <a:pt x="2249601" y="1749710"/>
                      <a:pt x="2239962" y="1749710"/>
                    </a:cubicBezTo>
                    <a:cubicBezTo>
                      <a:pt x="2230323" y="1749710"/>
                      <a:pt x="2222500" y="1741887"/>
                      <a:pt x="2222500" y="1732248"/>
                    </a:cubicBezTo>
                    <a:close/>
                    <a:moveTo>
                      <a:pt x="2286000" y="1732248"/>
                    </a:moveTo>
                    <a:cubicBezTo>
                      <a:pt x="2286000" y="1722608"/>
                      <a:pt x="2293823" y="1714785"/>
                      <a:pt x="2303462" y="1714785"/>
                    </a:cubicBezTo>
                    <a:cubicBezTo>
                      <a:pt x="2313101" y="1714785"/>
                      <a:pt x="2320925" y="1722608"/>
                      <a:pt x="2320925" y="1732248"/>
                    </a:cubicBezTo>
                    <a:cubicBezTo>
                      <a:pt x="2320925" y="1741887"/>
                      <a:pt x="2313101" y="1749710"/>
                      <a:pt x="2303462" y="1749710"/>
                    </a:cubicBezTo>
                    <a:cubicBezTo>
                      <a:pt x="2293823" y="1749710"/>
                      <a:pt x="2286000" y="1741887"/>
                      <a:pt x="2286000" y="1732248"/>
                    </a:cubicBezTo>
                    <a:close/>
                    <a:moveTo>
                      <a:pt x="127000" y="1795748"/>
                    </a:moveTo>
                    <a:cubicBezTo>
                      <a:pt x="127000" y="1786108"/>
                      <a:pt x="134823" y="1778285"/>
                      <a:pt x="144462" y="1778285"/>
                    </a:cubicBezTo>
                    <a:cubicBezTo>
                      <a:pt x="154101" y="1778285"/>
                      <a:pt x="161925" y="1786108"/>
                      <a:pt x="161925" y="1795748"/>
                    </a:cubicBezTo>
                    <a:cubicBezTo>
                      <a:pt x="161925" y="1805387"/>
                      <a:pt x="154101" y="1813210"/>
                      <a:pt x="144462" y="1813210"/>
                    </a:cubicBezTo>
                    <a:cubicBezTo>
                      <a:pt x="134823" y="1813210"/>
                      <a:pt x="127000" y="1805387"/>
                      <a:pt x="127000" y="1795748"/>
                    </a:cubicBezTo>
                    <a:close/>
                    <a:moveTo>
                      <a:pt x="190500" y="1795748"/>
                    </a:moveTo>
                    <a:cubicBezTo>
                      <a:pt x="190500" y="1786108"/>
                      <a:pt x="198323" y="1778285"/>
                      <a:pt x="207962" y="1778285"/>
                    </a:cubicBezTo>
                    <a:cubicBezTo>
                      <a:pt x="217601" y="1778285"/>
                      <a:pt x="225425" y="1786108"/>
                      <a:pt x="225425" y="1795748"/>
                    </a:cubicBezTo>
                    <a:cubicBezTo>
                      <a:pt x="225425" y="1805387"/>
                      <a:pt x="217601" y="1813210"/>
                      <a:pt x="207962" y="1813210"/>
                    </a:cubicBezTo>
                    <a:cubicBezTo>
                      <a:pt x="198323" y="1813210"/>
                      <a:pt x="190500" y="1805387"/>
                      <a:pt x="190500" y="1795748"/>
                    </a:cubicBezTo>
                    <a:close/>
                    <a:moveTo>
                      <a:pt x="253428" y="1795748"/>
                    </a:moveTo>
                    <a:cubicBezTo>
                      <a:pt x="253428" y="1785793"/>
                      <a:pt x="261507" y="1777714"/>
                      <a:pt x="271462" y="1777714"/>
                    </a:cubicBezTo>
                    <a:cubicBezTo>
                      <a:pt x="281417" y="1777714"/>
                      <a:pt x="289496" y="1785793"/>
                      <a:pt x="289496" y="1795748"/>
                    </a:cubicBezTo>
                    <a:cubicBezTo>
                      <a:pt x="289496" y="1805703"/>
                      <a:pt x="281417" y="1813782"/>
                      <a:pt x="271462" y="1813782"/>
                    </a:cubicBezTo>
                    <a:cubicBezTo>
                      <a:pt x="261507" y="1813782"/>
                      <a:pt x="253428" y="1805703"/>
                      <a:pt x="253428" y="1795748"/>
                    </a:cubicBezTo>
                    <a:close/>
                    <a:moveTo>
                      <a:pt x="316928" y="1795748"/>
                    </a:moveTo>
                    <a:cubicBezTo>
                      <a:pt x="316928" y="1785793"/>
                      <a:pt x="325007" y="1777714"/>
                      <a:pt x="334962" y="1777714"/>
                    </a:cubicBezTo>
                    <a:cubicBezTo>
                      <a:pt x="344917" y="1777714"/>
                      <a:pt x="352996" y="1785793"/>
                      <a:pt x="352996" y="1795748"/>
                    </a:cubicBezTo>
                    <a:cubicBezTo>
                      <a:pt x="352996" y="1805703"/>
                      <a:pt x="344917" y="1813782"/>
                      <a:pt x="334962" y="1813782"/>
                    </a:cubicBezTo>
                    <a:cubicBezTo>
                      <a:pt x="325007" y="1813782"/>
                      <a:pt x="316928" y="1805703"/>
                      <a:pt x="316928" y="1795748"/>
                    </a:cubicBezTo>
                    <a:close/>
                    <a:moveTo>
                      <a:pt x="380428" y="1795748"/>
                    </a:moveTo>
                    <a:cubicBezTo>
                      <a:pt x="380428" y="1785793"/>
                      <a:pt x="388507" y="1777714"/>
                      <a:pt x="398462" y="1777714"/>
                    </a:cubicBezTo>
                    <a:cubicBezTo>
                      <a:pt x="408417" y="1777714"/>
                      <a:pt x="416496" y="1785793"/>
                      <a:pt x="416496" y="1795748"/>
                    </a:cubicBezTo>
                    <a:cubicBezTo>
                      <a:pt x="416496" y="1805703"/>
                      <a:pt x="408417" y="1813782"/>
                      <a:pt x="398462" y="1813782"/>
                    </a:cubicBezTo>
                    <a:cubicBezTo>
                      <a:pt x="388507" y="1813782"/>
                      <a:pt x="380428" y="1805703"/>
                      <a:pt x="380428" y="1795748"/>
                    </a:cubicBezTo>
                    <a:close/>
                    <a:moveTo>
                      <a:pt x="443928" y="1795748"/>
                    </a:moveTo>
                    <a:cubicBezTo>
                      <a:pt x="443928" y="1785793"/>
                      <a:pt x="452007" y="1777714"/>
                      <a:pt x="461962" y="1777714"/>
                    </a:cubicBezTo>
                    <a:cubicBezTo>
                      <a:pt x="471917" y="1777714"/>
                      <a:pt x="479996" y="1785793"/>
                      <a:pt x="479996" y="1795748"/>
                    </a:cubicBezTo>
                    <a:cubicBezTo>
                      <a:pt x="479996" y="1805703"/>
                      <a:pt x="471917" y="1813782"/>
                      <a:pt x="461962" y="1813782"/>
                    </a:cubicBezTo>
                    <a:cubicBezTo>
                      <a:pt x="452007" y="1813782"/>
                      <a:pt x="443928" y="1805703"/>
                      <a:pt x="443928" y="1795748"/>
                    </a:cubicBezTo>
                    <a:close/>
                    <a:moveTo>
                      <a:pt x="507428" y="1795748"/>
                    </a:moveTo>
                    <a:cubicBezTo>
                      <a:pt x="507428" y="1785793"/>
                      <a:pt x="515507" y="1777714"/>
                      <a:pt x="525462" y="1777714"/>
                    </a:cubicBezTo>
                    <a:cubicBezTo>
                      <a:pt x="535417" y="1777714"/>
                      <a:pt x="543496" y="1785793"/>
                      <a:pt x="543496" y="1795748"/>
                    </a:cubicBezTo>
                    <a:cubicBezTo>
                      <a:pt x="543496" y="1805703"/>
                      <a:pt x="535417" y="1813782"/>
                      <a:pt x="525462" y="1813782"/>
                    </a:cubicBezTo>
                    <a:cubicBezTo>
                      <a:pt x="515507" y="1813782"/>
                      <a:pt x="507428" y="1805703"/>
                      <a:pt x="507428" y="1795748"/>
                    </a:cubicBezTo>
                    <a:close/>
                    <a:moveTo>
                      <a:pt x="570928" y="1795748"/>
                    </a:moveTo>
                    <a:cubicBezTo>
                      <a:pt x="570928" y="1785793"/>
                      <a:pt x="579007" y="1777714"/>
                      <a:pt x="588962" y="1777714"/>
                    </a:cubicBezTo>
                    <a:cubicBezTo>
                      <a:pt x="598917" y="1777714"/>
                      <a:pt x="606996" y="1785793"/>
                      <a:pt x="606996" y="1795748"/>
                    </a:cubicBezTo>
                    <a:cubicBezTo>
                      <a:pt x="606996" y="1805703"/>
                      <a:pt x="598917" y="1813782"/>
                      <a:pt x="588962" y="1813782"/>
                    </a:cubicBezTo>
                    <a:cubicBezTo>
                      <a:pt x="579007" y="1813782"/>
                      <a:pt x="570928" y="1805703"/>
                      <a:pt x="570928" y="1795748"/>
                    </a:cubicBezTo>
                    <a:close/>
                    <a:moveTo>
                      <a:pt x="634428" y="1795748"/>
                    </a:moveTo>
                    <a:cubicBezTo>
                      <a:pt x="634428" y="1785793"/>
                      <a:pt x="642507" y="1777714"/>
                      <a:pt x="652462" y="1777714"/>
                    </a:cubicBezTo>
                    <a:cubicBezTo>
                      <a:pt x="662417" y="1777714"/>
                      <a:pt x="670496" y="1785793"/>
                      <a:pt x="670496" y="1795748"/>
                    </a:cubicBezTo>
                    <a:cubicBezTo>
                      <a:pt x="670496" y="1805703"/>
                      <a:pt x="662417" y="1813782"/>
                      <a:pt x="652462" y="1813782"/>
                    </a:cubicBezTo>
                    <a:cubicBezTo>
                      <a:pt x="642507" y="1813782"/>
                      <a:pt x="634428" y="1805703"/>
                      <a:pt x="634428" y="1795748"/>
                    </a:cubicBezTo>
                    <a:close/>
                    <a:moveTo>
                      <a:pt x="697928" y="1795748"/>
                    </a:moveTo>
                    <a:cubicBezTo>
                      <a:pt x="697928" y="1785793"/>
                      <a:pt x="706007" y="1777714"/>
                      <a:pt x="715962" y="1777714"/>
                    </a:cubicBezTo>
                    <a:cubicBezTo>
                      <a:pt x="725917" y="1777714"/>
                      <a:pt x="733996" y="1785793"/>
                      <a:pt x="733996" y="1795748"/>
                    </a:cubicBezTo>
                    <a:cubicBezTo>
                      <a:pt x="733996" y="1805703"/>
                      <a:pt x="725917" y="1813782"/>
                      <a:pt x="715962" y="1813782"/>
                    </a:cubicBezTo>
                    <a:cubicBezTo>
                      <a:pt x="706007" y="1813782"/>
                      <a:pt x="697928" y="1805703"/>
                      <a:pt x="697928" y="1795748"/>
                    </a:cubicBezTo>
                    <a:close/>
                    <a:moveTo>
                      <a:pt x="761428" y="1795748"/>
                    </a:moveTo>
                    <a:cubicBezTo>
                      <a:pt x="761428" y="1785793"/>
                      <a:pt x="769507" y="1777714"/>
                      <a:pt x="779462" y="1777714"/>
                    </a:cubicBezTo>
                    <a:cubicBezTo>
                      <a:pt x="789417" y="1777714"/>
                      <a:pt x="797496" y="1785793"/>
                      <a:pt x="797496" y="1795748"/>
                    </a:cubicBezTo>
                    <a:cubicBezTo>
                      <a:pt x="797496" y="1805703"/>
                      <a:pt x="789417" y="1813782"/>
                      <a:pt x="779462" y="1813782"/>
                    </a:cubicBezTo>
                    <a:cubicBezTo>
                      <a:pt x="769507" y="1813782"/>
                      <a:pt x="761428" y="1805703"/>
                      <a:pt x="761428" y="1795748"/>
                    </a:cubicBezTo>
                    <a:close/>
                    <a:moveTo>
                      <a:pt x="824928" y="1795748"/>
                    </a:moveTo>
                    <a:cubicBezTo>
                      <a:pt x="824928" y="1785793"/>
                      <a:pt x="833007" y="1777714"/>
                      <a:pt x="842962" y="1777714"/>
                    </a:cubicBezTo>
                    <a:cubicBezTo>
                      <a:pt x="852917" y="1777714"/>
                      <a:pt x="860996" y="1785793"/>
                      <a:pt x="860996" y="1795748"/>
                    </a:cubicBezTo>
                    <a:cubicBezTo>
                      <a:pt x="860996" y="1805703"/>
                      <a:pt x="852917" y="1813782"/>
                      <a:pt x="842962" y="1813782"/>
                    </a:cubicBezTo>
                    <a:cubicBezTo>
                      <a:pt x="833007" y="1813782"/>
                      <a:pt x="824928" y="1805703"/>
                      <a:pt x="824928" y="1795748"/>
                    </a:cubicBezTo>
                    <a:close/>
                    <a:moveTo>
                      <a:pt x="888142" y="1795748"/>
                    </a:moveTo>
                    <a:cubicBezTo>
                      <a:pt x="888142" y="1785635"/>
                      <a:pt x="896350" y="1777428"/>
                      <a:pt x="906462" y="1777428"/>
                    </a:cubicBezTo>
                    <a:cubicBezTo>
                      <a:pt x="916574" y="1777428"/>
                      <a:pt x="924782" y="1785635"/>
                      <a:pt x="924782" y="1795748"/>
                    </a:cubicBezTo>
                    <a:cubicBezTo>
                      <a:pt x="924782" y="1805860"/>
                      <a:pt x="916574" y="1814068"/>
                      <a:pt x="906462" y="1814068"/>
                    </a:cubicBezTo>
                    <a:cubicBezTo>
                      <a:pt x="896350" y="1814068"/>
                      <a:pt x="888142" y="1805860"/>
                      <a:pt x="888142" y="1795748"/>
                    </a:cubicBezTo>
                    <a:close/>
                    <a:moveTo>
                      <a:pt x="951642" y="1795748"/>
                    </a:moveTo>
                    <a:cubicBezTo>
                      <a:pt x="951642" y="1785635"/>
                      <a:pt x="959850" y="1777428"/>
                      <a:pt x="969962" y="1777428"/>
                    </a:cubicBezTo>
                    <a:cubicBezTo>
                      <a:pt x="980074" y="1777428"/>
                      <a:pt x="988282" y="1785635"/>
                      <a:pt x="988282" y="1795748"/>
                    </a:cubicBezTo>
                    <a:cubicBezTo>
                      <a:pt x="988282" y="1805860"/>
                      <a:pt x="980074" y="1814068"/>
                      <a:pt x="969962" y="1814068"/>
                    </a:cubicBezTo>
                    <a:cubicBezTo>
                      <a:pt x="959850" y="1814068"/>
                      <a:pt x="951642" y="1805860"/>
                      <a:pt x="951642" y="1795748"/>
                    </a:cubicBezTo>
                    <a:close/>
                    <a:moveTo>
                      <a:pt x="1015142" y="1795748"/>
                    </a:moveTo>
                    <a:cubicBezTo>
                      <a:pt x="1015142" y="1785635"/>
                      <a:pt x="1023350" y="1777428"/>
                      <a:pt x="1033462" y="1777428"/>
                    </a:cubicBezTo>
                    <a:cubicBezTo>
                      <a:pt x="1043574" y="1777428"/>
                      <a:pt x="1051782" y="1785635"/>
                      <a:pt x="1051782" y="1795748"/>
                    </a:cubicBezTo>
                    <a:cubicBezTo>
                      <a:pt x="1051782" y="1805860"/>
                      <a:pt x="1043574" y="1814068"/>
                      <a:pt x="1033462" y="1814068"/>
                    </a:cubicBezTo>
                    <a:cubicBezTo>
                      <a:pt x="1023350" y="1814068"/>
                      <a:pt x="1015142" y="1805860"/>
                      <a:pt x="1015142" y="1795748"/>
                    </a:cubicBezTo>
                    <a:close/>
                    <a:moveTo>
                      <a:pt x="1078642" y="1795748"/>
                    </a:moveTo>
                    <a:cubicBezTo>
                      <a:pt x="1078642" y="1785635"/>
                      <a:pt x="1086850" y="1777428"/>
                      <a:pt x="1096962" y="1777428"/>
                    </a:cubicBezTo>
                    <a:cubicBezTo>
                      <a:pt x="1107075" y="1777428"/>
                      <a:pt x="1115282" y="1785635"/>
                      <a:pt x="1115282" y="1795748"/>
                    </a:cubicBezTo>
                    <a:cubicBezTo>
                      <a:pt x="1115282" y="1805860"/>
                      <a:pt x="1107075" y="1814068"/>
                      <a:pt x="1096962" y="1814068"/>
                    </a:cubicBezTo>
                    <a:cubicBezTo>
                      <a:pt x="1086850" y="1814068"/>
                      <a:pt x="1078642" y="1805860"/>
                      <a:pt x="1078642" y="1795748"/>
                    </a:cubicBezTo>
                    <a:close/>
                    <a:moveTo>
                      <a:pt x="1142142" y="1795748"/>
                    </a:moveTo>
                    <a:cubicBezTo>
                      <a:pt x="1142142" y="1785635"/>
                      <a:pt x="1150350" y="1777428"/>
                      <a:pt x="1160462" y="1777428"/>
                    </a:cubicBezTo>
                    <a:cubicBezTo>
                      <a:pt x="1170575" y="1777428"/>
                      <a:pt x="1178782" y="1785635"/>
                      <a:pt x="1178782" y="1795748"/>
                    </a:cubicBezTo>
                    <a:cubicBezTo>
                      <a:pt x="1178782" y="1805860"/>
                      <a:pt x="1170575" y="1814068"/>
                      <a:pt x="1160462" y="1814068"/>
                    </a:cubicBezTo>
                    <a:cubicBezTo>
                      <a:pt x="1150350" y="1814068"/>
                      <a:pt x="1142142" y="1805860"/>
                      <a:pt x="1142142" y="1795748"/>
                    </a:cubicBezTo>
                    <a:close/>
                    <a:moveTo>
                      <a:pt x="1205642" y="1795748"/>
                    </a:moveTo>
                    <a:cubicBezTo>
                      <a:pt x="1205642" y="1785635"/>
                      <a:pt x="1213850" y="1777428"/>
                      <a:pt x="1223962" y="1777428"/>
                    </a:cubicBezTo>
                    <a:cubicBezTo>
                      <a:pt x="1234075" y="1777428"/>
                      <a:pt x="1242282" y="1785635"/>
                      <a:pt x="1242282" y="1795748"/>
                    </a:cubicBezTo>
                    <a:cubicBezTo>
                      <a:pt x="1242282" y="1805860"/>
                      <a:pt x="1234075" y="1814068"/>
                      <a:pt x="1223962" y="1814068"/>
                    </a:cubicBezTo>
                    <a:cubicBezTo>
                      <a:pt x="1213850" y="1814068"/>
                      <a:pt x="1205642" y="1805860"/>
                      <a:pt x="1205642" y="1795748"/>
                    </a:cubicBezTo>
                    <a:close/>
                    <a:moveTo>
                      <a:pt x="1269142" y="1795748"/>
                    </a:moveTo>
                    <a:cubicBezTo>
                      <a:pt x="1269142" y="1785635"/>
                      <a:pt x="1277350" y="1777428"/>
                      <a:pt x="1287462" y="1777428"/>
                    </a:cubicBezTo>
                    <a:cubicBezTo>
                      <a:pt x="1297575" y="1777428"/>
                      <a:pt x="1305782" y="1785635"/>
                      <a:pt x="1305782" y="1795748"/>
                    </a:cubicBezTo>
                    <a:cubicBezTo>
                      <a:pt x="1305782" y="1805860"/>
                      <a:pt x="1297575" y="1814068"/>
                      <a:pt x="1287462" y="1814068"/>
                    </a:cubicBezTo>
                    <a:cubicBezTo>
                      <a:pt x="1277350" y="1814068"/>
                      <a:pt x="1269142" y="1805860"/>
                      <a:pt x="1269142" y="1795748"/>
                    </a:cubicBezTo>
                    <a:close/>
                    <a:moveTo>
                      <a:pt x="1332642" y="1795748"/>
                    </a:moveTo>
                    <a:cubicBezTo>
                      <a:pt x="1332642" y="1785635"/>
                      <a:pt x="1340850" y="1777428"/>
                      <a:pt x="1350962" y="1777428"/>
                    </a:cubicBezTo>
                    <a:cubicBezTo>
                      <a:pt x="1361075" y="1777428"/>
                      <a:pt x="1369282" y="1785635"/>
                      <a:pt x="1369282" y="1795748"/>
                    </a:cubicBezTo>
                    <a:cubicBezTo>
                      <a:pt x="1369282" y="1805860"/>
                      <a:pt x="1361075" y="1814068"/>
                      <a:pt x="1350962" y="1814068"/>
                    </a:cubicBezTo>
                    <a:cubicBezTo>
                      <a:pt x="1340850" y="1814068"/>
                      <a:pt x="1332642" y="1805860"/>
                      <a:pt x="1332642" y="1795748"/>
                    </a:cubicBezTo>
                    <a:close/>
                    <a:moveTo>
                      <a:pt x="1395857" y="1795748"/>
                    </a:moveTo>
                    <a:cubicBezTo>
                      <a:pt x="1395857" y="1785477"/>
                      <a:pt x="1404192" y="1777142"/>
                      <a:pt x="1414462" y="1777142"/>
                    </a:cubicBezTo>
                    <a:cubicBezTo>
                      <a:pt x="1424732" y="1777142"/>
                      <a:pt x="1433068" y="1785477"/>
                      <a:pt x="1433068" y="1795748"/>
                    </a:cubicBezTo>
                    <a:cubicBezTo>
                      <a:pt x="1433068" y="1806018"/>
                      <a:pt x="1424732" y="1814353"/>
                      <a:pt x="1414462" y="1814353"/>
                    </a:cubicBezTo>
                    <a:cubicBezTo>
                      <a:pt x="1404192" y="1814353"/>
                      <a:pt x="1395857" y="1806018"/>
                      <a:pt x="1395857" y="1795748"/>
                    </a:cubicBezTo>
                    <a:close/>
                    <a:moveTo>
                      <a:pt x="1459357" y="1795748"/>
                    </a:moveTo>
                    <a:cubicBezTo>
                      <a:pt x="1459357" y="1785477"/>
                      <a:pt x="1467692" y="1777142"/>
                      <a:pt x="1477962" y="1777142"/>
                    </a:cubicBezTo>
                    <a:cubicBezTo>
                      <a:pt x="1488232" y="1777142"/>
                      <a:pt x="1496568" y="1785477"/>
                      <a:pt x="1496568" y="1795748"/>
                    </a:cubicBezTo>
                    <a:cubicBezTo>
                      <a:pt x="1496568" y="1806018"/>
                      <a:pt x="1488232" y="1814353"/>
                      <a:pt x="1477962" y="1814353"/>
                    </a:cubicBezTo>
                    <a:cubicBezTo>
                      <a:pt x="1467692" y="1814353"/>
                      <a:pt x="1459357" y="1806018"/>
                      <a:pt x="1459357" y="1795748"/>
                    </a:cubicBezTo>
                    <a:close/>
                    <a:moveTo>
                      <a:pt x="1522857" y="1795748"/>
                    </a:moveTo>
                    <a:cubicBezTo>
                      <a:pt x="1522857" y="1785477"/>
                      <a:pt x="1531192" y="1777142"/>
                      <a:pt x="1541462" y="1777142"/>
                    </a:cubicBezTo>
                    <a:cubicBezTo>
                      <a:pt x="1551732" y="1777142"/>
                      <a:pt x="1560068" y="1785477"/>
                      <a:pt x="1560068" y="1795748"/>
                    </a:cubicBezTo>
                    <a:cubicBezTo>
                      <a:pt x="1560068" y="1806018"/>
                      <a:pt x="1551732" y="1814353"/>
                      <a:pt x="1541462" y="1814353"/>
                    </a:cubicBezTo>
                    <a:cubicBezTo>
                      <a:pt x="1531192" y="1814353"/>
                      <a:pt x="1522857" y="1806018"/>
                      <a:pt x="1522857" y="1795748"/>
                    </a:cubicBezTo>
                    <a:close/>
                    <a:moveTo>
                      <a:pt x="1586357" y="1795748"/>
                    </a:moveTo>
                    <a:cubicBezTo>
                      <a:pt x="1586357" y="1785477"/>
                      <a:pt x="1594692" y="1777142"/>
                      <a:pt x="1604962" y="1777142"/>
                    </a:cubicBezTo>
                    <a:cubicBezTo>
                      <a:pt x="1615232" y="1777142"/>
                      <a:pt x="1623568" y="1785477"/>
                      <a:pt x="1623568" y="1795748"/>
                    </a:cubicBezTo>
                    <a:cubicBezTo>
                      <a:pt x="1623568" y="1806018"/>
                      <a:pt x="1615232" y="1814353"/>
                      <a:pt x="1604962" y="1814353"/>
                    </a:cubicBezTo>
                    <a:cubicBezTo>
                      <a:pt x="1594692" y="1814353"/>
                      <a:pt x="1586357" y="1806018"/>
                      <a:pt x="1586357" y="1795748"/>
                    </a:cubicBezTo>
                    <a:close/>
                    <a:moveTo>
                      <a:pt x="1649857" y="1795748"/>
                    </a:moveTo>
                    <a:cubicBezTo>
                      <a:pt x="1649857" y="1785477"/>
                      <a:pt x="1658192" y="1777142"/>
                      <a:pt x="1668462" y="1777142"/>
                    </a:cubicBezTo>
                    <a:cubicBezTo>
                      <a:pt x="1678732" y="1777142"/>
                      <a:pt x="1687068" y="1785477"/>
                      <a:pt x="1687068" y="1795748"/>
                    </a:cubicBezTo>
                    <a:cubicBezTo>
                      <a:pt x="1687068" y="1806018"/>
                      <a:pt x="1678732" y="1814353"/>
                      <a:pt x="1668462" y="1814353"/>
                    </a:cubicBezTo>
                    <a:cubicBezTo>
                      <a:pt x="1658192" y="1814353"/>
                      <a:pt x="1649857" y="1806018"/>
                      <a:pt x="1649857" y="1795748"/>
                    </a:cubicBezTo>
                    <a:close/>
                    <a:moveTo>
                      <a:pt x="1713357" y="1795748"/>
                    </a:moveTo>
                    <a:cubicBezTo>
                      <a:pt x="1713357" y="1785477"/>
                      <a:pt x="1721692" y="1777142"/>
                      <a:pt x="1731962" y="1777142"/>
                    </a:cubicBezTo>
                    <a:cubicBezTo>
                      <a:pt x="1742232" y="1777142"/>
                      <a:pt x="1750568" y="1785477"/>
                      <a:pt x="1750568" y="1795748"/>
                    </a:cubicBezTo>
                    <a:cubicBezTo>
                      <a:pt x="1750568" y="1806018"/>
                      <a:pt x="1742232" y="1814353"/>
                      <a:pt x="1731962" y="1814353"/>
                    </a:cubicBezTo>
                    <a:cubicBezTo>
                      <a:pt x="1721692" y="1814353"/>
                      <a:pt x="1713357" y="1806018"/>
                      <a:pt x="1713357" y="1795748"/>
                    </a:cubicBezTo>
                    <a:close/>
                    <a:moveTo>
                      <a:pt x="1776571" y="1795748"/>
                    </a:moveTo>
                    <a:cubicBezTo>
                      <a:pt x="1776571" y="1785320"/>
                      <a:pt x="1785034" y="1776857"/>
                      <a:pt x="1795462" y="1776857"/>
                    </a:cubicBezTo>
                    <a:cubicBezTo>
                      <a:pt x="1805890" y="1776857"/>
                      <a:pt x="1814353" y="1785320"/>
                      <a:pt x="1814353" y="1795748"/>
                    </a:cubicBezTo>
                    <a:cubicBezTo>
                      <a:pt x="1814353" y="1806176"/>
                      <a:pt x="1805890" y="1814639"/>
                      <a:pt x="1795462" y="1814639"/>
                    </a:cubicBezTo>
                    <a:cubicBezTo>
                      <a:pt x="1785034" y="1814639"/>
                      <a:pt x="1776571" y="1806176"/>
                      <a:pt x="1776571" y="1795748"/>
                    </a:cubicBezTo>
                    <a:close/>
                    <a:moveTo>
                      <a:pt x="1840071" y="1795748"/>
                    </a:moveTo>
                    <a:cubicBezTo>
                      <a:pt x="1840071" y="1785320"/>
                      <a:pt x="1848534" y="1776857"/>
                      <a:pt x="1858962" y="1776857"/>
                    </a:cubicBezTo>
                    <a:cubicBezTo>
                      <a:pt x="1869390" y="1776857"/>
                      <a:pt x="1877853" y="1785320"/>
                      <a:pt x="1877853" y="1795748"/>
                    </a:cubicBezTo>
                    <a:cubicBezTo>
                      <a:pt x="1877853" y="1806176"/>
                      <a:pt x="1869390" y="1814639"/>
                      <a:pt x="1858962" y="1814639"/>
                    </a:cubicBezTo>
                    <a:cubicBezTo>
                      <a:pt x="1848534" y="1814639"/>
                      <a:pt x="1840071" y="1806176"/>
                      <a:pt x="1840071" y="1795748"/>
                    </a:cubicBezTo>
                    <a:close/>
                    <a:moveTo>
                      <a:pt x="1903571" y="1795748"/>
                    </a:moveTo>
                    <a:cubicBezTo>
                      <a:pt x="1903571" y="1785320"/>
                      <a:pt x="1912034" y="1776857"/>
                      <a:pt x="1922462" y="1776857"/>
                    </a:cubicBezTo>
                    <a:cubicBezTo>
                      <a:pt x="1932890" y="1776857"/>
                      <a:pt x="1941353" y="1785320"/>
                      <a:pt x="1941353" y="1795748"/>
                    </a:cubicBezTo>
                    <a:cubicBezTo>
                      <a:pt x="1941353" y="1806176"/>
                      <a:pt x="1932890" y="1814639"/>
                      <a:pt x="1922462" y="1814639"/>
                    </a:cubicBezTo>
                    <a:cubicBezTo>
                      <a:pt x="1912034" y="1814639"/>
                      <a:pt x="1903571" y="1806176"/>
                      <a:pt x="1903571" y="1795748"/>
                    </a:cubicBezTo>
                    <a:close/>
                    <a:moveTo>
                      <a:pt x="1968785" y="1795748"/>
                    </a:moveTo>
                    <a:cubicBezTo>
                      <a:pt x="1968785" y="1786266"/>
                      <a:pt x="1976480" y="1778571"/>
                      <a:pt x="1985962" y="1778571"/>
                    </a:cubicBezTo>
                    <a:cubicBezTo>
                      <a:pt x="1995444" y="1778571"/>
                      <a:pt x="2003139" y="1786266"/>
                      <a:pt x="2003139" y="1795748"/>
                    </a:cubicBezTo>
                    <a:cubicBezTo>
                      <a:pt x="2003139" y="1805229"/>
                      <a:pt x="1995444" y="1812925"/>
                      <a:pt x="1985962" y="1812925"/>
                    </a:cubicBezTo>
                    <a:cubicBezTo>
                      <a:pt x="1976480" y="1812925"/>
                      <a:pt x="1968785" y="1805229"/>
                      <a:pt x="1968785" y="1795748"/>
                    </a:cubicBezTo>
                    <a:close/>
                    <a:moveTo>
                      <a:pt x="2032285" y="1795748"/>
                    </a:moveTo>
                    <a:cubicBezTo>
                      <a:pt x="2032285" y="1786266"/>
                      <a:pt x="2039980" y="1778571"/>
                      <a:pt x="2049462" y="1778571"/>
                    </a:cubicBezTo>
                    <a:cubicBezTo>
                      <a:pt x="2058944" y="1778571"/>
                      <a:pt x="2066639" y="1786266"/>
                      <a:pt x="2066639" y="1795748"/>
                    </a:cubicBezTo>
                    <a:cubicBezTo>
                      <a:pt x="2066639" y="1805229"/>
                      <a:pt x="2058944" y="1812925"/>
                      <a:pt x="2049462" y="1812925"/>
                    </a:cubicBezTo>
                    <a:cubicBezTo>
                      <a:pt x="2039980" y="1812925"/>
                      <a:pt x="2032285" y="1805229"/>
                      <a:pt x="2032285" y="1795748"/>
                    </a:cubicBezTo>
                    <a:close/>
                    <a:moveTo>
                      <a:pt x="2095785" y="1795748"/>
                    </a:moveTo>
                    <a:cubicBezTo>
                      <a:pt x="2095785" y="1786266"/>
                      <a:pt x="2103481" y="1778571"/>
                      <a:pt x="2112962" y="1778571"/>
                    </a:cubicBezTo>
                    <a:cubicBezTo>
                      <a:pt x="2122444" y="1778571"/>
                      <a:pt x="2130139" y="1786266"/>
                      <a:pt x="2130139" y="1795748"/>
                    </a:cubicBezTo>
                    <a:cubicBezTo>
                      <a:pt x="2130139" y="1805229"/>
                      <a:pt x="2122444" y="1812925"/>
                      <a:pt x="2112962" y="1812925"/>
                    </a:cubicBezTo>
                    <a:cubicBezTo>
                      <a:pt x="2103481" y="1812925"/>
                      <a:pt x="2095785" y="1805229"/>
                      <a:pt x="2095785" y="1795748"/>
                    </a:cubicBezTo>
                    <a:close/>
                    <a:moveTo>
                      <a:pt x="2159285" y="1795748"/>
                    </a:moveTo>
                    <a:cubicBezTo>
                      <a:pt x="2159285" y="1786266"/>
                      <a:pt x="2166981" y="1778571"/>
                      <a:pt x="2176462" y="1778571"/>
                    </a:cubicBezTo>
                    <a:cubicBezTo>
                      <a:pt x="2185944" y="1778571"/>
                      <a:pt x="2193639" y="1786266"/>
                      <a:pt x="2193639" y="1795748"/>
                    </a:cubicBezTo>
                    <a:cubicBezTo>
                      <a:pt x="2193639" y="1805229"/>
                      <a:pt x="2185944" y="1812925"/>
                      <a:pt x="2176462" y="1812925"/>
                    </a:cubicBezTo>
                    <a:cubicBezTo>
                      <a:pt x="2166981" y="1812925"/>
                      <a:pt x="2159285" y="1805229"/>
                      <a:pt x="2159285" y="1795748"/>
                    </a:cubicBezTo>
                    <a:close/>
                    <a:moveTo>
                      <a:pt x="2222500" y="1795748"/>
                    </a:moveTo>
                    <a:cubicBezTo>
                      <a:pt x="2222500" y="1786108"/>
                      <a:pt x="2230323" y="1778285"/>
                      <a:pt x="2239962" y="1778285"/>
                    </a:cubicBezTo>
                    <a:cubicBezTo>
                      <a:pt x="2249601" y="1778285"/>
                      <a:pt x="2257425" y="1786108"/>
                      <a:pt x="2257425" y="1795748"/>
                    </a:cubicBezTo>
                    <a:cubicBezTo>
                      <a:pt x="2257425" y="1805387"/>
                      <a:pt x="2249601" y="1813210"/>
                      <a:pt x="2239962" y="1813210"/>
                    </a:cubicBezTo>
                    <a:cubicBezTo>
                      <a:pt x="2230323" y="1813210"/>
                      <a:pt x="2222500" y="1805387"/>
                      <a:pt x="2222500" y="1795748"/>
                    </a:cubicBezTo>
                    <a:close/>
                    <a:moveTo>
                      <a:pt x="2286000" y="1795748"/>
                    </a:moveTo>
                    <a:cubicBezTo>
                      <a:pt x="2286000" y="1786108"/>
                      <a:pt x="2293823" y="1778285"/>
                      <a:pt x="2303462" y="1778285"/>
                    </a:cubicBezTo>
                    <a:cubicBezTo>
                      <a:pt x="2313101" y="1778285"/>
                      <a:pt x="2320925" y="1786108"/>
                      <a:pt x="2320925" y="1795748"/>
                    </a:cubicBezTo>
                    <a:cubicBezTo>
                      <a:pt x="2320925" y="1805387"/>
                      <a:pt x="2313101" y="1813210"/>
                      <a:pt x="2303462" y="1813210"/>
                    </a:cubicBezTo>
                    <a:cubicBezTo>
                      <a:pt x="2293823" y="1813210"/>
                      <a:pt x="2286000" y="1805387"/>
                      <a:pt x="2286000" y="1795748"/>
                    </a:cubicBezTo>
                    <a:close/>
                    <a:moveTo>
                      <a:pt x="190500" y="1859248"/>
                    </a:moveTo>
                    <a:cubicBezTo>
                      <a:pt x="190500" y="1849608"/>
                      <a:pt x="198323" y="1841785"/>
                      <a:pt x="207962" y="1841785"/>
                    </a:cubicBezTo>
                    <a:cubicBezTo>
                      <a:pt x="217601" y="1841785"/>
                      <a:pt x="225425" y="1849608"/>
                      <a:pt x="225425" y="1859248"/>
                    </a:cubicBezTo>
                    <a:cubicBezTo>
                      <a:pt x="225425" y="1868887"/>
                      <a:pt x="217601" y="1876710"/>
                      <a:pt x="207962" y="1876710"/>
                    </a:cubicBezTo>
                    <a:cubicBezTo>
                      <a:pt x="198323" y="1876710"/>
                      <a:pt x="190500" y="1868887"/>
                      <a:pt x="190500" y="1859248"/>
                    </a:cubicBezTo>
                    <a:close/>
                    <a:moveTo>
                      <a:pt x="254000" y="1859248"/>
                    </a:moveTo>
                    <a:cubicBezTo>
                      <a:pt x="254000" y="1849608"/>
                      <a:pt x="261823" y="1841785"/>
                      <a:pt x="271462" y="1841785"/>
                    </a:cubicBezTo>
                    <a:cubicBezTo>
                      <a:pt x="281101" y="1841785"/>
                      <a:pt x="288925" y="1849608"/>
                      <a:pt x="288925" y="1859248"/>
                    </a:cubicBezTo>
                    <a:cubicBezTo>
                      <a:pt x="288925" y="1868887"/>
                      <a:pt x="281101" y="1876710"/>
                      <a:pt x="271462" y="1876710"/>
                    </a:cubicBezTo>
                    <a:cubicBezTo>
                      <a:pt x="261823" y="1876710"/>
                      <a:pt x="254000" y="1868887"/>
                      <a:pt x="254000" y="1859248"/>
                    </a:cubicBezTo>
                    <a:close/>
                    <a:moveTo>
                      <a:pt x="316928" y="1859248"/>
                    </a:moveTo>
                    <a:cubicBezTo>
                      <a:pt x="316928" y="1849293"/>
                      <a:pt x="325007" y="1841214"/>
                      <a:pt x="334962" y="1841214"/>
                    </a:cubicBezTo>
                    <a:cubicBezTo>
                      <a:pt x="344917" y="1841214"/>
                      <a:pt x="352996" y="1849293"/>
                      <a:pt x="352996" y="1859248"/>
                    </a:cubicBezTo>
                    <a:cubicBezTo>
                      <a:pt x="352996" y="1869203"/>
                      <a:pt x="344917" y="1877282"/>
                      <a:pt x="334962" y="1877282"/>
                    </a:cubicBezTo>
                    <a:cubicBezTo>
                      <a:pt x="325007" y="1877282"/>
                      <a:pt x="316928" y="1869203"/>
                      <a:pt x="316928" y="1859248"/>
                    </a:cubicBezTo>
                    <a:close/>
                    <a:moveTo>
                      <a:pt x="380428" y="1859248"/>
                    </a:moveTo>
                    <a:cubicBezTo>
                      <a:pt x="380428" y="1849293"/>
                      <a:pt x="388507" y="1841214"/>
                      <a:pt x="398462" y="1841214"/>
                    </a:cubicBezTo>
                    <a:cubicBezTo>
                      <a:pt x="408417" y="1841214"/>
                      <a:pt x="416496" y="1849293"/>
                      <a:pt x="416496" y="1859248"/>
                    </a:cubicBezTo>
                    <a:cubicBezTo>
                      <a:pt x="416496" y="1869203"/>
                      <a:pt x="408417" y="1877282"/>
                      <a:pt x="398462" y="1877282"/>
                    </a:cubicBezTo>
                    <a:cubicBezTo>
                      <a:pt x="388507" y="1877282"/>
                      <a:pt x="380428" y="1869203"/>
                      <a:pt x="380428" y="1859248"/>
                    </a:cubicBezTo>
                    <a:close/>
                    <a:moveTo>
                      <a:pt x="443928" y="1859248"/>
                    </a:moveTo>
                    <a:cubicBezTo>
                      <a:pt x="443928" y="1849293"/>
                      <a:pt x="452007" y="1841214"/>
                      <a:pt x="461962" y="1841214"/>
                    </a:cubicBezTo>
                    <a:cubicBezTo>
                      <a:pt x="471917" y="1841214"/>
                      <a:pt x="479996" y="1849293"/>
                      <a:pt x="479996" y="1859248"/>
                    </a:cubicBezTo>
                    <a:cubicBezTo>
                      <a:pt x="479996" y="1869203"/>
                      <a:pt x="471917" y="1877282"/>
                      <a:pt x="461962" y="1877282"/>
                    </a:cubicBezTo>
                    <a:cubicBezTo>
                      <a:pt x="452007" y="1877282"/>
                      <a:pt x="443928" y="1869203"/>
                      <a:pt x="443928" y="1859248"/>
                    </a:cubicBezTo>
                    <a:close/>
                    <a:moveTo>
                      <a:pt x="507428" y="1859248"/>
                    </a:moveTo>
                    <a:cubicBezTo>
                      <a:pt x="507428" y="1849293"/>
                      <a:pt x="515507" y="1841214"/>
                      <a:pt x="525462" y="1841214"/>
                    </a:cubicBezTo>
                    <a:cubicBezTo>
                      <a:pt x="535417" y="1841214"/>
                      <a:pt x="543496" y="1849293"/>
                      <a:pt x="543496" y="1859248"/>
                    </a:cubicBezTo>
                    <a:cubicBezTo>
                      <a:pt x="543496" y="1869203"/>
                      <a:pt x="535417" y="1877282"/>
                      <a:pt x="525462" y="1877282"/>
                    </a:cubicBezTo>
                    <a:cubicBezTo>
                      <a:pt x="515507" y="1877282"/>
                      <a:pt x="507428" y="1869203"/>
                      <a:pt x="507428" y="1859248"/>
                    </a:cubicBezTo>
                    <a:close/>
                    <a:moveTo>
                      <a:pt x="570928" y="1859248"/>
                    </a:moveTo>
                    <a:cubicBezTo>
                      <a:pt x="570928" y="1849293"/>
                      <a:pt x="579007" y="1841214"/>
                      <a:pt x="588962" y="1841214"/>
                    </a:cubicBezTo>
                    <a:cubicBezTo>
                      <a:pt x="598917" y="1841214"/>
                      <a:pt x="606996" y="1849293"/>
                      <a:pt x="606996" y="1859248"/>
                    </a:cubicBezTo>
                    <a:cubicBezTo>
                      <a:pt x="606996" y="1869203"/>
                      <a:pt x="598917" y="1877282"/>
                      <a:pt x="588962" y="1877282"/>
                    </a:cubicBezTo>
                    <a:cubicBezTo>
                      <a:pt x="579007" y="1877282"/>
                      <a:pt x="570928" y="1869203"/>
                      <a:pt x="570928" y="1859248"/>
                    </a:cubicBezTo>
                    <a:close/>
                    <a:moveTo>
                      <a:pt x="634428" y="1859248"/>
                    </a:moveTo>
                    <a:cubicBezTo>
                      <a:pt x="634428" y="1849293"/>
                      <a:pt x="642507" y="1841214"/>
                      <a:pt x="652462" y="1841214"/>
                    </a:cubicBezTo>
                    <a:cubicBezTo>
                      <a:pt x="662417" y="1841214"/>
                      <a:pt x="670496" y="1849293"/>
                      <a:pt x="670496" y="1859248"/>
                    </a:cubicBezTo>
                    <a:cubicBezTo>
                      <a:pt x="670496" y="1869203"/>
                      <a:pt x="662417" y="1877282"/>
                      <a:pt x="652462" y="1877282"/>
                    </a:cubicBezTo>
                    <a:cubicBezTo>
                      <a:pt x="642507" y="1877282"/>
                      <a:pt x="634428" y="1869203"/>
                      <a:pt x="634428" y="1859248"/>
                    </a:cubicBezTo>
                    <a:close/>
                    <a:moveTo>
                      <a:pt x="697642" y="1859248"/>
                    </a:moveTo>
                    <a:cubicBezTo>
                      <a:pt x="697642" y="1849135"/>
                      <a:pt x="705850" y="1840928"/>
                      <a:pt x="715962" y="1840928"/>
                    </a:cubicBezTo>
                    <a:cubicBezTo>
                      <a:pt x="726074" y="1840928"/>
                      <a:pt x="734282" y="1849135"/>
                      <a:pt x="734282" y="1859248"/>
                    </a:cubicBezTo>
                    <a:cubicBezTo>
                      <a:pt x="734282" y="1869360"/>
                      <a:pt x="726074" y="1877568"/>
                      <a:pt x="715962" y="1877568"/>
                    </a:cubicBezTo>
                    <a:cubicBezTo>
                      <a:pt x="705850" y="1877568"/>
                      <a:pt x="697642" y="1869360"/>
                      <a:pt x="697642" y="1859248"/>
                    </a:cubicBezTo>
                    <a:close/>
                    <a:moveTo>
                      <a:pt x="761142" y="1859248"/>
                    </a:moveTo>
                    <a:cubicBezTo>
                      <a:pt x="761142" y="1849135"/>
                      <a:pt x="769350" y="1840928"/>
                      <a:pt x="779462" y="1840928"/>
                    </a:cubicBezTo>
                    <a:cubicBezTo>
                      <a:pt x="789574" y="1840928"/>
                      <a:pt x="797782" y="1849135"/>
                      <a:pt x="797782" y="1859248"/>
                    </a:cubicBezTo>
                    <a:cubicBezTo>
                      <a:pt x="797782" y="1869360"/>
                      <a:pt x="789574" y="1877568"/>
                      <a:pt x="779462" y="1877568"/>
                    </a:cubicBezTo>
                    <a:cubicBezTo>
                      <a:pt x="769350" y="1877568"/>
                      <a:pt x="761142" y="1869360"/>
                      <a:pt x="761142" y="1859248"/>
                    </a:cubicBezTo>
                    <a:close/>
                    <a:moveTo>
                      <a:pt x="824642" y="1859248"/>
                    </a:moveTo>
                    <a:cubicBezTo>
                      <a:pt x="824642" y="1849135"/>
                      <a:pt x="832850" y="1840928"/>
                      <a:pt x="842962" y="1840928"/>
                    </a:cubicBezTo>
                    <a:cubicBezTo>
                      <a:pt x="853074" y="1840928"/>
                      <a:pt x="861282" y="1849135"/>
                      <a:pt x="861282" y="1859248"/>
                    </a:cubicBezTo>
                    <a:cubicBezTo>
                      <a:pt x="861282" y="1869360"/>
                      <a:pt x="853074" y="1877568"/>
                      <a:pt x="842962" y="1877568"/>
                    </a:cubicBezTo>
                    <a:cubicBezTo>
                      <a:pt x="832850" y="1877568"/>
                      <a:pt x="824642" y="1869360"/>
                      <a:pt x="824642" y="1859248"/>
                    </a:cubicBezTo>
                    <a:close/>
                    <a:moveTo>
                      <a:pt x="888142" y="1859248"/>
                    </a:moveTo>
                    <a:cubicBezTo>
                      <a:pt x="888142" y="1849135"/>
                      <a:pt x="896350" y="1840928"/>
                      <a:pt x="906462" y="1840928"/>
                    </a:cubicBezTo>
                    <a:cubicBezTo>
                      <a:pt x="916574" y="1840928"/>
                      <a:pt x="924782" y="1849135"/>
                      <a:pt x="924782" y="1859248"/>
                    </a:cubicBezTo>
                    <a:cubicBezTo>
                      <a:pt x="924782" y="1869360"/>
                      <a:pt x="916574" y="1877568"/>
                      <a:pt x="906462" y="1877568"/>
                    </a:cubicBezTo>
                    <a:cubicBezTo>
                      <a:pt x="896350" y="1877568"/>
                      <a:pt x="888142" y="1869360"/>
                      <a:pt x="888142" y="1859248"/>
                    </a:cubicBezTo>
                    <a:close/>
                    <a:moveTo>
                      <a:pt x="951642" y="1859248"/>
                    </a:moveTo>
                    <a:cubicBezTo>
                      <a:pt x="951642" y="1849135"/>
                      <a:pt x="959850" y="1840928"/>
                      <a:pt x="969962" y="1840928"/>
                    </a:cubicBezTo>
                    <a:cubicBezTo>
                      <a:pt x="980074" y="1840928"/>
                      <a:pt x="988282" y="1849135"/>
                      <a:pt x="988282" y="1859248"/>
                    </a:cubicBezTo>
                    <a:cubicBezTo>
                      <a:pt x="988282" y="1869360"/>
                      <a:pt x="980074" y="1877568"/>
                      <a:pt x="969962" y="1877568"/>
                    </a:cubicBezTo>
                    <a:cubicBezTo>
                      <a:pt x="959850" y="1877568"/>
                      <a:pt x="951642" y="1869360"/>
                      <a:pt x="951642" y="1859248"/>
                    </a:cubicBezTo>
                    <a:close/>
                    <a:moveTo>
                      <a:pt x="1015142" y="1859248"/>
                    </a:moveTo>
                    <a:cubicBezTo>
                      <a:pt x="1015142" y="1849135"/>
                      <a:pt x="1023350" y="1840928"/>
                      <a:pt x="1033462" y="1840928"/>
                    </a:cubicBezTo>
                    <a:cubicBezTo>
                      <a:pt x="1043574" y="1840928"/>
                      <a:pt x="1051782" y="1849135"/>
                      <a:pt x="1051782" y="1859248"/>
                    </a:cubicBezTo>
                    <a:cubicBezTo>
                      <a:pt x="1051782" y="1869360"/>
                      <a:pt x="1043574" y="1877568"/>
                      <a:pt x="1033462" y="1877568"/>
                    </a:cubicBezTo>
                    <a:cubicBezTo>
                      <a:pt x="1023350" y="1877568"/>
                      <a:pt x="1015142" y="1869360"/>
                      <a:pt x="1015142" y="1859248"/>
                    </a:cubicBezTo>
                    <a:close/>
                    <a:moveTo>
                      <a:pt x="1078642" y="1859248"/>
                    </a:moveTo>
                    <a:cubicBezTo>
                      <a:pt x="1078642" y="1849135"/>
                      <a:pt x="1086850" y="1840928"/>
                      <a:pt x="1096962" y="1840928"/>
                    </a:cubicBezTo>
                    <a:cubicBezTo>
                      <a:pt x="1107075" y="1840928"/>
                      <a:pt x="1115282" y="1849135"/>
                      <a:pt x="1115282" y="1859248"/>
                    </a:cubicBezTo>
                    <a:cubicBezTo>
                      <a:pt x="1115282" y="1869360"/>
                      <a:pt x="1107075" y="1877568"/>
                      <a:pt x="1096962" y="1877568"/>
                    </a:cubicBezTo>
                    <a:cubicBezTo>
                      <a:pt x="1086850" y="1877568"/>
                      <a:pt x="1078642" y="1869360"/>
                      <a:pt x="1078642" y="1859248"/>
                    </a:cubicBezTo>
                    <a:close/>
                    <a:moveTo>
                      <a:pt x="1142142" y="1859248"/>
                    </a:moveTo>
                    <a:cubicBezTo>
                      <a:pt x="1142142" y="1849135"/>
                      <a:pt x="1150350" y="1840928"/>
                      <a:pt x="1160462" y="1840928"/>
                    </a:cubicBezTo>
                    <a:cubicBezTo>
                      <a:pt x="1170575" y="1840928"/>
                      <a:pt x="1178782" y="1849135"/>
                      <a:pt x="1178782" y="1859248"/>
                    </a:cubicBezTo>
                    <a:cubicBezTo>
                      <a:pt x="1178782" y="1869360"/>
                      <a:pt x="1170575" y="1877568"/>
                      <a:pt x="1160462" y="1877568"/>
                    </a:cubicBezTo>
                    <a:cubicBezTo>
                      <a:pt x="1150350" y="1877568"/>
                      <a:pt x="1142142" y="1869360"/>
                      <a:pt x="1142142" y="1859248"/>
                    </a:cubicBezTo>
                    <a:close/>
                    <a:moveTo>
                      <a:pt x="1205642" y="1859248"/>
                    </a:moveTo>
                    <a:cubicBezTo>
                      <a:pt x="1205642" y="1849135"/>
                      <a:pt x="1213850" y="1840928"/>
                      <a:pt x="1223962" y="1840928"/>
                    </a:cubicBezTo>
                    <a:cubicBezTo>
                      <a:pt x="1234075" y="1840928"/>
                      <a:pt x="1242282" y="1849135"/>
                      <a:pt x="1242282" y="1859248"/>
                    </a:cubicBezTo>
                    <a:cubicBezTo>
                      <a:pt x="1242282" y="1869360"/>
                      <a:pt x="1234075" y="1877568"/>
                      <a:pt x="1223962" y="1877568"/>
                    </a:cubicBezTo>
                    <a:cubicBezTo>
                      <a:pt x="1213850" y="1877568"/>
                      <a:pt x="1205642" y="1869360"/>
                      <a:pt x="1205642" y="1859248"/>
                    </a:cubicBezTo>
                    <a:close/>
                    <a:moveTo>
                      <a:pt x="1268857" y="1859248"/>
                    </a:moveTo>
                    <a:cubicBezTo>
                      <a:pt x="1268857" y="1848977"/>
                      <a:pt x="1277192" y="1840642"/>
                      <a:pt x="1287462" y="1840642"/>
                    </a:cubicBezTo>
                    <a:cubicBezTo>
                      <a:pt x="1297732" y="1840642"/>
                      <a:pt x="1306068" y="1848977"/>
                      <a:pt x="1306068" y="1859248"/>
                    </a:cubicBezTo>
                    <a:cubicBezTo>
                      <a:pt x="1306068" y="1869518"/>
                      <a:pt x="1297732" y="1877853"/>
                      <a:pt x="1287462" y="1877853"/>
                    </a:cubicBezTo>
                    <a:cubicBezTo>
                      <a:pt x="1277192" y="1877853"/>
                      <a:pt x="1268857" y="1869518"/>
                      <a:pt x="1268857" y="1859248"/>
                    </a:cubicBezTo>
                    <a:close/>
                    <a:moveTo>
                      <a:pt x="1332357" y="1859248"/>
                    </a:moveTo>
                    <a:cubicBezTo>
                      <a:pt x="1332357" y="1848977"/>
                      <a:pt x="1340692" y="1840642"/>
                      <a:pt x="1350962" y="1840642"/>
                    </a:cubicBezTo>
                    <a:cubicBezTo>
                      <a:pt x="1361232" y="1840642"/>
                      <a:pt x="1369568" y="1848977"/>
                      <a:pt x="1369568" y="1859248"/>
                    </a:cubicBezTo>
                    <a:cubicBezTo>
                      <a:pt x="1369568" y="1869518"/>
                      <a:pt x="1361232" y="1877853"/>
                      <a:pt x="1350962" y="1877853"/>
                    </a:cubicBezTo>
                    <a:cubicBezTo>
                      <a:pt x="1340692" y="1877853"/>
                      <a:pt x="1332357" y="1869518"/>
                      <a:pt x="1332357" y="1859248"/>
                    </a:cubicBezTo>
                    <a:close/>
                    <a:moveTo>
                      <a:pt x="1395857" y="1859248"/>
                    </a:moveTo>
                    <a:cubicBezTo>
                      <a:pt x="1395857" y="1848977"/>
                      <a:pt x="1404192" y="1840642"/>
                      <a:pt x="1414462" y="1840642"/>
                    </a:cubicBezTo>
                    <a:cubicBezTo>
                      <a:pt x="1424732" y="1840642"/>
                      <a:pt x="1433068" y="1848977"/>
                      <a:pt x="1433068" y="1859248"/>
                    </a:cubicBezTo>
                    <a:cubicBezTo>
                      <a:pt x="1433068" y="1869518"/>
                      <a:pt x="1424732" y="1877853"/>
                      <a:pt x="1414462" y="1877853"/>
                    </a:cubicBezTo>
                    <a:cubicBezTo>
                      <a:pt x="1404192" y="1877853"/>
                      <a:pt x="1395857" y="1869518"/>
                      <a:pt x="1395857" y="1859248"/>
                    </a:cubicBezTo>
                    <a:close/>
                    <a:moveTo>
                      <a:pt x="1459357" y="1859248"/>
                    </a:moveTo>
                    <a:cubicBezTo>
                      <a:pt x="1459357" y="1848977"/>
                      <a:pt x="1467692" y="1840642"/>
                      <a:pt x="1477962" y="1840642"/>
                    </a:cubicBezTo>
                    <a:cubicBezTo>
                      <a:pt x="1488232" y="1840642"/>
                      <a:pt x="1496568" y="1848977"/>
                      <a:pt x="1496568" y="1859248"/>
                    </a:cubicBezTo>
                    <a:cubicBezTo>
                      <a:pt x="1496568" y="1869518"/>
                      <a:pt x="1488232" y="1877853"/>
                      <a:pt x="1477962" y="1877853"/>
                    </a:cubicBezTo>
                    <a:cubicBezTo>
                      <a:pt x="1467692" y="1877853"/>
                      <a:pt x="1459357" y="1869518"/>
                      <a:pt x="1459357" y="1859248"/>
                    </a:cubicBezTo>
                    <a:close/>
                    <a:moveTo>
                      <a:pt x="1522857" y="1859248"/>
                    </a:moveTo>
                    <a:cubicBezTo>
                      <a:pt x="1522857" y="1848977"/>
                      <a:pt x="1531192" y="1840642"/>
                      <a:pt x="1541462" y="1840642"/>
                    </a:cubicBezTo>
                    <a:cubicBezTo>
                      <a:pt x="1551732" y="1840642"/>
                      <a:pt x="1560068" y="1848977"/>
                      <a:pt x="1560068" y="1859248"/>
                    </a:cubicBezTo>
                    <a:cubicBezTo>
                      <a:pt x="1560068" y="1869518"/>
                      <a:pt x="1551732" y="1877853"/>
                      <a:pt x="1541462" y="1877853"/>
                    </a:cubicBezTo>
                    <a:cubicBezTo>
                      <a:pt x="1531192" y="1877853"/>
                      <a:pt x="1522857" y="1869518"/>
                      <a:pt x="1522857" y="1859248"/>
                    </a:cubicBezTo>
                    <a:close/>
                    <a:moveTo>
                      <a:pt x="1586357" y="1859248"/>
                    </a:moveTo>
                    <a:cubicBezTo>
                      <a:pt x="1586357" y="1848977"/>
                      <a:pt x="1594692" y="1840642"/>
                      <a:pt x="1604962" y="1840642"/>
                    </a:cubicBezTo>
                    <a:cubicBezTo>
                      <a:pt x="1615232" y="1840642"/>
                      <a:pt x="1623568" y="1848977"/>
                      <a:pt x="1623568" y="1859248"/>
                    </a:cubicBezTo>
                    <a:cubicBezTo>
                      <a:pt x="1623568" y="1869518"/>
                      <a:pt x="1615232" y="1877853"/>
                      <a:pt x="1604962" y="1877853"/>
                    </a:cubicBezTo>
                    <a:cubicBezTo>
                      <a:pt x="1594692" y="1877853"/>
                      <a:pt x="1586357" y="1869518"/>
                      <a:pt x="1586357" y="1859248"/>
                    </a:cubicBezTo>
                    <a:close/>
                    <a:moveTo>
                      <a:pt x="1649857" y="1859248"/>
                    </a:moveTo>
                    <a:cubicBezTo>
                      <a:pt x="1649857" y="1848977"/>
                      <a:pt x="1658192" y="1840642"/>
                      <a:pt x="1668462" y="1840642"/>
                    </a:cubicBezTo>
                    <a:cubicBezTo>
                      <a:pt x="1678732" y="1840642"/>
                      <a:pt x="1687068" y="1848977"/>
                      <a:pt x="1687068" y="1859248"/>
                    </a:cubicBezTo>
                    <a:cubicBezTo>
                      <a:pt x="1687068" y="1869518"/>
                      <a:pt x="1678732" y="1877853"/>
                      <a:pt x="1668462" y="1877853"/>
                    </a:cubicBezTo>
                    <a:cubicBezTo>
                      <a:pt x="1658192" y="1877853"/>
                      <a:pt x="1649857" y="1869518"/>
                      <a:pt x="1649857" y="1859248"/>
                    </a:cubicBezTo>
                    <a:close/>
                    <a:moveTo>
                      <a:pt x="1713071" y="1859248"/>
                    </a:moveTo>
                    <a:cubicBezTo>
                      <a:pt x="1713071" y="1848820"/>
                      <a:pt x="1721534" y="1840357"/>
                      <a:pt x="1731962" y="1840357"/>
                    </a:cubicBezTo>
                    <a:cubicBezTo>
                      <a:pt x="1742390" y="1840357"/>
                      <a:pt x="1750853" y="1848820"/>
                      <a:pt x="1750853" y="1859248"/>
                    </a:cubicBezTo>
                    <a:cubicBezTo>
                      <a:pt x="1750853" y="1869676"/>
                      <a:pt x="1742390" y="1878139"/>
                      <a:pt x="1731962" y="1878139"/>
                    </a:cubicBezTo>
                    <a:cubicBezTo>
                      <a:pt x="1721534" y="1878139"/>
                      <a:pt x="1713071" y="1869676"/>
                      <a:pt x="1713071" y="1859248"/>
                    </a:cubicBezTo>
                    <a:close/>
                    <a:moveTo>
                      <a:pt x="1776571" y="1859248"/>
                    </a:moveTo>
                    <a:cubicBezTo>
                      <a:pt x="1776571" y="1848820"/>
                      <a:pt x="1785034" y="1840357"/>
                      <a:pt x="1795462" y="1840357"/>
                    </a:cubicBezTo>
                    <a:cubicBezTo>
                      <a:pt x="1805890" y="1840357"/>
                      <a:pt x="1814353" y="1848820"/>
                      <a:pt x="1814353" y="1859248"/>
                    </a:cubicBezTo>
                    <a:cubicBezTo>
                      <a:pt x="1814353" y="1869676"/>
                      <a:pt x="1805890" y="1878139"/>
                      <a:pt x="1795462" y="1878139"/>
                    </a:cubicBezTo>
                    <a:cubicBezTo>
                      <a:pt x="1785034" y="1878139"/>
                      <a:pt x="1776571" y="1869676"/>
                      <a:pt x="1776571" y="1859248"/>
                    </a:cubicBezTo>
                    <a:close/>
                    <a:moveTo>
                      <a:pt x="1840071" y="1859248"/>
                    </a:moveTo>
                    <a:cubicBezTo>
                      <a:pt x="1840071" y="1848820"/>
                      <a:pt x="1848534" y="1840357"/>
                      <a:pt x="1858962" y="1840357"/>
                    </a:cubicBezTo>
                    <a:cubicBezTo>
                      <a:pt x="1869390" y="1840357"/>
                      <a:pt x="1877853" y="1848820"/>
                      <a:pt x="1877853" y="1859248"/>
                    </a:cubicBezTo>
                    <a:cubicBezTo>
                      <a:pt x="1877853" y="1869676"/>
                      <a:pt x="1869390" y="1878139"/>
                      <a:pt x="1858962" y="1878139"/>
                    </a:cubicBezTo>
                    <a:cubicBezTo>
                      <a:pt x="1848534" y="1878139"/>
                      <a:pt x="1840071" y="1869676"/>
                      <a:pt x="1840071" y="1859248"/>
                    </a:cubicBezTo>
                    <a:close/>
                    <a:moveTo>
                      <a:pt x="1905285" y="1859248"/>
                    </a:moveTo>
                    <a:cubicBezTo>
                      <a:pt x="1905285" y="1849766"/>
                      <a:pt x="1912980" y="1842071"/>
                      <a:pt x="1922462" y="1842071"/>
                    </a:cubicBezTo>
                    <a:cubicBezTo>
                      <a:pt x="1931944" y="1842071"/>
                      <a:pt x="1939639" y="1849766"/>
                      <a:pt x="1939639" y="1859248"/>
                    </a:cubicBezTo>
                    <a:cubicBezTo>
                      <a:pt x="1939639" y="1868729"/>
                      <a:pt x="1931944" y="1876425"/>
                      <a:pt x="1922462" y="1876425"/>
                    </a:cubicBezTo>
                    <a:cubicBezTo>
                      <a:pt x="1912980" y="1876425"/>
                      <a:pt x="1905285" y="1868729"/>
                      <a:pt x="1905285" y="1859248"/>
                    </a:cubicBezTo>
                    <a:close/>
                    <a:moveTo>
                      <a:pt x="1968785" y="1859248"/>
                    </a:moveTo>
                    <a:cubicBezTo>
                      <a:pt x="1968785" y="1849766"/>
                      <a:pt x="1976480" y="1842071"/>
                      <a:pt x="1985962" y="1842071"/>
                    </a:cubicBezTo>
                    <a:cubicBezTo>
                      <a:pt x="1995444" y="1842071"/>
                      <a:pt x="2003139" y="1849766"/>
                      <a:pt x="2003139" y="1859248"/>
                    </a:cubicBezTo>
                    <a:cubicBezTo>
                      <a:pt x="2003139" y="1868729"/>
                      <a:pt x="1995444" y="1876425"/>
                      <a:pt x="1985962" y="1876425"/>
                    </a:cubicBezTo>
                    <a:cubicBezTo>
                      <a:pt x="1976480" y="1876425"/>
                      <a:pt x="1968785" y="1868729"/>
                      <a:pt x="1968785" y="1859248"/>
                    </a:cubicBezTo>
                    <a:close/>
                    <a:moveTo>
                      <a:pt x="2032285" y="1859248"/>
                    </a:moveTo>
                    <a:cubicBezTo>
                      <a:pt x="2032285" y="1849766"/>
                      <a:pt x="2039980" y="1842071"/>
                      <a:pt x="2049462" y="1842071"/>
                    </a:cubicBezTo>
                    <a:cubicBezTo>
                      <a:pt x="2058944" y="1842071"/>
                      <a:pt x="2066639" y="1849766"/>
                      <a:pt x="2066639" y="1859248"/>
                    </a:cubicBezTo>
                    <a:cubicBezTo>
                      <a:pt x="2066639" y="1868729"/>
                      <a:pt x="2058944" y="1876425"/>
                      <a:pt x="2049462" y="1876425"/>
                    </a:cubicBezTo>
                    <a:cubicBezTo>
                      <a:pt x="2039980" y="1876425"/>
                      <a:pt x="2032285" y="1868729"/>
                      <a:pt x="2032285" y="1859248"/>
                    </a:cubicBezTo>
                    <a:close/>
                    <a:moveTo>
                      <a:pt x="2095785" y="1859248"/>
                    </a:moveTo>
                    <a:cubicBezTo>
                      <a:pt x="2095785" y="1849766"/>
                      <a:pt x="2103481" y="1842071"/>
                      <a:pt x="2112962" y="1842071"/>
                    </a:cubicBezTo>
                    <a:cubicBezTo>
                      <a:pt x="2122444" y="1842071"/>
                      <a:pt x="2130139" y="1849766"/>
                      <a:pt x="2130139" y="1859248"/>
                    </a:cubicBezTo>
                    <a:cubicBezTo>
                      <a:pt x="2130139" y="1868729"/>
                      <a:pt x="2122444" y="1876425"/>
                      <a:pt x="2112962" y="1876425"/>
                    </a:cubicBezTo>
                    <a:cubicBezTo>
                      <a:pt x="2103481" y="1876425"/>
                      <a:pt x="2095785" y="1868729"/>
                      <a:pt x="2095785" y="1859248"/>
                    </a:cubicBezTo>
                    <a:close/>
                    <a:moveTo>
                      <a:pt x="2159000" y="1859248"/>
                    </a:moveTo>
                    <a:cubicBezTo>
                      <a:pt x="2159000" y="1849608"/>
                      <a:pt x="2166823" y="1841785"/>
                      <a:pt x="2176462" y="1841785"/>
                    </a:cubicBezTo>
                    <a:cubicBezTo>
                      <a:pt x="2186101" y="1841785"/>
                      <a:pt x="2193925" y="1849608"/>
                      <a:pt x="2193925" y="1859248"/>
                    </a:cubicBezTo>
                    <a:cubicBezTo>
                      <a:pt x="2193925" y="1868887"/>
                      <a:pt x="2186101" y="1876710"/>
                      <a:pt x="2176462" y="1876710"/>
                    </a:cubicBezTo>
                    <a:cubicBezTo>
                      <a:pt x="2166823" y="1876710"/>
                      <a:pt x="2159000" y="1868887"/>
                      <a:pt x="2159000" y="1859248"/>
                    </a:cubicBezTo>
                    <a:close/>
                    <a:moveTo>
                      <a:pt x="2222500" y="1859248"/>
                    </a:moveTo>
                    <a:cubicBezTo>
                      <a:pt x="2222500" y="1849608"/>
                      <a:pt x="2230323" y="1841785"/>
                      <a:pt x="2239962" y="1841785"/>
                    </a:cubicBezTo>
                    <a:cubicBezTo>
                      <a:pt x="2249601" y="1841785"/>
                      <a:pt x="2257425" y="1849608"/>
                      <a:pt x="2257425" y="1859248"/>
                    </a:cubicBezTo>
                    <a:cubicBezTo>
                      <a:pt x="2257425" y="1868887"/>
                      <a:pt x="2249601" y="1876710"/>
                      <a:pt x="2239962" y="1876710"/>
                    </a:cubicBezTo>
                    <a:cubicBezTo>
                      <a:pt x="2230323" y="1876710"/>
                      <a:pt x="2222500" y="1868887"/>
                      <a:pt x="2222500" y="1859248"/>
                    </a:cubicBezTo>
                    <a:close/>
                    <a:moveTo>
                      <a:pt x="190500" y="1922748"/>
                    </a:moveTo>
                    <a:cubicBezTo>
                      <a:pt x="190500" y="1913108"/>
                      <a:pt x="198323" y="1905285"/>
                      <a:pt x="207962" y="1905285"/>
                    </a:cubicBezTo>
                    <a:cubicBezTo>
                      <a:pt x="217601" y="1905285"/>
                      <a:pt x="225425" y="1913108"/>
                      <a:pt x="225425" y="1922748"/>
                    </a:cubicBezTo>
                    <a:cubicBezTo>
                      <a:pt x="225425" y="1932387"/>
                      <a:pt x="217601" y="1940210"/>
                      <a:pt x="207962" y="1940210"/>
                    </a:cubicBezTo>
                    <a:cubicBezTo>
                      <a:pt x="198323" y="1940210"/>
                      <a:pt x="190500" y="1932387"/>
                      <a:pt x="190500" y="1922748"/>
                    </a:cubicBezTo>
                    <a:close/>
                    <a:moveTo>
                      <a:pt x="254000" y="1922748"/>
                    </a:moveTo>
                    <a:cubicBezTo>
                      <a:pt x="254000" y="1913108"/>
                      <a:pt x="261823" y="1905285"/>
                      <a:pt x="271462" y="1905285"/>
                    </a:cubicBezTo>
                    <a:cubicBezTo>
                      <a:pt x="281101" y="1905285"/>
                      <a:pt x="288925" y="1913108"/>
                      <a:pt x="288925" y="1922748"/>
                    </a:cubicBezTo>
                    <a:cubicBezTo>
                      <a:pt x="288925" y="1932387"/>
                      <a:pt x="281101" y="1940210"/>
                      <a:pt x="271462" y="1940210"/>
                    </a:cubicBezTo>
                    <a:cubicBezTo>
                      <a:pt x="261823" y="1940210"/>
                      <a:pt x="254000" y="1932387"/>
                      <a:pt x="254000" y="1922748"/>
                    </a:cubicBezTo>
                    <a:close/>
                    <a:moveTo>
                      <a:pt x="318071" y="1922748"/>
                    </a:moveTo>
                    <a:cubicBezTo>
                      <a:pt x="318071" y="1913424"/>
                      <a:pt x="325638" y="1905857"/>
                      <a:pt x="334962" y="1905857"/>
                    </a:cubicBezTo>
                    <a:cubicBezTo>
                      <a:pt x="344286" y="1905857"/>
                      <a:pt x="351853" y="1913424"/>
                      <a:pt x="351853" y="1922748"/>
                    </a:cubicBezTo>
                    <a:cubicBezTo>
                      <a:pt x="351853" y="1932072"/>
                      <a:pt x="344286" y="1939639"/>
                      <a:pt x="334962" y="1939639"/>
                    </a:cubicBezTo>
                    <a:cubicBezTo>
                      <a:pt x="325638" y="1939639"/>
                      <a:pt x="318071" y="1932072"/>
                      <a:pt x="318071" y="1922748"/>
                    </a:cubicBezTo>
                    <a:close/>
                    <a:moveTo>
                      <a:pt x="380428" y="1922748"/>
                    </a:moveTo>
                    <a:cubicBezTo>
                      <a:pt x="380428" y="1912793"/>
                      <a:pt x="388507" y="1904714"/>
                      <a:pt x="398462" y="1904714"/>
                    </a:cubicBezTo>
                    <a:cubicBezTo>
                      <a:pt x="408417" y="1904714"/>
                      <a:pt x="416496" y="1912793"/>
                      <a:pt x="416496" y="1922748"/>
                    </a:cubicBezTo>
                    <a:cubicBezTo>
                      <a:pt x="416496" y="1932703"/>
                      <a:pt x="408417" y="1940782"/>
                      <a:pt x="398462" y="1940782"/>
                    </a:cubicBezTo>
                    <a:cubicBezTo>
                      <a:pt x="388507" y="1940782"/>
                      <a:pt x="380428" y="1932703"/>
                      <a:pt x="380428" y="1922748"/>
                    </a:cubicBezTo>
                    <a:close/>
                    <a:moveTo>
                      <a:pt x="443928" y="1922748"/>
                    </a:moveTo>
                    <a:cubicBezTo>
                      <a:pt x="443928" y="1912793"/>
                      <a:pt x="452007" y="1904714"/>
                      <a:pt x="461962" y="1904714"/>
                    </a:cubicBezTo>
                    <a:cubicBezTo>
                      <a:pt x="471917" y="1904714"/>
                      <a:pt x="479996" y="1912793"/>
                      <a:pt x="479996" y="1922748"/>
                    </a:cubicBezTo>
                    <a:cubicBezTo>
                      <a:pt x="479996" y="1932703"/>
                      <a:pt x="471917" y="1940782"/>
                      <a:pt x="461962" y="1940782"/>
                    </a:cubicBezTo>
                    <a:cubicBezTo>
                      <a:pt x="452007" y="1940782"/>
                      <a:pt x="443928" y="1932703"/>
                      <a:pt x="443928" y="1922748"/>
                    </a:cubicBezTo>
                    <a:close/>
                    <a:moveTo>
                      <a:pt x="507142" y="1922748"/>
                    </a:moveTo>
                    <a:cubicBezTo>
                      <a:pt x="507142" y="1912635"/>
                      <a:pt x="515350" y="1904428"/>
                      <a:pt x="525462" y="1904428"/>
                    </a:cubicBezTo>
                    <a:cubicBezTo>
                      <a:pt x="535575" y="1904428"/>
                      <a:pt x="543782" y="1912635"/>
                      <a:pt x="543782" y="1922748"/>
                    </a:cubicBezTo>
                    <a:cubicBezTo>
                      <a:pt x="543782" y="1932860"/>
                      <a:pt x="535575" y="1941068"/>
                      <a:pt x="525462" y="1941068"/>
                    </a:cubicBezTo>
                    <a:cubicBezTo>
                      <a:pt x="515350" y="1941068"/>
                      <a:pt x="507142" y="1932860"/>
                      <a:pt x="507142" y="1922748"/>
                    </a:cubicBezTo>
                    <a:close/>
                    <a:moveTo>
                      <a:pt x="570642" y="1922748"/>
                    </a:moveTo>
                    <a:cubicBezTo>
                      <a:pt x="570642" y="1912635"/>
                      <a:pt x="578850" y="1904428"/>
                      <a:pt x="588962" y="1904428"/>
                    </a:cubicBezTo>
                    <a:cubicBezTo>
                      <a:pt x="599075" y="1904428"/>
                      <a:pt x="607282" y="1912635"/>
                      <a:pt x="607282" y="1922748"/>
                    </a:cubicBezTo>
                    <a:cubicBezTo>
                      <a:pt x="607282" y="1932860"/>
                      <a:pt x="599075" y="1941068"/>
                      <a:pt x="588962" y="1941068"/>
                    </a:cubicBezTo>
                    <a:cubicBezTo>
                      <a:pt x="578850" y="1941068"/>
                      <a:pt x="570642" y="1932860"/>
                      <a:pt x="570642" y="1922748"/>
                    </a:cubicBezTo>
                    <a:close/>
                    <a:moveTo>
                      <a:pt x="634142" y="1922748"/>
                    </a:moveTo>
                    <a:cubicBezTo>
                      <a:pt x="634142" y="1912635"/>
                      <a:pt x="642350" y="1904428"/>
                      <a:pt x="652462" y="1904428"/>
                    </a:cubicBezTo>
                    <a:cubicBezTo>
                      <a:pt x="662574" y="1904428"/>
                      <a:pt x="670782" y="1912635"/>
                      <a:pt x="670782" y="1922748"/>
                    </a:cubicBezTo>
                    <a:cubicBezTo>
                      <a:pt x="670782" y="1932860"/>
                      <a:pt x="662574" y="1941068"/>
                      <a:pt x="652462" y="1941068"/>
                    </a:cubicBezTo>
                    <a:cubicBezTo>
                      <a:pt x="642350" y="1941068"/>
                      <a:pt x="634142" y="1932860"/>
                      <a:pt x="634142" y="1922748"/>
                    </a:cubicBezTo>
                    <a:close/>
                    <a:moveTo>
                      <a:pt x="697642" y="1922748"/>
                    </a:moveTo>
                    <a:cubicBezTo>
                      <a:pt x="697642" y="1912635"/>
                      <a:pt x="705850" y="1904428"/>
                      <a:pt x="715962" y="1904428"/>
                    </a:cubicBezTo>
                    <a:cubicBezTo>
                      <a:pt x="726074" y="1904428"/>
                      <a:pt x="734282" y="1912635"/>
                      <a:pt x="734282" y="1922748"/>
                    </a:cubicBezTo>
                    <a:cubicBezTo>
                      <a:pt x="734282" y="1932860"/>
                      <a:pt x="726074" y="1941068"/>
                      <a:pt x="715962" y="1941068"/>
                    </a:cubicBezTo>
                    <a:cubicBezTo>
                      <a:pt x="705850" y="1941068"/>
                      <a:pt x="697642" y="1932860"/>
                      <a:pt x="697642" y="1922748"/>
                    </a:cubicBezTo>
                    <a:close/>
                    <a:moveTo>
                      <a:pt x="761142" y="1922748"/>
                    </a:moveTo>
                    <a:cubicBezTo>
                      <a:pt x="761142" y="1912635"/>
                      <a:pt x="769350" y="1904428"/>
                      <a:pt x="779462" y="1904428"/>
                    </a:cubicBezTo>
                    <a:cubicBezTo>
                      <a:pt x="789574" y="1904428"/>
                      <a:pt x="797782" y="1912635"/>
                      <a:pt x="797782" y="1922748"/>
                    </a:cubicBezTo>
                    <a:cubicBezTo>
                      <a:pt x="797782" y="1932860"/>
                      <a:pt x="789574" y="1941068"/>
                      <a:pt x="779462" y="1941068"/>
                    </a:cubicBezTo>
                    <a:cubicBezTo>
                      <a:pt x="769350" y="1941068"/>
                      <a:pt x="761142" y="1932860"/>
                      <a:pt x="761142" y="1922748"/>
                    </a:cubicBezTo>
                    <a:close/>
                    <a:moveTo>
                      <a:pt x="824642" y="1922748"/>
                    </a:moveTo>
                    <a:cubicBezTo>
                      <a:pt x="824642" y="1912635"/>
                      <a:pt x="832850" y="1904428"/>
                      <a:pt x="842962" y="1904428"/>
                    </a:cubicBezTo>
                    <a:cubicBezTo>
                      <a:pt x="853074" y="1904428"/>
                      <a:pt x="861282" y="1912635"/>
                      <a:pt x="861282" y="1922748"/>
                    </a:cubicBezTo>
                    <a:cubicBezTo>
                      <a:pt x="861282" y="1932860"/>
                      <a:pt x="853074" y="1941068"/>
                      <a:pt x="842962" y="1941068"/>
                    </a:cubicBezTo>
                    <a:cubicBezTo>
                      <a:pt x="832850" y="1941068"/>
                      <a:pt x="824642" y="1932860"/>
                      <a:pt x="824642" y="1922748"/>
                    </a:cubicBezTo>
                    <a:close/>
                    <a:moveTo>
                      <a:pt x="888142" y="1922748"/>
                    </a:moveTo>
                    <a:cubicBezTo>
                      <a:pt x="888142" y="1912635"/>
                      <a:pt x="896350" y="1904428"/>
                      <a:pt x="906462" y="1904428"/>
                    </a:cubicBezTo>
                    <a:cubicBezTo>
                      <a:pt x="916574" y="1904428"/>
                      <a:pt x="924782" y="1912635"/>
                      <a:pt x="924782" y="1922748"/>
                    </a:cubicBezTo>
                    <a:cubicBezTo>
                      <a:pt x="924782" y="1932860"/>
                      <a:pt x="916574" y="1941068"/>
                      <a:pt x="906462" y="1941068"/>
                    </a:cubicBezTo>
                    <a:cubicBezTo>
                      <a:pt x="896350" y="1941068"/>
                      <a:pt x="888142" y="1932860"/>
                      <a:pt x="888142" y="1922748"/>
                    </a:cubicBezTo>
                    <a:close/>
                    <a:moveTo>
                      <a:pt x="951642" y="1922748"/>
                    </a:moveTo>
                    <a:cubicBezTo>
                      <a:pt x="951642" y="1912635"/>
                      <a:pt x="959850" y="1904428"/>
                      <a:pt x="969962" y="1904428"/>
                    </a:cubicBezTo>
                    <a:cubicBezTo>
                      <a:pt x="980074" y="1904428"/>
                      <a:pt x="988282" y="1912635"/>
                      <a:pt x="988282" y="1922748"/>
                    </a:cubicBezTo>
                    <a:cubicBezTo>
                      <a:pt x="988282" y="1932860"/>
                      <a:pt x="980074" y="1941068"/>
                      <a:pt x="969962" y="1941068"/>
                    </a:cubicBezTo>
                    <a:cubicBezTo>
                      <a:pt x="959850" y="1941068"/>
                      <a:pt x="951642" y="1932860"/>
                      <a:pt x="951642" y="1922748"/>
                    </a:cubicBezTo>
                    <a:close/>
                    <a:moveTo>
                      <a:pt x="1015142" y="1922748"/>
                    </a:moveTo>
                    <a:cubicBezTo>
                      <a:pt x="1015142" y="1912635"/>
                      <a:pt x="1023350" y="1904428"/>
                      <a:pt x="1033462" y="1904428"/>
                    </a:cubicBezTo>
                    <a:cubicBezTo>
                      <a:pt x="1043574" y="1904428"/>
                      <a:pt x="1051782" y="1912635"/>
                      <a:pt x="1051782" y="1922748"/>
                    </a:cubicBezTo>
                    <a:cubicBezTo>
                      <a:pt x="1051782" y="1932860"/>
                      <a:pt x="1043574" y="1941068"/>
                      <a:pt x="1033462" y="1941068"/>
                    </a:cubicBezTo>
                    <a:cubicBezTo>
                      <a:pt x="1023350" y="1941068"/>
                      <a:pt x="1015142" y="1932860"/>
                      <a:pt x="1015142" y="1922748"/>
                    </a:cubicBezTo>
                    <a:close/>
                    <a:moveTo>
                      <a:pt x="1078642" y="1922748"/>
                    </a:moveTo>
                    <a:cubicBezTo>
                      <a:pt x="1078642" y="1912635"/>
                      <a:pt x="1086850" y="1904428"/>
                      <a:pt x="1096962" y="1904428"/>
                    </a:cubicBezTo>
                    <a:cubicBezTo>
                      <a:pt x="1107075" y="1904428"/>
                      <a:pt x="1115282" y="1912635"/>
                      <a:pt x="1115282" y="1922748"/>
                    </a:cubicBezTo>
                    <a:cubicBezTo>
                      <a:pt x="1115282" y="1932860"/>
                      <a:pt x="1107075" y="1941068"/>
                      <a:pt x="1096962" y="1941068"/>
                    </a:cubicBezTo>
                    <a:cubicBezTo>
                      <a:pt x="1086850" y="1941068"/>
                      <a:pt x="1078642" y="1932860"/>
                      <a:pt x="1078642" y="1922748"/>
                    </a:cubicBezTo>
                    <a:close/>
                    <a:moveTo>
                      <a:pt x="1142142" y="1922748"/>
                    </a:moveTo>
                    <a:cubicBezTo>
                      <a:pt x="1142142" y="1912635"/>
                      <a:pt x="1150350" y="1904428"/>
                      <a:pt x="1160462" y="1904428"/>
                    </a:cubicBezTo>
                    <a:cubicBezTo>
                      <a:pt x="1170575" y="1904428"/>
                      <a:pt x="1178782" y="1912635"/>
                      <a:pt x="1178782" y="1922748"/>
                    </a:cubicBezTo>
                    <a:cubicBezTo>
                      <a:pt x="1178782" y="1932860"/>
                      <a:pt x="1170575" y="1941068"/>
                      <a:pt x="1160462" y="1941068"/>
                    </a:cubicBezTo>
                    <a:cubicBezTo>
                      <a:pt x="1150350" y="1941068"/>
                      <a:pt x="1142142" y="1932860"/>
                      <a:pt x="1142142" y="1922748"/>
                    </a:cubicBezTo>
                    <a:close/>
                    <a:moveTo>
                      <a:pt x="1205357" y="1922748"/>
                    </a:moveTo>
                    <a:cubicBezTo>
                      <a:pt x="1205357" y="1912477"/>
                      <a:pt x="1213692" y="1904142"/>
                      <a:pt x="1223962" y="1904142"/>
                    </a:cubicBezTo>
                    <a:cubicBezTo>
                      <a:pt x="1234232" y="1904142"/>
                      <a:pt x="1242568" y="1912477"/>
                      <a:pt x="1242568" y="1922748"/>
                    </a:cubicBezTo>
                    <a:cubicBezTo>
                      <a:pt x="1242568" y="1933018"/>
                      <a:pt x="1234232" y="1941353"/>
                      <a:pt x="1223962" y="1941353"/>
                    </a:cubicBezTo>
                    <a:cubicBezTo>
                      <a:pt x="1213692" y="1941353"/>
                      <a:pt x="1205357" y="1933018"/>
                      <a:pt x="1205357" y="1922748"/>
                    </a:cubicBezTo>
                    <a:close/>
                    <a:moveTo>
                      <a:pt x="1268857" y="1922748"/>
                    </a:moveTo>
                    <a:cubicBezTo>
                      <a:pt x="1268857" y="1912477"/>
                      <a:pt x="1277192" y="1904142"/>
                      <a:pt x="1287462" y="1904142"/>
                    </a:cubicBezTo>
                    <a:cubicBezTo>
                      <a:pt x="1297732" y="1904142"/>
                      <a:pt x="1306068" y="1912477"/>
                      <a:pt x="1306068" y="1922748"/>
                    </a:cubicBezTo>
                    <a:cubicBezTo>
                      <a:pt x="1306068" y="1933018"/>
                      <a:pt x="1297732" y="1941353"/>
                      <a:pt x="1287462" y="1941353"/>
                    </a:cubicBezTo>
                    <a:cubicBezTo>
                      <a:pt x="1277192" y="1941353"/>
                      <a:pt x="1268857" y="1933018"/>
                      <a:pt x="1268857" y="1922748"/>
                    </a:cubicBezTo>
                    <a:close/>
                    <a:moveTo>
                      <a:pt x="1332357" y="1922748"/>
                    </a:moveTo>
                    <a:cubicBezTo>
                      <a:pt x="1332357" y="1912477"/>
                      <a:pt x="1340692" y="1904142"/>
                      <a:pt x="1350962" y="1904142"/>
                    </a:cubicBezTo>
                    <a:cubicBezTo>
                      <a:pt x="1361232" y="1904142"/>
                      <a:pt x="1369568" y="1912477"/>
                      <a:pt x="1369568" y="1922748"/>
                    </a:cubicBezTo>
                    <a:cubicBezTo>
                      <a:pt x="1369568" y="1933018"/>
                      <a:pt x="1361232" y="1941353"/>
                      <a:pt x="1350962" y="1941353"/>
                    </a:cubicBezTo>
                    <a:cubicBezTo>
                      <a:pt x="1340692" y="1941353"/>
                      <a:pt x="1332357" y="1933018"/>
                      <a:pt x="1332357" y="1922748"/>
                    </a:cubicBezTo>
                    <a:close/>
                    <a:moveTo>
                      <a:pt x="1395857" y="1922748"/>
                    </a:moveTo>
                    <a:cubicBezTo>
                      <a:pt x="1395857" y="1912477"/>
                      <a:pt x="1404192" y="1904142"/>
                      <a:pt x="1414462" y="1904142"/>
                    </a:cubicBezTo>
                    <a:cubicBezTo>
                      <a:pt x="1424732" y="1904142"/>
                      <a:pt x="1433068" y="1912477"/>
                      <a:pt x="1433068" y="1922748"/>
                    </a:cubicBezTo>
                    <a:cubicBezTo>
                      <a:pt x="1433068" y="1933018"/>
                      <a:pt x="1424732" y="1941353"/>
                      <a:pt x="1414462" y="1941353"/>
                    </a:cubicBezTo>
                    <a:cubicBezTo>
                      <a:pt x="1404192" y="1941353"/>
                      <a:pt x="1395857" y="1933018"/>
                      <a:pt x="1395857" y="1922748"/>
                    </a:cubicBezTo>
                    <a:close/>
                    <a:moveTo>
                      <a:pt x="1459357" y="1922748"/>
                    </a:moveTo>
                    <a:cubicBezTo>
                      <a:pt x="1459357" y="1912477"/>
                      <a:pt x="1467692" y="1904142"/>
                      <a:pt x="1477962" y="1904142"/>
                    </a:cubicBezTo>
                    <a:cubicBezTo>
                      <a:pt x="1488232" y="1904142"/>
                      <a:pt x="1496568" y="1912477"/>
                      <a:pt x="1496568" y="1922748"/>
                    </a:cubicBezTo>
                    <a:cubicBezTo>
                      <a:pt x="1496568" y="1933018"/>
                      <a:pt x="1488232" y="1941353"/>
                      <a:pt x="1477962" y="1941353"/>
                    </a:cubicBezTo>
                    <a:cubicBezTo>
                      <a:pt x="1467692" y="1941353"/>
                      <a:pt x="1459357" y="1933018"/>
                      <a:pt x="1459357" y="1922748"/>
                    </a:cubicBezTo>
                    <a:close/>
                    <a:moveTo>
                      <a:pt x="1522857" y="1922748"/>
                    </a:moveTo>
                    <a:cubicBezTo>
                      <a:pt x="1522857" y="1912477"/>
                      <a:pt x="1531192" y="1904142"/>
                      <a:pt x="1541462" y="1904142"/>
                    </a:cubicBezTo>
                    <a:cubicBezTo>
                      <a:pt x="1551732" y="1904142"/>
                      <a:pt x="1560068" y="1912477"/>
                      <a:pt x="1560068" y="1922748"/>
                    </a:cubicBezTo>
                    <a:cubicBezTo>
                      <a:pt x="1560068" y="1933018"/>
                      <a:pt x="1551732" y="1941353"/>
                      <a:pt x="1541462" y="1941353"/>
                    </a:cubicBezTo>
                    <a:cubicBezTo>
                      <a:pt x="1531192" y="1941353"/>
                      <a:pt x="1522857" y="1933018"/>
                      <a:pt x="1522857" y="1922748"/>
                    </a:cubicBezTo>
                    <a:close/>
                    <a:moveTo>
                      <a:pt x="1586071" y="1922748"/>
                    </a:moveTo>
                    <a:cubicBezTo>
                      <a:pt x="1586071" y="1912320"/>
                      <a:pt x="1594534" y="1903857"/>
                      <a:pt x="1604962" y="1903857"/>
                    </a:cubicBezTo>
                    <a:cubicBezTo>
                      <a:pt x="1615390" y="1903857"/>
                      <a:pt x="1623853" y="1912320"/>
                      <a:pt x="1623853" y="1922748"/>
                    </a:cubicBezTo>
                    <a:cubicBezTo>
                      <a:pt x="1623853" y="1933176"/>
                      <a:pt x="1615390" y="1941639"/>
                      <a:pt x="1604962" y="1941639"/>
                    </a:cubicBezTo>
                    <a:cubicBezTo>
                      <a:pt x="1594534" y="1941639"/>
                      <a:pt x="1586071" y="1933176"/>
                      <a:pt x="1586071" y="1922748"/>
                    </a:cubicBezTo>
                    <a:close/>
                    <a:moveTo>
                      <a:pt x="1649571" y="1922748"/>
                    </a:moveTo>
                    <a:cubicBezTo>
                      <a:pt x="1649571" y="1912320"/>
                      <a:pt x="1658034" y="1903857"/>
                      <a:pt x="1668462" y="1903857"/>
                    </a:cubicBezTo>
                    <a:cubicBezTo>
                      <a:pt x="1678890" y="1903857"/>
                      <a:pt x="1687353" y="1912320"/>
                      <a:pt x="1687353" y="1922748"/>
                    </a:cubicBezTo>
                    <a:cubicBezTo>
                      <a:pt x="1687353" y="1933176"/>
                      <a:pt x="1678890" y="1941639"/>
                      <a:pt x="1668462" y="1941639"/>
                    </a:cubicBezTo>
                    <a:cubicBezTo>
                      <a:pt x="1658034" y="1941639"/>
                      <a:pt x="1649571" y="1933176"/>
                      <a:pt x="1649571" y="1922748"/>
                    </a:cubicBezTo>
                    <a:close/>
                    <a:moveTo>
                      <a:pt x="1713071" y="1922748"/>
                    </a:moveTo>
                    <a:cubicBezTo>
                      <a:pt x="1713071" y="1912320"/>
                      <a:pt x="1721534" y="1903857"/>
                      <a:pt x="1731962" y="1903857"/>
                    </a:cubicBezTo>
                    <a:cubicBezTo>
                      <a:pt x="1742390" y="1903857"/>
                      <a:pt x="1750853" y="1912320"/>
                      <a:pt x="1750853" y="1922748"/>
                    </a:cubicBezTo>
                    <a:cubicBezTo>
                      <a:pt x="1750853" y="1933176"/>
                      <a:pt x="1742390" y="1941639"/>
                      <a:pt x="1731962" y="1941639"/>
                    </a:cubicBezTo>
                    <a:cubicBezTo>
                      <a:pt x="1721534" y="1941639"/>
                      <a:pt x="1713071" y="1933176"/>
                      <a:pt x="1713071" y="1922748"/>
                    </a:cubicBezTo>
                    <a:close/>
                    <a:moveTo>
                      <a:pt x="1776571" y="1922748"/>
                    </a:moveTo>
                    <a:cubicBezTo>
                      <a:pt x="1776571" y="1912320"/>
                      <a:pt x="1785034" y="1903857"/>
                      <a:pt x="1795462" y="1903857"/>
                    </a:cubicBezTo>
                    <a:cubicBezTo>
                      <a:pt x="1805890" y="1903857"/>
                      <a:pt x="1814353" y="1912320"/>
                      <a:pt x="1814353" y="1922748"/>
                    </a:cubicBezTo>
                    <a:cubicBezTo>
                      <a:pt x="1814353" y="1933176"/>
                      <a:pt x="1805890" y="1941639"/>
                      <a:pt x="1795462" y="1941639"/>
                    </a:cubicBezTo>
                    <a:cubicBezTo>
                      <a:pt x="1785034" y="1941639"/>
                      <a:pt x="1776571" y="1933176"/>
                      <a:pt x="1776571" y="1922748"/>
                    </a:cubicBezTo>
                    <a:close/>
                    <a:moveTo>
                      <a:pt x="1841785" y="1922748"/>
                    </a:moveTo>
                    <a:cubicBezTo>
                      <a:pt x="1841785" y="1913266"/>
                      <a:pt x="1849480" y="1905571"/>
                      <a:pt x="1858962" y="1905571"/>
                    </a:cubicBezTo>
                    <a:cubicBezTo>
                      <a:pt x="1868444" y="1905571"/>
                      <a:pt x="1876139" y="1913266"/>
                      <a:pt x="1876139" y="1922748"/>
                    </a:cubicBezTo>
                    <a:cubicBezTo>
                      <a:pt x="1876139" y="1932229"/>
                      <a:pt x="1868444" y="1939925"/>
                      <a:pt x="1858962" y="1939925"/>
                    </a:cubicBezTo>
                    <a:cubicBezTo>
                      <a:pt x="1849480" y="1939925"/>
                      <a:pt x="1841785" y="1932229"/>
                      <a:pt x="1841785" y="1922748"/>
                    </a:cubicBezTo>
                    <a:close/>
                    <a:moveTo>
                      <a:pt x="1905285" y="1922748"/>
                    </a:moveTo>
                    <a:cubicBezTo>
                      <a:pt x="1905285" y="1913266"/>
                      <a:pt x="1912980" y="1905571"/>
                      <a:pt x="1922462" y="1905571"/>
                    </a:cubicBezTo>
                    <a:cubicBezTo>
                      <a:pt x="1931944" y="1905571"/>
                      <a:pt x="1939639" y="1913266"/>
                      <a:pt x="1939639" y="1922748"/>
                    </a:cubicBezTo>
                    <a:cubicBezTo>
                      <a:pt x="1939639" y="1932229"/>
                      <a:pt x="1931944" y="1939925"/>
                      <a:pt x="1922462" y="1939925"/>
                    </a:cubicBezTo>
                    <a:cubicBezTo>
                      <a:pt x="1912980" y="1939925"/>
                      <a:pt x="1905285" y="1932229"/>
                      <a:pt x="1905285" y="1922748"/>
                    </a:cubicBezTo>
                    <a:close/>
                    <a:moveTo>
                      <a:pt x="1968785" y="1922748"/>
                    </a:moveTo>
                    <a:cubicBezTo>
                      <a:pt x="1968785" y="1913266"/>
                      <a:pt x="1976480" y="1905571"/>
                      <a:pt x="1985962" y="1905571"/>
                    </a:cubicBezTo>
                    <a:cubicBezTo>
                      <a:pt x="1995444" y="1905571"/>
                      <a:pt x="2003139" y="1913266"/>
                      <a:pt x="2003139" y="1922748"/>
                    </a:cubicBezTo>
                    <a:cubicBezTo>
                      <a:pt x="2003139" y="1932229"/>
                      <a:pt x="1995444" y="1939925"/>
                      <a:pt x="1985962" y="1939925"/>
                    </a:cubicBezTo>
                    <a:cubicBezTo>
                      <a:pt x="1976480" y="1939925"/>
                      <a:pt x="1968785" y="1932229"/>
                      <a:pt x="1968785" y="1922748"/>
                    </a:cubicBezTo>
                    <a:close/>
                    <a:moveTo>
                      <a:pt x="2032285" y="1922748"/>
                    </a:moveTo>
                    <a:cubicBezTo>
                      <a:pt x="2032285" y="1913266"/>
                      <a:pt x="2039980" y="1905571"/>
                      <a:pt x="2049462" y="1905571"/>
                    </a:cubicBezTo>
                    <a:cubicBezTo>
                      <a:pt x="2058944" y="1905571"/>
                      <a:pt x="2066639" y="1913266"/>
                      <a:pt x="2066639" y="1922748"/>
                    </a:cubicBezTo>
                    <a:cubicBezTo>
                      <a:pt x="2066639" y="1932229"/>
                      <a:pt x="2058944" y="1939925"/>
                      <a:pt x="2049462" y="1939925"/>
                    </a:cubicBezTo>
                    <a:cubicBezTo>
                      <a:pt x="2039980" y="1939925"/>
                      <a:pt x="2032285" y="1932229"/>
                      <a:pt x="2032285" y="1922748"/>
                    </a:cubicBezTo>
                    <a:close/>
                    <a:moveTo>
                      <a:pt x="2095500" y="1922748"/>
                    </a:moveTo>
                    <a:cubicBezTo>
                      <a:pt x="2095500" y="1913108"/>
                      <a:pt x="2103323" y="1905285"/>
                      <a:pt x="2112962" y="1905285"/>
                    </a:cubicBezTo>
                    <a:cubicBezTo>
                      <a:pt x="2122601" y="1905285"/>
                      <a:pt x="2130425" y="1913108"/>
                      <a:pt x="2130425" y="1922748"/>
                    </a:cubicBezTo>
                    <a:cubicBezTo>
                      <a:pt x="2130425" y="1932387"/>
                      <a:pt x="2122601" y="1940210"/>
                      <a:pt x="2112962" y="1940210"/>
                    </a:cubicBezTo>
                    <a:cubicBezTo>
                      <a:pt x="2103323" y="1940210"/>
                      <a:pt x="2095500" y="1932387"/>
                      <a:pt x="2095500" y="1922748"/>
                    </a:cubicBezTo>
                    <a:close/>
                    <a:moveTo>
                      <a:pt x="2159000" y="1922748"/>
                    </a:moveTo>
                    <a:cubicBezTo>
                      <a:pt x="2159000" y="1913108"/>
                      <a:pt x="2166823" y="1905285"/>
                      <a:pt x="2176462" y="1905285"/>
                    </a:cubicBezTo>
                    <a:cubicBezTo>
                      <a:pt x="2186101" y="1905285"/>
                      <a:pt x="2193925" y="1913108"/>
                      <a:pt x="2193925" y="1922748"/>
                    </a:cubicBezTo>
                    <a:cubicBezTo>
                      <a:pt x="2193925" y="1932387"/>
                      <a:pt x="2186101" y="1940210"/>
                      <a:pt x="2176462" y="1940210"/>
                    </a:cubicBezTo>
                    <a:cubicBezTo>
                      <a:pt x="2166823" y="1940210"/>
                      <a:pt x="2159000" y="1932387"/>
                      <a:pt x="2159000" y="1922748"/>
                    </a:cubicBezTo>
                    <a:close/>
                    <a:moveTo>
                      <a:pt x="254000" y="1986248"/>
                    </a:moveTo>
                    <a:cubicBezTo>
                      <a:pt x="254000" y="1976608"/>
                      <a:pt x="261823" y="1968785"/>
                      <a:pt x="271462" y="1968785"/>
                    </a:cubicBezTo>
                    <a:cubicBezTo>
                      <a:pt x="281101" y="1968785"/>
                      <a:pt x="288925" y="1976608"/>
                      <a:pt x="288925" y="1986248"/>
                    </a:cubicBezTo>
                    <a:cubicBezTo>
                      <a:pt x="288925" y="1995887"/>
                      <a:pt x="281101" y="2003710"/>
                      <a:pt x="271462" y="2003710"/>
                    </a:cubicBezTo>
                    <a:cubicBezTo>
                      <a:pt x="261823" y="2003710"/>
                      <a:pt x="254000" y="1995887"/>
                      <a:pt x="254000" y="1986248"/>
                    </a:cubicBezTo>
                    <a:close/>
                    <a:moveTo>
                      <a:pt x="317500" y="1986248"/>
                    </a:moveTo>
                    <a:cubicBezTo>
                      <a:pt x="317500" y="1976608"/>
                      <a:pt x="325323" y="1968785"/>
                      <a:pt x="334962" y="1968785"/>
                    </a:cubicBezTo>
                    <a:cubicBezTo>
                      <a:pt x="344601" y="1968785"/>
                      <a:pt x="352425" y="1976608"/>
                      <a:pt x="352425" y="1986248"/>
                    </a:cubicBezTo>
                    <a:cubicBezTo>
                      <a:pt x="352425" y="1995887"/>
                      <a:pt x="344601" y="2003710"/>
                      <a:pt x="334962" y="2003710"/>
                    </a:cubicBezTo>
                    <a:cubicBezTo>
                      <a:pt x="325323" y="2003710"/>
                      <a:pt x="317500" y="1995887"/>
                      <a:pt x="317500" y="1986248"/>
                    </a:cubicBezTo>
                    <a:close/>
                    <a:moveTo>
                      <a:pt x="381285" y="1986248"/>
                    </a:moveTo>
                    <a:cubicBezTo>
                      <a:pt x="381285" y="1976766"/>
                      <a:pt x="388980" y="1969071"/>
                      <a:pt x="398462" y="1969071"/>
                    </a:cubicBezTo>
                    <a:cubicBezTo>
                      <a:pt x="407944" y="1969071"/>
                      <a:pt x="415639" y="1976766"/>
                      <a:pt x="415639" y="1986248"/>
                    </a:cubicBezTo>
                    <a:cubicBezTo>
                      <a:pt x="415639" y="1995729"/>
                      <a:pt x="407944" y="2003425"/>
                      <a:pt x="398462" y="2003425"/>
                    </a:cubicBezTo>
                    <a:cubicBezTo>
                      <a:pt x="388980" y="2003425"/>
                      <a:pt x="381285" y="1995729"/>
                      <a:pt x="381285" y="1986248"/>
                    </a:cubicBezTo>
                    <a:close/>
                    <a:moveTo>
                      <a:pt x="443642" y="1986248"/>
                    </a:moveTo>
                    <a:cubicBezTo>
                      <a:pt x="443642" y="1976135"/>
                      <a:pt x="451850" y="1967928"/>
                      <a:pt x="461962" y="1967928"/>
                    </a:cubicBezTo>
                    <a:cubicBezTo>
                      <a:pt x="472075" y="1967928"/>
                      <a:pt x="480282" y="1976135"/>
                      <a:pt x="480282" y="1986248"/>
                    </a:cubicBezTo>
                    <a:cubicBezTo>
                      <a:pt x="480282" y="1996360"/>
                      <a:pt x="472075" y="2004568"/>
                      <a:pt x="461962" y="2004568"/>
                    </a:cubicBezTo>
                    <a:cubicBezTo>
                      <a:pt x="451850" y="2004568"/>
                      <a:pt x="443642" y="1996360"/>
                      <a:pt x="443642" y="1986248"/>
                    </a:cubicBezTo>
                    <a:close/>
                    <a:moveTo>
                      <a:pt x="507142" y="1986248"/>
                    </a:moveTo>
                    <a:cubicBezTo>
                      <a:pt x="507142" y="1976135"/>
                      <a:pt x="515350" y="1967928"/>
                      <a:pt x="525462" y="1967928"/>
                    </a:cubicBezTo>
                    <a:cubicBezTo>
                      <a:pt x="535575" y="1967928"/>
                      <a:pt x="543782" y="1976135"/>
                      <a:pt x="543782" y="1986248"/>
                    </a:cubicBezTo>
                    <a:cubicBezTo>
                      <a:pt x="543782" y="1996360"/>
                      <a:pt x="535575" y="2004568"/>
                      <a:pt x="525462" y="2004568"/>
                    </a:cubicBezTo>
                    <a:cubicBezTo>
                      <a:pt x="515350" y="2004568"/>
                      <a:pt x="507142" y="1996360"/>
                      <a:pt x="507142" y="1986248"/>
                    </a:cubicBezTo>
                    <a:close/>
                    <a:moveTo>
                      <a:pt x="570642" y="1986248"/>
                    </a:moveTo>
                    <a:cubicBezTo>
                      <a:pt x="570642" y="1976135"/>
                      <a:pt x="578850" y="1967928"/>
                      <a:pt x="588962" y="1967928"/>
                    </a:cubicBezTo>
                    <a:cubicBezTo>
                      <a:pt x="599075" y="1967928"/>
                      <a:pt x="607282" y="1976135"/>
                      <a:pt x="607282" y="1986248"/>
                    </a:cubicBezTo>
                    <a:cubicBezTo>
                      <a:pt x="607282" y="1996360"/>
                      <a:pt x="599075" y="2004568"/>
                      <a:pt x="588962" y="2004568"/>
                    </a:cubicBezTo>
                    <a:cubicBezTo>
                      <a:pt x="578850" y="2004568"/>
                      <a:pt x="570642" y="1996360"/>
                      <a:pt x="570642" y="1986248"/>
                    </a:cubicBezTo>
                    <a:close/>
                    <a:moveTo>
                      <a:pt x="634142" y="1986248"/>
                    </a:moveTo>
                    <a:cubicBezTo>
                      <a:pt x="634142" y="1976135"/>
                      <a:pt x="642350" y="1967928"/>
                      <a:pt x="652462" y="1967928"/>
                    </a:cubicBezTo>
                    <a:cubicBezTo>
                      <a:pt x="662574" y="1967928"/>
                      <a:pt x="670782" y="1976135"/>
                      <a:pt x="670782" y="1986248"/>
                    </a:cubicBezTo>
                    <a:cubicBezTo>
                      <a:pt x="670782" y="1996360"/>
                      <a:pt x="662574" y="2004568"/>
                      <a:pt x="652462" y="2004568"/>
                    </a:cubicBezTo>
                    <a:cubicBezTo>
                      <a:pt x="642350" y="2004568"/>
                      <a:pt x="634142" y="1996360"/>
                      <a:pt x="634142" y="1986248"/>
                    </a:cubicBezTo>
                    <a:close/>
                    <a:moveTo>
                      <a:pt x="697642" y="1986248"/>
                    </a:moveTo>
                    <a:cubicBezTo>
                      <a:pt x="697642" y="1976135"/>
                      <a:pt x="705850" y="1967928"/>
                      <a:pt x="715962" y="1967928"/>
                    </a:cubicBezTo>
                    <a:cubicBezTo>
                      <a:pt x="726074" y="1967928"/>
                      <a:pt x="734282" y="1976135"/>
                      <a:pt x="734282" y="1986248"/>
                    </a:cubicBezTo>
                    <a:cubicBezTo>
                      <a:pt x="734282" y="1996360"/>
                      <a:pt x="726074" y="2004568"/>
                      <a:pt x="715962" y="2004568"/>
                    </a:cubicBezTo>
                    <a:cubicBezTo>
                      <a:pt x="705850" y="2004568"/>
                      <a:pt x="697642" y="1996360"/>
                      <a:pt x="697642" y="1986248"/>
                    </a:cubicBezTo>
                    <a:close/>
                    <a:moveTo>
                      <a:pt x="761142" y="1986248"/>
                    </a:moveTo>
                    <a:cubicBezTo>
                      <a:pt x="761142" y="1976135"/>
                      <a:pt x="769350" y="1967928"/>
                      <a:pt x="779462" y="1967928"/>
                    </a:cubicBezTo>
                    <a:cubicBezTo>
                      <a:pt x="789574" y="1967928"/>
                      <a:pt x="797782" y="1976135"/>
                      <a:pt x="797782" y="1986248"/>
                    </a:cubicBezTo>
                    <a:cubicBezTo>
                      <a:pt x="797782" y="1996360"/>
                      <a:pt x="789574" y="2004568"/>
                      <a:pt x="779462" y="2004568"/>
                    </a:cubicBezTo>
                    <a:cubicBezTo>
                      <a:pt x="769350" y="2004568"/>
                      <a:pt x="761142" y="1996360"/>
                      <a:pt x="761142" y="1986248"/>
                    </a:cubicBezTo>
                    <a:close/>
                    <a:moveTo>
                      <a:pt x="824642" y="1986248"/>
                    </a:moveTo>
                    <a:cubicBezTo>
                      <a:pt x="824642" y="1976135"/>
                      <a:pt x="832850" y="1967928"/>
                      <a:pt x="842962" y="1967928"/>
                    </a:cubicBezTo>
                    <a:cubicBezTo>
                      <a:pt x="853074" y="1967928"/>
                      <a:pt x="861282" y="1976135"/>
                      <a:pt x="861282" y="1986248"/>
                    </a:cubicBezTo>
                    <a:cubicBezTo>
                      <a:pt x="861282" y="1996360"/>
                      <a:pt x="853074" y="2004568"/>
                      <a:pt x="842962" y="2004568"/>
                    </a:cubicBezTo>
                    <a:cubicBezTo>
                      <a:pt x="832850" y="2004568"/>
                      <a:pt x="824642" y="1996360"/>
                      <a:pt x="824642" y="1986248"/>
                    </a:cubicBezTo>
                    <a:close/>
                    <a:moveTo>
                      <a:pt x="888142" y="1986248"/>
                    </a:moveTo>
                    <a:cubicBezTo>
                      <a:pt x="888142" y="1976135"/>
                      <a:pt x="896350" y="1967928"/>
                      <a:pt x="906462" y="1967928"/>
                    </a:cubicBezTo>
                    <a:cubicBezTo>
                      <a:pt x="916574" y="1967928"/>
                      <a:pt x="924782" y="1976135"/>
                      <a:pt x="924782" y="1986248"/>
                    </a:cubicBezTo>
                    <a:cubicBezTo>
                      <a:pt x="924782" y="1996360"/>
                      <a:pt x="916574" y="2004568"/>
                      <a:pt x="906462" y="2004568"/>
                    </a:cubicBezTo>
                    <a:cubicBezTo>
                      <a:pt x="896350" y="2004568"/>
                      <a:pt x="888142" y="1996360"/>
                      <a:pt x="888142" y="1986248"/>
                    </a:cubicBezTo>
                    <a:close/>
                    <a:moveTo>
                      <a:pt x="951642" y="1986248"/>
                    </a:moveTo>
                    <a:cubicBezTo>
                      <a:pt x="951642" y="1976135"/>
                      <a:pt x="959850" y="1967928"/>
                      <a:pt x="969962" y="1967928"/>
                    </a:cubicBezTo>
                    <a:cubicBezTo>
                      <a:pt x="980074" y="1967928"/>
                      <a:pt x="988282" y="1976135"/>
                      <a:pt x="988282" y="1986248"/>
                    </a:cubicBezTo>
                    <a:cubicBezTo>
                      <a:pt x="988282" y="1996360"/>
                      <a:pt x="980074" y="2004568"/>
                      <a:pt x="969962" y="2004568"/>
                    </a:cubicBezTo>
                    <a:cubicBezTo>
                      <a:pt x="959850" y="2004568"/>
                      <a:pt x="951642" y="1996360"/>
                      <a:pt x="951642" y="1986248"/>
                    </a:cubicBezTo>
                    <a:close/>
                    <a:moveTo>
                      <a:pt x="1015142" y="1986248"/>
                    </a:moveTo>
                    <a:cubicBezTo>
                      <a:pt x="1015142" y="1976135"/>
                      <a:pt x="1023350" y="1967928"/>
                      <a:pt x="1033462" y="1967928"/>
                    </a:cubicBezTo>
                    <a:cubicBezTo>
                      <a:pt x="1043574" y="1967928"/>
                      <a:pt x="1051782" y="1976135"/>
                      <a:pt x="1051782" y="1986248"/>
                    </a:cubicBezTo>
                    <a:cubicBezTo>
                      <a:pt x="1051782" y="1996360"/>
                      <a:pt x="1043574" y="2004568"/>
                      <a:pt x="1033462" y="2004568"/>
                    </a:cubicBezTo>
                    <a:cubicBezTo>
                      <a:pt x="1023350" y="2004568"/>
                      <a:pt x="1015142" y="1996360"/>
                      <a:pt x="1015142" y="1986248"/>
                    </a:cubicBezTo>
                    <a:close/>
                    <a:moveTo>
                      <a:pt x="1078357" y="1986248"/>
                    </a:moveTo>
                    <a:cubicBezTo>
                      <a:pt x="1078357" y="1975977"/>
                      <a:pt x="1086692" y="1967642"/>
                      <a:pt x="1096962" y="1967642"/>
                    </a:cubicBezTo>
                    <a:cubicBezTo>
                      <a:pt x="1107232" y="1967642"/>
                      <a:pt x="1115568" y="1975977"/>
                      <a:pt x="1115568" y="1986248"/>
                    </a:cubicBezTo>
                    <a:cubicBezTo>
                      <a:pt x="1115568" y="1996518"/>
                      <a:pt x="1107232" y="2004853"/>
                      <a:pt x="1096962" y="2004853"/>
                    </a:cubicBezTo>
                    <a:cubicBezTo>
                      <a:pt x="1086692" y="2004853"/>
                      <a:pt x="1078357" y="1996518"/>
                      <a:pt x="1078357" y="1986248"/>
                    </a:cubicBezTo>
                    <a:close/>
                    <a:moveTo>
                      <a:pt x="1141857" y="1986248"/>
                    </a:moveTo>
                    <a:cubicBezTo>
                      <a:pt x="1141857" y="1975977"/>
                      <a:pt x="1150192" y="1967642"/>
                      <a:pt x="1160462" y="1967642"/>
                    </a:cubicBezTo>
                    <a:cubicBezTo>
                      <a:pt x="1170732" y="1967642"/>
                      <a:pt x="1179068" y="1975977"/>
                      <a:pt x="1179068" y="1986248"/>
                    </a:cubicBezTo>
                    <a:cubicBezTo>
                      <a:pt x="1179068" y="1996518"/>
                      <a:pt x="1170732" y="2004853"/>
                      <a:pt x="1160462" y="2004853"/>
                    </a:cubicBezTo>
                    <a:cubicBezTo>
                      <a:pt x="1150192" y="2004853"/>
                      <a:pt x="1141857" y="1996518"/>
                      <a:pt x="1141857" y="1986248"/>
                    </a:cubicBezTo>
                    <a:close/>
                    <a:moveTo>
                      <a:pt x="1205357" y="1986248"/>
                    </a:moveTo>
                    <a:cubicBezTo>
                      <a:pt x="1205357" y="1975977"/>
                      <a:pt x="1213692" y="1967642"/>
                      <a:pt x="1223962" y="1967642"/>
                    </a:cubicBezTo>
                    <a:cubicBezTo>
                      <a:pt x="1234232" y="1967642"/>
                      <a:pt x="1242568" y="1975977"/>
                      <a:pt x="1242568" y="1986248"/>
                    </a:cubicBezTo>
                    <a:cubicBezTo>
                      <a:pt x="1242568" y="1996518"/>
                      <a:pt x="1234232" y="2004853"/>
                      <a:pt x="1223962" y="2004853"/>
                    </a:cubicBezTo>
                    <a:cubicBezTo>
                      <a:pt x="1213692" y="2004853"/>
                      <a:pt x="1205357" y="1996518"/>
                      <a:pt x="1205357" y="1986248"/>
                    </a:cubicBezTo>
                    <a:close/>
                    <a:moveTo>
                      <a:pt x="1268857" y="1986248"/>
                    </a:moveTo>
                    <a:cubicBezTo>
                      <a:pt x="1268857" y="1975977"/>
                      <a:pt x="1277192" y="1967642"/>
                      <a:pt x="1287462" y="1967642"/>
                    </a:cubicBezTo>
                    <a:cubicBezTo>
                      <a:pt x="1297732" y="1967642"/>
                      <a:pt x="1306068" y="1975977"/>
                      <a:pt x="1306068" y="1986248"/>
                    </a:cubicBezTo>
                    <a:cubicBezTo>
                      <a:pt x="1306068" y="1996518"/>
                      <a:pt x="1297732" y="2004853"/>
                      <a:pt x="1287462" y="2004853"/>
                    </a:cubicBezTo>
                    <a:cubicBezTo>
                      <a:pt x="1277192" y="2004853"/>
                      <a:pt x="1268857" y="1996518"/>
                      <a:pt x="1268857" y="1986248"/>
                    </a:cubicBezTo>
                    <a:close/>
                    <a:moveTo>
                      <a:pt x="1332357" y="1986248"/>
                    </a:moveTo>
                    <a:cubicBezTo>
                      <a:pt x="1332357" y="1975977"/>
                      <a:pt x="1340692" y="1967642"/>
                      <a:pt x="1350962" y="1967642"/>
                    </a:cubicBezTo>
                    <a:cubicBezTo>
                      <a:pt x="1361232" y="1967642"/>
                      <a:pt x="1369568" y="1975977"/>
                      <a:pt x="1369568" y="1986248"/>
                    </a:cubicBezTo>
                    <a:cubicBezTo>
                      <a:pt x="1369568" y="1996518"/>
                      <a:pt x="1361232" y="2004853"/>
                      <a:pt x="1350962" y="2004853"/>
                    </a:cubicBezTo>
                    <a:cubicBezTo>
                      <a:pt x="1340692" y="2004853"/>
                      <a:pt x="1332357" y="1996518"/>
                      <a:pt x="1332357" y="1986248"/>
                    </a:cubicBezTo>
                    <a:close/>
                    <a:moveTo>
                      <a:pt x="1395857" y="1986248"/>
                    </a:moveTo>
                    <a:cubicBezTo>
                      <a:pt x="1395857" y="1975977"/>
                      <a:pt x="1404192" y="1967642"/>
                      <a:pt x="1414462" y="1967642"/>
                    </a:cubicBezTo>
                    <a:cubicBezTo>
                      <a:pt x="1424732" y="1967642"/>
                      <a:pt x="1433068" y="1975977"/>
                      <a:pt x="1433068" y="1986248"/>
                    </a:cubicBezTo>
                    <a:cubicBezTo>
                      <a:pt x="1433068" y="1996518"/>
                      <a:pt x="1424732" y="2004853"/>
                      <a:pt x="1414462" y="2004853"/>
                    </a:cubicBezTo>
                    <a:cubicBezTo>
                      <a:pt x="1404192" y="2004853"/>
                      <a:pt x="1395857" y="1996518"/>
                      <a:pt x="1395857" y="1986248"/>
                    </a:cubicBezTo>
                    <a:close/>
                    <a:moveTo>
                      <a:pt x="1459357" y="1986248"/>
                    </a:moveTo>
                    <a:cubicBezTo>
                      <a:pt x="1459357" y="1975977"/>
                      <a:pt x="1467692" y="1967642"/>
                      <a:pt x="1477962" y="1967642"/>
                    </a:cubicBezTo>
                    <a:cubicBezTo>
                      <a:pt x="1488232" y="1967642"/>
                      <a:pt x="1496568" y="1975977"/>
                      <a:pt x="1496568" y="1986248"/>
                    </a:cubicBezTo>
                    <a:cubicBezTo>
                      <a:pt x="1496568" y="1996518"/>
                      <a:pt x="1488232" y="2004853"/>
                      <a:pt x="1477962" y="2004853"/>
                    </a:cubicBezTo>
                    <a:cubicBezTo>
                      <a:pt x="1467692" y="2004853"/>
                      <a:pt x="1459357" y="1996518"/>
                      <a:pt x="1459357" y="1986248"/>
                    </a:cubicBezTo>
                    <a:close/>
                    <a:moveTo>
                      <a:pt x="1522571" y="1986248"/>
                    </a:moveTo>
                    <a:cubicBezTo>
                      <a:pt x="1522571" y="1975820"/>
                      <a:pt x="1531034" y="1967357"/>
                      <a:pt x="1541462" y="1967357"/>
                    </a:cubicBezTo>
                    <a:cubicBezTo>
                      <a:pt x="1551890" y="1967357"/>
                      <a:pt x="1560353" y="1975820"/>
                      <a:pt x="1560353" y="1986248"/>
                    </a:cubicBezTo>
                    <a:cubicBezTo>
                      <a:pt x="1560353" y="1996676"/>
                      <a:pt x="1551890" y="2005139"/>
                      <a:pt x="1541462" y="2005139"/>
                    </a:cubicBezTo>
                    <a:cubicBezTo>
                      <a:pt x="1531034" y="2005139"/>
                      <a:pt x="1522571" y="1996676"/>
                      <a:pt x="1522571" y="1986248"/>
                    </a:cubicBezTo>
                    <a:close/>
                    <a:moveTo>
                      <a:pt x="1586071" y="1986248"/>
                    </a:moveTo>
                    <a:cubicBezTo>
                      <a:pt x="1586071" y="1975820"/>
                      <a:pt x="1594534" y="1967357"/>
                      <a:pt x="1604962" y="1967357"/>
                    </a:cubicBezTo>
                    <a:cubicBezTo>
                      <a:pt x="1615390" y="1967357"/>
                      <a:pt x="1623853" y="1975820"/>
                      <a:pt x="1623853" y="1986248"/>
                    </a:cubicBezTo>
                    <a:cubicBezTo>
                      <a:pt x="1623853" y="1996676"/>
                      <a:pt x="1615390" y="2005139"/>
                      <a:pt x="1604962" y="2005139"/>
                    </a:cubicBezTo>
                    <a:cubicBezTo>
                      <a:pt x="1594534" y="2005139"/>
                      <a:pt x="1586071" y="1996676"/>
                      <a:pt x="1586071" y="1986248"/>
                    </a:cubicBezTo>
                    <a:close/>
                    <a:moveTo>
                      <a:pt x="1649571" y="1986248"/>
                    </a:moveTo>
                    <a:cubicBezTo>
                      <a:pt x="1649571" y="1975820"/>
                      <a:pt x="1658034" y="1967357"/>
                      <a:pt x="1668462" y="1967357"/>
                    </a:cubicBezTo>
                    <a:cubicBezTo>
                      <a:pt x="1678890" y="1967357"/>
                      <a:pt x="1687353" y="1975820"/>
                      <a:pt x="1687353" y="1986248"/>
                    </a:cubicBezTo>
                    <a:cubicBezTo>
                      <a:pt x="1687353" y="1996676"/>
                      <a:pt x="1678890" y="2005139"/>
                      <a:pt x="1668462" y="2005139"/>
                    </a:cubicBezTo>
                    <a:cubicBezTo>
                      <a:pt x="1658034" y="2005139"/>
                      <a:pt x="1649571" y="1996676"/>
                      <a:pt x="1649571" y="1986248"/>
                    </a:cubicBezTo>
                    <a:close/>
                    <a:moveTo>
                      <a:pt x="1713071" y="1986248"/>
                    </a:moveTo>
                    <a:cubicBezTo>
                      <a:pt x="1713071" y="1975820"/>
                      <a:pt x="1721534" y="1967357"/>
                      <a:pt x="1731962" y="1967357"/>
                    </a:cubicBezTo>
                    <a:cubicBezTo>
                      <a:pt x="1742390" y="1967357"/>
                      <a:pt x="1750853" y="1975820"/>
                      <a:pt x="1750853" y="1986248"/>
                    </a:cubicBezTo>
                    <a:cubicBezTo>
                      <a:pt x="1750853" y="1996676"/>
                      <a:pt x="1742390" y="2005139"/>
                      <a:pt x="1731962" y="2005139"/>
                    </a:cubicBezTo>
                    <a:cubicBezTo>
                      <a:pt x="1721534" y="2005139"/>
                      <a:pt x="1713071" y="1996676"/>
                      <a:pt x="1713071" y="1986248"/>
                    </a:cubicBezTo>
                    <a:close/>
                    <a:moveTo>
                      <a:pt x="1778285" y="1986248"/>
                    </a:moveTo>
                    <a:cubicBezTo>
                      <a:pt x="1778285" y="1976766"/>
                      <a:pt x="1785980" y="1969071"/>
                      <a:pt x="1795462" y="1969071"/>
                    </a:cubicBezTo>
                    <a:cubicBezTo>
                      <a:pt x="1804944" y="1969071"/>
                      <a:pt x="1812639" y="1976766"/>
                      <a:pt x="1812639" y="1986248"/>
                    </a:cubicBezTo>
                    <a:cubicBezTo>
                      <a:pt x="1812639" y="1995729"/>
                      <a:pt x="1804944" y="2003425"/>
                      <a:pt x="1795462" y="2003425"/>
                    </a:cubicBezTo>
                    <a:cubicBezTo>
                      <a:pt x="1785980" y="2003425"/>
                      <a:pt x="1778285" y="1995729"/>
                      <a:pt x="1778285" y="1986248"/>
                    </a:cubicBezTo>
                    <a:close/>
                    <a:moveTo>
                      <a:pt x="1841785" y="1986248"/>
                    </a:moveTo>
                    <a:cubicBezTo>
                      <a:pt x="1841785" y="1976766"/>
                      <a:pt x="1849480" y="1969071"/>
                      <a:pt x="1858962" y="1969071"/>
                    </a:cubicBezTo>
                    <a:cubicBezTo>
                      <a:pt x="1868444" y="1969071"/>
                      <a:pt x="1876139" y="1976766"/>
                      <a:pt x="1876139" y="1986248"/>
                    </a:cubicBezTo>
                    <a:cubicBezTo>
                      <a:pt x="1876139" y="1995729"/>
                      <a:pt x="1868444" y="2003425"/>
                      <a:pt x="1858962" y="2003425"/>
                    </a:cubicBezTo>
                    <a:cubicBezTo>
                      <a:pt x="1849480" y="2003425"/>
                      <a:pt x="1841785" y="1995729"/>
                      <a:pt x="1841785" y="1986248"/>
                    </a:cubicBezTo>
                    <a:close/>
                    <a:moveTo>
                      <a:pt x="1905285" y="1986248"/>
                    </a:moveTo>
                    <a:cubicBezTo>
                      <a:pt x="1905285" y="1976766"/>
                      <a:pt x="1912980" y="1969071"/>
                      <a:pt x="1922462" y="1969071"/>
                    </a:cubicBezTo>
                    <a:cubicBezTo>
                      <a:pt x="1931944" y="1969071"/>
                      <a:pt x="1939639" y="1976766"/>
                      <a:pt x="1939639" y="1986248"/>
                    </a:cubicBezTo>
                    <a:cubicBezTo>
                      <a:pt x="1939639" y="1995729"/>
                      <a:pt x="1931944" y="2003425"/>
                      <a:pt x="1922462" y="2003425"/>
                    </a:cubicBezTo>
                    <a:cubicBezTo>
                      <a:pt x="1912980" y="2003425"/>
                      <a:pt x="1905285" y="1995729"/>
                      <a:pt x="1905285" y="1986248"/>
                    </a:cubicBezTo>
                    <a:close/>
                    <a:moveTo>
                      <a:pt x="1968785" y="1986248"/>
                    </a:moveTo>
                    <a:cubicBezTo>
                      <a:pt x="1968785" y="1976766"/>
                      <a:pt x="1976480" y="1969071"/>
                      <a:pt x="1985962" y="1969071"/>
                    </a:cubicBezTo>
                    <a:cubicBezTo>
                      <a:pt x="1995444" y="1969071"/>
                      <a:pt x="2003139" y="1976766"/>
                      <a:pt x="2003139" y="1986248"/>
                    </a:cubicBezTo>
                    <a:cubicBezTo>
                      <a:pt x="2003139" y="1995729"/>
                      <a:pt x="1995444" y="2003425"/>
                      <a:pt x="1985962" y="2003425"/>
                    </a:cubicBezTo>
                    <a:cubicBezTo>
                      <a:pt x="1976480" y="2003425"/>
                      <a:pt x="1968785" y="1995729"/>
                      <a:pt x="1968785" y="1986248"/>
                    </a:cubicBezTo>
                    <a:close/>
                    <a:moveTo>
                      <a:pt x="2032000" y="1986248"/>
                    </a:moveTo>
                    <a:cubicBezTo>
                      <a:pt x="2032000" y="1976608"/>
                      <a:pt x="2039823" y="1968785"/>
                      <a:pt x="2049462" y="1968785"/>
                    </a:cubicBezTo>
                    <a:cubicBezTo>
                      <a:pt x="2059101" y="1968785"/>
                      <a:pt x="2066925" y="1976608"/>
                      <a:pt x="2066925" y="1986248"/>
                    </a:cubicBezTo>
                    <a:cubicBezTo>
                      <a:pt x="2066925" y="1995887"/>
                      <a:pt x="2059101" y="2003710"/>
                      <a:pt x="2049462" y="2003710"/>
                    </a:cubicBezTo>
                    <a:cubicBezTo>
                      <a:pt x="2039823" y="2003710"/>
                      <a:pt x="2032000" y="1995887"/>
                      <a:pt x="2032000" y="1986248"/>
                    </a:cubicBezTo>
                    <a:close/>
                    <a:moveTo>
                      <a:pt x="2095500" y="1986248"/>
                    </a:moveTo>
                    <a:cubicBezTo>
                      <a:pt x="2095500" y="1976608"/>
                      <a:pt x="2103323" y="1968785"/>
                      <a:pt x="2112962" y="1968785"/>
                    </a:cubicBezTo>
                    <a:cubicBezTo>
                      <a:pt x="2122601" y="1968785"/>
                      <a:pt x="2130425" y="1976608"/>
                      <a:pt x="2130425" y="1986248"/>
                    </a:cubicBezTo>
                    <a:cubicBezTo>
                      <a:pt x="2130425" y="1995887"/>
                      <a:pt x="2122601" y="2003710"/>
                      <a:pt x="2112962" y="2003710"/>
                    </a:cubicBezTo>
                    <a:cubicBezTo>
                      <a:pt x="2103323" y="2003710"/>
                      <a:pt x="2095500" y="1995887"/>
                      <a:pt x="2095500" y="1986248"/>
                    </a:cubicBezTo>
                    <a:close/>
                    <a:moveTo>
                      <a:pt x="2159000" y="1986248"/>
                    </a:moveTo>
                    <a:cubicBezTo>
                      <a:pt x="2159000" y="1976608"/>
                      <a:pt x="2166823" y="1968785"/>
                      <a:pt x="2176462" y="1968785"/>
                    </a:cubicBezTo>
                    <a:cubicBezTo>
                      <a:pt x="2186101" y="1968785"/>
                      <a:pt x="2193925" y="1976608"/>
                      <a:pt x="2193925" y="1986248"/>
                    </a:cubicBezTo>
                    <a:cubicBezTo>
                      <a:pt x="2193925" y="1995887"/>
                      <a:pt x="2186101" y="2003710"/>
                      <a:pt x="2176462" y="2003710"/>
                    </a:cubicBezTo>
                    <a:cubicBezTo>
                      <a:pt x="2166823" y="2003710"/>
                      <a:pt x="2159000" y="1995887"/>
                      <a:pt x="2159000" y="1986248"/>
                    </a:cubicBezTo>
                    <a:close/>
                    <a:moveTo>
                      <a:pt x="317500" y="2049748"/>
                    </a:moveTo>
                    <a:cubicBezTo>
                      <a:pt x="317500" y="2040108"/>
                      <a:pt x="325323" y="2032285"/>
                      <a:pt x="334962" y="2032285"/>
                    </a:cubicBezTo>
                    <a:cubicBezTo>
                      <a:pt x="344601" y="2032285"/>
                      <a:pt x="352425" y="2040108"/>
                      <a:pt x="352425" y="2049748"/>
                    </a:cubicBezTo>
                    <a:cubicBezTo>
                      <a:pt x="352425" y="2059387"/>
                      <a:pt x="344601" y="2067210"/>
                      <a:pt x="334962" y="2067210"/>
                    </a:cubicBezTo>
                    <a:cubicBezTo>
                      <a:pt x="325323" y="2067210"/>
                      <a:pt x="317500" y="2059387"/>
                      <a:pt x="317500" y="2049748"/>
                    </a:cubicBezTo>
                    <a:close/>
                    <a:moveTo>
                      <a:pt x="381000" y="2049748"/>
                    </a:moveTo>
                    <a:cubicBezTo>
                      <a:pt x="381000" y="2040108"/>
                      <a:pt x="388823" y="2032285"/>
                      <a:pt x="398462" y="2032285"/>
                    </a:cubicBezTo>
                    <a:cubicBezTo>
                      <a:pt x="408101" y="2032285"/>
                      <a:pt x="415925" y="2040108"/>
                      <a:pt x="415925" y="2049748"/>
                    </a:cubicBezTo>
                    <a:cubicBezTo>
                      <a:pt x="415925" y="2059387"/>
                      <a:pt x="408101" y="2067210"/>
                      <a:pt x="398462" y="2067210"/>
                    </a:cubicBezTo>
                    <a:cubicBezTo>
                      <a:pt x="388823" y="2067210"/>
                      <a:pt x="381000" y="2059387"/>
                      <a:pt x="381000" y="2049748"/>
                    </a:cubicBezTo>
                    <a:close/>
                    <a:moveTo>
                      <a:pt x="444785" y="2049748"/>
                    </a:moveTo>
                    <a:cubicBezTo>
                      <a:pt x="444785" y="2040266"/>
                      <a:pt x="452480" y="2032571"/>
                      <a:pt x="461962" y="2032571"/>
                    </a:cubicBezTo>
                    <a:cubicBezTo>
                      <a:pt x="471444" y="2032571"/>
                      <a:pt x="479139" y="2040266"/>
                      <a:pt x="479139" y="2049748"/>
                    </a:cubicBezTo>
                    <a:cubicBezTo>
                      <a:pt x="479139" y="2059229"/>
                      <a:pt x="471444" y="2066925"/>
                      <a:pt x="461962" y="2066925"/>
                    </a:cubicBezTo>
                    <a:cubicBezTo>
                      <a:pt x="452480" y="2066925"/>
                      <a:pt x="444785" y="2059229"/>
                      <a:pt x="444785" y="2049748"/>
                    </a:cubicBezTo>
                    <a:close/>
                    <a:moveTo>
                      <a:pt x="508285" y="2049748"/>
                    </a:moveTo>
                    <a:cubicBezTo>
                      <a:pt x="508285" y="2040266"/>
                      <a:pt x="515980" y="2032571"/>
                      <a:pt x="525462" y="2032571"/>
                    </a:cubicBezTo>
                    <a:cubicBezTo>
                      <a:pt x="534944" y="2032571"/>
                      <a:pt x="542639" y="2040266"/>
                      <a:pt x="542639" y="2049748"/>
                    </a:cubicBezTo>
                    <a:cubicBezTo>
                      <a:pt x="542639" y="2059229"/>
                      <a:pt x="534944" y="2066925"/>
                      <a:pt x="525462" y="2066925"/>
                    </a:cubicBezTo>
                    <a:cubicBezTo>
                      <a:pt x="515980" y="2066925"/>
                      <a:pt x="508285" y="2059229"/>
                      <a:pt x="508285" y="2049748"/>
                    </a:cubicBezTo>
                    <a:close/>
                    <a:moveTo>
                      <a:pt x="570642" y="2049748"/>
                    </a:moveTo>
                    <a:cubicBezTo>
                      <a:pt x="570642" y="2039635"/>
                      <a:pt x="578850" y="2031428"/>
                      <a:pt x="588962" y="2031428"/>
                    </a:cubicBezTo>
                    <a:cubicBezTo>
                      <a:pt x="599075" y="2031428"/>
                      <a:pt x="607282" y="2039635"/>
                      <a:pt x="607282" y="2049748"/>
                    </a:cubicBezTo>
                    <a:cubicBezTo>
                      <a:pt x="607282" y="2059860"/>
                      <a:pt x="599075" y="2068068"/>
                      <a:pt x="588962" y="2068068"/>
                    </a:cubicBezTo>
                    <a:cubicBezTo>
                      <a:pt x="578850" y="2068068"/>
                      <a:pt x="570642" y="2059860"/>
                      <a:pt x="570642" y="2049748"/>
                    </a:cubicBezTo>
                    <a:close/>
                    <a:moveTo>
                      <a:pt x="634142" y="2049748"/>
                    </a:moveTo>
                    <a:cubicBezTo>
                      <a:pt x="634142" y="2039635"/>
                      <a:pt x="642350" y="2031428"/>
                      <a:pt x="652462" y="2031428"/>
                    </a:cubicBezTo>
                    <a:cubicBezTo>
                      <a:pt x="662574" y="2031428"/>
                      <a:pt x="670782" y="2039635"/>
                      <a:pt x="670782" y="2049748"/>
                    </a:cubicBezTo>
                    <a:cubicBezTo>
                      <a:pt x="670782" y="2059860"/>
                      <a:pt x="662574" y="2068068"/>
                      <a:pt x="652462" y="2068068"/>
                    </a:cubicBezTo>
                    <a:cubicBezTo>
                      <a:pt x="642350" y="2068068"/>
                      <a:pt x="634142" y="2059860"/>
                      <a:pt x="634142" y="2049748"/>
                    </a:cubicBezTo>
                    <a:close/>
                    <a:moveTo>
                      <a:pt x="697642" y="2049748"/>
                    </a:moveTo>
                    <a:cubicBezTo>
                      <a:pt x="697642" y="2039635"/>
                      <a:pt x="705850" y="2031428"/>
                      <a:pt x="715962" y="2031428"/>
                    </a:cubicBezTo>
                    <a:cubicBezTo>
                      <a:pt x="726074" y="2031428"/>
                      <a:pt x="734282" y="2039635"/>
                      <a:pt x="734282" y="2049748"/>
                    </a:cubicBezTo>
                    <a:cubicBezTo>
                      <a:pt x="734282" y="2059860"/>
                      <a:pt x="726074" y="2068068"/>
                      <a:pt x="715962" y="2068068"/>
                    </a:cubicBezTo>
                    <a:cubicBezTo>
                      <a:pt x="705850" y="2068068"/>
                      <a:pt x="697642" y="2059860"/>
                      <a:pt x="697642" y="2049748"/>
                    </a:cubicBezTo>
                    <a:close/>
                    <a:moveTo>
                      <a:pt x="761142" y="2049748"/>
                    </a:moveTo>
                    <a:cubicBezTo>
                      <a:pt x="761142" y="2039635"/>
                      <a:pt x="769350" y="2031428"/>
                      <a:pt x="779462" y="2031428"/>
                    </a:cubicBezTo>
                    <a:cubicBezTo>
                      <a:pt x="789574" y="2031428"/>
                      <a:pt x="797782" y="2039635"/>
                      <a:pt x="797782" y="2049748"/>
                    </a:cubicBezTo>
                    <a:cubicBezTo>
                      <a:pt x="797782" y="2059860"/>
                      <a:pt x="789574" y="2068068"/>
                      <a:pt x="779462" y="2068068"/>
                    </a:cubicBezTo>
                    <a:cubicBezTo>
                      <a:pt x="769350" y="2068068"/>
                      <a:pt x="761142" y="2059860"/>
                      <a:pt x="761142" y="2049748"/>
                    </a:cubicBezTo>
                    <a:close/>
                    <a:moveTo>
                      <a:pt x="824642" y="2049748"/>
                    </a:moveTo>
                    <a:cubicBezTo>
                      <a:pt x="824642" y="2039635"/>
                      <a:pt x="832850" y="2031428"/>
                      <a:pt x="842962" y="2031428"/>
                    </a:cubicBezTo>
                    <a:cubicBezTo>
                      <a:pt x="853074" y="2031428"/>
                      <a:pt x="861282" y="2039635"/>
                      <a:pt x="861282" y="2049748"/>
                    </a:cubicBezTo>
                    <a:cubicBezTo>
                      <a:pt x="861282" y="2059860"/>
                      <a:pt x="853074" y="2068068"/>
                      <a:pt x="842962" y="2068068"/>
                    </a:cubicBezTo>
                    <a:cubicBezTo>
                      <a:pt x="832850" y="2068068"/>
                      <a:pt x="824642" y="2059860"/>
                      <a:pt x="824642" y="2049748"/>
                    </a:cubicBezTo>
                    <a:close/>
                    <a:moveTo>
                      <a:pt x="888142" y="2049748"/>
                    </a:moveTo>
                    <a:cubicBezTo>
                      <a:pt x="888142" y="2039635"/>
                      <a:pt x="896350" y="2031428"/>
                      <a:pt x="906462" y="2031428"/>
                    </a:cubicBezTo>
                    <a:cubicBezTo>
                      <a:pt x="916574" y="2031428"/>
                      <a:pt x="924782" y="2039635"/>
                      <a:pt x="924782" y="2049748"/>
                    </a:cubicBezTo>
                    <a:cubicBezTo>
                      <a:pt x="924782" y="2059860"/>
                      <a:pt x="916574" y="2068068"/>
                      <a:pt x="906462" y="2068068"/>
                    </a:cubicBezTo>
                    <a:cubicBezTo>
                      <a:pt x="896350" y="2068068"/>
                      <a:pt x="888142" y="2059860"/>
                      <a:pt x="888142" y="2049748"/>
                    </a:cubicBezTo>
                    <a:close/>
                    <a:moveTo>
                      <a:pt x="951357" y="2049748"/>
                    </a:moveTo>
                    <a:cubicBezTo>
                      <a:pt x="951357" y="2039477"/>
                      <a:pt x="959692" y="2031142"/>
                      <a:pt x="969962" y="2031142"/>
                    </a:cubicBezTo>
                    <a:cubicBezTo>
                      <a:pt x="980232" y="2031142"/>
                      <a:pt x="988567" y="2039477"/>
                      <a:pt x="988567" y="2049748"/>
                    </a:cubicBezTo>
                    <a:cubicBezTo>
                      <a:pt x="988567" y="2060018"/>
                      <a:pt x="980232" y="2068353"/>
                      <a:pt x="969962" y="2068353"/>
                    </a:cubicBezTo>
                    <a:cubicBezTo>
                      <a:pt x="959692" y="2068353"/>
                      <a:pt x="951357" y="2060018"/>
                      <a:pt x="951357" y="2049748"/>
                    </a:cubicBezTo>
                    <a:close/>
                    <a:moveTo>
                      <a:pt x="1014857" y="2049748"/>
                    </a:moveTo>
                    <a:cubicBezTo>
                      <a:pt x="1014857" y="2039477"/>
                      <a:pt x="1023192" y="2031142"/>
                      <a:pt x="1033462" y="2031142"/>
                    </a:cubicBezTo>
                    <a:cubicBezTo>
                      <a:pt x="1043732" y="2031142"/>
                      <a:pt x="1052068" y="2039477"/>
                      <a:pt x="1052068" y="2049748"/>
                    </a:cubicBezTo>
                    <a:cubicBezTo>
                      <a:pt x="1052068" y="2060018"/>
                      <a:pt x="1043732" y="2068353"/>
                      <a:pt x="1033462" y="2068353"/>
                    </a:cubicBezTo>
                    <a:cubicBezTo>
                      <a:pt x="1023192" y="2068353"/>
                      <a:pt x="1014857" y="2060018"/>
                      <a:pt x="1014857" y="2049748"/>
                    </a:cubicBezTo>
                    <a:close/>
                    <a:moveTo>
                      <a:pt x="1078357" y="2049748"/>
                    </a:moveTo>
                    <a:cubicBezTo>
                      <a:pt x="1078357" y="2039477"/>
                      <a:pt x="1086692" y="2031142"/>
                      <a:pt x="1096962" y="2031142"/>
                    </a:cubicBezTo>
                    <a:cubicBezTo>
                      <a:pt x="1107232" y="2031142"/>
                      <a:pt x="1115568" y="2039477"/>
                      <a:pt x="1115568" y="2049748"/>
                    </a:cubicBezTo>
                    <a:cubicBezTo>
                      <a:pt x="1115568" y="2060018"/>
                      <a:pt x="1107232" y="2068353"/>
                      <a:pt x="1096962" y="2068353"/>
                    </a:cubicBezTo>
                    <a:cubicBezTo>
                      <a:pt x="1086692" y="2068353"/>
                      <a:pt x="1078357" y="2060018"/>
                      <a:pt x="1078357" y="2049748"/>
                    </a:cubicBezTo>
                    <a:close/>
                    <a:moveTo>
                      <a:pt x="1141857" y="2049748"/>
                    </a:moveTo>
                    <a:cubicBezTo>
                      <a:pt x="1141857" y="2039477"/>
                      <a:pt x="1150192" y="2031142"/>
                      <a:pt x="1160462" y="2031142"/>
                    </a:cubicBezTo>
                    <a:cubicBezTo>
                      <a:pt x="1170732" y="2031142"/>
                      <a:pt x="1179068" y="2039477"/>
                      <a:pt x="1179068" y="2049748"/>
                    </a:cubicBezTo>
                    <a:cubicBezTo>
                      <a:pt x="1179068" y="2060018"/>
                      <a:pt x="1170732" y="2068353"/>
                      <a:pt x="1160462" y="2068353"/>
                    </a:cubicBezTo>
                    <a:cubicBezTo>
                      <a:pt x="1150192" y="2068353"/>
                      <a:pt x="1141857" y="2060018"/>
                      <a:pt x="1141857" y="2049748"/>
                    </a:cubicBezTo>
                    <a:close/>
                    <a:moveTo>
                      <a:pt x="1205357" y="2049748"/>
                    </a:moveTo>
                    <a:cubicBezTo>
                      <a:pt x="1205357" y="2039477"/>
                      <a:pt x="1213692" y="2031142"/>
                      <a:pt x="1223962" y="2031142"/>
                    </a:cubicBezTo>
                    <a:cubicBezTo>
                      <a:pt x="1234232" y="2031142"/>
                      <a:pt x="1242568" y="2039477"/>
                      <a:pt x="1242568" y="2049748"/>
                    </a:cubicBezTo>
                    <a:cubicBezTo>
                      <a:pt x="1242568" y="2060018"/>
                      <a:pt x="1234232" y="2068353"/>
                      <a:pt x="1223962" y="2068353"/>
                    </a:cubicBezTo>
                    <a:cubicBezTo>
                      <a:pt x="1213692" y="2068353"/>
                      <a:pt x="1205357" y="2060018"/>
                      <a:pt x="1205357" y="2049748"/>
                    </a:cubicBezTo>
                    <a:close/>
                    <a:moveTo>
                      <a:pt x="1268857" y="2049748"/>
                    </a:moveTo>
                    <a:cubicBezTo>
                      <a:pt x="1268857" y="2039477"/>
                      <a:pt x="1277192" y="2031142"/>
                      <a:pt x="1287462" y="2031142"/>
                    </a:cubicBezTo>
                    <a:cubicBezTo>
                      <a:pt x="1297732" y="2031142"/>
                      <a:pt x="1306068" y="2039477"/>
                      <a:pt x="1306068" y="2049748"/>
                    </a:cubicBezTo>
                    <a:cubicBezTo>
                      <a:pt x="1306068" y="2060018"/>
                      <a:pt x="1297732" y="2068353"/>
                      <a:pt x="1287462" y="2068353"/>
                    </a:cubicBezTo>
                    <a:cubicBezTo>
                      <a:pt x="1277192" y="2068353"/>
                      <a:pt x="1268857" y="2060018"/>
                      <a:pt x="1268857" y="2049748"/>
                    </a:cubicBezTo>
                    <a:close/>
                    <a:moveTo>
                      <a:pt x="1332357" y="2049748"/>
                    </a:moveTo>
                    <a:cubicBezTo>
                      <a:pt x="1332357" y="2039477"/>
                      <a:pt x="1340692" y="2031142"/>
                      <a:pt x="1350962" y="2031142"/>
                    </a:cubicBezTo>
                    <a:cubicBezTo>
                      <a:pt x="1361232" y="2031142"/>
                      <a:pt x="1369568" y="2039477"/>
                      <a:pt x="1369568" y="2049748"/>
                    </a:cubicBezTo>
                    <a:cubicBezTo>
                      <a:pt x="1369568" y="2060018"/>
                      <a:pt x="1361232" y="2068353"/>
                      <a:pt x="1350962" y="2068353"/>
                    </a:cubicBezTo>
                    <a:cubicBezTo>
                      <a:pt x="1340692" y="2068353"/>
                      <a:pt x="1332357" y="2060018"/>
                      <a:pt x="1332357" y="2049748"/>
                    </a:cubicBezTo>
                    <a:close/>
                    <a:moveTo>
                      <a:pt x="1395857" y="2049748"/>
                    </a:moveTo>
                    <a:cubicBezTo>
                      <a:pt x="1395857" y="2039477"/>
                      <a:pt x="1404192" y="2031142"/>
                      <a:pt x="1414462" y="2031142"/>
                    </a:cubicBezTo>
                    <a:cubicBezTo>
                      <a:pt x="1424732" y="2031142"/>
                      <a:pt x="1433068" y="2039477"/>
                      <a:pt x="1433068" y="2049748"/>
                    </a:cubicBezTo>
                    <a:cubicBezTo>
                      <a:pt x="1433068" y="2060018"/>
                      <a:pt x="1424732" y="2068353"/>
                      <a:pt x="1414462" y="2068353"/>
                    </a:cubicBezTo>
                    <a:cubicBezTo>
                      <a:pt x="1404192" y="2068353"/>
                      <a:pt x="1395857" y="2060018"/>
                      <a:pt x="1395857" y="2049748"/>
                    </a:cubicBezTo>
                    <a:close/>
                    <a:moveTo>
                      <a:pt x="1459071" y="2049748"/>
                    </a:moveTo>
                    <a:cubicBezTo>
                      <a:pt x="1459071" y="2039320"/>
                      <a:pt x="1467534" y="2030857"/>
                      <a:pt x="1477962" y="2030857"/>
                    </a:cubicBezTo>
                    <a:cubicBezTo>
                      <a:pt x="1488390" y="2030857"/>
                      <a:pt x="1496853" y="2039320"/>
                      <a:pt x="1496853" y="2049748"/>
                    </a:cubicBezTo>
                    <a:cubicBezTo>
                      <a:pt x="1496853" y="2060176"/>
                      <a:pt x="1488390" y="2068639"/>
                      <a:pt x="1477962" y="2068639"/>
                    </a:cubicBezTo>
                    <a:cubicBezTo>
                      <a:pt x="1467534" y="2068639"/>
                      <a:pt x="1459071" y="2060176"/>
                      <a:pt x="1459071" y="2049748"/>
                    </a:cubicBezTo>
                    <a:close/>
                    <a:moveTo>
                      <a:pt x="1522571" y="2049748"/>
                    </a:moveTo>
                    <a:cubicBezTo>
                      <a:pt x="1522571" y="2039320"/>
                      <a:pt x="1531034" y="2030857"/>
                      <a:pt x="1541462" y="2030857"/>
                    </a:cubicBezTo>
                    <a:cubicBezTo>
                      <a:pt x="1551890" y="2030857"/>
                      <a:pt x="1560353" y="2039320"/>
                      <a:pt x="1560353" y="2049748"/>
                    </a:cubicBezTo>
                    <a:cubicBezTo>
                      <a:pt x="1560353" y="2060176"/>
                      <a:pt x="1551890" y="2068639"/>
                      <a:pt x="1541462" y="2068639"/>
                    </a:cubicBezTo>
                    <a:cubicBezTo>
                      <a:pt x="1531034" y="2068639"/>
                      <a:pt x="1522571" y="2060176"/>
                      <a:pt x="1522571" y="2049748"/>
                    </a:cubicBezTo>
                    <a:close/>
                    <a:moveTo>
                      <a:pt x="1586071" y="2049748"/>
                    </a:moveTo>
                    <a:cubicBezTo>
                      <a:pt x="1586071" y="2039320"/>
                      <a:pt x="1594534" y="2030857"/>
                      <a:pt x="1604962" y="2030857"/>
                    </a:cubicBezTo>
                    <a:cubicBezTo>
                      <a:pt x="1615390" y="2030857"/>
                      <a:pt x="1623853" y="2039320"/>
                      <a:pt x="1623853" y="2049748"/>
                    </a:cubicBezTo>
                    <a:cubicBezTo>
                      <a:pt x="1623853" y="2060176"/>
                      <a:pt x="1615390" y="2068639"/>
                      <a:pt x="1604962" y="2068639"/>
                    </a:cubicBezTo>
                    <a:cubicBezTo>
                      <a:pt x="1594534" y="2068639"/>
                      <a:pt x="1586071" y="2060176"/>
                      <a:pt x="1586071" y="2049748"/>
                    </a:cubicBezTo>
                    <a:close/>
                    <a:moveTo>
                      <a:pt x="1650142" y="2049748"/>
                    </a:moveTo>
                    <a:cubicBezTo>
                      <a:pt x="1650142" y="2039635"/>
                      <a:pt x="1658350" y="2031428"/>
                      <a:pt x="1668462" y="2031428"/>
                    </a:cubicBezTo>
                    <a:cubicBezTo>
                      <a:pt x="1678575" y="2031428"/>
                      <a:pt x="1686782" y="2039635"/>
                      <a:pt x="1686782" y="2049748"/>
                    </a:cubicBezTo>
                    <a:cubicBezTo>
                      <a:pt x="1686782" y="2059860"/>
                      <a:pt x="1678575" y="2068068"/>
                      <a:pt x="1668462" y="2068068"/>
                    </a:cubicBezTo>
                    <a:cubicBezTo>
                      <a:pt x="1658350" y="2068068"/>
                      <a:pt x="1650142" y="2059860"/>
                      <a:pt x="1650142" y="2049748"/>
                    </a:cubicBezTo>
                    <a:close/>
                    <a:moveTo>
                      <a:pt x="1714785" y="2049748"/>
                    </a:moveTo>
                    <a:cubicBezTo>
                      <a:pt x="1714785" y="2040266"/>
                      <a:pt x="1722480" y="2032571"/>
                      <a:pt x="1731962" y="2032571"/>
                    </a:cubicBezTo>
                    <a:cubicBezTo>
                      <a:pt x="1741444" y="2032571"/>
                      <a:pt x="1749139" y="2040266"/>
                      <a:pt x="1749139" y="2049748"/>
                    </a:cubicBezTo>
                    <a:cubicBezTo>
                      <a:pt x="1749139" y="2059229"/>
                      <a:pt x="1741444" y="2066925"/>
                      <a:pt x="1731962" y="2066925"/>
                    </a:cubicBezTo>
                    <a:cubicBezTo>
                      <a:pt x="1722480" y="2066925"/>
                      <a:pt x="1714785" y="2059229"/>
                      <a:pt x="1714785" y="2049748"/>
                    </a:cubicBezTo>
                    <a:close/>
                    <a:moveTo>
                      <a:pt x="1778285" y="2049748"/>
                    </a:moveTo>
                    <a:cubicBezTo>
                      <a:pt x="1778285" y="2040266"/>
                      <a:pt x="1785980" y="2032571"/>
                      <a:pt x="1795462" y="2032571"/>
                    </a:cubicBezTo>
                    <a:cubicBezTo>
                      <a:pt x="1804944" y="2032571"/>
                      <a:pt x="1812639" y="2040266"/>
                      <a:pt x="1812639" y="2049748"/>
                    </a:cubicBezTo>
                    <a:cubicBezTo>
                      <a:pt x="1812639" y="2059229"/>
                      <a:pt x="1804944" y="2066925"/>
                      <a:pt x="1795462" y="2066925"/>
                    </a:cubicBezTo>
                    <a:cubicBezTo>
                      <a:pt x="1785980" y="2066925"/>
                      <a:pt x="1778285" y="2059229"/>
                      <a:pt x="1778285" y="2049748"/>
                    </a:cubicBezTo>
                    <a:close/>
                    <a:moveTo>
                      <a:pt x="1841785" y="2049748"/>
                    </a:moveTo>
                    <a:cubicBezTo>
                      <a:pt x="1841785" y="2040266"/>
                      <a:pt x="1849480" y="2032571"/>
                      <a:pt x="1858962" y="2032571"/>
                    </a:cubicBezTo>
                    <a:cubicBezTo>
                      <a:pt x="1868444" y="2032571"/>
                      <a:pt x="1876139" y="2040266"/>
                      <a:pt x="1876139" y="2049748"/>
                    </a:cubicBezTo>
                    <a:cubicBezTo>
                      <a:pt x="1876139" y="2059229"/>
                      <a:pt x="1868444" y="2066925"/>
                      <a:pt x="1858962" y="2066925"/>
                    </a:cubicBezTo>
                    <a:cubicBezTo>
                      <a:pt x="1849480" y="2066925"/>
                      <a:pt x="1841785" y="2059229"/>
                      <a:pt x="1841785" y="2049748"/>
                    </a:cubicBezTo>
                    <a:close/>
                    <a:moveTo>
                      <a:pt x="1905285" y="2049748"/>
                    </a:moveTo>
                    <a:cubicBezTo>
                      <a:pt x="1905285" y="2040266"/>
                      <a:pt x="1912980" y="2032571"/>
                      <a:pt x="1922462" y="2032571"/>
                    </a:cubicBezTo>
                    <a:cubicBezTo>
                      <a:pt x="1931944" y="2032571"/>
                      <a:pt x="1939639" y="2040266"/>
                      <a:pt x="1939639" y="2049748"/>
                    </a:cubicBezTo>
                    <a:cubicBezTo>
                      <a:pt x="1939639" y="2059229"/>
                      <a:pt x="1931944" y="2066925"/>
                      <a:pt x="1922462" y="2066925"/>
                    </a:cubicBezTo>
                    <a:cubicBezTo>
                      <a:pt x="1912980" y="2066925"/>
                      <a:pt x="1905285" y="2059229"/>
                      <a:pt x="1905285" y="2049748"/>
                    </a:cubicBezTo>
                    <a:close/>
                    <a:moveTo>
                      <a:pt x="1968500" y="2049748"/>
                    </a:moveTo>
                    <a:cubicBezTo>
                      <a:pt x="1968500" y="2040108"/>
                      <a:pt x="1976323" y="2032285"/>
                      <a:pt x="1985962" y="2032285"/>
                    </a:cubicBezTo>
                    <a:cubicBezTo>
                      <a:pt x="1995601" y="2032285"/>
                      <a:pt x="2003425" y="2040108"/>
                      <a:pt x="2003425" y="2049748"/>
                    </a:cubicBezTo>
                    <a:cubicBezTo>
                      <a:pt x="2003425" y="2059387"/>
                      <a:pt x="1995601" y="2067210"/>
                      <a:pt x="1985962" y="2067210"/>
                    </a:cubicBezTo>
                    <a:cubicBezTo>
                      <a:pt x="1976323" y="2067210"/>
                      <a:pt x="1968500" y="2059387"/>
                      <a:pt x="1968500" y="2049748"/>
                    </a:cubicBezTo>
                    <a:close/>
                    <a:moveTo>
                      <a:pt x="2032000" y="2049748"/>
                    </a:moveTo>
                    <a:cubicBezTo>
                      <a:pt x="2032000" y="2040108"/>
                      <a:pt x="2039823" y="2032285"/>
                      <a:pt x="2049462" y="2032285"/>
                    </a:cubicBezTo>
                    <a:cubicBezTo>
                      <a:pt x="2059101" y="2032285"/>
                      <a:pt x="2066925" y="2040108"/>
                      <a:pt x="2066925" y="2049748"/>
                    </a:cubicBezTo>
                    <a:cubicBezTo>
                      <a:pt x="2066925" y="2059387"/>
                      <a:pt x="2059101" y="2067210"/>
                      <a:pt x="2049462" y="2067210"/>
                    </a:cubicBezTo>
                    <a:cubicBezTo>
                      <a:pt x="2039823" y="2067210"/>
                      <a:pt x="2032000" y="2059387"/>
                      <a:pt x="2032000" y="2049748"/>
                    </a:cubicBezTo>
                    <a:close/>
                    <a:moveTo>
                      <a:pt x="2095500" y="2049748"/>
                    </a:moveTo>
                    <a:cubicBezTo>
                      <a:pt x="2095500" y="2040108"/>
                      <a:pt x="2103323" y="2032285"/>
                      <a:pt x="2112962" y="2032285"/>
                    </a:cubicBezTo>
                    <a:cubicBezTo>
                      <a:pt x="2122601" y="2032285"/>
                      <a:pt x="2130425" y="2040108"/>
                      <a:pt x="2130425" y="2049748"/>
                    </a:cubicBezTo>
                    <a:cubicBezTo>
                      <a:pt x="2130425" y="2059387"/>
                      <a:pt x="2122601" y="2067210"/>
                      <a:pt x="2112962" y="2067210"/>
                    </a:cubicBezTo>
                    <a:cubicBezTo>
                      <a:pt x="2103323" y="2067210"/>
                      <a:pt x="2095500" y="2059387"/>
                      <a:pt x="2095500" y="2049748"/>
                    </a:cubicBezTo>
                    <a:close/>
                    <a:moveTo>
                      <a:pt x="381000" y="2113248"/>
                    </a:moveTo>
                    <a:cubicBezTo>
                      <a:pt x="381000" y="2103608"/>
                      <a:pt x="388823" y="2095785"/>
                      <a:pt x="398462" y="2095785"/>
                    </a:cubicBezTo>
                    <a:cubicBezTo>
                      <a:pt x="408101" y="2095785"/>
                      <a:pt x="415925" y="2103608"/>
                      <a:pt x="415925" y="2113248"/>
                    </a:cubicBezTo>
                    <a:cubicBezTo>
                      <a:pt x="415925" y="2122887"/>
                      <a:pt x="408101" y="2130710"/>
                      <a:pt x="398462" y="2130710"/>
                    </a:cubicBezTo>
                    <a:cubicBezTo>
                      <a:pt x="388823" y="2130710"/>
                      <a:pt x="381000" y="2122887"/>
                      <a:pt x="381000" y="2113248"/>
                    </a:cubicBezTo>
                    <a:close/>
                    <a:moveTo>
                      <a:pt x="444500" y="2113248"/>
                    </a:moveTo>
                    <a:cubicBezTo>
                      <a:pt x="444500" y="2103608"/>
                      <a:pt x="452323" y="2095785"/>
                      <a:pt x="461962" y="2095785"/>
                    </a:cubicBezTo>
                    <a:cubicBezTo>
                      <a:pt x="471601" y="2095785"/>
                      <a:pt x="479425" y="2103608"/>
                      <a:pt x="479425" y="2113248"/>
                    </a:cubicBezTo>
                    <a:cubicBezTo>
                      <a:pt x="479425" y="2122887"/>
                      <a:pt x="471601" y="2130710"/>
                      <a:pt x="461962" y="2130710"/>
                    </a:cubicBezTo>
                    <a:cubicBezTo>
                      <a:pt x="452323" y="2130710"/>
                      <a:pt x="444500" y="2122887"/>
                      <a:pt x="444500" y="2113248"/>
                    </a:cubicBezTo>
                    <a:close/>
                    <a:moveTo>
                      <a:pt x="508000" y="2113248"/>
                    </a:moveTo>
                    <a:cubicBezTo>
                      <a:pt x="508000" y="2103608"/>
                      <a:pt x="515823" y="2095785"/>
                      <a:pt x="525462" y="2095785"/>
                    </a:cubicBezTo>
                    <a:cubicBezTo>
                      <a:pt x="535101" y="2095785"/>
                      <a:pt x="542925" y="2103608"/>
                      <a:pt x="542925" y="2113248"/>
                    </a:cubicBezTo>
                    <a:cubicBezTo>
                      <a:pt x="542925" y="2122887"/>
                      <a:pt x="535101" y="2130710"/>
                      <a:pt x="525462" y="2130710"/>
                    </a:cubicBezTo>
                    <a:cubicBezTo>
                      <a:pt x="515823" y="2130710"/>
                      <a:pt x="508000" y="2122887"/>
                      <a:pt x="508000" y="2113248"/>
                    </a:cubicBezTo>
                    <a:close/>
                    <a:moveTo>
                      <a:pt x="571785" y="2113248"/>
                    </a:moveTo>
                    <a:cubicBezTo>
                      <a:pt x="571785" y="2103766"/>
                      <a:pt x="579480" y="2096071"/>
                      <a:pt x="588962" y="2096071"/>
                    </a:cubicBezTo>
                    <a:cubicBezTo>
                      <a:pt x="598444" y="2096071"/>
                      <a:pt x="606139" y="2103766"/>
                      <a:pt x="606139" y="2113248"/>
                    </a:cubicBezTo>
                    <a:cubicBezTo>
                      <a:pt x="606139" y="2122729"/>
                      <a:pt x="598444" y="2130425"/>
                      <a:pt x="588962" y="2130425"/>
                    </a:cubicBezTo>
                    <a:cubicBezTo>
                      <a:pt x="579480" y="2130425"/>
                      <a:pt x="571785" y="2122729"/>
                      <a:pt x="571785" y="2113248"/>
                    </a:cubicBezTo>
                    <a:close/>
                    <a:moveTo>
                      <a:pt x="634714" y="2113248"/>
                    </a:moveTo>
                    <a:cubicBezTo>
                      <a:pt x="634714" y="2103451"/>
                      <a:pt x="642665" y="2095500"/>
                      <a:pt x="652462" y="2095500"/>
                    </a:cubicBezTo>
                    <a:cubicBezTo>
                      <a:pt x="662259" y="2095500"/>
                      <a:pt x="670210" y="2103451"/>
                      <a:pt x="670210" y="2113248"/>
                    </a:cubicBezTo>
                    <a:cubicBezTo>
                      <a:pt x="670210" y="2123045"/>
                      <a:pt x="662259" y="2130996"/>
                      <a:pt x="652462" y="2130996"/>
                    </a:cubicBezTo>
                    <a:cubicBezTo>
                      <a:pt x="642665" y="2130996"/>
                      <a:pt x="634714" y="2123045"/>
                      <a:pt x="634714" y="2113248"/>
                    </a:cubicBezTo>
                    <a:close/>
                    <a:moveTo>
                      <a:pt x="697642" y="2113248"/>
                    </a:moveTo>
                    <a:cubicBezTo>
                      <a:pt x="697642" y="2103135"/>
                      <a:pt x="705850" y="2094928"/>
                      <a:pt x="715962" y="2094928"/>
                    </a:cubicBezTo>
                    <a:cubicBezTo>
                      <a:pt x="726074" y="2094928"/>
                      <a:pt x="734282" y="2103135"/>
                      <a:pt x="734282" y="2113248"/>
                    </a:cubicBezTo>
                    <a:cubicBezTo>
                      <a:pt x="734282" y="2123360"/>
                      <a:pt x="726074" y="2131568"/>
                      <a:pt x="715962" y="2131568"/>
                    </a:cubicBezTo>
                    <a:cubicBezTo>
                      <a:pt x="705850" y="2131568"/>
                      <a:pt x="697642" y="2123360"/>
                      <a:pt x="697642" y="2113248"/>
                    </a:cubicBezTo>
                    <a:close/>
                    <a:moveTo>
                      <a:pt x="761142" y="2113248"/>
                    </a:moveTo>
                    <a:cubicBezTo>
                      <a:pt x="761142" y="2103135"/>
                      <a:pt x="769350" y="2094928"/>
                      <a:pt x="779462" y="2094928"/>
                    </a:cubicBezTo>
                    <a:cubicBezTo>
                      <a:pt x="789574" y="2094928"/>
                      <a:pt x="797782" y="2103135"/>
                      <a:pt x="797782" y="2113248"/>
                    </a:cubicBezTo>
                    <a:cubicBezTo>
                      <a:pt x="797782" y="2123360"/>
                      <a:pt x="789574" y="2131568"/>
                      <a:pt x="779462" y="2131568"/>
                    </a:cubicBezTo>
                    <a:cubicBezTo>
                      <a:pt x="769350" y="2131568"/>
                      <a:pt x="761142" y="2123360"/>
                      <a:pt x="761142" y="2113248"/>
                    </a:cubicBezTo>
                    <a:close/>
                    <a:moveTo>
                      <a:pt x="824357" y="2113248"/>
                    </a:moveTo>
                    <a:cubicBezTo>
                      <a:pt x="824357" y="2102977"/>
                      <a:pt x="832692" y="2094642"/>
                      <a:pt x="842962" y="2094642"/>
                    </a:cubicBezTo>
                    <a:cubicBezTo>
                      <a:pt x="853232" y="2094642"/>
                      <a:pt x="861567" y="2102977"/>
                      <a:pt x="861567" y="2113248"/>
                    </a:cubicBezTo>
                    <a:cubicBezTo>
                      <a:pt x="861567" y="2123518"/>
                      <a:pt x="853232" y="2131853"/>
                      <a:pt x="842962" y="2131853"/>
                    </a:cubicBezTo>
                    <a:cubicBezTo>
                      <a:pt x="832692" y="2131853"/>
                      <a:pt x="824357" y="2123518"/>
                      <a:pt x="824357" y="2113248"/>
                    </a:cubicBezTo>
                    <a:close/>
                    <a:moveTo>
                      <a:pt x="887857" y="2113248"/>
                    </a:moveTo>
                    <a:cubicBezTo>
                      <a:pt x="887857" y="2102977"/>
                      <a:pt x="896192" y="2094642"/>
                      <a:pt x="906462" y="2094642"/>
                    </a:cubicBezTo>
                    <a:cubicBezTo>
                      <a:pt x="916732" y="2094642"/>
                      <a:pt x="925067" y="2102977"/>
                      <a:pt x="925067" y="2113248"/>
                    </a:cubicBezTo>
                    <a:cubicBezTo>
                      <a:pt x="925067" y="2123518"/>
                      <a:pt x="916732" y="2131853"/>
                      <a:pt x="906462" y="2131853"/>
                    </a:cubicBezTo>
                    <a:cubicBezTo>
                      <a:pt x="896192" y="2131853"/>
                      <a:pt x="887857" y="2123518"/>
                      <a:pt x="887857" y="2113248"/>
                    </a:cubicBezTo>
                    <a:close/>
                    <a:moveTo>
                      <a:pt x="951357" y="2113248"/>
                    </a:moveTo>
                    <a:cubicBezTo>
                      <a:pt x="951357" y="2102977"/>
                      <a:pt x="959692" y="2094642"/>
                      <a:pt x="969962" y="2094642"/>
                    </a:cubicBezTo>
                    <a:cubicBezTo>
                      <a:pt x="980232" y="2094642"/>
                      <a:pt x="988567" y="2102977"/>
                      <a:pt x="988567" y="2113248"/>
                    </a:cubicBezTo>
                    <a:cubicBezTo>
                      <a:pt x="988567" y="2123518"/>
                      <a:pt x="980232" y="2131853"/>
                      <a:pt x="969962" y="2131853"/>
                    </a:cubicBezTo>
                    <a:cubicBezTo>
                      <a:pt x="959692" y="2131853"/>
                      <a:pt x="951357" y="2123518"/>
                      <a:pt x="951357" y="2113248"/>
                    </a:cubicBezTo>
                    <a:close/>
                    <a:moveTo>
                      <a:pt x="1014857" y="2113248"/>
                    </a:moveTo>
                    <a:cubicBezTo>
                      <a:pt x="1014857" y="2102977"/>
                      <a:pt x="1023192" y="2094642"/>
                      <a:pt x="1033462" y="2094642"/>
                    </a:cubicBezTo>
                    <a:cubicBezTo>
                      <a:pt x="1043732" y="2094642"/>
                      <a:pt x="1052068" y="2102977"/>
                      <a:pt x="1052068" y="2113248"/>
                    </a:cubicBezTo>
                    <a:cubicBezTo>
                      <a:pt x="1052068" y="2123518"/>
                      <a:pt x="1043732" y="2131853"/>
                      <a:pt x="1033462" y="2131853"/>
                    </a:cubicBezTo>
                    <a:cubicBezTo>
                      <a:pt x="1023192" y="2131853"/>
                      <a:pt x="1014857" y="2123518"/>
                      <a:pt x="1014857" y="2113248"/>
                    </a:cubicBezTo>
                    <a:close/>
                    <a:moveTo>
                      <a:pt x="1078357" y="2113248"/>
                    </a:moveTo>
                    <a:cubicBezTo>
                      <a:pt x="1078357" y="2102977"/>
                      <a:pt x="1086692" y="2094642"/>
                      <a:pt x="1096962" y="2094642"/>
                    </a:cubicBezTo>
                    <a:cubicBezTo>
                      <a:pt x="1107232" y="2094642"/>
                      <a:pt x="1115568" y="2102977"/>
                      <a:pt x="1115568" y="2113248"/>
                    </a:cubicBezTo>
                    <a:cubicBezTo>
                      <a:pt x="1115568" y="2123518"/>
                      <a:pt x="1107232" y="2131853"/>
                      <a:pt x="1096962" y="2131853"/>
                    </a:cubicBezTo>
                    <a:cubicBezTo>
                      <a:pt x="1086692" y="2131853"/>
                      <a:pt x="1078357" y="2123518"/>
                      <a:pt x="1078357" y="2113248"/>
                    </a:cubicBezTo>
                    <a:close/>
                    <a:moveTo>
                      <a:pt x="1141857" y="2113248"/>
                    </a:moveTo>
                    <a:cubicBezTo>
                      <a:pt x="1141857" y="2102977"/>
                      <a:pt x="1150192" y="2094642"/>
                      <a:pt x="1160462" y="2094642"/>
                    </a:cubicBezTo>
                    <a:cubicBezTo>
                      <a:pt x="1170732" y="2094642"/>
                      <a:pt x="1179068" y="2102977"/>
                      <a:pt x="1179068" y="2113248"/>
                    </a:cubicBezTo>
                    <a:cubicBezTo>
                      <a:pt x="1179068" y="2123518"/>
                      <a:pt x="1170732" y="2131853"/>
                      <a:pt x="1160462" y="2131853"/>
                    </a:cubicBezTo>
                    <a:cubicBezTo>
                      <a:pt x="1150192" y="2131853"/>
                      <a:pt x="1141857" y="2123518"/>
                      <a:pt x="1141857" y="2113248"/>
                    </a:cubicBezTo>
                    <a:close/>
                    <a:moveTo>
                      <a:pt x="1205357" y="2113248"/>
                    </a:moveTo>
                    <a:cubicBezTo>
                      <a:pt x="1205357" y="2102977"/>
                      <a:pt x="1213692" y="2094642"/>
                      <a:pt x="1223962" y="2094642"/>
                    </a:cubicBezTo>
                    <a:cubicBezTo>
                      <a:pt x="1234232" y="2094642"/>
                      <a:pt x="1242568" y="2102977"/>
                      <a:pt x="1242568" y="2113248"/>
                    </a:cubicBezTo>
                    <a:cubicBezTo>
                      <a:pt x="1242568" y="2123518"/>
                      <a:pt x="1234232" y="2131853"/>
                      <a:pt x="1223962" y="2131853"/>
                    </a:cubicBezTo>
                    <a:cubicBezTo>
                      <a:pt x="1213692" y="2131853"/>
                      <a:pt x="1205357" y="2123518"/>
                      <a:pt x="1205357" y="2113248"/>
                    </a:cubicBezTo>
                    <a:close/>
                    <a:moveTo>
                      <a:pt x="1268857" y="2113248"/>
                    </a:moveTo>
                    <a:cubicBezTo>
                      <a:pt x="1268857" y="2102977"/>
                      <a:pt x="1277192" y="2094642"/>
                      <a:pt x="1287462" y="2094642"/>
                    </a:cubicBezTo>
                    <a:cubicBezTo>
                      <a:pt x="1297732" y="2094642"/>
                      <a:pt x="1306068" y="2102977"/>
                      <a:pt x="1306068" y="2113248"/>
                    </a:cubicBezTo>
                    <a:cubicBezTo>
                      <a:pt x="1306068" y="2123518"/>
                      <a:pt x="1297732" y="2131853"/>
                      <a:pt x="1287462" y="2131853"/>
                    </a:cubicBezTo>
                    <a:cubicBezTo>
                      <a:pt x="1277192" y="2131853"/>
                      <a:pt x="1268857" y="2123518"/>
                      <a:pt x="1268857" y="2113248"/>
                    </a:cubicBezTo>
                    <a:close/>
                    <a:moveTo>
                      <a:pt x="1332071" y="2113248"/>
                    </a:moveTo>
                    <a:cubicBezTo>
                      <a:pt x="1332071" y="2102820"/>
                      <a:pt x="1340534" y="2094357"/>
                      <a:pt x="1350962" y="2094357"/>
                    </a:cubicBezTo>
                    <a:cubicBezTo>
                      <a:pt x="1361390" y="2094357"/>
                      <a:pt x="1369853" y="2102820"/>
                      <a:pt x="1369853" y="2113248"/>
                    </a:cubicBezTo>
                    <a:cubicBezTo>
                      <a:pt x="1369853" y="2123676"/>
                      <a:pt x="1361390" y="2132139"/>
                      <a:pt x="1350962" y="2132139"/>
                    </a:cubicBezTo>
                    <a:cubicBezTo>
                      <a:pt x="1340534" y="2132139"/>
                      <a:pt x="1332071" y="2123676"/>
                      <a:pt x="1332071" y="2113248"/>
                    </a:cubicBezTo>
                    <a:close/>
                    <a:moveTo>
                      <a:pt x="1395571" y="2113248"/>
                    </a:moveTo>
                    <a:cubicBezTo>
                      <a:pt x="1395571" y="2102820"/>
                      <a:pt x="1404034" y="2094357"/>
                      <a:pt x="1414462" y="2094357"/>
                    </a:cubicBezTo>
                    <a:cubicBezTo>
                      <a:pt x="1424890" y="2094357"/>
                      <a:pt x="1433353" y="2102820"/>
                      <a:pt x="1433353" y="2113248"/>
                    </a:cubicBezTo>
                    <a:cubicBezTo>
                      <a:pt x="1433353" y="2123676"/>
                      <a:pt x="1424890" y="2132139"/>
                      <a:pt x="1414462" y="2132139"/>
                    </a:cubicBezTo>
                    <a:cubicBezTo>
                      <a:pt x="1404034" y="2132139"/>
                      <a:pt x="1395571" y="2123676"/>
                      <a:pt x="1395571" y="2113248"/>
                    </a:cubicBezTo>
                    <a:close/>
                    <a:moveTo>
                      <a:pt x="1459071" y="2113248"/>
                    </a:moveTo>
                    <a:cubicBezTo>
                      <a:pt x="1459071" y="2102820"/>
                      <a:pt x="1467534" y="2094357"/>
                      <a:pt x="1477962" y="2094357"/>
                    </a:cubicBezTo>
                    <a:cubicBezTo>
                      <a:pt x="1488390" y="2094357"/>
                      <a:pt x="1496853" y="2102820"/>
                      <a:pt x="1496853" y="2113248"/>
                    </a:cubicBezTo>
                    <a:cubicBezTo>
                      <a:pt x="1496853" y="2123676"/>
                      <a:pt x="1488390" y="2132139"/>
                      <a:pt x="1477962" y="2132139"/>
                    </a:cubicBezTo>
                    <a:cubicBezTo>
                      <a:pt x="1467534" y="2132139"/>
                      <a:pt x="1459071" y="2123676"/>
                      <a:pt x="1459071" y="2113248"/>
                    </a:cubicBezTo>
                    <a:close/>
                    <a:moveTo>
                      <a:pt x="1522571" y="2113248"/>
                    </a:moveTo>
                    <a:cubicBezTo>
                      <a:pt x="1522571" y="2102820"/>
                      <a:pt x="1531034" y="2094357"/>
                      <a:pt x="1541462" y="2094357"/>
                    </a:cubicBezTo>
                    <a:cubicBezTo>
                      <a:pt x="1551890" y="2094357"/>
                      <a:pt x="1560353" y="2102820"/>
                      <a:pt x="1560353" y="2113248"/>
                    </a:cubicBezTo>
                    <a:cubicBezTo>
                      <a:pt x="1560353" y="2123676"/>
                      <a:pt x="1551890" y="2132139"/>
                      <a:pt x="1541462" y="2132139"/>
                    </a:cubicBezTo>
                    <a:cubicBezTo>
                      <a:pt x="1531034" y="2132139"/>
                      <a:pt x="1522571" y="2123676"/>
                      <a:pt x="1522571" y="2113248"/>
                    </a:cubicBezTo>
                    <a:close/>
                    <a:moveTo>
                      <a:pt x="1587785" y="2113248"/>
                    </a:moveTo>
                    <a:cubicBezTo>
                      <a:pt x="1587785" y="2103766"/>
                      <a:pt x="1595480" y="2096071"/>
                      <a:pt x="1604962" y="2096071"/>
                    </a:cubicBezTo>
                    <a:cubicBezTo>
                      <a:pt x="1614444" y="2096071"/>
                      <a:pt x="1622139" y="2103766"/>
                      <a:pt x="1622139" y="2113248"/>
                    </a:cubicBezTo>
                    <a:cubicBezTo>
                      <a:pt x="1622139" y="2122729"/>
                      <a:pt x="1614444" y="2130425"/>
                      <a:pt x="1604962" y="2130425"/>
                    </a:cubicBezTo>
                    <a:cubicBezTo>
                      <a:pt x="1595480" y="2130425"/>
                      <a:pt x="1587785" y="2122729"/>
                      <a:pt x="1587785" y="2113248"/>
                    </a:cubicBezTo>
                    <a:close/>
                    <a:moveTo>
                      <a:pt x="1651285" y="2113248"/>
                    </a:moveTo>
                    <a:cubicBezTo>
                      <a:pt x="1651285" y="2103766"/>
                      <a:pt x="1658980" y="2096071"/>
                      <a:pt x="1668462" y="2096071"/>
                    </a:cubicBezTo>
                    <a:cubicBezTo>
                      <a:pt x="1677944" y="2096071"/>
                      <a:pt x="1685639" y="2103766"/>
                      <a:pt x="1685639" y="2113248"/>
                    </a:cubicBezTo>
                    <a:cubicBezTo>
                      <a:pt x="1685639" y="2122729"/>
                      <a:pt x="1677944" y="2130425"/>
                      <a:pt x="1668462" y="2130425"/>
                    </a:cubicBezTo>
                    <a:cubicBezTo>
                      <a:pt x="1658980" y="2130425"/>
                      <a:pt x="1651285" y="2122729"/>
                      <a:pt x="1651285" y="2113248"/>
                    </a:cubicBezTo>
                    <a:close/>
                    <a:moveTo>
                      <a:pt x="1714785" y="2113248"/>
                    </a:moveTo>
                    <a:cubicBezTo>
                      <a:pt x="1714785" y="2103766"/>
                      <a:pt x="1722480" y="2096071"/>
                      <a:pt x="1731962" y="2096071"/>
                    </a:cubicBezTo>
                    <a:cubicBezTo>
                      <a:pt x="1741444" y="2096071"/>
                      <a:pt x="1749139" y="2103766"/>
                      <a:pt x="1749139" y="2113248"/>
                    </a:cubicBezTo>
                    <a:cubicBezTo>
                      <a:pt x="1749139" y="2122729"/>
                      <a:pt x="1741444" y="2130425"/>
                      <a:pt x="1731962" y="2130425"/>
                    </a:cubicBezTo>
                    <a:cubicBezTo>
                      <a:pt x="1722480" y="2130425"/>
                      <a:pt x="1714785" y="2122729"/>
                      <a:pt x="1714785" y="2113248"/>
                    </a:cubicBezTo>
                    <a:close/>
                    <a:moveTo>
                      <a:pt x="1778285" y="2113248"/>
                    </a:moveTo>
                    <a:cubicBezTo>
                      <a:pt x="1778285" y="2103766"/>
                      <a:pt x="1785980" y="2096071"/>
                      <a:pt x="1795462" y="2096071"/>
                    </a:cubicBezTo>
                    <a:cubicBezTo>
                      <a:pt x="1804944" y="2096071"/>
                      <a:pt x="1812639" y="2103766"/>
                      <a:pt x="1812639" y="2113248"/>
                    </a:cubicBezTo>
                    <a:cubicBezTo>
                      <a:pt x="1812639" y="2122729"/>
                      <a:pt x="1804944" y="2130425"/>
                      <a:pt x="1795462" y="2130425"/>
                    </a:cubicBezTo>
                    <a:cubicBezTo>
                      <a:pt x="1785980" y="2130425"/>
                      <a:pt x="1778285" y="2122729"/>
                      <a:pt x="1778285" y="2113248"/>
                    </a:cubicBezTo>
                    <a:close/>
                    <a:moveTo>
                      <a:pt x="1841785" y="2113248"/>
                    </a:moveTo>
                    <a:cubicBezTo>
                      <a:pt x="1841785" y="2103766"/>
                      <a:pt x="1849480" y="2096071"/>
                      <a:pt x="1858962" y="2096071"/>
                    </a:cubicBezTo>
                    <a:cubicBezTo>
                      <a:pt x="1868444" y="2096071"/>
                      <a:pt x="1876139" y="2103766"/>
                      <a:pt x="1876139" y="2113248"/>
                    </a:cubicBezTo>
                    <a:cubicBezTo>
                      <a:pt x="1876139" y="2122729"/>
                      <a:pt x="1868444" y="2130425"/>
                      <a:pt x="1858962" y="2130425"/>
                    </a:cubicBezTo>
                    <a:cubicBezTo>
                      <a:pt x="1849480" y="2130425"/>
                      <a:pt x="1841785" y="2122729"/>
                      <a:pt x="1841785" y="2113248"/>
                    </a:cubicBezTo>
                    <a:close/>
                    <a:moveTo>
                      <a:pt x="1905000" y="2113248"/>
                    </a:moveTo>
                    <a:cubicBezTo>
                      <a:pt x="1905000" y="2103608"/>
                      <a:pt x="1912823" y="2095785"/>
                      <a:pt x="1922462" y="2095785"/>
                    </a:cubicBezTo>
                    <a:cubicBezTo>
                      <a:pt x="1932101" y="2095785"/>
                      <a:pt x="1939925" y="2103608"/>
                      <a:pt x="1939925" y="2113248"/>
                    </a:cubicBezTo>
                    <a:cubicBezTo>
                      <a:pt x="1939925" y="2122887"/>
                      <a:pt x="1932101" y="2130710"/>
                      <a:pt x="1922462" y="2130710"/>
                    </a:cubicBezTo>
                    <a:cubicBezTo>
                      <a:pt x="1912823" y="2130710"/>
                      <a:pt x="1905000" y="2122887"/>
                      <a:pt x="1905000" y="2113248"/>
                    </a:cubicBezTo>
                    <a:close/>
                    <a:moveTo>
                      <a:pt x="1968500" y="2113248"/>
                    </a:moveTo>
                    <a:cubicBezTo>
                      <a:pt x="1968500" y="2103608"/>
                      <a:pt x="1976323" y="2095785"/>
                      <a:pt x="1985962" y="2095785"/>
                    </a:cubicBezTo>
                    <a:cubicBezTo>
                      <a:pt x="1995601" y="2095785"/>
                      <a:pt x="2003425" y="2103608"/>
                      <a:pt x="2003425" y="2113248"/>
                    </a:cubicBezTo>
                    <a:cubicBezTo>
                      <a:pt x="2003425" y="2122887"/>
                      <a:pt x="1995601" y="2130710"/>
                      <a:pt x="1985962" y="2130710"/>
                    </a:cubicBezTo>
                    <a:cubicBezTo>
                      <a:pt x="1976323" y="2130710"/>
                      <a:pt x="1968500" y="2122887"/>
                      <a:pt x="1968500" y="2113248"/>
                    </a:cubicBezTo>
                    <a:close/>
                    <a:moveTo>
                      <a:pt x="2032000" y="2113248"/>
                    </a:moveTo>
                    <a:cubicBezTo>
                      <a:pt x="2032000" y="2103608"/>
                      <a:pt x="2039823" y="2095785"/>
                      <a:pt x="2049462" y="2095785"/>
                    </a:cubicBezTo>
                    <a:cubicBezTo>
                      <a:pt x="2059101" y="2095785"/>
                      <a:pt x="2066925" y="2103608"/>
                      <a:pt x="2066925" y="2113248"/>
                    </a:cubicBezTo>
                    <a:cubicBezTo>
                      <a:pt x="2066925" y="2122887"/>
                      <a:pt x="2059101" y="2130710"/>
                      <a:pt x="2049462" y="2130710"/>
                    </a:cubicBezTo>
                    <a:cubicBezTo>
                      <a:pt x="2039823" y="2130710"/>
                      <a:pt x="2032000" y="2122887"/>
                      <a:pt x="2032000" y="2113248"/>
                    </a:cubicBezTo>
                    <a:close/>
                    <a:moveTo>
                      <a:pt x="444500" y="2176748"/>
                    </a:moveTo>
                    <a:cubicBezTo>
                      <a:pt x="444500" y="2167108"/>
                      <a:pt x="452323" y="2159285"/>
                      <a:pt x="461962" y="2159285"/>
                    </a:cubicBezTo>
                    <a:cubicBezTo>
                      <a:pt x="471601" y="2159285"/>
                      <a:pt x="479425" y="2167108"/>
                      <a:pt x="479425" y="2176748"/>
                    </a:cubicBezTo>
                    <a:cubicBezTo>
                      <a:pt x="479425" y="2186387"/>
                      <a:pt x="471601" y="2194210"/>
                      <a:pt x="461962" y="2194210"/>
                    </a:cubicBezTo>
                    <a:cubicBezTo>
                      <a:pt x="452323" y="2194210"/>
                      <a:pt x="444500" y="2186387"/>
                      <a:pt x="444500" y="2176748"/>
                    </a:cubicBezTo>
                    <a:close/>
                    <a:moveTo>
                      <a:pt x="508000" y="2176748"/>
                    </a:moveTo>
                    <a:cubicBezTo>
                      <a:pt x="508000" y="2167108"/>
                      <a:pt x="515823" y="2159285"/>
                      <a:pt x="525462" y="2159285"/>
                    </a:cubicBezTo>
                    <a:cubicBezTo>
                      <a:pt x="535101" y="2159285"/>
                      <a:pt x="542925" y="2167108"/>
                      <a:pt x="542925" y="2176748"/>
                    </a:cubicBezTo>
                    <a:cubicBezTo>
                      <a:pt x="542925" y="2186387"/>
                      <a:pt x="535101" y="2194210"/>
                      <a:pt x="525462" y="2194210"/>
                    </a:cubicBezTo>
                    <a:cubicBezTo>
                      <a:pt x="515823" y="2194210"/>
                      <a:pt x="508000" y="2186387"/>
                      <a:pt x="508000" y="2176748"/>
                    </a:cubicBezTo>
                    <a:close/>
                    <a:moveTo>
                      <a:pt x="571500" y="2176748"/>
                    </a:moveTo>
                    <a:cubicBezTo>
                      <a:pt x="571500" y="2167108"/>
                      <a:pt x="579323" y="2159285"/>
                      <a:pt x="588962" y="2159285"/>
                    </a:cubicBezTo>
                    <a:cubicBezTo>
                      <a:pt x="598601" y="2159285"/>
                      <a:pt x="606425" y="2167108"/>
                      <a:pt x="606425" y="2176748"/>
                    </a:cubicBezTo>
                    <a:cubicBezTo>
                      <a:pt x="606425" y="2186387"/>
                      <a:pt x="598601" y="2194210"/>
                      <a:pt x="588962" y="2194210"/>
                    </a:cubicBezTo>
                    <a:cubicBezTo>
                      <a:pt x="579323" y="2194210"/>
                      <a:pt x="571500" y="2186387"/>
                      <a:pt x="571500" y="2176748"/>
                    </a:cubicBezTo>
                    <a:close/>
                    <a:moveTo>
                      <a:pt x="635285" y="2176748"/>
                    </a:moveTo>
                    <a:cubicBezTo>
                      <a:pt x="635285" y="2167266"/>
                      <a:pt x="642980" y="2159571"/>
                      <a:pt x="652462" y="2159571"/>
                    </a:cubicBezTo>
                    <a:cubicBezTo>
                      <a:pt x="661944" y="2159571"/>
                      <a:pt x="669639" y="2167266"/>
                      <a:pt x="669639" y="2176748"/>
                    </a:cubicBezTo>
                    <a:cubicBezTo>
                      <a:pt x="669639" y="2186229"/>
                      <a:pt x="661944" y="2193925"/>
                      <a:pt x="652462" y="2193925"/>
                    </a:cubicBezTo>
                    <a:cubicBezTo>
                      <a:pt x="642980" y="2193925"/>
                      <a:pt x="635285" y="2186229"/>
                      <a:pt x="635285" y="2176748"/>
                    </a:cubicBezTo>
                    <a:close/>
                    <a:moveTo>
                      <a:pt x="698785" y="2176748"/>
                    </a:moveTo>
                    <a:cubicBezTo>
                      <a:pt x="698785" y="2167266"/>
                      <a:pt x="706480" y="2159571"/>
                      <a:pt x="715962" y="2159571"/>
                    </a:cubicBezTo>
                    <a:cubicBezTo>
                      <a:pt x="725444" y="2159571"/>
                      <a:pt x="733139" y="2167266"/>
                      <a:pt x="733139" y="2176748"/>
                    </a:cubicBezTo>
                    <a:cubicBezTo>
                      <a:pt x="733139" y="2186229"/>
                      <a:pt x="725444" y="2193925"/>
                      <a:pt x="715962" y="2193925"/>
                    </a:cubicBezTo>
                    <a:cubicBezTo>
                      <a:pt x="706480" y="2193925"/>
                      <a:pt x="698785" y="2186229"/>
                      <a:pt x="698785" y="2176748"/>
                    </a:cubicBezTo>
                    <a:close/>
                    <a:moveTo>
                      <a:pt x="762285" y="2176748"/>
                    </a:moveTo>
                    <a:cubicBezTo>
                      <a:pt x="762285" y="2167266"/>
                      <a:pt x="769980" y="2159571"/>
                      <a:pt x="779462" y="2159571"/>
                    </a:cubicBezTo>
                    <a:cubicBezTo>
                      <a:pt x="788944" y="2159571"/>
                      <a:pt x="796639" y="2167266"/>
                      <a:pt x="796639" y="2176748"/>
                    </a:cubicBezTo>
                    <a:cubicBezTo>
                      <a:pt x="796639" y="2186229"/>
                      <a:pt x="788944" y="2193925"/>
                      <a:pt x="779462" y="2193925"/>
                    </a:cubicBezTo>
                    <a:cubicBezTo>
                      <a:pt x="769980" y="2193925"/>
                      <a:pt x="762285" y="2186229"/>
                      <a:pt x="762285" y="2176748"/>
                    </a:cubicBezTo>
                    <a:close/>
                    <a:moveTo>
                      <a:pt x="825785" y="2176748"/>
                    </a:moveTo>
                    <a:cubicBezTo>
                      <a:pt x="825785" y="2167266"/>
                      <a:pt x="833480" y="2159571"/>
                      <a:pt x="842962" y="2159571"/>
                    </a:cubicBezTo>
                    <a:cubicBezTo>
                      <a:pt x="852444" y="2159571"/>
                      <a:pt x="860139" y="2167266"/>
                      <a:pt x="860139" y="2176748"/>
                    </a:cubicBezTo>
                    <a:cubicBezTo>
                      <a:pt x="860139" y="2186229"/>
                      <a:pt x="852444" y="2193925"/>
                      <a:pt x="842962" y="2193925"/>
                    </a:cubicBezTo>
                    <a:cubicBezTo>
                      <a:pt x="833480" y="2193925"/>
                      <a:pt x="825785" y="2186229"/>
                      <a:pt x="825785" y="2176748"/>
                    </a:cubicBezTo>
                    <a:close/>
                    <a:moveTo>
                      <a:pt x="887857" y="2176748"/>
                    </a:moveTo>
                    <a:cubicBezTo>
                      <a:pt x="887857" y="2166477"/>
                      <a:pt x="896192" y="2158142"/>
                      <a:pt x="906462" y="2158142"/>
                    </a:cubicBezTo>
                    <a:cubicBezTo>
                      <a:pt x="916732" y="2158142"/>
                      <a:pt x="925067" y="2166477"/>
                      <a:pt x="925067" y="2176748"/>
                    </a:cubicBezTo>
                    <a:cubicBezTo>
                      <a:pt x="925067" y="2187018"/>
                      <a:pt x="916732" y="2195353"/>
                      <a:pt x="906462" y="2195353"/>
                    </a:cubicBezTo>
                    <a:cubicBezTo>
                      <a:pt x="896192" y="2195353"/>
                      <a:pt x="887857" y="2187018"/>
                      <a:pt x="887857" y="2176748"/>
                    </a:cubicBezTo>
                    <a:close/>
                    <a:moveTo>
                      <a:pt x="951357" y="2176748"/>
                    </a:moveTo>
                    <a:cubicBezTo>
                      <a:pt x="951357" y="2166477"/>
                      <a:pt x="959692" y="2158142"/>
                      <a:pt x="969962" y="2158142"/>
                    </a:cubicBezTo>
                    <a:cubicBezTo>
                      <a:pt x="980232" y="2158142"/>
                      <a:pt x="988567" y="2166477"/>
                      <a:pt x="988567" y="2176748"/>
                    </a:cubicBezTo>
                    <a:cubicBezTo>
                      <a:pt x="988567" y="2187018"/>
                      <a:pt x="980232" y="2195353"/>
                      <a:pt x="969962" y="2195353"/>
                    </a:cubicBezTo>
                    <a:cubicBezTo>
                      <a:pt x="959692" y="2195353"/>
                      <a:pt x="951357" y="2187018"/>
                      <a:pt x="951357" y="2176748"/>
                    </a:cubicBezTo>
                    <a:close/>
                    <a:moveTo>
                      <a:pt x="1014857" y="2176748"/>
                    </a:moveTo>
                    <a:cubicBezTo>
                      <a:pt x="1014857" y="2166477"/>
                      <a:pt x="1023192" y="2158142"/>
                      <a:pt x="1033462" y="2158142"/>
                    </a:cubicBezTo>
                    <a:cubicBezTo>
                      <a:pt x="1043732" y="2158142"/>
                      <a:pt x="1052068" y="2166477"/>
                      <a:pt x="1052068" y="2176748"/>
                    </a:cubicBezTo>
                    <a:cubicBezTo>
                      <a:pt x="1052068" y="2187018"/>
                      <a:pt x="1043732" y="2195353"/>
                      <a:pt x="1033462" y="2195353"/>
                    </a:cubicBezTo>
                    <a:cubicBezTo>
                      <a:pt x="1023192" y="2195353"/>
                      <a:pt x="1014857" y="2187018"/>
                      <a:pt x="1014857" y="2176748"/>
                    </a:cubicBezTo>
                    <a:close/>
                    <a:moveTo>
                      <a:pt x="1078357" y="2176748"/>
                    </a:moveTo>
                    <a:cubicBezTo>
                      <a:pt x="1078357" y="2166477"/>
                      <a:pt x="1086692" y="2158142"/>
                      <a:pt x="1096962" y="2158142"/>
                    </a:cubicBezTo>
                    <a:cubicBezTo>
                      <a:pt x="1107232" y="2158142"/>
                      <a:pt x="1115568" y="2166477"/>
                      <a:pt x="1115568" y="2176748"/>
                    </a:cubicBezTo>
                    <a:cubicBezTo>
                      <a:pt x="1115568" y="2187018"/>
                      <a:pt x="1107232" y="2195353"/>
                      <a:pt x="1096962" y="2195353"/>
                    </a:cubicBezTo>
                    <a:cubicBezTo>
                      <a:pt x="1086692" y="2195353"/>
                      <a:pt x="1078357" y="2187018"/>
                      <a:pt x="1078357" y="2176748"/>
                    </a:cubicBezTo>
                    <a:close/>
                    <a:moveTo>
                      <a:pt x="1141857" y="2176748"/>
                    </a:moveTo>
                    <a:cubicBezTo>
                      <a:pt x="1141857" y="2166477"/>
                      <a:pt x="1150192" y="2158142"/>
                      <a:pt x="1160462" y="2158142"/>
                    </a:cubicBezTo>
                    <a:cubicBezTo>
                      <a:pt x="1170732" y="2158142"/>
                      <a:pt x="1179068" y="2166477"/>
                      <a:pt x="1179068" y="2176748"/>
                    </a:cubicBezTo>
                    <a:cubicBezTo>
                      <a:pt x="1179068" y="2187018"/>
                      <a:pt x="1170732" y="2195353"/>
                      <a:pt x="1160462" y="2195353"/>
                    </a:cubicBezTo>
                    <a:cubicBezTo>
                      <a:pt x="1150192" y="2195353"/>
                      <a:pt x="1141857" y="2187018"/>
                      <a:pt x="1141857" y="2176748"/>
                    </a:cubicBezTo>
                    <a:close/>
                    <a:moveTo>
                      <a:pt x="1205357" y="2176748"/>
                    </a:moveTo>
                    <a:cubicBezTo>
                      <a:pt x="1205357" y="2166477"/>
                      <a:pt x="1213692" y="2158142"/>
                      <a:pt x="1223962" y="2158142"/>
                    </a:cubicBezTo>
                    <a:cubicBezTo>
                      <a:pt x="1234232" y="2158142"/>
                      <a:pt x="1242568" y="2166477"/>
                      <a:pt x="1242568" y="2176748"/>
                    </a:cubicBezTo>
                    <a:cubicBezTo>
                      <a:pt x="1242568" y="2187018"/>
                      <a:pt x="1234232" y="2195353"/>
                      <a:pt x="1223962" y="2195353"/>
                    </a:cubicBezTo>
                    <a:cubicBezTo>
                      <a:pt x="1213692" y="2195353"/>
                      <a:pt x="1205357" y="2187018"/>
                      <a:pt x="1205357" y="2176748"/>
                    </a:cubicBezTo>
                    <a:close/>
                    <a:moveTo>
                      <a:pt x="1268571" y="2176748"/>
                    </a:moveTo>
                    <a:cubicBezTo>
                      <a:pt x="1268571" y="2166320"/>
                      <a:pt x="1277034" y="2157857"/>
                      <a:pt x="1287462" y="2157857"/>
                    </a:cubicBezTo>
                    <a:cubicBezTo>
                      <a:pt x="1297890" y="2157857"/>
                      <a:pt x="1306353" y="2166320"/>
                      <a:pt x="1306353" y="2176748"/>
                    </a:cubicBezTo>
                    <a:cubicBezTo>
                      <a:pt x="1306353" y="2187176"/>
                      <a:pt x="1297890" y="2195639"/>
                      <a:pt x="1287462" y="2195639"/>
                    </a:cubicBezTo>
                    <a:cubicBezTo>
                      <a:pt x="1277034" y="2195639"/>
                      <a:pt x="1268571" y="2187176"/>
                      <a:pt x="1268571" y="2176748"/>
                    </a:cubicBezTo>
                    <a:close/>
                    <a:moveTo>
                      <a:pt x="1332928" y="2176748"/>
                    </a:moveTo>
                    <a:cubicBezTo>
                      <a:pt x="1332928" y="2166793"/>
                      <a:pt x="1341007" y="2158714"/>
                      <a:pt x="1350962" y="2158714"/>
                    </a:cubicBezTo>
                    <a:cubicBezTo>
                      <a:pt x="1360917" y="2158714"/>
                      <a:pt x="1368996" y="2166793"/>
                      <a:pt x="1368996" y="2176748"/>
                    </a:cubicBezTo>
                    <a:cubicBezTo>
                      <a:pt x="1368996" y="2186703"/>
                      <a:pt x="1360917" y="2194782"/>
                      <a:pt x="1350962" y="2194782"/>
                    </a:cubicBezTo>
                    <a:cubicBezTo>
                      <a:pt x="1341007" y="2194782"/>
                      <a:pt x="1332928" y="2186703"/>
                      <a:pt x="1332928" y="2176748"/>
                    </a:cubicBezTo>
                    <a:close/>
                    <a:moveTo>
                      <a:pt x="1397285" y="2176748"/>
                    </a:moveTo>
                    <a:cubicBezTo>
                      <a:pt x="1397285" y="2167266"/>
                      <a:pt x="1404980" y="2159571"/>
                      <a:pt x="1414462" y="2159571"/>
                    </a:cubicBezTo>
                    <a:cubicBezTo>
                      <a:pt x="1423944" y="2159571"/>
                      <a:pt x="1431639" y="2167266"/>
                      <a:pt x="1431639" y="2176748"/>
                    </a:cubicBezTo>
                    <a:cubicBezTo>
                      <a:pt x="1431639" y="2186229"/>
                      <a:pt x="1423944" y="2193925"/>
                      <a:pt x="1414462" y="2193925"/>
                    </a:cubicBezTo>
                    <a:cubicBezTo>
                      <a:pt x="1404980" y="2193925"/>
                      <a:pt x="1397285" y="2186229"/>
                      <a:pt x="1397285" y="2176748"/>
                    </a:cubicBezTo>
                    <a:close/>
                    <a:moveTo>
                      <a:pt x="1460785" y="2176748"/>
                    </a:moveTo>
                    <a:cubicBezTo>
                      <a:pt x="1460785" y="2167266"/>
                      <a:pt x="1468480" y="2159571"/>
                      <a:pt x="1477962" y="2159571"/>
                    </a:cubicBezTo>
                    <a:cubicBezTo>
                      <a:pt x="1487444" y="2159571"/>
                      <a:pt x="1495139" y="2167266"/>
                      <a:pt x="1495139" y="2176748"/>
                    </a:cubicBezTo>
                    <a:cubicBezTo>
                      <a:pt x="1495139" y="2186229"/>
                      <a:pt x="1487444" y="2193925"/>
                      <a:pt x="1477962" y="2193925"/>
                    </a:cubicBezTo>
                    <a:cubicBezTo>
                      <a:pt x="1468480" y="2193925"/>
                      <a:pt x="1460785" y="2186229"/>
                      <a:pt x="1460785" y="2176748"/>
                    </a:cubicBezTo>
                    <a:close/>
                    <a:moveTo>
                      <a:pt x="1524285" y="2176748"/>
                    </a:moveTo>
                    <a:cubicBezTo>
                      <a:pt x="1524285" y="2167266"/>
                      <a:pt x="1531980" y="2159571"/>
                      <a:pt x="1541462" y="2159571"/>
                    </a:cubicBezTo>
                    <a:cubicBezTo>
                      <a:pt x="1550944" y="2159571"/>
                      <a:pt x="1558639" y="2167266"/>
                      <a:pt x="1558639" y="2176748"/>
                    </a:cubicBezTo>
                    <a:cubicBezTo>
                      <a:pt x="1558639" y="2186229"/>
                      <a:pt x="1550944" y="2193925"/>
                      <a:pt x="1541462" y="2193925"/>
                    </a:cubicBezTo>
                    <a:cubicBezTo>
                      <a:pt x="1531980" y="2193925"/>
                      <a:pt x="1524285" y="2186229"/>
                      <a:pt x="1524285" y="2176748"/>
                    </a:cubicBezTo>
                    <a:close/>
                    <a:moveTo>
                      <a:pt x="1587785" y="2176748"/>
                    </a:moveTo>
                    <a:cubicBezTo>
                      <a:pt x="1587785" y="2167266"/>
                      <a:pt x="1595480" y="2159571"/>
                      <a:pt x="1604962" y="2159571"/>
                    </a:cubicBezTo>
                    <a:cubicBezTo>
                      <a:pt x="1614444" y="2159571"/>
                      <a:pt x="1622139" y="2167266"/>
                      <a:pt x="1622139" y="2176748"/>
                    </a:cubicBezTo>
                    <a:cubicBezTo>
                      <a:pt x="1622139" y="2186229"/>
                      <a:pt x="1614444" y="2193925"/>
                      <a:pt x="1604962" y="2193925"/>
                    </a:cubicBezTo>
                    <a:cubicBezTo>
                      <a:pt x="1595480" y="2193925"/>
                      <a:pt x="1587785" y="2186229"/>
                      <a:pt x="1587785" y="2176748"/>
                    </a:cubicBezTo>
                    <a:close/>
                    <a:moveTo>
                      <a:pt x="1651285" y="2176748"/>
                    </a:moveTo>
                    <a:cubicBezTo>
                      <a:pt x="1651285" y="2167266"/>
                      <a:pt x="1658980" y="2159571"/>
                      <a:pt x="1668462" y="2159571"/>
                    </a:cubicBezTo>
                    <a:cubicBezTo>
                      <a:pt x="1677944" y="2159571"/>
                      <a:pt x="1685639" y="2167266"/>
                      <a:pt x="1685639" y="2176748"/>
                    </a:cubicBezTo>
                    <a:cubicBezTo>
                      <a:pt x="1685639" y="2186229"/>
                      <a:pt x="1677944" y="2193925"/>
                      <a:pt x="1668462" y="2193925"/>
                    </a:cubicBezTo>
                    <a:cubicBezTo>
                      <a:pt x="1658980" y="2193925"/>
                      <a:pt x="1651285" y="2186229"/>
                      <a:pt x="1651285" y="2176748"/>
                    </a:cubicBezTo>
                    <a:close/>
                    <a:moveTo>
                      <a:pt x="1714785" y="2176748"/>
                    </a:moveTo>
                    <a:cubicBezTo>
                      <a:pt x="1714785" y="2167266"/>
                      <a:pt x="1722480" y="2159571"/>
                      <a:pt x="1731962" y="2159571"/>
                    </a:cubicBezTo>
                    <a:cubicBezTo>
                      <a:pt x="1741444" y="2159571"/>
                      <a:pt x="1749139" y="2167266"/>
                      <a:pt x="1749139" y="2176748"/>
                    </a:cubicBezTo>
                    <a:cubicBezTo>
                      <a:pt x="1749139" y="2186229"/>
                      <a:pt x="1741444" y="2193925"/>
                      <a:pt x="1731962" y="2193925"/>
                    </a:cubicBezTo>
                    <a:cubicBezTo>
                      <a:pt x="1722480" y="2193925"/>
                      <a:pt x="1714785" y="2186229"/>
                      <a:pt x="1714785" y="2176748"/>
                    </a:cubicBezTo>
                    <a:close/>
                    <a:moveTo>
                      <a:pt x="1778285" y="2176748"/>
                    </a:moveTo>
                    <a:cubicBezTo>
                      <a:pt x="1778285" y="2167266"/>
                      <a:pt x="1785980" y="2159571"/>
                      <a:pt x="1795462" y="2159571"/>
                    </a:cubicBezTo>
                    <a:cubicBezTo>
                      <a:pt x="1804944" y="2159571"/>
                      <a:pt x="1812639" y="2167266"/>
                      <a:pt x="1812639" y="2176748"/>
                    </a:cubicBezTo>
                    <a:cubicBezTo>
                      <a:pt x="1812639" y="2186229"/>
                      <a:pt x="1804944" y="2193925"/>
                      <a:pt x="1795462" y="2193925"/>
                    </a:cubicBezTo>
                    <a:cubicBezTo>
                      <a:pt x="1785980" y="2193925"/>
                      <a:pt x="1778285" y="2186229"/>
                      <a:pt x="1778285" y="2176748"/>
                    </a:cubicBezTo>
                    <a:close/>
                    <a:moveTo>
                      <a:pt x="1841500" y="2176748"/>
                    </a:moveTo>
                    <a:cubicBezTo>
                      <a:pt x="1841500" y="2167108"/>
                      <a:pt x="1849323" y="2159285"/>
                      <a:pt x="1858962" y="2159285"/>
                    </a:cubicBezTo>
                    <a:cubicBezTo>
                      <a:pt x="1868601" y="2159285"/>
                      <a:pt x="1876425" y="2167108"/>
                      <a:pt x="1876425" y="2176748"/>
                    </a:cubicBezTo>
                    <a:cubicBezTo>
                      <a:pt x="1876425" y="2186387"/>
                      <a:pt x="1868601" y="2194210"/>
                      <a:pt x="1858962" y="2194210"/>
                    </a:cubicBezTo>
                    <a:cubicBezTo>
                      <a:pt x="1849323" y="2194210"/>
                      <a:pt x="1841500" y="2186387"/>
                      <a:pt x="1841500" y="2176748"/>
                    </a:cubicBezTo>
                    <a:close/>
                    <a:moveTo>
                      <a:pt x="1905000" y="2176748"/>
                    </a:moveTo>
                    <a:cubicBezTo>
                      <a:pt x="1905000" y="2167108"/>
                      <a:pt x="1912823" y="2159285"/>
                      <a:pt x="1922462" y="2159285"/>
                    </a:cubicBezTo>
                    <a:cubicBezTo>
                      <a:pt x="1932101" y="2159285"/>
                      <a:pt x="1939925" y="2167108"/>
                      <a:pt x="1939925" y="2176748"/>
                    </a:cubicBezTo>
                    <a:cubicBezTo>
                      <a:pt x="1939925" y="2186387"/>
                      <a:pt x="1932101" y="2194210"/>
                      <a:pt x="1922462" y="2194210"/>
                    </a:cubicBezTo>
                    <a:cubicBezTo>
                      <a:pt x="1912823" y="2194210"/>
                      <a:pt x="1905000" y="2186387"/>
                      <a:pt x="1905000" y="2176748"/>
                    </a:cubicBezTo>
                    <a:close/>
                    <a:moveTo>
                      <a:pt x="1968500" y="2176748"/>
                    </a:moveTo>
                    <a:cubicBezTo>
                      <a:pt x="1968500" y="2167108"/>
                      <a:pt x="1976323" y="2159285"/>
                      <a:pt x="1985962" y="2159285"/>
                    </a:cubicBezTo>
                    <a:cubicBezTo>
                      <a:pt x="1995601" y="2159285"/>
                      <a:pt x="2003425" y="2167108"/>
                      <a:pt x="2003425" y="2176748"/>
                    </a:cubicBezTo>
                    <a:cubicBezTo>
                      <a:pt x="2003425" y="2186387"/>
                      <a:pt x="1995601" y="2194210"/>
                      <a:pt x="1985962" y="2194210"/>
                    </a:cubicBezTo>
                    <a:cubicBezTo>
                      <a:pt x="1976323" y="2194210"/>
                      <a:pt x="1968500" y="2186387"/>
                      <a:pt x="1968500" y="2176748"/>
                    </a:cubicBezTo>
                    <a:close/>
                    <a:moveTo>
                      <a:pt x="508000" y="2240248"/>
                    </a:moveTo>
                    <a:cubicBezTo>
                      <a:pt x="508000" y="2230608"/>
                      <a:pt x="515823" y="2222785"/>
                      <a:pt x="525462" y="2222785"/>
                    </a:cubicBezTo>
                    <a:cubicBezTo>
                      <a:pt x="535101" y="2222785"/>
                      <a:pt x="542925" y="2230608"/>
                      <a:pt x="542925" y="2240248"/>
                    </a:cubicBezTo>
                    <a:cubicBezTo>
                      <a:pt x="542925" y="2249887"/>
                      <a:pt x="535101" y="2257710"/>
                      <a:pt x="525462" y="2257710"/>
                    </a:cubicBezTo>
                    <a:cubicBezTo>
                      <a:pt x="515823" y="2257710"/>
                      <a:pt x="508000" y="2249887"/>
                      <a:pt x="508000" y="2240248"/>
                    </a:cubicBezTo>
                    <a:close/>
                    <a:moveTo>
                      <a:pt x="571500" y="2240248"/>
                    </a:moveTo>
                    <a:cubicBezTo>
                      <a:pt x="571500" y="2230608"/>
                      <a:pt x="579323" y="2222785"/>
                      <a:pt x="588962" y="2222785"/>
                    </a:cubicBezTo>
                    <a:cubicBezTo>
                      <a:pt x="598601" y="2222785"/>
                      <a:pt x="606425" y="2230608"/>
                      <a:pt x="606425" y="2240248"/>
                    </a:cubicBezTo>
                    <a:cubicBezTo>
                      <a:pt x="606425" y="2249887"/>
                      <a:pt x="598601" y="2257710"/>
                      <a:pt x="588962" y="2257710"/>
                    </a:cubicBezTo>
                    <a:cubicBezTo>
                      <a:pt x="579323" y="2257710"/>
                      <a:pt x="571500" y="2249887"/>
                      <a:pt x="571500" y="2240248"/>
                    </a:cubicBezTo>
                    <a:close/>
                    <a:moveTo>
                      <a:pt x="635000" y="2240248"/>
                    </a:moveTo>
                    <a:cubicBezTo>
                      <a:pt x="635000" y="2230608"/>
                      <a:pt x="642823" y="2222785"/>
                      <a:pt x="652462" y="2222785"/>
                    </a:cubicBezTo>
                    <a:cubicBezTo>
                      <a:pt x="662101" y="2222785"/>
                      <a:pt x="669925" y="2230608"/>
                      <a:pt x="669925" y="2240248"/>
                    </a:cubicBezTo>
                    <a:cubicBezTo>
                      <a:pt x="669925" y="2249887"/>
                      <a:pt x="662101" y="2257710"/>
                      <a:pt x="652462" y="2257710"/>
                    </a:cubicBezTo>
                    <a:cubicBezTo>
                      <a:pt x="642823" y="2257710"/>
                      <a:pt x="635000" y="2249887"/>
                      <a:pt x="635000" y="2240248"/>
                    </a:cubicBezTo>
                    <a:close/>
                    <a:moveTo>
                      <a:pt x="698500" y="2240248"/>
                    </a:moveTo>
                    <a:cubicBezTo>
                      <a:pt x="698500" y="2230608"/>
                      <a:pt x="706323" y="2222785"/>
                      <a:pt x="715962" y="2222785"/>
                    </a:cubicBezTo>
                    <a:cubicBezTo>
                      <a:pt x="725601" y="2222785"/>
                      <a:pt x="733425" y="2230608"/>
                      <a:pt x="733425" y="2240248"/>
                    </a:cubicBezTo>
                    <a:cubicBezTo>
                      <a:pt x="733425" y="2249887"/>
                      <a:pt x="725601" y="2257710"/>
                      <a:pt x="715962" y="2257710"/>
                    </a:cubicBezTo>
                    <a:cubicBezTo>
                      <a:pt x="706323" y="2257710"/>
                      <a:pt x="698500" y="2249887"/>
                      <a:pt x="698500" y="2240248"/>
                    </a:cubicBezTo>
                    <a:close/>
                    <a:moveTo>
                      <a:pt x="762285" y="2240248"/>
                    </a:moveTo>
                    <a:cubicBezTo>
                      <a:pt x="762285" y="2230766"/>
                      <a:pt x="769980" y="2223071"/>
                      <a:pt x="779462" y="2223071"/>
                    </a:cubicBezTo>
                    <a:cubicBezTo>
                      <a:pt x="788944" y="2223071"/>
                      <a:pt x="796639" y="2230766"/>
                      <a:pt x="796639" y="2240248"/>
                    </a:cubicBezTo>
                    <a:cubicBezTo>
                      <a:pt x="796639" y="2249729"/>
                      <a:pt x="788944" y="2257425"/>
                      <a:pt x="779462" y="2257425"/>
                    </a:cubicBezTo>
                    <a:cubicBezTo>
                      <a:pt x="769980" y="2257425"/>
                      <a:pt x="762285" y="2249729"/>
                      <a:pt x="762285" y="2240248"/>
                    </a:cubicBezTo>
                    <a:close/>
                    <a:moveTo>
                      <a:pt x="825785" y="2240248"/>
                    </a:moveTo>
                    <a:cubicBezTo>
                      <a:pt x="825785" y="2230766"/>
                      <a:pt x="833480" y="2223071"/>
                      <a:pt x="842962" y="2223071"/>
                    </a:cubicBezTo>
                    <a:cubicBezTo>
                      <a:pt x="852444" y="2223071"/>
                      <a:pt x="860139" y="2230766"/>
                      <a:pt x="860139" y="2240248"/>
                    </a:cubicBezTo>
                    <a:cubicBezTo>
                      <a:pt x="860139" y="2249729"/>
                      <a:pt x="852444" y="2257425"/>
                      <a:pt x="842962" y="2257425"/>
                    </a:cubicBezTo>
                    <a:cubicBezTo>
                      <a:pt x="833480" y="2257425"/>
                      <a:pt x="825785" y="2249729"/>
                      <a:pt x="825785" y="2240248"/>
                    </a:cubicBezTo>
                    <a:close/>
                    <a:moveTo>
                      <a:pt x="889285" y="2240248"/>
                    </a:moveTo>
                    <a:cubicBezTo>
                      <a:pt x="889285" y="2230766"/>
                      <a:pt x="896980" y="2223071"/>
                      <a:pt x="906462" y="2223071"/>
                    </a:cubicBezTo>
                    <a:cubicBezTo>
                      <a:pt x="915944" y="2223071"/>
                      <a:pt x="923639" y="2230766"/>
                      <a:pt x="923639" y="2240248"/>
                    </a:cubicBezTo>
                    <a:cubicBezTo>
                      <a:pt x="923639" y="2249729"/>
                      <a:pt x="915944" y="2257425"/>
                      <a:pt x="906462" y="2257425"/>
                    </a:cubicBezTo>
                    <a:cubicBezTo>
                      <a:pt x="896980" y="2257425"/>
                      <a:pt x="889285" y="2249729"/>
                      <a:pt x="889285" y="2240248"/>
                    </a:cubicBezTo>
                    <a:close/>
                    <a:moveTo>
                      <a:pt x="952785" y="2240248"/>
                    </a:moveTo>
                    <a:cubicBezTo>
                      <a:pt x="952785" y="2230766"/>
                      <a:pt x="960480" y="2223071"/>
                      <a:pt x="969962" y="2223071"/>
                    </a:cubicBezTo>
                    <a:cubicBezTo>
                      <a:pt x="979444" y="2223071"/>
                      <a:pt x="987139" y="2230766"/>
                      <a:pt x="987139" y="2240248"/>
                    </a:cubicBezTo>
                    <a:cubicBezTo>
                      <a:pt x="987139" y="2249729"/>
                      <a:pt x="979444" y="2257425"/>
                      <a:pt x="969962" y="2257425"/>
                    </a:cubicBezTo>
                    <a:cubicBezTo>
                      <a:pt x="960480" y="2257425"/>
                      <a:pt x="952785" y="2249729"/>
                      <a:pt x="952785" y="2240248"/>
                    </a:cubicBezTo>
                    <a:close/>
                    <a:moveTo>
                      <a:pt x="1016285" y="2240248"/>
                    </a:moveTo>
                    <a:cubicBezTo>
                      <a:pt x="1016285" y="2230766"/>
                      <a:pt x="1023980" y="2223071"/>
                      <a:pt x="1033462" y="2223071"/>
                    </a:cubicBezTo>
                    <a:cubicBezTo>
                      <a:pt x="1042944" y="2223071"/>
                      <a:pt x="1050639" y="2230766"/>
                      <a:pt x="1050639" y="2240248"/>
                    </a:cubicBezTo>
                    <a:cubicBezTo>
                      <a:pt x="1050639" y="2249729"/>
                      <a:pt x="1042944" y="2257425"/>
                      <a:pt x="1033462" y="2257425"/>
                    </a:cubicBezTo>
                    <a:cubicBezTo>
                      <a:pt x="1023980" y="2257425"/>
                      <a:pt x="1016285" y="2249729"/>
                      <a:pt x="1016285" y="2240248"/>
                    </a:cubicBezTo>
                    <a:close/>
                    <a:moveTo>
                      <a:pt x="1079785" y="2240248"/>
                    </a:moveTo>
                    <a:cubicBezTo>
                      <a:pt x="1079785" y="2230766"/>
                      <a:pt x="1087480" y="2223071"/>
                      <a:pt x="1096962" y="2223071"/>
                    </a:cubicBezTo>
                    <a:cubicBezTo>
                      <a:pt x="1106444" y="2223071"/>
                      <a:pt x="1114139" y="2230766"/>
                      <a:pt x="1114139" y="2240248"/>
                    </a:cubicBezTo>
                    <a:cubicBezTo>
                      <a:pt x="1114139" y="2249729"/>
                      <a:pt x="1106444" y="2257425"/>
                      <a:pt x="1096962" y="2257425"/>
                    </a:cubicBezTo>
                    <a:cubicBezTo>
                      <a:pt x="1087480" y="2257425"/>
                      <a:pt x="1079785" y="2249729"/>
                      <a:pt x="1079785" y="2240248"/>
                    </a:cubicBezTo>
                    <a:close/>
                    <a:moveTo>
                      <a:pt x="1143285" y="2240248"/>
                    </a:moveTo>
                    <a:cubicBezTo>
                      <a:pt x="1143285" y="2230766"/>
                      <a:pt x="1150980" y="2223071"/>
                      <a:pt x="1160462" y="2223071"/>
                    </a:cubicBezTo>
                    <a:cubicBezTo>
                      <a:pt x="1169944" y="2223071"/>
                      <a:pt x="1177639" y="2230766"/>
                      <a:pt x="1177639" y="2240248"/>
                    </a:cubicBezTo>
                    <a:cubicBezTo>
                      <a:pt x="1177639" y="2249729"/>
                      <a:pt x="1169944" y="2257425"/>
                      <a:pt x="1160462" y="2257425"/>
                    </a:cubicBezTo>
                    <a:cubicBezTo>
                      <a:pt x="1150980" y="2257425"/>
                      <a:pt x="1143285" y="2249729"/>
                      <a:pt x="1143285" y="2240248"/>
                    </a:cubicBezTo>
                    <a:close/>
                    <a:moveTo>
                      <a:pt x="1206785" y="2240248"/>
                    </a:moveTo>
                    <a:cubicBezTo>
                      <a:pt x="1206785" y="2230766"/>
                      <a:pt x="1214480" y="2223071"/>
                      <a:pt x="1223962" y="2223071"/>
                    </a:cubicBezTo>
                    <a:cubicBezTo>
                      <a:pt x="1233444" y="2223071"/>
                      <a:pt x="1241139" y="2230766"/>
                      <a:pt x="1241139" y="2240248"/>
                    </a:cubicBezTo>
                    <a:cubicBezTo>
                      <a:pt x="1241139" y="2249729"/>
                      <a:pt x="1233444" y="2257425"/>
                      <a:pt x="1223962" y="2257425"/>
                    </a:cubicBezTo>
                    <a:cubicBezTo>
                      <a:pt x="1214480" y="2257425"/>
                      <a:pt x="1206785" y="2249729"/>
                      <a:pt x="1206785" y="2240248"/>
                    </a:cubicBezTo>
                    <a:close/>
                    <a:moveTo>
                      <a:pt x="1270285" y="2240248"/>
                    </a:moveTo>
                    <a:cubicBezTo>
                      <a:pt x="1270285" y="2230766"/>
                      <a:pt x="1277980" y="2223071"/>
                      <a:pt x="1287462" y="2223071"/>
                    </a:cubicBezTo>
                    <a:cubicBezTo>
                      <a:pt x="1296944" y="2223071"/>
                      <a:pt x="1304639" y="2230766"/>
                      <a:pt x="1304639" y="2240248"/>
                    </a:cubicBezTo>
                    <a:cubicBezTo>
                      <a:pt x="1304639" y="2249729"/>
                      <a:pt x="1296944" y="2257425"/>
                      <a:pt x="1287462" y="2257425"/>
                    </a:cubicBezTo>
                    <a:cubicBezTo>
                      <a:pt x="1277980" y="2257425"/>
                      <a:pt x="1270285" y="2249729"/>
                      <a:pt x="1270285" y="2240248"/>
                    </a:cubicBezTo>
                    <a:close/>
                    <a:moveTo>
                      <a:pt x="1333785" y="2240248"/>
                    </a:moveTo>
                    <a:cubicBezTo>
                      <a:pt x="1333785" y="2230766"/>
                      <a:pt x="1341480" y="2223071"/>
                      <a:pt x="1350962" y="2223071"/>
                    </a:cubicBezTo>
                    <a:cubicBezTo>
                      <a:pt x="1360444" y="2223071"/>
                      <a:pt x="1368139" y="2230766"/>
                      <a:pt x="1368139" y="2240248"/>
                    </a:cubicBezTo>
                    <a:cubicBezTo>
                      <a:pt x="1368139" y="2249729"/>
                      <a:pt x="1360444" y="2257425"/>
                      <a:pt x="1350962" y="2257425"/>
                    </a:cubicBezTo>
                    <a:cubicBezTo>
                      <a:pt x="1341480" y="2257425"/>
                      <a:pt x="1333785" y="2249729"/>
                      <a:pt x="1333785" y="2240248"/>
                    </a:cubicBezTo>
                    <a:close/>
                    <a:moveTo>
                      <a:pt x="1397285" y="2240248"/>
                    </a:moveTo>
                    <a:cubicBezTo>
                      <a:pt x="1397285" y="2230766"/>
                      <a:pt x="1404980" y="2223071"/>
                      <a:pt x="1414462" y="2223071"/>
                    </a:cubicBezTo>
                    <a:cubicBezTo>
                      <a:pt x="1423944" y="2223071"/>
                      <a:pt x="1431639" y="2230766"/>
                      <a:pt x="1431639" y="2240248"/>
                    </a:cubicBezTo>
                    <a:cubicBezTo>
                      <a:pt x="1431639" y="2249729"/>
                      <a:pt x="1423944" y="2257425"/>
                      <a:pt x="1414462" y="2257425"/>
                    </a:cubicBezTo>
                    <a:cubicBezTo>
                      <a:pt x="1404980" y="2257425"/>
                      <a:pt x="1397285" y="2249729"/>
                      <a:pt x="1397285" y="2240248"/>
                    </a:cubicBezTo>
                    <a:close/>
                    <a:moveTo>
                      <a:pt x="1460785" y="2240248"/>
                    </a:moveTo>
                    <a:cubicBezTo>
                      <a:pt x="1460785" y="2230766"/>
                      <a:pt x="1468480" y="2223071"/>
                      <a:pt x="1477962" y="2223071"/>
                    </a:cubicBezTo>
                    <a:cubicBezTo>
                      <a:pt x="1487444" y="2223071"/>
                      <a:pt x="1495139" y="2230766"/>
                      <a:pt x="1495139" y="2240248"/>
                    </a:cubicBezTo>
                    <a:cubicBezTo>
                      <a:pt x="1495139" y="2249729"/>
                      <a:pt x="1487444" y="2257425"/>
                      <a:pt x="1477962" y="2257425"/>
                    </a:cubicBezTo>
                    <a:cubicBezTo>
                      <a:pt x="1468480" y="2257425"/>
                      <a:pt x="1460785" y="2249729"/>
                      <a:pt x="1460785" y="2240248"/>
                    </a:cubicBezTo>
                    <a:close/>
                    <a:moveTo>
                      <a:pt x="1524285" y="2240248"/>
                    </a:moveTo>
                    <a:cubicBezTo>
                      <a:pt x="1524285" y="2230766"/>
                      <a:pt x="1531980" y="2223071"/>
                      <a:pt x="1541462" y="2223071"/>
                    </a:cubicBezTo>
                    <a:cubicBezTo>
                      <a:pt x="1550944" y="2223071"/>
                      <a:pt x="1558639" y="2230766"/>
                      <a:pt x="1558639" y="2240248"/>
                    </a:cubicBezTo>
                    <a:cubicBezTo>
                      <a:pt x="1558639" y="2249729"/>
                      <a:pt x="1550944" y="2257425"/>
                      <a:pt x="1541462" y="2257425"/>
                    </a:cubicBezTo>
                    <a:cubicBezTo>
                      <a:pt x="1531980" y="2257425"/>
                      <a:pt x="1524285" y="2249729"/>
                      <a:pt x="1524285" y="2240248"/>
                    </a:cubicBezTo>
                    <a:close/>
                    <a:moveTo>
                      <a:pt x="1587785" y="2240248"/>
                    </a:moveTo>
                    <a:cubicBezTo>
                      <a:pt x="1587785" y="2230766"/>
                      <a:pt x="1595480" y="2223071"/>
                      <a:pt x="1604962" y="2223071"/>
                    </a:cubicBezTo>
                    <a:cubicBezTo>
                      <a:pt x="1614444" y="2223071"/>
                      <a:pt x="1622139" y="2230766"/>
                      <a:pt x="1622139" y="2240248"/>
                    </a:cubicBezTo>
                    <a:cubicBezTo>
                      <a:pt x="1622139" y="2249729"/>
                      <a:pt x="1614444" y="2257425"/>
                      <a:pt x="1604962" y="2257425"/>
                    </a:cubicBezTo>
                    <a:cubicBezTo>
                      <a:pt x="1595480" y="2257425"/>
                      <a:pt x="1587785" y="2249729"/>
                      <a:pt x="1587785" y="2240248"/>
                    </a:cubicBezTo>
                    <a:close/>
                    <a:moveTo>
                      <a:pt x="1651285" y="2240248"/>
                    </a:moveTo>
                    <a:cubicBezTo>
                      <a:pt x="1651285" y="2230766"/>
                      <a:pt x="1658980" y="2223071"/>
                      <a:pt x="1668462" y="2223071"/>
                    </a:cubicBezTo>
                    <a:cubicBezTo>
                      <a:pt x="1677944" y="2223071"/>
                      <a:pt x="1685639" y="2230766"/>
                      <a:pt x="1685639" y="2240248"/>
                    </a:cubicBezTo>
                    <a:cubicBezTo>
                      <a:pt x="1685639" y="2249729"/>
                      <a:pt x="1677944" y="2257425"/>
                      <a:pt x="1668462" y="2257425"/>
                    </a:cubicBezTo>
                    <a:cubicBezTo>
                      <a:pt x="1658980" y="2257425"/>
                      <a:pt x="1651285" y="2249729"/>
                      <a:pt x="1651285" y="2240248"/>
                    </a:cubicBezTo>
                    <a:close/>
                    <a:moveTo>
                      <a:pt x="1714500" y="2240248"/>
                    </a:moveTo>
                    <a:cubicBezTo>
                      <a:pt x="1714500" y="2230608"/>
                      <a:pt x="1722323" y="2222785"/>
                      <a:pt x="1731962" y="2222785"/>
                    </a:cubicBezTo>
                    <a:cubicBezTo>
                      <a:pt x="1741601" y="2222785"/>
                      <a:pt x="1749425" y="2230608"/>
                      <a:pt x="1749425" y="2240248"/>
                    </a:cubicBezTo>
                    <a:cubicBezTo>
                      <a:pt x="1749425" y="2249887"/>
                      <a:pt x="1741601" y="2257710"/>
                      <a:pt x="1731962" y="2257710"/>
                    </a:cubicBezTo>
                    <a:cubicBezTo>
                      <a:pt x="1722323" y="2257710"/>
                      <a:pt x="1714500" y="2249887"/>
                      <a:pt x="1714500" y="2240248"/>
                    </a:cubicBezTo>
                    <a:close/>
                    <a:moveTo>
                      <a:pt x="1778000" y="2240248"/>
                    </a:moveTo>
                    <a:cubicBezTo>
                      <a:pt x="1778000" y="2230608"/>
                      <a:pt x="1785823" y="2222785"/>
                      <a:pt x="1795462" y="2222785"/>
                    </a:cubicBezTo>
                    <a:cubicBezTo>
                      <a:pt x="1805101" y="2222785"/>
                      <a:pt x="1812925" y="2230608"/>
                      <a:pt x="1812925" y="2240248"/>
                    </a:cubicBezTo>
                    <a:cubicBezTo>
                      <a:pt x="1812925" y="2249887"/>
                      <a:pt x="1805101" y="2257710"/>
                      <a:pt x="1795462" y="2257710"/>
                    </a:cubicBezTo>
                    <a:cubicBezTo>
                      <a:pt x="1785823" y="2257710"/>
                      <a:pt x="1778000" y="2249887"/>
                      <a:pt x="1778000" y="2240248"/>
                    </a:cubicBezTo>
                    <a:close/>
                    <a:moveTo>
                      <a:pt x="1841500" y="2240248"/>
                    </a:moveTo>
                    <a:cubicBezTo>
                      <a:pt x="1841500" y="2230608"/>
                      <a:pt x="1849323" y="2222785"/>
                      <a:pt x="1858962" y="2222785"/>
                    </a:cubicBezTo>
                    <a:cubicBezTo>
                      <a:pt x="1868601" y="2222785"/>
                      <a:pt x="1876425" y="2230608"/>
                      <a:pt x="1876425" y="2240248"/>
                    </a:cubicBezTo>
                    <a:cubicBezTo>
                      <a:pt x="1876425" y="2249887"/>
                      <a:pt x="1868601" y="2257710"/>
                      <a:pt x="1858962" y="2257710"/>
                    </a:cubicBezTo>
                    <a:cubicBezTo>
                      <a:pt x="1849323" y="2257710"/>
                      <a:pt x="1841500" y="2249887"/>
                      <a:pt x="1841500" y="2240248"/>
                    </a:cubicBezTo>
                    <a:close/>
                    <a:moveTo>
                      <a:pt x="635000" y="2303748"/>
                    </a:moveTo>
                    <a:cubicBezTo>
                      <a:pt x="635000" y="2294108"/>
                      <a:pt x="642823" y="2286285"/>
                      <a:pt x="652462" y="2286285"/>
                    </a:cubicBezTo>
                    <a:cubicBezTo>
                      <a:pt x="662101" y="2286285"/>
                      <a:pt x="669925" y="2294108"/>
                      <a:pt x="669925" y="2303748"/>
                    </a:cubicBezTo>
                    <a:cubicBezTo>
                      <a:pt x="669925" y="2313387"/>
                      <a:pt x="662101" y="2321210"/>
                      <a:pt x="652462" y="2321210"/>
                    </a:cubicBezTo>
                    <a:cubicBezTo>
                      <a:pt x="642823" y="2321210"/>
                      <a:pt x="635000" y="2313387"/>
                      <a:pt x="635000" y="2303748"/>
                    </a:cubicBezTo>
                    <a:close/>
                    <a:moveTo>
                      <a:pt x="698500" y="2303748"/>
                    </a:moveTo>
                    <a:cubicBezTo>
                      <a:pt x="698500" y="2294108"/>
                      <a:pt x="706323" y="2286285"/>
                      <a:pt x="715962" y="2286285"/>
                    </a:cubicBezTo>
                    <a:cubicBezTo>
                      <a:pt x="725601" y="2286285"/>
                      <a:pt x="733425" y="2294108"/>
                      <a:pt x="733425" y="2303748"/>
                    </a:cubicBezTo>
                    <a:cubicBezTo>
                      <a:pt x="733425" y="2313387"/>
                      <a:pt x="725601" y="2321210"/>
                      <a:pt x="715962" y="2321210"/>
                    </a:cubicBezTo>
                    <a:cubicBezTo>
                      <a:pt x="706323" y="2321210"/>
                      <a:pt x="698500" y="2313387"/>
                      <a:pt x="698500" y="2303748"/>
                    </a:cubicBezTo>
                    <a:close/>
                    <a:moveTo>
                      <a:pt x="762000" y="2303748"/>
                    </a:moveTo>
                    <a:cubicBezTo>
                      <a:pt x="762000" y="2294108"/>
                      <a:pt x="769823" y="2286285"/>
                      <a:pt x="779462" y="2286285"/>
                    </a:cubicBezTo>
                    <a:cubicBezTo>
                      <a:pt x="789101" y="2286285"/>
                      <a:pt x="796925" y="2294108"/>
                      <a:pt x="796925" y="2303748"/>
                    </a:cubicBezTo>
                    <a:cubicBezTo>
                      <a:pt x="796925" y="2313387"/>
                      <a:pt x="789101" y="2321210"/>
                      <a:pt x="779462" y="2321210"/>
                    </a:cubicBezTo>
                    <a:cubicBezTo>
                      <a:pt x="769823" y="2321210"/>
                      <a:pt x="762000" y="2313387"/>
                      <a:pt x="762000" y="2303748"/>
                    </a:cubicBezTo>
                    <a:close/>
                    <a:moveTo>
                      <a:pt x="825500" y="2303748"/>
                    </a:moveTo>
                    <a:cubicBezTo>
                      <a:pt x="825500" y="2294108"/>
                      <a:pt x="833323" y="2286285"/>
                      <a:pt x="842962" y="2286285"/>
                    </a:cubicBezTo>
                    <a:cubicBezTo>
                      <a:pt x="852601" y="2286285"/>
                      <a:pt x="860425" y="2294108"/>
                      <a:pt x="860425" y="2303748"/>
                    </a:cubicBezTo>
                    <a:cubicBezTo>
                      <a:pt x="860425" y="2313387"/>
                      <a:pt x="852601" y="2321210"/>
                      <a:pt x="842962" y="2321210"/>
                    </a:cubicBezTo>
                    <a:cubicBezTo>
                      <a:pt x="833323" y="2321210"/>
                      <a:pt x="825500" y="2313387"/>
                      <a:pt x="825500" y="2303748"/>
                    </a:cubicBezTo>
                    <a:close/>
                    <a:moveTo>
                      <a:pt x="889285" y="2303748"/>
                    </a:moveTo>
                    <a:cubicBezTo>
                      <a:pt x="889285" y="2294266"/>
                      <a:pt x="896980" y="2286571"/>
                      <a:pt x="906462" y="2286571"/>
                    </a:cubicBezTo>
                    <a:cubicBezTo>
                      <a:pt x="915944" y="2286571"/>
                      <a:pt x="923639" y="2294266"/>
                      <a:pt x="923639" y="2303748"/>
                    </a:cubicBezTo>
                    <a:cubicBezTo>
                      <a:pt x="923639" y="2313229"/>
                      <a:pt x="915944" y="2320925"/>
                      <a:pt x="906462" y="2320925"/>
                    </a:cubicBezTo>
                    <a:cubicBezTo>
                      <a:pt x="896980" y="2320925"/>
                      <a:pt x="889285" y="2313229"/>
                      <a:pt x="889285" y="2303748"/>
                    </a:cubicBezTo>
                    <a:close/>
                    <a:moveTo>
                      <a:pt x="952785" y="2303748"/>
                    </a:moveTo>
                    <a:cubicBezTo>
                      <a:pt x="952785" y="2294266"/>
                      <a:pt x="960480" y="2286571"/>
                      <a:pt x="969962" y="2286571"/>
                    </a:cubicBezTo>
                    <a:cubicBezTo>
                      <a:pt x="979444" y="2286571"/>
                      <a:pt x="987139" y="2294266"/>
                      <a:pt x="987139" y="2303748"/>
                    </a:cubicBezTo>
                    <a:cubicBezTo>
                      <a:pt x="987139" y="2313229"/>
                      <a:pt x="979444" y="2320925"/>
                      <a:pt x="969962" y="2320925"/>
                    </a:cubicBezTo>
                    <a:cubicBezTo>
                      <a:pt x="960480" y="2320925"/>
                      <a:pt x="952785" y="2313229"/>
                      <a:pt x="952785" y="2303748"/>
                    </a:cubicBezTo>
                    <a:close/>
                    <a:moveTo>
                      <a:pt x="1016285" y="2303748"/>
                    </a:moveTo>
                    <a:cubicBezTo>
                      <a:pt x="1016285" y="2294266"/>
                      <a:pt x="1023980" y="2286571"/>
                      <a:pt x="1033462" y="2286571"/>
                    </a:cubicBezTo>
                    <a:cubicBezTo>
                      <a:pt x="1042944" y="2286571"/>
                      <a:pt x="1050639" y="2294266"/>
                      <a:pt x="1050639" y="2303748"/>
                    </a:cubicBezTo>
                    <a:cubicBezTo>
                      <a:pt x="1050639" y="2313229"/>
                      <a:pt x="1042944" y="2320925"/>
                      <a:pt x="1033462" y="2320925"/>
                    </a:cubicBezTo>
                    <a:cubicBezTo>
                      <a:pt x="1023980" y="2320925"/>
                      <a:pt x="1016285" y="2313229"/>
                      <a:pt x="1016285" y="2303748"/>
                    </a:cubicBezTo>
                    <a:close/>
                    <a:moveTo>
                      <a:pt x="1079785" y="2303748"/>
                    </a:moveTo>
                    <a:cubicBezTo>
                      <a:pt x="1079785" y="2294266"/>
                      <a:pt x="1087480" y="2286571"/>
                      <a:pt x="1096962" y="2286571"/>
                    </a:cubicBezTo>
                    <a:cubicBezTo>
                      <a:pt x="1106444" y="2286571"/>
                      <a:pt x="1114139" y="2294266"/>
                      <a:pt x="1114139" y="2303748"/>
                    </a:cubicBezTo>
                    <a:cubicBezTo>
                      <a:pt x="1114139" y="2313229"/>
                      <a:pt x="1106444" y="2320925"/>
                      <a:pt x="1096962" y="2320925"/>
                    </a:cubicBezTo>
                    <a:cubicBezTo>
                      <a:pt x="1087480" y="2320925"/>
                      <a:pt x="1079785" y="2313229"/>
                      <a:pt x="1079785" y="2303748"/>
                    </a:cubicBezTo>
                    <a:close/>
                    <a:moveTo>
                      <a:pt x="1143285" y="2303748"/>
                    </a:moveTo>
                    <a:cubicBezTo>
                      <a:pt x="1143285" y="2294266"/>
                      <a:pt x="1150980" y="2286571"/>
                      <a:pt x="1160462" y="2286571"/>
                    </a:cubicBezTo>
                    <a:cubicBezTo>
                      <a:pt x="1169944" y="2286571"/>
                      <a:pt x="1177639" y="2294266"/>
                      <a:pt x="1177639" y="2303748"/>
                    </a:cubicBezTo>
                    <a:cubicBezTo>
                      <a:pt x="1177639" y="2313229"/>
                      <a:pt x="1169944" y="2320925"/>
                      <a:pt x="1160462" y="2320925"/>
                    </a:cubicBezTo>
                    <a:cubicBezTo>
                      <a:pt x="1150980" y="2320925"/>
                      <a:pt x="1143285" y="2313229"/>
                      <a:pt x="1143285" y="2303748"/>
                    </a:cubicBezTo>
                    <a:close/>
                    <a:moveTo>
                      <a:pt x="1206785" y="2303748"/>
                    </a:moveTo>
                    <a:cubicBezTo>
                      <a:pt x="1206785" y="2294266"/>
                      <a:pt x="1214480" y="2286571"/>
                      <a:pt x="1223962" y="2286571"/>
                    </a:cubicBezTo>
                    <a:cubicBezTo>
                      <a:pt x="1233444" y="2286571"/>
                      <a:pt x="1241139" y="2294266"/>
                      <a:pt x="1241139" y="2303748"/>
                    </a:cubicBezTo>
                    <a:cubicBezTo>
                      <a:pt x="1241139" y="2313229"/>
                      <a:pt x="1233444" y="2320925"/>
                      <a:pt x="1223962" y="2320925"/>
                    </a:cubicBezTo>
                    <a:cubicBezTo>
                      <a:pt x="1214480" y="2320925"/>
                      <a:pt x="1206785" y="2313229"/>
                      <a:pt x="1206785" y="2303748"/>
                    </a:cubicBezTo>
                    <a:close/>
                    <a:moveTo>
                      <a:pt x="1270285" y="2303748"/>
                    </a:moveTo>
                    <a:cubicBezTo>
                      <a:pt x="1270285" y="2294266"/>
                      <a:pt x="1277980" y="2286571"/>
                      <a:pt x="1287462" y="2286571"/>
                    </a:cubicBezTo>
                    <a:cubicBezTo>
                      <a:pt x="1296944" y="2286571"/>
                      <a:pt x="1304639" y="2294266"/>
                      <a:pt x="1304639" y="2303748"/>
                    </a:cubicBezTo>
                    <a:cubicBezTo>
                      <a:pt x="1304639" y="2313229"/>
                      <a:pt x="1296944" y="2320925"/>
                      <a:pt x="1287462" y="2320925"/>
                    </a:cubicBezTo>
                    <a:cubicBezTo>
                      <a:pt x="1277980" y="2320925"/>
                      <a:pt x="1270285" y="2313229"/>
                      <a:pt x="1270285" y="2303748"/>
                    </a:cubicBezTo>
                    <a:close/>
                    <a:moveTo>
                      <a:pt x="1333785" y="2303748"/>
                    </a:moveTo>
                    <a:cubicBezTo>
                      <a:pt x="1333785" y="2294266"/>
                      <a:pt x="1341480" y="2286571"/>
                      <a:pt x="1350962" y="2286571"/>
                    </a:cubicBezTo>
                    <a:cubicBezTo>
                      <a:pt x="1360444" y="2286571"/>
                      <a:pt x="1368139" y="2294266"/>
                      <a:pt x="1368139" y="2303748"/>
                    </a:cubicBezTo>
                    <a:cubicBezTo>
                      <a:pt x="1368139" y="2313229"/>
                      <a:pt x="1360444" y="2320925"/>
                      <a:pt x="1350962" y="2320925"/>
                    </a:cubicBezTo>
                    <a:cubicBezTo>
                      <a:pt x="1341480" y="2320925"/>
                      <a:pt x="1333785" y="2313229"/>
                      <a:pt x="1333785" y="2303748"/>
                    </a:cubicBezTo>
                    <a:close/>
                    <a:moveTo>
                      <a:pt x="1397285" y="2303748"/>
                    </a:moveTo>
                    <a:cubicBezTo>
                      <a:pt x="1397285" y="2294266"/>
                      <a:pt x="1404980" y="2286571"/>
                      <a:pt x="1414462" y="2286571"/>
                    </a:cubicBezTo>
                    <a:cubicBezTo>
                      <a:pt x="1423944" y="2286571"/>
                      <a:pt x="1431639" y="2294266"/>
                      <a:pt x="1431639" y="2303748"/>
                    </a:cubicBezTo>
                    <a:cubicBezTo>
                      <a:pt x="1431639" y="2313229"/>
                      <a:pt x="1423944" y="2320925"/>
                      <a:pt x="1414462" y="2320925"/>
                    </a:cubicBezTo>
                    <a:cubicBezTo>
                      <a:pt x="1404980" y="2320925"/>
                      <a:pt x="1397285" y="2313229"/>
                      <a:pt x="1397285" y="2303748"/>
                    </a:cubicBezTo>
                    <a:close/>
                    <a:moveTo>
                      <a:pt x="1460785" y="2303748"/>
                    </a:moveTo>
                    <a:cubicBezTo>
                      <a:pt x="1460785" y="2294266"/>
                      <a:pt x="1468480" y="2286571"/>
                      <a:pt x="1477962" y="2286571"/>
                    </a:cubicBezTo>
                    <a:cubicBezTo>
                      <a:pt x="1487444" y="2286571"/>
                      <a:pt x="1495139" y="2294266"/>
                      <a:pt x="1495139" y="2303748"/>
                    </a:cubicBezTo>
                    <a:cubicBezTo>
                      <a:pt x="1495139" y="2313229"/>
                      <a:pt x="1487444" y="2320925"/>
                      <a:pt x="1477962" y="2320925"/>
                    </a:cubicBezTo>
                    <a:cubicBezTo>
                      <a:pt x="1468480" y="2320925"/>
                      <a:pt x="1460785" y="2313229"/>
                      <a:pt x="1460785" y="2303748"/>
                    </a:cubicBezTo>
                    <a:close/>
                    <a:moveTo>
                      <a:pt x="1524000" y="2303748"/>
                    </a:moveTo>
                    <a:cubicBezTo>
                      <a:pt x="1524000" y="2294108"/>
                      <a:pt x="1531823" y="2286285"/>
                      <a:pt x="1541462" y="2286285"/>
                    </a:cubicBezTo>
                    <a:cubicBezTo>
                      <a:pt x="1551101" y="2286285"/>
                      <a:pt x="1558925" y="2294108"/>
                      <a:pt x="1558925" y="2303748"/>
                    </a:cubicBezTo>
                    <a:cubicBezTo>
                      <a:pt x="1558925" y="2313387"/>
                      <a:pt x="1551101" y="2321210"/>
                      <a:pt x="1541462" y="2321210"/>
                    </a:cubicBezTo>
                    <a:cubicBezTo>
                      <a:pt x="1531823" y="2321210"/>
                      <a:pt x="1524000" y="2313387"/>
                      <a:pt x="1524000" y="2303748"/>
                    </a:cubicBezTo>
                    <a:close/>
                    <a:moveTo>
                      <a:pt x="1587500" y="2303748"/>
                    </a:moveTo>
                    <a:cubicBezTo>
                      <a:pt x="1587500" y="2294108"/>
                      <a:pt x="1595323" y="2286285"/>
                      <a:pt x="1604962" y="2286285"/>
                    </a:cubicBezTo>
                    <a:cubicBezTo>
                      <a:pt x="1614601" y="2286285"/>
                      <a:pt x="1622425" y="2294108"/>
                      <a:pt x="1622425" y="2303748"/>
                    </a:cubicBezTo>
                    <a:cubicBezTo>
                      <a:pt x="1622425" y="2313387"/>
                      <a:pt x="1614601" y="2321210"/>
                      <a:pt x="1604962" y="2321210"/>
                    </a:cubicBezTo>
                    <a:cubicBezTo>
                      <a:pt x="1595323" y="2321210"/>
                      <a:pt x="1587500" y="2313387"/>
                      <a:pt x="1587500" y="2303748"/>
                    </a:cubicBezTo>
                    <a:close/>
                    <a:moveTo>
                      <a:pt x="1651000" y="2303748"/>
                    </a:moveTo>
                    <a:cubicBezTo>
                      <a:pt x="1651000" y="2294108"/>
                      <a:pt x="1658823" y="2286285"/>
                      <a:pt x="1668462" y="2286285"/>
                    </a:cubicBezTo>
                    <a:cubicBezTo>
                      <a:pt x="1678101" y="2286285"/>
                      <a:pt x="1685925" y="2294108"/>
                      <a:pt x="1685925" y="2303748"/>
                    </a:cubicBezTo>
                    <a:cubicBezTo>
                      <a:pt x="1685925" y="2313387"/>
                      <a:pt x="1678101" y="2321210"/>
                      <a:pt x="1668462" y="2321210"/>
                    </a:cubicBezTo>
                    <a:cubicBezTo>
                      <a:pt x="1658823" y="2321210"/>
                      <a:pt x="1651000" y="2313387"/>
                      <a:pt x="1651000" y="2303748"/>
                    </a:cubicBezTo>
                    <a:close/>
                    <a:moveTo>
                      <a:pt x="1714500" y="2303748"/>
                    </a:moveTo>
                    <a:cubicBezTo>
                      <a:pt x="1714500" y="2294108"/>
                      <a:pt x="1722323" y="2286285"/>
                      <a:pt x="1731962" y="2286285"/>
                    </a:cubicBezTo>
                    <a:cubicBezTo>
                      <a:pt x="1741601" y="2286285"/>
                      <a:pt x="1749425" y="2294108"/>
                      <a:pt x="1749425" y="2303748"/>
                    </a:cubicBezTo>
                    <a:cubicBezTo>
                      <a:pt x="1749425" y="2313387"/>
                      <a:pt x="1741601" y="2321210"/>
                      <a:pt x="1731962" y="2321210"/>
                    </a:cubicBezTo>
                    <a:cubicBezTo>
                      <a:pt x="1722323" y="2321210"/>
                      <a:pt x="1714500" y="2313387"/>
                      <a:pt x="1714500" y="2303748"/>
                    </a:cubicBezTo>
                    <a:close/>
                    <a:moveTo>
                      <a:pt x="1778000" y="2303748"/>
                    </a:moveTo>
                    <a:cubicBezTo>
                      <a:pt x="1778000" y="2294108"/>
                      <a:pt x="1785823" y="2286285"/>
                      <a:pt x="1795462" y="2286285"/>
                    </a:cubicBezTo>
                    <a:cubicBezTo>
                      <a:pt x="1805101" y="2286285"/>
                      <a:pt x="1812925" y="2294108"/>
                      <a:pt x="1812925" y="2303748"/>
                    </a:cubicBezTo>
                    <a:cubicBezTo>
                      <a:pt x="1812925" y="2313387"/>
                      <a:pt x="1805101" y="2321210"/>
                      <a:pt x="1795462" y="2321210"/>
                    </a:cubicBezTo>
                    <a:cubicBezTo>
                      <a:pt x="1785823" y="2321210"/>
                      <a:pt x="1778000" y="2313387"/>
                      <a:pt x="1778000" y="2303748"/>
                    </a:cubicBezTo>
                    <a:close/>
                    <a:moveTo>
                      <a:pt x="762000" y="2367248"/>
                    </a:moveTo>
                    <a:cubicBezTo>
                      <a:pt x="762000" y="2357608"/>
                      <a:pt x="769823" y="2349785"/>
                      <a:pt x="779462" y="2349785"/>
                    </a:cubicBezTo>
                    <a:cubicBezTo>
                      <a:pt x="789101" y="2349785"/>
                      <a:pt x="796925" y="2357608"/>
                      <a:pt x="796925" y="2367248"/>
                    </a:cubicBezTo>
                    <a:cubicBezTo>
                      <a:pt x="796925" y="2376887"/>
                      <a:pt x="789101" y="2384710"/>
                      <a:pt x="779462" y="2384710"/>
                    </a:cubicBezTo>
                    <a:cubicBezTo>
                      <a:pt x="769823" y="2384710"/>
                      <a:pt x="762000" y="2376887"/>
                      <a:pt x="762000" y="2367248"/>
                    </a:cubicBezTo>
                    <a:close/>
                    <a:moveTo>
                      <a:pt x="825500" y="2367248"/>
                    </a:moveTo>
                    <a:cubicBezTo>
                      <a:pt x="825500" y="2357608"/>
                      <a:pt x="833323" y="2349785"/>
                      <a:pt x="842962" y="2349785"/>
                    </a:cubicBezTo>
                    <a:cubicBezTo>
                      <a:pt x="852601" y="2349785"/>
                      <a:pt x="860425" y="2357608"/>
                      <a:pt x="860425" y="2367248"/>
                    </a:cubicBezTo>
                    <a:cubicBezTo>
                      <a:pt x="860425" y="2376887"/>
                      <a:pt x="852601" y="2384710"/>
                      <a:pt x="842962" y="2384710"/>
                    </a:cubicBezTo>
                    <a:cubicBezTo>
                      <a:pt x="833323" y="2384710"/>
                      <a:pt x="825500" y="2376887"/>
                      <a:pt x="825500" y="2367248"/>
                    </a:cubicBezTo>
                    <a:close/>
                    <a:moveTo>
                      <a:pt x="889000" y="2367248"/>
                    </a:moveTo>
                    <a:cubicBezTo>
                      <a:pt x="889000" y="2357608"/>
                      <a:pt x="896823" y="2349785"/>
                      <a:pt x="906462" y="2349785"/>
                    </a:cubicBezTo>
                    <a:cubicBezTo>
                      <a:pt x="916101" y="2349785"/>
                      <a:pt x="923925" y="2357608"/>
                      <a:pt x="923925" y="2367248"/>
                    </a:cubicBezTo>
                    <a:cubicBezTo>
                      <a:pt x="923925" y="2376887"/>
                      <a:pt x="916101" y="2384710"/>
                      <a:pt x="906462" y="2384710"/>
                    </a:cubicBezTo>
                    <a:cubicBezTo>
                      <a:pt x="896823" y="2384710"/>
                      <a:pt x="889000" y="2376887"/>
                      <a:pt x="889000" y="2367248"/>
                    </a:cubicBezTo>
                    <a:close/>
                    <a:moveTo>
                      <a:pt x="952500" y="2367248"/>
                    </a:moveTo>
                    <a:cubicBezTo>
                      <a:pt x="952500" y="2357608"/>
                      <a:pt x="960323" y="2349785"/>
                      <a:pt x="969962" y="2349785"/>
                    </a:cubicBezTo>
                    <a:cubicBezTo>
                      <a:pt x="979601" y="2349785"/>
                      <a:pt x="987425" y="2357608"/>
                      <a:pt x="987425" y="2367248"/>
                    </a:cubicBezTo>
                    <a:cubicBezTo>
                      <a:pt x="987425" y="2376887"/>
                      <a:pt x="979601" y="2384710"/>
                      <a:pt x="969962" y="2384710"/>
                    </a:cubicBezTo>
                    <a:cubicBezTo>
                      <a:pt x="960323" y="2384710"/>
                      <a:pt x="952500" y="2376887"/>
                      <a:pt x="952500" y="2367248"/>
                    </a:cubicBezTo>
                    <a:close/>
                    <a:moveTo>
                      <a:pt x="1016000" y="2367248"/>
                    </a:moveTo>
                    <a:cubicBezTo>
                      <a:pt x="1016000" y="2357608"/>
                      <a:pt x="1023823" y="2349785"/>
                      <a:pt x="1033462" y="2349785"/>
                    </a:cubicBezTo>
                    <a:cubicBezTo>
                      <a:pt x="1043101" y="2349785"/>
                      <a:pt x="1050925" y="2357608"/>
                      <a:pt x="1050925" y="2367248"/>
                    </a:cubicBezTo>
                    <a:cubicBezTo>
                      <a:pt x="1050925" y="2376887"/>
                      <a:pt x="1043101" y="2384710"/>
                      <a:pt x="1033462" y="2384710"/>
                    </a:cubicBezTo>
                    <a:cubicBezTo>
                      <a:pt x="1023823" y="2384710"/>
                      <a:pt x="1016000" y="2376887"/>
                      <a:pt x="1016000" y="2367248"/>
                    </a:cubicBezTo>
                    <a:close/>
                    <a:moveTo>
                      <a:pt x="1079500" y="2367248"/>
                    </a:moveTo>
                    <a:cubicBezTo>
                      <a:pt x="1079500" y="2357608"/>
                      <a:pt x="1087323" y="2349785"/>
                      <a:pt x="1096962" y="2349785"/>
                    </a:cubicBezTo>
                    <a:cubicBezTo>
                      <a:pt x="1106601" y="2349785"/>
                      <a:pt x="1114425" y="2357608"/>
                      <a:pt x="1114425" y="2367248"/>
                    </a:cubicBezTo>
                    <a:cubicBezTo>
                      <a:pt x="1114425" y="2376887"/>
                      <a:pt x="1106601" y="2384710"/>
                      <a:pt x="1096962" y="2384710"/>
                    </a:cubicBezTo>
                    <a:cubicBezTo>
                      <a:pt x="1087323" y="2384710"/>
                      <a:pt x="1079500" y="2376887"/>
                      <a:pt x="1079500" y="2367248"/>
                    </a:cubicBezTo>
                    <a:close/>
                    <a:moveTo>
                      <a:pt x="1143000" y="2367248"/>
                    </a:moveTo>
                    <a:cubicBezTo>
                      <a:pt x="1143000" y="2357608"/>
                      <a:pt x="1150823" y="2349785"/>
                      <a:pt x="1160462" y="2349785"/>
                    </a:cubicBezTo>
                    <a:cubicBezTo>
                      <a:pt x="1170101" y="2349785"/>
                      <a:pt x="1177925" y="2357608"/>
                      <a:pt x="1177925" y="2367248"/>
                    </a:cubicBezTo>
                    <a:cubicBezTo>
                      <a:pt x="1177925" y="2376887"/>
                      <a:pt x="1170101" y="2384710"/>
                      <a:pt x="1160462" y="2384710"/>
                    </a:cubicBezTo>
                    <a:cubicBezTo>
                      <a:pt x="1150823" y="2384710"/>
                      <a:pt x="1143000" y="2376887"/>
                      <a:pt x="1143000" y="2367248"/>
                    </a:cubicBezTo>
                    <a:close/>
                    <a:moveTo>
                      <a:pt x="1206500" y="2367248"/>
                    </a:moveTo>
                    <a:cubicBezTo>
                      <a:pt x="1206500" y="2357608"/>
                      <a:pt x="1214323" y="2349785"/>
                      <a:pt x="1223962" y="2349785"/>
                    </a:cubicBezTo>
                    <a:cubicBezTo>
                      <a:pt x="1233601" y="2349785"/>
                      <a:pt x="1241425" y="2357608"/>
                      <a:pt x="1241425" y="2367248"/>
                    </a:cubicBezTo>
                    <a:cubicBezTo>
                      <a:pt x="1241425" y="2376887"/>
                      <a:pt x="1233601" y="2384710"/>
                      <a:pt x="1223962" y="2384710"/>
                    </a:cubicBezTo>
                    <a:cubicBezTo>
                      <a:pt x="1214323" y="2384710"/>
                      <a:pt x="1206500" y="2376887"/>
                      <a:pt x="1206500" y="2367248"/>
                    </a:cubicBezTo>
                    <a:close/>
                    <a:moveTo>
                      <a:pt x="1270000" y="2367248"/>
                    </a:moveTo>
                    <a:cubicBezTo>
                      <a:pt x="1270000" y="2357608"/>
                      <a:pt x="1277823" y="2349785"/>
                      <a:pt x="1287462" y="2349785"/>
                    </a:cubicBezTo>
                    <a:cubicBezTo>
                      <a:pt x="1297101" y="2349785"/>
                      <a:pt x="1304925" y="2357608"/>
                      <a:pt x="1304925" y="2367248"/>
                    </a:cubicBezTo>
                    <a:cubicBezTo>
                      <a:pt x="1304925" y="2376887"/>
                      <a:pt x="1297101" y="2384710"/>
                      <a:pt x="1287462" y="2384710"/>
                    </a:cubicBezTo>
                    <a:cubicBezTo>
                      <a:pt x="1277823" y="2384710"/>
                      <a:pt x="1270000" y="2376887"/>
                      <a:pt x="1270000" y="2367248"/>
                    </a:cubicBezTo>
                    <a:close/>
                    <a:moveTo>
                      <a:pt x="1333500" y="2367248"/>
                    </a:moveTo>
                    <a:cubicBezTo>
                      <a:pt x="1333500" y="2357608"/>
                      <a:pt x="1341323" y="2349785"/>
                      <a:pt x="1350962" y="2349785"/>
                    </a:cubicBezTo>
                    <a:cubicBezTo>
                      <a:pt x="1360601" y="2349785"/>
                      <a:pt x="1368425" y="2357608"/>
                      <a:pt x="1368425" y="2367248"/>
                    </a:cubicBezTo>
                    <a:cubicBezTo>
                      <a:pt x="1368425" y="2376887"/>
                      <a:pt x="1360601" y="2384710"/>
                      <a:pt x="1350962" y="2384710"/>
                    </a:cubicBezTo>
                    <a:cubicBezTo>
                      <a:pt x="1341323" y="2384710"/>
                      <a:pt x="1333500" y="2376887"/>
                      <a:pt x="1333500" y="2367248"/>
                    </a:cubicBezTo>
                    <a:close/>
                    <a:moveTo>
                      <a:pt x="1397000" y="2367248"/>
                    </a:moveTo>
                    <a:cubicBezTo>
                      <a:pt x="1397000" y="2357608"/>
                      <a:pt x="1404823" y="2349785"/>
                      <a:pt x="1414462" y="2349785"/>
                    </a:cubicBezTo>
                    <a:cubicBezTo>
                      <a:pt x="1424101" y="2349785"/>
                      <a:pt x="1431925" y="2357608"/>
                      <a:pt x="1431925" y="2367248"/>
                    </a:cubicBezTo>
                    <a:cubicBezTo>
                      <a:pt x="1431925" y="2376887"/>
                      <a:pt x="1424101" y="2384710"/>
                      <a:pt x="1414462" y="2384710"/>
                    </a:cubicBezTo>
                    <a:cubicBezTo>
                      <a:pt x="1404823" y="2384710"/>
                      <a:pt x="1397000" y="2376887"/>
                      <a:pt x="1397000" y="2367248"/>
                    </a:cubicBezTo>
                    <a:close/>
                    <a:moveTo>
                      <a:pt x="1460500" y="2367248"/>
                    </a:moveTo>
                    <a:cubicBezTo>
                      <a:pt x="1460500" y="2357608"/>
                      <a:pt x="1468323" y="2349785"/>
                      <a:pt x="1477962" y="2349785"/>
                    </a:cubicBezTo>
                    <a:cubicBezTo>
                      <a:pt x="1487601" y="2349785"/>
                      <a:pt x="1495425" y="2357608"/>
                      <a:pt x="1495425" y="2367248"/>
                    </a:cubicBezTo>
                    <a:cubicBezTo>
                      <a:pt x="1495425" y="2376887"/>
                      <a:pt x="1487601" y="2384710"/>
                      <a:pt x="1477962" y="2384710"/>
                    </a:cubicBezTo>
                    <a:cubicBezTo>
                      <a:pt x="1468323" y="2384710"/>
                      <a:pt x="1460500" y="2376887"/>
                      <a:pt x="1460500" y="2367248"/>
                    </a:cubicBezTo>
                    <a:close/>
                    <a:moveTo>
                      <a:pt x="1524000" y="2367248"/>
                    </a:moveTo>
                    <a:cubicBezTo>
                      <a:pt x="1524000" y="2357608"/>
                      <a:pt x="1531823" y="2349785"/>
                      <a:pt x="1541462" y="2349785"/>
                    </a:cubicBezTo>
                    <a:cubicBezTo>
                      <a:pt x="1551101" y="2349785"/>
                      <a:pt x="1558925" y="2357608"/>
                      <a:pt x="1558925" y="2367248"/>
                    </a:cubicBezTo>
                    <a:cubicBezTo>
                      <a:pt x="1558925" y="2376887"/>
                      <a:pt x="1551101" y="2384710"/>
                      <a:pt x="1541462" y="2384710"/>
                    </a:cubicBezTo>
                    <a:cubicBezTo>
                      <a:pt x="1531823" y="2384710"/>
                      <a:pt x="1524000" y="2376887"/>
                      <a:pt x="1524000" y="2367248"/>
                    </a:cubicBezTo>
                    <a:close/>
                    <a:moveTo>
                      <a:pt x="1587500" y="2367248"/>
                    </a:moveTo>
                    <a:cubicBezTo>
                      <a:pt x="1587500" y="2357608"/>
                      <a:pt x="1595323" y="2349785"/>
                      <a:pt x="1604962" y="2349785"/>
                    </a:cubicBezTo>
                    <a:cubicBezTo>
                      <a:pt x="1614601" y="2349785"/>
                      <a:pt x="1622425" y="2357608"/>
                      <a:pt x="1622425" y="2367248"/>
                    </a:cubicBezTo>
                    <a:cubicBezTo>
                      <a:pt x="1622425" y="2376887"/>
                      <a:pt x="1614601" y="2384710"/>
                      <a:pt x="1604962" y="2384710"/>
                    </a:cubicBezTo>
                    <a:cubicBezTo>
                      <a:pt x="1595323" y="2384710"/>
                      <a:pt x="1587500" y="2376887"/>
                      <a:pt x="1587500" y="2367248"/>
                    </a:cubicBezTo>
                    <a:close/>
                    <a:moveTo>
                      <a:pt x="1651000" y="2367248"/>
                    </a:moveTo>
                    <a:cubicBezTo>
                      <a:pt x="1651000" y="2357608"/>
                      <a:pt x="1658823" y="2349785"/>
                      <a:pt x="1668462" y="2349785"/>
                    </a:cubicBezTo>
                    <a:cubicBezTo>
                      <a:pt x="1678101" y="2349785"/>
                      <a:pt x="1685925" y="2357608"/>
                      <a:pt x="1685925" y="2367248"/>
                    </a:cubicBezTo>
                    <a:cubicBezTo>
                      <a:pt x="1685925" y="2376887"/>
                      <a:pt x="1678101" y="2384710"/>
                      <a:pt x="1668462" y="2384710"/>
                    </a:cubicBezTo>
                    <a:cubicBezTo>
                      <a:pt x="1658823" y="2384710"/>
                      <a:pt x="1651000" y="2376887"/>
                      <a:pt x="1651000" y="2367248"/>
                    </a:cubicBezTo>
                    <a:close/>
                    <a:moveTo>
                      <a:pt x="952500" y="2430748"/>
                    </a:moveTo>
                    <a:cubicBezTo>
                      <a:pt x="952500" y="2421108"/>
                      <a:pt x="960323" y="2413285"/>
                      <a:pt x="969962" y="2413285"/>
                    </a:cubicBezTo>
                    <a:cubicBezTo>
                      <a:pt x="979601" y="2413285"/>
                      <a:pt x="987425" y="2421108"/>
                      <a:pt x="987425" y="2430748"/>
                    </a:cubicBezTo>
                    <a:cubicBezTo>
                      <a:pt x="987425" y="2440387"/>
                      <a:pt x="979601" y="2448210"/>
                      <a:pt x="969962" y="2448210"/>
                    </a:cubicBezTo>
                    <a:cubicBezTo>
                      <a:pt x="960323" y="2448210"/>
                      <a:pt x="952500" y="2440387"/>
                      <a:pt x="952500" y="2430748"/>
                    </a:cubicBezTo>
                    <a:close/>
                    <a:moveTo>
                      <a:pt x="1016000" y="2430748"/>
                    </a:moveTo>
                    <a:cubicBezTo>
                      <a:pt x="1016000" y="2421108"/>
                      <a:pt x="1023823" y="2413285"/>
                      <a:pt x="1033462" y="2413285"/>
                    </a:cubicBezTo>
                    <a:cubicBezTo>
                      <a:pt x="1043101" y="2413285"/>
                      <a:pt x="1050925" y="2421108"/>
                      <a:pt x="1050925" y="2430748"/>
                    </a:cubicBezTo>
                    <a:cubicBezTo>
                      <a:pt x="1050925" y="2440387"/>
                      <a:pt x="1043101" y="2448210"/>
                      <a:pt x="1033462" y="2448210"/>
                    </a:cubicBezTo>
                    <a:cubicBezTo>
                      <a:pt x="1023823" y="2448210"/>
                      <a:pt x="1016000" y="2440387"/>
                      <a:pt x="1016000" y="2430748"/>
                    </a:cubicBezTo>
                    <a:close/>
                    <a:moveTo>
                      <a:pt x="1079500" y="2430748"/>
                    </a:moveTo>
                    <a:cubicBezTo>
                      <a:pt x="1079500" y="2421108"/>
                      <a:pt x="1087323" y="2413285"/>
                      <a:pt x="1096962" y="2413285"/>
                    </a:cubicBezTo>
                    <a:cubicBezTo>
                      <a:pt x="1106601" y="2413285"/>
                      <a:pt x="1114425" y="2421108"/>
                      <a:pt x="1114425" y="2430748"/>
                    </a:cubicBezTo>
                    <a:cubicBezTo>
                      <a:pt x="1114425" y="2440387"/>
                      <a:pt x="1106601" y="2448210"/>
                      <a:pt x="1096962" y="2448210"/>
                    </a:cubicBezTo>
                    <a:cubicBezTo>
                      <a:pt x="1087323" y="2448210"/>
                      <a:pt x="1079500" y="2440387"/>
                      <a:pt x="1079500" y="2430748"/>
                    </a:cubicBezTo>
                    <a:close/>
                    <a:moveTo>
                      <a:pt x="1143000" y="2430748"/>
                    </a:moveTo>
                    <a:cubicBezTo>
                      <a:pt x="1143000" y="2421108"/>
                      <a:pt x="1150823" y="2413285"/>
                      <a:pt x="1160462" y="2413285"/>
                    </a:cubicBezTo>
                    <a:cubicBezTo>
                      <a:pt x="1170101" y="2413285"/>
                      <a:pt x="1177925" y="2421108"/>
                      <a:pt x="1177925" y="2430748"/>
                    </a:cubicBezTo>
                    <a:cubicBezTo>
                      <a:pt x="1177925" y="2440387"/>
                      <a:pt x="1170101" y="2448210"/>
                      <a:pt x="1160462" y="2448210"/>
                    </a:cubicBezTo>
                    <a:cubicBezTo>
                      <a:pt x="1150823" y="2448210"/>
                      <a:pt x="1143000" y="2440387"/>
                      <a:pt x="1143000" y="2430748"/>
                    </a:cubicBezTo>
                    <a:close/>
                    <a:moveTo>
                      <a:pt x="1206500" y="2430748"/>
                    </a:moveTo>
                    <a:cubicBezTo>
                      <a:pt x="1206500" y="2421108"/>
                      <a:pt x="1214323" y="2413285"/>
                      <a:pt x="1223962" y="2413285"/>
                    </a:cubicBezTo>
                    <a:cubicBezTo>
                      <a:pt x="1233601" y="2413285"/>
                      <a:pt x="1241425" y="2421108"/>
                      <a:pt x="1241425" y="2430748"/>
                    </a:cubicBezTo>
                    <a:cubicBezTo>
                      <a:pt x="1241425" y="2440387"/>
                      <a:pt x="1233601" y="2448210"/>
                      <a:pt x="1223962" y="2448210"/>
                    </a:cubicBezTo>
                    <a:cubicBezTo>
                      <a:pt x="1214323" y="2448210"/>
                      <a:pt x="1206500" y="2440387"/>
                      <a:pt x="1206500" y="2430748"/>
                    </a:cubicBezTo>
                    <a:close/>
                    <a:moveTo>
                      <a:pt x="1270000" y="2430748"/>
                    </a:moveTo>
                    <a:cubicBezTo>
                      <a:pt x="1270000" y="2421108"/>
                      <a:pt x="1277823" y="2413285"/>
                      <a:pt x="1287462" y="2413285"/>
                    </a:cubicBezTo>
                    <a:cubicBezTo>
                      <a:pt x="1297101" y="2413285"/>
                      <a:pt x="1304925" y="2421108"/>
                      <a:pt x="1304925" y="2430748"/>
                    </a:cubicBezTo>
                    <a:cubicBezTo>
                      <a:pt x="1304925" y="2440387"/>
                      <a:pt x="1297101" y="2448210"/>
                      <a:pt x="1287462" y="2448210"/>
                    </a:cubicBezTo>
                    <a:cubicBezTo>
                      <a:pt x="1277823" y="2448210"/>
                      <a:pt x="1270000" y="2440387"/>
                      <a:pt x="1270000" y="2430748"/>
                    </a:cubicBezTo>
                    <a:close/>
                    <a:moveTo>
                      <a:pt x="1333500" y="2430748"/>
                    </a:moveTo>
                    <a:cubicBezTo>
                      <a:pt x="1333500" y="2421108"/>
                      <a:pt x="1341323" y="2413285"/>
                      <a:pt x="1350962" y="2413285"/>
                    </a:cubicBezTo>
                    <a:cubicBezTo>
                      <a:pt x="1360601" y="2413285"/>
                      <a:pt x="1368425" y="2421108"/>
                      <a:pt x="1368425" y="2430748"/>
                    </a:cubicBezTo>
                    <a:cubicBezTo>
                      <a:pt x="1368425" y="2440387"/>
                      <a:pt x="1360601" y="2448210"/>
                      <a:pt x="1350962" y="2448210"/>
                    </a:cubicBezTo>
                    <a:cubicBezTo>
                      <a:pt x="1341323" y="2448210"/>
                      <a:pt x="1333500" y="2440387"/>
                      <a:pt x="1333500" y="2430748"/>
                    </a:cubicBezTo>
                    <a:close/>
                    <a:moveTo>
                      <a:pt x="1397000" y="2430748"/>
                    </a:moveTo>
                    <a:cubicBezTo>
                      <a:pt x="1397000" y="2421108"/>
                      <a:pt x="1404823" y="2413285"/>
                      <a:pt x="1414462" y="2413285"/>
                    </a:cubicBezTo>
                    <a:cubicBezTo>
                      <a:pt x="1424101" y="2413285"/>
                      <a:pt x="1431925" y="2421108"/>
                      <a:pt x="1431925" y="2430748"/>
                    </a:cubicBezTo>
                    <a:cubicBezTo>
                      <a:pt x="1431925" y="2440387"/>
                      <a:pt x="1424101" y="2448210"/>
                      <a:pt x="1414462" y="2448210"/>
                    </a:cubicBezTo>
                    <a:cubicBezTo>
                      <a:pt x="1404823" y="2448210"/>
                      <a:pt x="1397000" y="2440387"/>
                      <a:pt x="1397000" y="2430748"/>
                    </a:cubicBezTo>
                    <a:close/>
                    <a:moveTo>
                      <a:pt x="1460500" y="2430748"/>
                    </a:moveTo>
                    <a:cubicBezTo>
                      <a:pt x="1460500" y="2421108"/>
                      <a:pt x="1468323" y="2413285"/>
                      <a:pt x="1477962" y="2413285"/>
                    </a:cubicBezTo>
                    <a:cubicBezTo>
                      <a:pt x="1487601" y="2413285"/>
                      <a:pt x="1495425" y="2421108"/>
                      <a:pt x="1495425" y="2430748"/>
                    </a:cubicBezTo>
                    <a:cubicBezTo>
                      <a:pt x="1495425" y="2440387"/>
                      <a:pt x="1487601" y="2448210"/>
                      <a:pt x="1477962" y="2448210"/>
                    </a:cubicBezTo>
                    <a:cubicBezTo>
                      <a:pt x="1468323" y="2448210"/>
                      <a:pt x="1460500" y="2440387"/>
                      <a:pt x="1460500" y="24307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187825F9-F259-8EFA-2390-589A24B8E8E5}"/>
                  </a:ext>
                </a:extLst>
              </p:cNvPr>
              <p:cNvSpPr/>
              <p:nvPr/>
            </p:nvSpPr>
            <p:spPr>
              <a:xfrm>
                <a:off x="4997589" y="2330589"/>
                <a:ext cx="2196823" cy="2196823"/>
              </a:xfrm>
              <a:prstGeom prst="ellipse">
                <a:avLst/>
              </a:prstGeom>
              <a:gradFill flip="none" rotWithShape="1">
                <a:gsLst>
                  <a:gs pos="15000">
                    <a:schemeClr val="accent2"/>
                  </a:gs>
                  <a:gs pos="85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03200" dist="190500" dir="5400000" sx="96000" sy="96000" algn="tl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D439B08-CF76-22AA-CA05-9DF97D253CA9}"/>
                </a:ext>
              </a:extLst>
            </p:cNvPr>
            <p:cNvGrpSpPr/>
            <p:nvPr/>
          </p:nvGrpSpPr>
          <p:grpSpPr>
            <a:xfrm>
              <a:off x="5243855" y="1626319"/>
              <a:ext cx="1704289" cy="2901093"/>
              <a:chOff x="5243855" y="1626319"/>
              <a:chExt cx="1704289" cy="2901093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A1E4646F-2A47-7244-AA7B-4CF85044AB0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43855" y="2330589"/>
                <a:ext cx="1704289" cy="2196823"/>
              </a:xfrm>
              <a:custGeom>
                <a:avLst/>
                <a:gdLst>
                  <a:gd name="connsiteX0" fmla="*/ 852145 w 1704289"/>
                  <a:gd name="connsiteY0" fmla="*/ 0 h 2196823"/>
                  <a:gd name="connsiteX1" fmla="*/ 1699733 w 1704289"/>
                  <a:gd name="connsiteY1" fmla="*/ 399720 h 2196823"/>
                  <a:gd name="connsiteX2" fmla="*/ 1704289 w 1704289"/>
                  <a:gd name="connsiteY2" fmla="*/ 405813 h 2196823"/>
                  <a:gd name="connsiteX3" fmla="*/ 1704289 w 1704289"/>
                  <a:gd name="connsiteY3" fmla="*/ 1791012 h 2196823"/>
                  <a:gd name="connsiteX4" fmla="*/ 1699733 w 1704289"/>
                  <a:gd name="connsiteY4" fmla="*/ 1797104 h 2196823"/>
                  <a:gd name="connsiteX5" fmla="*/ 964451 w 1704289"/>
                  <a:gd name="connsiteY5" fmla="*/ 2191153 h 2196823"/>
                  <a:gd name="connsiteX6" fmla="*/ 852166 w 1704289"/>
                  <a:gd name="connsiteY6" fmla="*/ 2196823 h 2196823"/>
                  <a:gd name="connsiteX7" fmla="*/ 852125 w 1704289"/>
                  <a:gd name="connsiteY7" fmla="*/ 2196823 h 2196823"/>
                  <a:gd name="connsiteX8" fmla="*/ 739839 w 1704289"/>
                  <a:gd name="connsiteY8" fmla="*/ 2191153 h 2196823"/>
                  <a:gd name="connsiteX9" fmla="*/ 4557 w 1704289"/>
                  <a:gd name="connsiteY9" fmla="*/ 1797104 h 2196823"/>
                  <a:gd name="connsiteX10" fmla="*/ 0 w 1704289"/>
                  <a:gd name="connsiteY10" fmla="*/ 1791010 h 2196823"/>
                  <a:gd name="connsiteX11" fmla="*/ 0 w 1704289"/>
                  <a:gd name="connsiteY11" fmla="*/ 405814 h 2196823"/>
                  <a:gd name="connsiteX12" fmla="*/ 4557 w 1704289"/>
                  <a:gd name="connsiteY12" fmla="*/ 399720 h 2196823"/>
                  <a:gd name="connsiteX13" fmla="*/ 852145 w 1704289"/>
                  <a:gd name="connsiteY13" fmla="*/ 0 h 2196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04289" h="2196823">
                    <a:moveTo>
                      <a:pt x="852145" y="0"/>
                    </a:moveTo>
                    <a:cubicBezTo>
                      <a:pt x="1193378" y="0"/>
                      <a:pt x="1498268" y="155601"/>
                      <a:pt x="1699733" y="399720"/>
                    </a:cubicBezTo>
                    <a:lnTo>
                      <a:pt x="1704289" y="405813"/>
                    </a:lnTo>
                    <a:lnTo>
                      <a:pt x="1704289" y="1791012"/>
                    </a:lnTo>
                    <a:lnTo>
                      <a:pt x="1699733" y="1797104"/>
                    </a:lnTo>
                    <a:cubicBezTo>
                      <a:pt x="1520653" y="2014099"/>
                      <a:pt x="1259854" y="2161153"/>
                      <a:pt x="964451" y="2191153"/>
                    </a:cubicBezTo>
                    <a:lnTo>
                      <a:pt x="852166" y="2196823"/>
                    </a:lnTo>
                    <a:lnTo>
                      <a:pt x="852125" y="2196823"/>
                    </a:lnTo>
                    <a:lnTo>
                      <a:pt x="739839" y="2191153"/>
                    </a:lnTo>
                    <a:cubicBezTo>
                      <a:pt x="444436" y="2161153"/>
                      <a:pt x="183637" y="2014099"/>
                      <a:pt x="4557" y="1797104"/>
                    </a:cubicBezTo>
                    <a:lnTo>
                      <a:pt x="0" y="1791010"/>
                    </a:lnTo>
                    <a:lnTo>
                      <a:pt x="0" y="405814"/>
                    </a:lnTo>
                    <a:lnTo>
                      <a:pt x="4557" y="399720"/>
                    </a:lnTo>
                    <a:cubicBezTo>
                      <a:pt x="206022" y="155601"/>
                      <a:pt x="510912" y="0"/>
                      <a:pt x="852145" y="0"/>
                    </a:cubicBezTo>
                    <a:close/>
                  </a:path>
                </a:pathLst>
              </a:cu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798248D6-034B-AFC3-77F9-B2FA820B13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43855" y="1626319"/>
                <a:ext cx="1704289" cy="1973496"/>
              </a:xfrm>
              <a:prstGeom prst="rect">
                <a:avLst/>
              </a:prstGeom>
            </p:spPr>
          </p:pic>
        </p:grp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B79376EF-1B6D-00EA-1E26-C14B74962D32}"/>
              </a:ext>
            </a:extLst>
          </p:cNvPr>
          <p:cNvSpPr/>
          <p:nvPr/>
        </p:nvSpPr>
        <p:spPr>
          <a:xfrm rot="8532749">
            <a:off x="7804345" y="1582939"/>
            <a:ext cx="281930" cy="281930"/>
          </a:xfrm>
          <a:prstGeom prst="ellipse">
            <a:avLst/>
          </a:prstGeom>
          <a:gradFill flip="none" rotWithShape="1">
            <a:gsLst>
              <a:gs pos="8000">
                <a:schemeClr val="bg1">
                  <a:alpha val="0"/>
                </a:schemeClr>
              </a:gs>
              <a:gs pos="92000">
                <a:schemeClr val="accent1">
                  <a:lumMod val="100000"/>
                  <a:alpha val="36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A9F25728-4853-F3BA-45D8-6E509BB517CE}"/>
              </a:ext>
            </a:extLst>
          </p:cNvPr>
          <p:cNvSpPr/>
          <p:nvPr/>
        </p:nvSpPr>
        <p:spPr>
          <a:xfrm rot="8532749">
            <a:off x="3940809" y="1509971"/>
            <a:ext cx="259112" cy="259112"/>
          </a:xfrm>
          <a:prstGeom prst="ellipse">
            <a:avLst/>
          </a:prstGeom>
          <a:gradFill flip="none" rotWithShape="1">
            <a:gsLst>
              <a:gs pos="8000">
                <a:schemeClr val="bg1">
                  <a:alpha val="0"/>
                </a:schemeClr>
              </a:gs>
              <a:gs pos="92000">
                <a:schemeClr val="accent1">
                  <a:lumMod val="100000"/>
                  <a:alpha val="3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  <a:ea typeface="+mj-ea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8F0A57B-DF9C-A52A-7D5D-8B497E409A8B}"/>
              </a:ext>
            </a:extLst>
          </p:cNvPr>
          <p:cNvGrpSpPr/>
          <p:nvPr/>
        </p:nvGrpSpPr>
        <p:grpSpPr>
          <a:xfrm>
            <a:off x="1709877" y="4537640"/>
            <a:ext cx="990000" cy="990000"/>
            <a:chOff x="1222194" y="3438821"/>
            <a:chExt cx="990000" cy="99000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E093A50-5ACE-6AC1-FF25-ED3B36147ABB}"/>
                </a:ext>
              </a:extLst>
            </p:cNvPr>
            <p:cNvSpPr/>
            <p:nvPr/>
          </p:nvSpPr>
          <p:spPr>
            <a:xfrm>
              <a:off x="1222194" y="3438821"/>
              <a:ext cx="990000" cy="990000"/>
            </a:xfrm>
            <a:prstGeom prst="ellipse">
              <a:avLst/>
            </a:prstGeom>
            <a:gradFill flip="none" rotWithShape="1">
              <a:gsLst>
                <a:gs pos="18000">
                  <a:schemeClr val="accent1">
                    <a:lumMod val="60000"/>
                    <a:lumOff val="40000"/>
                  </a:schemeClr>
                </a:gs>
                <a:gs pos="75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04800" dist="152400" dir="5400000" sx="102000" sy="102000" algn="t" rotWithShape="0">
                <a:schemeClr val="accent1">
                  <a:lumMod val="75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6B64747-B796-2C5B-45E9-A3921B5E73AE}"/>
                </a:ext>
              </a:extLst>
            </p:cNvPr>
            <p:cNvSpPr txBox="1"/>
            <p:nvPr/>
          </p:nvSpPr>
          <p:spPr>
            <a:xfrm>
              <a:off x="1330912" y="3659636"/>
              <a:ext cx="849437" cy="504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accent1"/>
                </a:buClr>
                <a:buSzPct val="89000"/>
              </a:pPr>
              <a:r>
                <a:rPr lang="zh-CN" altLang="en-US" sz="1400" spc="120" dirty="0">
                  <a:solidFill>
                    <a:srgbClr val="FFFFFF"/>
                  </a:solidFill>
                </a:rPr>
                <a:t>输入相关说明</a:t>
              </a:r>
            </a:p>
            <a:p>
              <a:pPr>
                <a:lnSpc>
                  <a:spcPct val="120000"/>
                </a:lnSpc>
                <a:buClr>
                  <a:schemeClr val="accent1"/>
                </a:buClr>
                <a:buSzPct val="89000"/>
              </a:pPr>
              <a:endParaRPr lang="zh-CN" altLang="en-US" sz="1400" spc="120" dirty="0">
                <a:solidFill>
                  <a:srgbClr val="FFFFFF"/>
                </a:solidFill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036D961C-80C1-DD12-D26B-5C6B9AA870A2}"/>
              </a:ext>
            </a:extLst>
          </p:cNvPr>
          <p:cNvSpPr/>
          <p:nvPr/>
        </p:nvSpPr>
        <p:spPr>
          <a:xfrm>
            <a:off x="2591690" y="3020633"/>
            <a:ext cx="841606" cy="841606"/>
          </a:xfrm>
          <a:prstGeom prst="ellipse">
            <a:avLst/>
          </a:prstGeom>
          <a:gradFill flip="none" rotWithShape="1">
            <a:gsLst>
              <a:gs pos="18000">
                <a:schemeClr val="accent1">
                  <a:lumMod val="40000"/>
                  <a:lumOff val="60000"/>
                </a:schemeClr>
              </a:gs>
              <a:gs pos="75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304800" dist="152400" dir="5400000" sx="102000" sy="102000" algn="t" rotWithShape="0">
              <a:schemeClr val="accent1">
                <a:lumMod val="7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E557A1F-265F-8782-DE42-9A0070B4E5A9}"/>
              </a:ext>
            </a:extLst>
          </p:cNvPr>
          <p:cNvSpPr txBox="1"/>
          <p:nvPr/>
        </p:nvSpPr>
        <p:spPr>
          <a:xfrm>
            <a:off x="2621602" y="3193977"/>
            <a:ext cx="849437" cy="50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rgbClr val="FFFFFF"/>
                </a:solidFill>
              </a:rPr>
              <a:t>输入相关说明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rgbClr val="FFFFFF"/>
              </a:solidFill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113DAAD7-09CD-E665-BFF6-2D18215C49CE}"/>
              </a:ext>
            </a:extLst>
          </p:cNvPr>
          <p:cNvSpPr/>
          <p:nvPr/>
        </p:nvSpPr>
        <p:spPr>
          <a:xfrm>
            <a:off x="1920240" y="1505692"/>
            <a:ext cx="777981" cy="777981"/>
          </a:xfrm>
          <a:prstGeom prst="ellipse">
            <a:avLst/>
          </a:prstGeom>
          <a:gradFill flip="none" rotWithShape="1">
            <a:gsLst>
              <a:gs pos="18000">
                <a:schemeClr val="accent1">
                  <a:lumMod val="40000"/>
                  <a:lumOff val="60000"/>
                </a:schemeClr>
              </a:gs>
              <a:gs pos="75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304800" dist="152400" dir="5400000" sx="102000" sy="102000" algn="t" rotWithShape="0">
              <a:schemeClr val="accent1">
                <a:lumMod val="7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3BEBAA8-B284-1422-D726-AFE91FCEC194}"/>
              </a:ext>
            </a:extLst>
          </p:cNvPr>
          <p:cNvSpPr txBox="1"/>
          <p:nvPr/>
        </p:nvSpPr>
        <p:spPr>
          <a:xfrm>
            <a:off x="1932137" y="1644494"/>
            <a:ext cx="779313" cy="764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rgbClr val="FFFFFF"/>
                </a:solidFill>
              </a:rPr>
              <a:t>输入相关说明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rgbClr val="FFFFFF"/>
              </a:soli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E7C3538F-FCBE-CF96-524D-14D526036DE2}"/>
              </a:ext>
            </a:extLst>
          </p:cNvPr>
          <p:cNvSpPr/>
          <p:nvPr/>
        </p:nvSpPr>
        <p:spPr>
          <a:xfrm>
            <a:off x="9645898" y="4753900"/>
            <a:ext cx="790745" cy="790745"/>
          </a:xfrm>
          <a:prstGeom prst="ellipse">
            <a:avLst/>
          </a:prstGeom>
          <a:gradFill flip="none" rotWithShape="1">
            <a:gsLst>
              <a:gs pos="18000">
                <a:schemeClr val="accent1">
                  <a:lumMod val="40000"/>
                  <a:lumOff val="60000"/>
                </a:schemeClr>
              </a:gs>
              <a:gs pos="75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304800" dist="152400" dir="5400000" sx="99000" sy="99000" algn="t" rotWithShape="0">
              <a:schemeClr val="accent1">
                <a:lumMod val="7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7D51A5F-B431-9C13-6601-F089C020F713}"/>
              </a:ext>
            </a:extLst>
          </p:cNvPr>
          <p:cNvSpPr txBox="1"/>
          <p:nvPr/>
        </p:nvSpPr>
        <p:spPr>
          <a:xfrm>
            <a:off x="9653851" y="4897272"/>
            <a:ext cx="792000" cy="50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rgbClr val="FFFFFF"/>
                </a:solidFill>
              </a:rPr>
              <a:t>输入相关说明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rgbClr val="FFFFFF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5C03DC9-58F4-FA09-AE0D-93D624AC9FCA}"/>
              </a:ext>
            </a:extLst>
          </p:cNvPr>
          <p:cNvGrpSpPr/>
          <p:nvPr/>
        </p:nvGrpSpPr>
        <p:grpSpPr>
          <a:xfrm>
            <a:off x="9221210" y="1519205"/>
            <a:ext cx="808933" cy="781580"/>
            <a:chOff x="10138833" y="1764096"/>
            <a:chExt cx="808933" cy="78158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42AF2977-63AE-DADE-32A5-CEB169F94412}"/>
                </a:ext>
              </a:extLst>
            </p:cNvPr>
            <p:cNvSpPr/>
            <p:nvPr/>
          </p:nvSpPr>
          <p:spPr>
            <a:xfrm>
              <a:off x="10138833" y="1764096"/>
              <a:ext cx="781580" cy="781580"/>
            </a:xfrm>
            <a:prstGeom prst="ellipse">
              <a:avLst/>
            </a:prstGeom>
            <a:gradFill flip="none" rotWithShape="1">
              <a:gsLst>
                <a:gs pos="18000">
                  <a:schemeClr val="accent1">
                    <a:lumMod val="40000"/>
                    <a:lumOff val="60000"/>
                  </a:schemeClr>
                </a:gs>
                <a:gs pos="75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304800" dist="152400" dir="5400000" sx="99000" sy="99000" algn="t" rotWithShape="0">
                <a:schemeClr val="accent1">
                  <a:lumMod val="7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  <a:ea typeface="+mj-ea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B08EEEB-BF42-E0F0-CD8D-0946E9426335}"/>
                </a:ext>
              </a:extLst>
            </p:cNvPr>
            <p:cNvSpPr txBox="1"/>
            <p:nvPr/>
          </p:nvSpPr>
          <p:spPr>
            <a:xfrm>
              <a:off x="10155766" y="1902886"/>
              <a:ext cx="792000" cy="504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accent1"/>
                </a:buClr>
                <a:buSzPct val="89000"/>
              </a:pPr>
              <a:r>
                <a:rPr lang="zh-CN" altLang="en-US" sz="1400" spc="120" dirty="0">
                  <a:solidFill>
                    <a:srgbClr val="FFFFFF"/>
                  </a:solidFill>
                </a:rPr>
                <a:t>输入相关说明</a:t>
              </a:r>
            </a:p>
            <a:p>
              <a:pPr>
                <a:lnSpc>
                  <a:spcPct val="120000"/>
                </a:lnSpc>
                <a:buClr>
                  <a:schemeClr val="accent1"/>
                </a:buClr>
                <a:buSzPct val="89000"/>
              </a:pPr>
              <a:endParaRPr lang="zh-CN" altLang="en-US" sz="1400" spc="120" dirty="0">
                <a:solidFill>
                  <a:srgbClr val="FFFFFF"/>
                </a:solidFill>
              </a:endParaRPr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79FEA9F5-4CB4-CB09-ED2F-CF366236305F}"/>
              </a:ext>
            </a:extLst>
          </p:cNvPr>
          <p:cNvSpPr/>
          <p:nvPr/>
        </p:nvSpPr>
        <p:spPr>
          <a:xfrm>
            <a:off x="8823326" y="2807166"/>
            <a:ext cx="841606" cy="841606"/>
          </a:xfrm>
          <a:prstGeom prst="ellipse">
            <a:avLst/>
          </a:prstGeom>
          <a:gradFill flip="none" rotWithShape="1">
            <a:gsLst>
              <a:gs pos="18000">
                <a:schemeClr val="accent1">
                  <a:lumMod val="40000"/>
                  <a:lumOff val="60000"/>
                </a:schemeClr>
              </a:gs>
              <a:gs pos="75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304800" dist="152400" dir="5400000" sx="102000" sy="102000" algn="t" rotWithShape="0">
              <a:schemeClr val="accent1">
                <a:lumMod val="7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E3E1D09-73AC-89C8-E8DD-A0287B6A5560}"/>
              </a:ext>
            </a:extLst>
          </p:cNvPr>
          <p:cNvSpPr txBox="1"/>
          <p:nvPr/>
        </p:nvSpPr>
        <p:spPr>
          <a:xfrm>
            <a:off x="8836896" y="2958737"/>
            <a:ext cx="849437" cy="50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rgbClr val="FFFFFF"/>
                </a:solidFill>
              </a:rPr>
              <a:t>输入相关说明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rgbClr val="FFFFFF"/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A600FA2A-97F5-A59D-E4EC-FC7BDA74EC2F}"/>
              </a:ext>
            </a:extLst>
          </p:cNvPr>
          <p:cNvSpPr/>
          <p:nvPr/>
        </p:nvSpPr>
        <p:spPr>
          <a:xfrm rot="8532749">
            <a:off x="8111052" y="5169130"/>
            <a:ext cx="428231" cy="428231"/>
          </a:xfrm>
          <a:prstGeom prst="ellipse">
            <a:avLst/>
          </a:prstGeom>
          <a:gradFill flip="none" rotWithShape="1">
            <a:gsLst>
              <a:gs pos="8000">
                <a:schemeClr val="bg1">
                  <a:alpha val="0"/>
                </a:schemeClr>
              </a:gs>
              <a:gs pos="92000">
                <a:schemeClr val="accent1">
                  <a:lumMod val="100000"/>
                  <a:alpha val="36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55" name="Shape 1936">
            <a:extLst>
              <a:ext uri="{FF2B5EF4-FFF2-40B4-BE49-F238E27FC236}">
                <a16:creationId xmlns:a16="http://schemas.microsoft.com/office/drawing/2014/main" id="{3BBB42DF-10D1-CF4C-CA13-931B15D1145D}"/>
              </a:ext>
            </a:extLst>
          </p:cNvPr>
          <p:cNvSpPr/>
          <p:nvPr/>
        </p:nvSpPr>
        <p:spPr>
          <a:xfrm flipH="1" flipV="1">
            <a:off x="6781255" y="4330572"/>
            <a:ext cx="2838084" cy="697039"/>
          </a:xfrm>
          <a:prstGeom prst="line">
            <a:avLst/>
          </a:prstGeom>
          <a:noFill/>
          <a:ln w="12700" cap="flat">
            <a:gradFill>
              <a:gsLst>
                <a:gs pos="0">
                  <a:schemeClr val="accent1"/>
                </a:gs>
                <a:gs pos="74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91421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>
              <a:solidFill>
                <a:srgbClr val="000000"/>
              </a:solidFill>
              <a:latin typeface="Lato Light" charset="0"/>
              <a:ea typeface="Lato Light" charset="0"/>
              <a:cs typeface="Lato Light" charset="0"/>
              <a:sym typeface="Helvetica"/>
            </a:endParaRPr>
          </a:p>
        </p:txBody>
      </p:sp>
      <p:sp>
        <p:nvSpPr>
          <p:cNvPr id="56" name="Shape 1936">
            <a:extLst>
              <a:ext uri="{FF2B5EF4-FFF2-40B4-BE49-F238E27FC236}">
                <a16:creationId xmlns:a16="http://schemas.microsoft.com/office/drawing/2014/main" id="{373B2513-312D-B2EB-7D2E-673AA981F9D8}"/>
              </a:ext>
            </a:extLst>
          </p:cNvPr>
          <p:cNvSpPr/>
          <p:nvPr/>
        </p:nvSpPr>
        <p:spPr>
          <a:xfrm flipH="1">
            <a:off x="6906266" y="2112963"/>
            <a:ext cx="2315522" cy="1259741"/>
          </a:xfrm>
          <a:prstGeom prst="line">
            <a:avLst/>
          </a:prstGeom>
          <a:noFill/>
          <a:ln w="12700" cap="flat">
            <a:gradFill>
              <a:gsLst>
                <a:gs pos="0">
                  <a:schemeClr val="accent1"/>
                </a:gs>
                <a:gs pos="74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91421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>
              <a:solidFill>
                <a:srgbClr val="000000"/>
              </a:solidFill>
              <a:latin typeface="Lato Light" charset="0"/>
              <a:ea typeface="Lato Light" charset="0"/>
              <a:cs typeface="Lato Light" charset="0"/>
              <a:sym typeface="Helvetica"/>
            </a:endParaRPr>
          </a:p>
        </p:txBody>
      </p:sp>
      <p:sp>
        <p:nvSpPr>
          <p:cNvPr id="57" name="Shape 1936">
            <a:extLst>
              <a:ext uri="{FF2B5EF4-FFF2-40B4-BE49-F238E27FC236}">
                <a16:creationId xmlns:a16="http://schemas.microsoft.com/office/drawing/2014/main" id="{0795100E-EBF4-8D74-B43C-18732B99CBEC}"/>
              </a:ext>
            </a:extLst>
          </p:cNvPr>
          <p:cNvSpPr/>
          <p:nvPr/>
        </p:nvSpPr>
        <p:spPr>
          <a:xfrm flipH="1">
            <a:off x="6513765" y="3379787"/>
            <a:ext cx="2292097" cy="269905"/>
          </a:xfrm>
          <a:prstGeom prst="line">
            <a:avLst/>
          </a:prstGeom>
          <a:noFill/>
          <a:ln w="12700" cap="flat">
            <a:gradFill>
              <a:gsLst>
                <a:gs pos="0">
                  <a:schemeClr val="accent1"/>
                </a:gs>
                <a:gs pos="74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914217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844">
              <a:solidFill>
                <a:srgbClr val="000000"/>
              </a:solidFill>
              <a:latin typeface="Lato Light" charset="0"/>
              <a:ea typeface="Lato Light" charset="0"/>
              <a:cs typeface="Lato Light" charset="0"/>
              <a:sym typeface="Helvetica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91FFEB68-FD75-9CDB-C076-5776FB4C0956}"/>
              </a:ext>
            </a:extLst>
          </p:cNvPr>
          <p:cNvSpPr/>
          <p:nvPr/>
        </p:nvSpPr>
        <p:spPr>
          <a:xfrm rot="13054756">
            <a:off x="3953728" y="5464894"/>
            <a:ext cx="455496" cy="455496"/>
          </a:xfrm>
          <a:prstGeom prst="ellipse">
            <a:avLst/>
          </a:prstGeom>
          <a:gradFill flip="none" rotWithShape="1">
            <a:gsLst>
              <a:gs pos="8000">
                <a:schemeClr val="bg1">
                  <a:alpha val="0"/>
                </a:schemeClr>
              </a:gs>
              <a:gs pos="92000">
                <a:schemeClr val="accent1">
                  <a:lumMod val="100000"/>
                  <a:alpha val="3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1E7591E6-6344-DCDC-6E6D-C3727360F711}"/>
              </a:ext>
            </a:extLst>
          </p:cNvPr>
          <p:cNvSpPr/>
          <p:nvPr/>
        </p:nvSpPr>
        <p:spPr>
          <a:xfrm>
            <a:off x="11400984" y="6542617"/>
            <a:ext cx="265590" cy="26559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Freeform: Shape 25">
            <a:extLst>
              <a:ext uri="{FF2B5EF4-FFF2-40B4-BE49-F238E27FC236}">
                <a16:creationId xmlns:a16="http://schemas.microsoft.com/office/drawing/2014/main" id="{DA281524-D08D-7EA3-0B70-CB6BE49983B6}"/>
              </a:ext>
            </a:extLst>
          </p:cNvPr>
          <p:cNvSpPr/>
          <p:nvPr/>
        </p:nvSpPr>
        <p:spPr>
          <a:xfrm rot="5400000">
            <a:off x="11448999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0" name="矩形: 单圆角 69">
            <a:extLst>
              <a:ext uri="{FF2B5EF4-FFF2-40B4-BE49-F238E27FC236}">
                <a16:creationId xmlns:a16="http://schemas.microsoft.com/office/drawing/2014/main" id="{AE12AA10-B084-E6D0-5BA3-5EBD03FBD4B4}"/>
              </a:ext>
            </a:extLst>
          </p:cNvPr>
          <p:cNvSpPr/>
          <p:nvPr/>
        </p:nvSpPr>
        <p:spPr>
          <a:xfrm>
            <a:off x="0" y="6569162"/>
            <a:ext cx="11189708" cy="299848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0D224ABD-A0C0-4A95-C103-2EE7BCD28148}"/>
              </a:ext>
            </a:extLst>
          </p:cNvPr>
          <p:cNvSpPr/>
          <p:nvPr/>
        </p:nvSpPr>
        <p:spPr>
          <a:xfrm>
            <a:off x="11765050" y="6542617"/>
            <a:ext cx="265590" cy="26559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Freeform: Shape 25">
            <a:extLst>
              <a:ext uri="{FF2B5EF4-FFF2-40B4-BE49-F238E27FC236}">
                <a16:creationId xmlns:a16="http://schemas.microsoft.com/office/drawing/2014/main" id="{907E35ED-633A-D696-9588-9AF512A852A9}"/>
              </a:ext>
            </a:extLst>
          </p:cNvPr>
          <p:cNvSpPr/>
          <p:nvPr/>
        </p:nvSpPr>
        <p:spPr>
          <a:xfrm rot="16200000" flipH="1">
            <a:off x="11813065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74053E7-4539-9B6B-24A4-98C89C1E282B}"/>
              </a:ext>
            </a:extLst>
          </p:cNvPr>
          <p:cNvSpPr/>
          <p:nvPr/>
        </p:nvSpPr>
        <p:spPr>
          <a:xfrm>
            <a:off x="2546032" y="2974975"/>
            <a:ext cx="932922" cy="932922"/>
          </a:xfrm>
          <a:prstGeom prst="ellipse">
            <a:avLst/>
          </a:prstGeom>
          <a:noFill/>
          <a:ln>
            <a:solidFill>
              <a:schemeClr val="accent1">
                <a:alpha val="94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9DAEE5D-B827-0046-5454-8D54D0719EEF}"/>
              </a:ext>
            </a:extLst>
          </p:cNvPr>
          <p:cNvSpPr/>
          <p:nvPr/>
        </p:nvSpPr>
        <p:spPr>
          <a:xfrm>
            <a:off x="1660206" y="4487969"/>
            <a:ext cx="1089343" cy="1089343"/>
          </a:xfrm>
          <a:prstGeom prst="ellipse">
            <a:avLst/>
          </a:prstGeom>
          <a:noFill/>
          <a:ln>
            <a:solidFill>
              <a:schemeClr val="accent1">
                <a:alpha val="94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5D44A4C-3D8D-29AC-A2FC-FB0CA4539D54}"/>
              </a:ext>
            </a:extLst>
          </p:cNvPr>
          <p:cNvSpPr/>
          <p:nvPr/>
        </p:nvSpPr>
        <p:spPr>
          <a:xfrm>
            <a:off x="9176180" y="1476374"/>
            <a:ext cx="870417" cy="870417"/>
          </a:xfrm>
          <a:prstGeom prst="ellipse">
            <a:avLst/>
          </a:prstGeom>
          <a:noFill/>
          <a:ln>
            <a:solidFill>
              <a:schemeClr val="accent1">
                <a:alpha val="94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052CE8E-9D4E-6464-E48D-7AB71B371E54}"/>
              </a:ext>
            </a:extLst>
          </p:cNvPr>
          <p:cNvSpPr/>
          <p:nvPr/>
        </p:nvSpPr>
        <p:spPr>
          <a:xfrm>
            <a:off x="8776129" y="2759969"/>
            <a:ext cx="936000" cy="936000"/>
          </a:xfrm>
          <a:prstGeom prst="ellipse">
            <a:avLst/>
          </a:prstGeom>
          <a:noFill/>
          <a:ln>
            <a:solidFill>
              <a:schemeClr val="accent1">
                <a:alpha val="94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70E8E55C-3A16-162B-080C-91164A2EA6AC}"/>
              </a:ext>
            </a:extLst>
          </p:cNvPr>
          <p:cNvSpPr/>
          <p:nvPr/>
        </p:nvSpPr>
        <p:spPr>
          <a:xfrm>
            <a:off x="9602276" y="4710278"/>
            <a:ext cx="877989" cy="877989"/>
          </a:xfrm>
          <a:prstGeom prst="ellipse">
            <a:avLst/>
          </a:prstGeom>
          <a:noFill/>
          <a:ln>
            <a:solidFill>
              <a:schemeClr val="accent1">
                <a:alpha val="94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866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7B91AEB-1419-6F57-B8A3-0AD30A9ED741}"/>
              </a:ext>
            </a:extLst>
          </p:cNvPr>
          <p:cNvSpPr txBox="1"/>
          <p:nvPr/>
        </p:nvSpPr>
        <p:spPr>
          <a:xfrm>
            <a:off x="5366019" y="1689189"/>
            <a:ext cx="153041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380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15900" dist="76200" dir="5400000" algn="t" rotWithShape="0">
                    <a:schemeClr val="accent3">
                      <a:lumMod val="40000"/>
                      <a:lumOff val="60000"/>
                      <a:alpha val="12000"/>
                    </a:schemeClr>
                  </a:outerShdw>
                </a:effectLst>
                <a:latin typeface="+mj-lt"/>
              </a:defRPr>
            </a:lvl1pPr>
          </a:lstStyle>
          <a:p>
            <a:r>
              <a:rPr lang="en-US" altLang="zh-CN" dirty="0">
                <a:effectLst/>
              </a:rPr>
              <a:t>3</a:t>
            </a:r>
            <a:endParaRPr lang="zh-CN" altLang="en-US" dirty="0">
              <a:effectLst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20A66B-806C-86D7-13E6-F2AF012971CC}"/>
              </a:ext>
            </a:extLst>
          </p:cNvPr>
          <p:cNvSpPr txBox="1"/>
          <p:nvPr/>
        </p:nvSpPr>
        <p:spPr>
          <a:xfrm>
            <a:off x="11678163" y="1318931"/>
            <a:ext cx="391379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dirty="0">
                <a:solidFill>
                  <a:schemeClr val="bg1">
                    <a:alpha val="80000"/>
                  </a:schemeClr>
                </a:solidFill>
                <a:ea typeface="+mj-ea"/>
              </a:rPr>
              <a:t>PART 03</a:t>
            </a:r>
            <a:endParaRPr lang="zh-CN" altLang="en-US" sz="2800" dirty="0">
              <a:solidFill>
                <a:schemeClr val="bg1">
                  <a:alpha val="80000"/>
                </a:schemeClr>
              </a:solidFill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60A0A5-D6FF-1237-E177-BE4EEA056263}"/>
              </a:ext>
            </a:extLst>
          </p:cNvPr>
          <p:cNvSpPr txBox="1">
            <a:spLocks/>
          </p:cNvSpPr>
          <p:nvPr/>
        </p:nvSpPr>
        <p:spPr>
          <a:xfrm>
            <a:off x="6375400" y="2255008"/>
            <a:ext cx="2524449" cy="5040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spc="120">
                <a:solidFill>
                  <a:schemeClr val="bg1"/>
                </a:solidFill>
                <a:latin typeface="+mj-ea"/>
                <a:ea typeface="+mj-ea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dirty="0">
                <a:sym typeface="OPPOSans M" panose="00020600040101010101" pitchFamily="18" charset="-122"/>
              </a:rPr>
              <a:t>  工作体会</a:t>
            </a:r>
            <a:endParaRPr lang="en-US" altLang="zh-CN" dirty="0">
              <a:sym typeface="OPPOSans M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278F68-D069-7755-8CF5-284391D2ECA3}"/>
              </a:ext>
            </a:extLst>
          </p:cNvPr>
          <p:cNvSpPr txBox="1"/>
          <p:nvPr/>
        </p:nvSpPr>
        <p:spPr>
          <a:xfrm>
            <a:off x="6655386" y="2880484"/>
            <a:ext cx="1680297" cy="3385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lvl="0">
              <a:defRPr sz="1100" spc="120">
                <a:solidFill>
                  <a:schemeClr val="bg1">
                    <a:alpha val="60000"/>
                  </a:schemeClr>
                </a:solidFill>
                <a:ea typeface="+mj-ea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dirty="0">
                <a:sym typeface="OPPOSans M" panose="00020600040101010101" pitchFamily="18" charset="-122"/>
              </a:rPr>
              <a:t>WORK EXPERIENCE
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5C4A81D-4D91-A2D4-0337-3B71946A6F4D}"/>
              </a:ext>
            </a:extLst>
          </p:cNvPr>
          <p:cNvCxnSpPr>
            <a:cxnSpLocks/>
          </p:cNvCxnSpPr>
          <p:nvPr/>
        </p:nvCxnSpPr>
        <p:spPr>
          <a:xfrm>
            <a:off x="6655386" y="2781114"/>
            <a:ext cx="3019364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79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2163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id="{2061C979-57F0-2B80-89EC-F25E909419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908" y="1521776"/>
            <a:ext cx="12203907" cy="205507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FCBB7FA-F6F4-A429-2B50-54F8F3626B75}"/>
              </a:ext>
            </a:extLst>
          </p:cNvPr>
          <p:cNvSpPr/>
          <p:nvPr/>
        </p:nvSpPr>
        <p:spPr>
          <a:xfrm>
            <a:off x="-11908" y="1521777"/>
            <a:ext cx="12203907" cy="205507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alpha val="86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17500" dist="228600" dir="5400000" algn="t" rotWithShape="0">
              <a:schemeClr val="accent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C8F73AF-3321-6432-0AFB-3B809CDF76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298577"/>
            <a:ext cx="3334084" cy="654050"/>
          </a:xfrm>
        </p:spPr>
        <p:txBody>
          <a:bodyPr/>
          <a:lstStyle/>
          <a:p>
            <a:r>
              <a:rPr lang="zh-CN" altLang="en-US" dirty="0"/>
              <a:t>工作体会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09F7AA7D-E878-82D5-A3C0-8DED92769D93}"/>
              </a:ext>
            </a:extLst>
          </p:cNvPr>
          <p:cNvSpPr/>
          <p:nvPr/>
        </p:nvSpPr>
        <p:spPr>
          <a:xfrm>
            <a:off x="660400" y="2421298"/>
            <a:ext cx="10836275" cy="3636815"/>
          </a:xfrm>
          <a:prstGeom prst="roundRect">
            <a:avLst>
              <a:gd name="adj" fmla="val 4242"/>
            </a:avLst>
          </a:prstGeom>
          <a:solidFill>
            <a:srgbClr val="FFFFFF"/>
          </a:solidFill>
          <a:ln>
            <a:noFill/>
          </a:ln>
          <a:effectLst>
            <a:outerShdw blurRad="381000" dist="101600" dir="5400000" algn="t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Roboto" panose="02000000000000000000" pitchFamily="2" charset="0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B1E350F-EB2C-3518-5A8E-ED8788C14C0A}"/>
              </a:ext>
            </a:extLst>
          </p:cNvPr>
          <p:cNvCxnSpPr>
            <a:cxnSpLocks/>
          </p:cNvCxnSpPr>
          <p:nvPr/>
        </p:nvCxnSpPr>
        <p:spPr>
          <a:xfrm>
            <a:off x="695325" y="6024745"/>
            <a:ext cx="10753725" cy="33368"/>
          </a:xfrm>
          <a:prstGeom prst="line">
            <a:avLst/>
          </a:prstGeom>
          <a:ln w="34925" cap="rnd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0471E385-645C-A1AF-9429-FE837ED8AB39}"/>
              </a:ext>
            </a:extLst>
          </p:cNvPr>
          <p:cNvSpPr/>
          <p:nvPr/>
        </p:nvSpPr>
        <p:spPr>
          <a:xfrm>
            <a:off x="1163638" y="4218847"/>
            <a:ext cx="2166858" cy="1364620"/>
          </a:xfrm>
          <a:prstGeom prst="roundRect">
            <a:avLst>
              <a:gd name="adj" fmla="val 9067"/>
            </a:avLst>
          </a:prstGeom>
          <a:gradFill>
            <a:gsLst>
              <a:gs pos="16000">
                <a:schemeClr val="accent1"/>
              </a:gs>
              <a:gs pos="100000">
                <a:schemeClr val="accent2"/>
              </a:gs>
            </a:gsLst>
            <a:lin ang="4200000" scaled="0"/>
          </a:gradFill>
          <a:ln>
            <a:noFill/>
          </a:ln>
          <a:effectLst>
            <a:outerShdw blurRad="114300" dist="63500" dir="2700000" algn="tl" rotWithShape="0">
              <a:schemeClr val="accent1">
                <a:lumMod val="75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2E4B70C0-1B5F-888B-D57E-C8EDF2987E0D}"/>
              </a:ext>
            </a:extLst>
          </p:cNvPr>
          <p:cNvSpPr/>
          <p:nvPr/>
        </p:nvSpPr>
        <p:spPr>
          <a:xfrm>
            <a:off x="3739007" y="4218846"/>
            <a:ext cx="2166858" cy="1364619"/>
          </a:xfrm>
          <a:prstGeom prst="roundRect">
            <a:avLst>
              <a:gd name="adj" fmla="val 9067"/>
            </a:avLst>
          </a:prstGeom>
          <a:gradFill>
            <a:gsLst>
              <a:gs pos="16000">
                <a:schemeClr val="accent1"/>
              </a:gs>
              <a:gs pos="100000">
                <a:schemeClr val="accent2"/>
              </a:gs>
            </a:gsLst>
            <a:lin ang="4200000" scaled="0"/>
          </a:gradFill>
          <a:ln>
            <a:noFill/>
          </a:ln>
          <a:effectLst>
            <a:outerShdw blurRad="114300" dist="63500" dir="2700000" algn="tl" rotWithShape="0">
              <a:schemeClr val="accent1">
                <a:lumMod val="75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F1F9359C-D33C-EE7F-66F5-F3658C900814}"/>
              </a:ext>
            </a:extLst>
          </p:cNvPr>
          <p:cNvSpPr/>
          <p:nvPr/>
        </p:nvSpPr>
        <p:spPr>
          <a:xfrm>
            <a:off x="6314376" y="4218847"/>
            <a:ext cx="2166858" cy="1364618"/>
          </a:xfrm>
          <a:prstGeom prst="roundRect">
            <a:avLst>
              <a:gd name="adj" fmla="val 9067"/>
            </a:avLst>
          </a:prstGeom>
          <a:gradFill>
            <a:gsLst>
              <a:gs pos="16000">
                <a:schemeClr val="accent1"/>
              </a:gs>
              <a:gs pos="100000">
                <a:schemeClr val="accent2"/>
              </a:gs>
            </a:gsLst>
            <a:lin ang="4200000" scaled="0"/>
          </a:gradFill>
          <a:ln>
            <a:noFill/>
          </a:ln>
          <a:effectLst>
            <a:outerShdw blurRad="114300" dist="63500" dir="2700000" algn="tl" rotWithShape="0">
              <a:schemeClr val="accent1">
                <a:lumMod val="75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1224E737-75DA-7258-BD6F-8E2675434583}"/>
              </a:ext>
            </a:extLst>
          </p:cNvPr>
          <p:cNvSpPr/>
          <p:nvPr/>
        </p:nvSpPr>
        <p:spPr>
          <a:xfrm>
            <a:off x="8889744" y="4218847"/>
            <a:ext cx="2166858" cy="1364618"/>
          </a:xfrm>
          <a:prstGeom prst="roundRect">
            <a:avLst>
              <a:gd name="adj" fmla="val 9067"/>
            </a:avLst>
          </a:prstGeom>
          <a:gradFill>
            <a:gsLst>
              <a:gs pos="16000">
                <a:schemeClr val="accent1"/>
              </a:gs>
              <a:gs pos="100000">
                <a:schemeClr val="accent2"/>
              </a:gs>
            </a:gsLst>
            <a:lin ang="4200000" scaled="0"/>
          </a:gradFill>
          <a:ln>
            <a:noFill/>
          </a:ln>
          <a:effectLst>
            <a:outerShdw blurRad="114300" dist="63500" dir="2700000" algn="tl" rotWithShape="0">
              <a:schemeClr val="accent1">
                <a:lumMod val="75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E39EF11-4CB8-B8AC-CF82-A9AD57AE03E1}"/>
              </a:ext>
            </a:extLst>
          </p:cNvPr>
          <p:cNvSpPr txBox="1"/>
          <p:nvPr/>
        </p:nvSpPr>
        <p:spPr>
          <a:xfrm>
            <a:off x="1163638" y="2753821"/>
            <a:ext cx="202366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5D295FF-40B8-E94A-E35F-065597ECF6F3}"/>
              </a:ext>
            </a:extLst>
          </p:cNvPr>
          <p:cNvSpPr txBox="1"/>
          <p:nvPr/>
        </p:nvSpPr>
        <p:spPr>
          <a:xfrm>
            <a:off x="1076730" y="3176105"/>
            <a:ext cx="9988145" cy="595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请在此输入相关说明，以便观众更好理解。请在此输入相关说明，以便观众更好理解。请在此输入相关说明，以便观众更好理解。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BD007F55-ADC5-FD5D-31FA-F607E1C64474}"/>
              </a:ext>
            </a:extLst>
          </p:cNvPr>
          <p:cNvCxnSpPr>
            <a:cxnSpLocks/>
          </p:cNvCxnSpPr>
          <p:nvPr/>
        </p:nvCxnSpPr>
        <p:spPr>
          <a:xfrm>
            <a:off x="1163638" y="3135568"/>
            <a:ext cx="2880510" cy="0"/>
          </a:xfrm>
          <a:prstGeom prst="line">
            <a:avLst/>
          </a:prstGeom>
          <a:ln w="25400" cap="rnd">
            <a:gradFill>
              <a:gsLst>
                <a:gs pos="0">
                  <a:schemeClr val="accent3"/>
                </a:gs>
                <a:gs pos="100000">
                  <a:srgbClr val="FFFFF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408B0254-4677-7A96-3EB8-1FB9B1D45049}"/>
              </a:ext>
            </a:extLst>
          </p:cNvPr>
          <p:cNvSpPr txBox="1"/>
          <p:nvPr/>
        </p:nvSpPr>
        <p:spPr>
          <a:xfrm>
            <a:off x="1214020" y="4218847"/>
            <a:ext cx="678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n w="12700">
                  <a:gradFill>
                    <a:gsLst>
                      <a:gs pos="1000">
                        <a:srgbClr val="FFFFFF"/>
                      </a:gs>
                      <a:gs pos="72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01</a:t>
            </a:r>
            <a:endParaRPr lang="zh-CN" altLang="en-US" sz="3200" dirty="0">
              <a:ln w="12700">
                <a:gradFill>
                  <a:gsLst>
                    <a:gs pos="1000">
                      <a:srgbClr val="FFFFFF"/>
                    </a:gs>
                    <a:gs pos="72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4FD489B-9CA6-C4AA-B79D-3C63CBFF3F90}"/>
              </a:ext>
            </a:extLst>
          </p:cNvPr>
          <p:cNvSpPr txBox="1"/>
          <p:nvPr/>
        </p:nvSpPr>
        <p:spPr>
          <a:xfrm>
            <a:off x="3884116" y="4218847"/>
            <a:ext cx="757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n w="12700">
                  <a:gradFill>
                    <a:gsLst>
                      <a:gs pos="1000">
                        <a:srgbClr val="FFFFFF"/>
                      </a:gs>
                      <a:gs pos="72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02</a:t>
            </a:r>
            <a:endParaRPr lang="zh-CN" altLang="en-US" sz="3200" dirty="0">
              <a:ln w="12700">
                <a:gradFill>
                  <a:gsLst>
                    <a:gs pos="1000">
                      <a:srgbClr val="FFFFFF"/>
                    </a:gs>
                    <a:gs pos="72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5080D14-8D16-86E4-6076-FC8FBFBD716C}"/>
              </a:ext>
            </a:extLst>
          </p:cNvPr>
          <p:cNvSpPr txBox="1"/>
          <p:nvPr/>
        </p:nvSpPr>
        <p:spPr>
          <a:xfrm>
            <a:off x="6413176" y="4218847"/>
            <a:ext cx="800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n w="12700">
                  <a:gradFill>
                    <a:gsLst>
                      <a:gs pos="1000">
                        <a:srgbClr val="FFFFFF"/>
                      </a:gs>
                      <a:gs pos="72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03</a:t>
            </a:r>
            <a:endParaRPr lang="zh-CN" altLang="en-US" sz="3200" dirty="0">
              <a:ln w="12700">
                <a:gradFill>
                  <a:gsLst>
                    <a:gs pos="1000">
                      <a:srgbClr val="FFFFFF"/>
                    </a:gs>
                    <a:gs pos="72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B2BE273-C825-EB7C-4E15-3FA0AA1F4FA7}"/>
              </a:ext>
            </a:extLst>
          </p:cNvPr>
          <p:cNvSpPr txBox="1"/>
          <p:nvPr/>
        </p:nvSpPr>
        <p:spPr>
          <a:xfrm>
            <a:off x="8990828" y="4218847"/>
            <a:ext cx="8711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n w="12700">
                  <a:gradFill>
                    <a:gsLst>
                      <a:gs pos="1000">
                        <a:srgbClr val="FFFFFF"/>
                      </a:gs>
                      <a:gs pos="72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04</a:t>
            </a:r>
            <a:endParaRPr lang="zh-CN" altLang="en-US" sz="3200" dirty="0">
              <a:ln w="12700">
                <a:gradFill>
                  <a:gsLst>
                    <a:gs pos="1000">
                      <a:srgbClr val="FFFFFF"/>
                    </a:gs>
                    <a:gs pos="72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5F30B45-FB16-3B78-1B4B-E16B76C03B99}"/>
              </a:ext>
            </a:extLst>
          </p:cNvPr>
          <p:cNvSpPr txBox="1"/>
          <p:nvPr/>
        </p:nvSpPr>
        <p:spPr>
          <a:xfrm>
            <a:off x="1214020" y="4735699"/>
            <a:ext cx="2004792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rgbClr val="FFFFFF"/>
                </a:solidFill>
              </a:rPr>
              <a:t>请在此输入相关说明，以便观众更好理解。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rgbClr val="FFFFFF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19D914A-76AC-63B3-7F11-343F89390988}"/>
              </a:ext>
            </a:extLst>
          </p:cNvPr>
          <p:cNvSpPr txBox="1"/>
          <p:nvPr/>
        </p:nvSpPr>
        <p:spPr>
          <a:xfrm>
            <a:off x="3858115" y="4735699"/>
            <a:ext cx="2004792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rgbClr val="FFFFFF"/>
                </a:solidFill>
              </a:rPr>
              <a:t>请在此输入相关说明，以便观众更好理解。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rgbClr val="FFFFFF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56C0456-A0F7-3104-0983-EE2432F78BFD}"/>
              </a:ext>
            </a:extLst>
          </p:cNvPr>
          <p:cNvSpPr txBox="1"/>
          <p:nvPr/>
        </p:nvSpPr>
        <p:spPr>
          <a:xfrm>
            <a:off x="6415459" y="4735699"/>
            <a:ext cx="2004792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rgbClr val="FFFFFF"/>
                </a:solidFill>
              </a:rPr>
              <a:t>请在此输入相关说明，以便观众更好理解。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rgbClr val="FFFFFF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CE7BEEF-F8D9-DF21-ABC7-D08FE73996FD}"/>
              </a:ext>
            </a:extLst>
          </p:cNvPr>
          <p:cNvSpPr txBox="1"/>
          <p:nvPr/>
        </p:nvSpPr>
        <p:spPr>
          <a:xfrm>
            <a:off x="8990828" y="4735699"/>
            <a:ext cx="2004792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rgbClr val="FFFFFF"/>
                </a:solidFill>
              </a:rPr>
              <a:t>请在此输入相关说明，以便观众更好理解。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rgbClr val="FFFFFF"/>
              </a:solidFill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0007E31E-EB72-9DD6-C120-C6415A166EEF}"/>
              </a:ext>
            </a:extLst>
          </p:cNvPr>
          <p:cNvSpPr/>
          <p:nvPr/>
        </p:nvSpPr>
        <p:spPr>
          <a:xfrm>
            <a:off x="11400984" y="6542617"/>
            <a:ext cx="265590" cy="26559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: Shape 25">
            <a:extLst>
              <a:ext uri="{FF2B5EF4-FFF2-40B4-BE49-F238E27FC236}">
                <a16:creationId xmlns:a16="http://schemas.microsoft.com/office/drawing/2014/main" id="{F5C53C0A-A5A4-7736-E649-3563BD7F47B3}"/>
              </a:ext>
            </a:extLst>
          </p:cNvPr>
          <p:cNvSpPr/>
          <p:nvPr/>
        </p:nvSpPr>
        <p:spPr>
          <a:xfrm rot="5400000">
            <a:off x="11448999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5" name="矩形: 单圆角 44">
            <a:extLst>
              <a:ext uri="{FF2B5EF4-FFF2-40B4-BE49-F238E27FC236}">
                <a16:creationId xmlns:a16="http://schemas.microsoft.com/office/drawing/2014/main" id="{84E1389F-2D75-10DF-17B5-3C15BAB33635}"/>
              </a:ext>
            </a:extLst>
          </p:cNvPr>
          <p:cNvSpPr/>
          <p:nvPr/>
        </p:nvSpPr>
        <p:spPr>
          <a:xfrm>
            <a:off x="0" y="6569162"/>
            <a:ext cx="11189708" cy="299848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12E8C071-333F-96F3-2AC2-62A14BC6260A}"/>
              </a:ext>
            </a:extLst>
          </p:cNvPr>
          <p:cNvSpPr/>
          <p:nvPr/>
        </p:nvSpPr>
        <p:spPr>
          <a:xfrm>
            <a:off x="11765050" y="6542617"/>
            <a:ext cx="265590" cy="26559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: Shape 25">
            <a:extLst>
              <a:ext uri="{FF2B5EF4-FFF2-40B4-BE49-F238E27FC236}">
                <a16:creationId xmlns:a16="http://schemas.microsoft.com/office/drawing/2014/main" id="{D4DF8260-3142-6934-718F-03DCDCDF4F26}"/>
              </a:ext>
            </a:extLst>
          </p:cNvPr>
          <p:cNvSpPr/>
          <p:nvPr/>
        </p:nvSpPr>
        <p:spPr>
          <a:xfrm rot="16200000" flipH="1">
            <a:off x="11813065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037198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915E9422-E3D4-6545-377D-28AE52C611BE}"/>
              </a:ext>
            </a:extLst>
          </p:cNvPr>
          <p:cNvSpPr/>
          <p:nvPr/>
        </p:nvSpPr>
        <p:spPr>
          <a:xfrm>
            <a:off x="762434" y="0"/>
            <a:ext cx="10667132" cy="6858000"/>
          </a:xfrm>
          <a:custGeom>
            <a:avLst/>
            <a:gdLst>
              <a:gd name="connsiteX0" fmla="*/ 1245112 w 10667132"/>
              <a:gd name="connsiteY0" fmla="*/ 0 h 6858000"/>
              <a:gd name="connsiteX1" fmla="*/ 9422020 w 10667132"/>
              <a:gd name="connsiteY1" fmla="*/ 0 h 6858000"/>
              <a:gd name="connsiteX2" fmla="*/ 9449205 w 10667132"/>
              <a:gd name="connsiteY2" fmla="*/ 31383 h 6858000"/>
              <a:gd name="connsiteX3" fmla="*/ 10667132 w 10667132"/>
              <a:gd name="connsiteY3" fmla="*/ 3424026 h 6858000"/>
              <a:gd name="connsiteX4" fmla="*/ 9449205 w 10667132"/>
              <a:gd name="connsiteY4" fmla="*/ 6816669 h 6858000"/>
              <a:gd name="connsiteX5" fmla="*/ 9413403 w 10667132"/>
              <a:gd name="connsiteY5" fmla="*/ 6858000 h 6858000"/>
              <a:gd name="connsiteX6" fmla="*/ 1253729 w 10667132"/>
              <a:gd name="connsiteY6" fmla="*/ 6858000 h 6858000"/>
              <a:gd name="connsiteX7" fmla="*/ 1217927 w 10667132"/>
              <a:gd name="connsiteY7" fmla="*/ 6816669 h 6858000"/>
              <a:gd name="connsiteX8" fmla="*/ 0 w 10667132"/>
              <a:gd name="connsiteY8" fmla="*/ 3424026 h 6858000"/>
              <a:gd name="connsiteX9" fmla="*/ 1217927 w 10667132"/>
              <a:gd name="connsiteY9" fmla="*/ 313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67132" h="6858000">
                <a:moveTo>
                  <a:pt x="1245112" y="0"/>
                </a:moveTo>
                <a:lnTo>
                  <a:pt x="9422020" y="0"/>
                </a:lnTo>
                <a:lnTo>
                  <a:pt x="9449205" y="31383"/>
                </a:lnTo>
                <a:cubicBezTo>
                  <a:pt x="10210069" y="953338"/>
                  <a:pt x="10667132" y="2135306"/>
                  <a:pt x="10667132" y="3424026"/>
                </a:cubicBezTo>
                <a:cubicBezTo>
                  <a:pt x="10667132" y="4712747"/>
                  <a:pt x="10210069" y="5894715"/>
                  <a:pt x="9449205" y="6816669"/>
                </a:cubicBezTo>
                <a:lnTo>
                  <a:pt x="9413403" y="6858000"/>
                </a:lnTo>
                <a:lnTo>
                  <a:pt x="1253729" y="6858000"/>
                </a:lnTo>
                <a:lnTo>
                  <a:pt x="1217927" y="6816669"/>
                </a:lnTo>
                <a:cubicBezTo>
                  <a:pt x="457063" y="5894715"/>
                  <a:pt x="0" y="4712747"/>
                  <a:pt x="0" y="3424026"/>
                </a:cubicBezTo>
                <a:cubicBezTo>
                  <a:pt x="0" y="2135306"/>
                  <a:pt x="457063" y="953338"/>
                  <a:pt x="1217927" y="31383"/>
                </a:cubicBezTo>
                <a:close/>
              </a:path>
            </a:pathLst>
          </a:custGeom>
          <a:gradFill flip="none" rotWithShape="1">
            <a:gsLst>
              <a:gs pos="62000">
                <a:schemeClr val="accent1">
                  <a:alpha val="0"/>
                </a:schemeClr>
              </a:gs>
              <a:gs pos="100000">
                <a:schemeClr val="accent1">
                  <a:alpha val="21000"/>
                </a:schemeClr>
              </a:gs>
            </a:gsLst>
            <a:path path="circle">
              <a:fillToRect l="50000" t="50000" r="50000" b="50000"/>
            </a:path>
            <a:tileRect/>
          </a:gradFill>
          <a:ln w="857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6CA3A97-40AB-BC56-B642-AC5102BF261C}"/>
              </a:ext>
            </a:extLst>
          </p:cNvPr>
          <p:cNvCxnSpPr>
            <a:cxnSpLocks/>
          </p:cNvCxnSpPr>
          <p:nvPr/>
        </p:nvCxnSpPr>
        <p:spPr>
          <a:xfrm flipH="1" flipV="1">
            <a:off x="1479707" y="2453557"/>
            <a:ext cx="2339229" cy="6047"/>
          </a:xfrm>
          <a:prstGeom prst="line">
            <a:avLst/>
          </a:prstGeom>
          <a:ln w="25400" cap="rnd">
            <a:gradFill>
              <a:gsLst>
                <a:gs pos="0">
                  <a:schemeClr val="accent3"/>
                </a:gs>
                <a:gs pos="82000">
                  <a:schemeClr val="accent3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7A668FE-E66F-1D03-9588-41B21AD267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298577"/>
            <a:ext cx="3083827" cy="654050"/>
          </a:xfrm>
        </p:spPr>
        <p:txBody>
          <a:bodyPr/>
          <a:lstStyle/>
          <a:p>
            <a:r>
              <a:rPr lang="zh-CN" altLang="en-US" dirty="0"/>
              <a:t>工作体会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098AC937-EEE5-7D92-94F1-AC6F698FE387}"/>
              </a:ext>
            </a:extLst>
          </p:cNvPr>
          <p:cNvSpPr/>
          <p:nvPr/>
        </p:nvSpPr>
        <p:spPr>
          <a:xfrm>
            <a:off x="3689027" y="1114558"/>
            <a:ext cx="4813946" cy="4813946"/>
          </a:xfrm>
          <a:prstGeom prst="ellipse">
            <a:avLst/>
          </a:prstGeom>
          <a:gradFill>
            <a:gsLst>
              <a:gs pos="4000">
                <a:schemeClr val="accent1">
                  <a:alpha val="10000"/>
                </a:schemeClr>
              </a:gs>
              <a:gs pos="5000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>
                  <a:alpha val="9000"/>
                </a:schemeClr>
              </a:gs>
            </a:gsLst>
            <a:lin ang="10800000" scaled="1"/>
          </a:gradFill>
          <a:ln w="15875">
            <a:gradFill flip="none" rotWithShape="1">
              <a:gsLst>
                <a:gs pos="100000">
                  <a:schemeClr val="accent1">
                    <a:alpha val="28000"/>
                  </a:schemeClr>
                </a:gs>
                <a:gs pos="0">
                  <a:schemeClr val="accent1">
                    <a:alpha val="29000"/>
                  </a:schemeClr>
                </a:gs>
                <a:gs pos="80000">
                  <a:schemeClr val="accent1">
                    <a:alpha val="0"/>
                  </a:schemeClr>
                </a:gs>
                <a:gs pos="20000">
                  <a:schemeClr val="accent1">
                    <a:alpha val="0"/>
                  </a:schemeClr>
                </a:gs>
              </a:gsLst>
              <a:lin ang="10800000" scaled="0"/>
              <a:tileRect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611C743-D9A4-8216-6388-87C4334280B2}"/>
              </a:ext>
            </a:extLst>
          </p:cNvPr>
          <p:cNvSpPr txBox="1"/>
          <p:nvPr/>
        </p:nvSpPr>
        <p:spPr>
          <a:xfrm>
            <a:off x="8526327" y="2121373"/>
            <a:ext cx="202366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AA7C407-953E-2E3E-AEBB-270110F9C779}"/>
              </a:ext>
            </a:extLst>
          </p:cNvPr>
          <p:cNvSpPr txBox="1"/>
          <p:nvPr/>
        </p:nvSpPr>
        <p:spPr>
          <a:xfrm>
            <a:off x="8425864" y="2451164"/>
            <a:ext cx="1938396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</a:t>
            </a:r>
          </a:p>
          <a:p>
            <a:pPr algn="r"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DE4A557-5851-12EE-E0DF-C7489064CD54}"/>
              </a:ext>
            </a:extLst>
          </p:cNvPr>
          <p:cNvSpPr txBox="1"/>
          <p:nvPr/>
        </p:nvSpPr>
        <p:spPr>
          <a:xfrm>
            <a:off x="8603436" y="4073597"/>
            <a:ext cx="202366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961DB0E-4485-4265-B45C-63A8F557D35D}"/>
              </a:ext>
            </a:extLst>
          </p:cNvPr>
          <p:cNvSpPr txBox="1"/>
          <p:nvPr/>
        </p:nvSpPr>
        <p:spPr>
          <a:xfrm>
            <a:off x="8531469" y="4393296"/>
            <a:ext cx="1938396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D2D1606-C193-3961-2D04-DD38D35AC60C}"/>
              </a:ext>
            </a:extLst>
          </p:cNvPr>
          <p:cNvSpPr txBox="1"/>
          <p:nvPr/>
        </p:nvSpPr>
        <p:spPr>
          <a:xfrm>
            <a:off x="1564902" y="2112906"/>
            <a:ext cx="202366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algn="r"/>
            <a:r>
              <a:rPr lang="zh-CN" altLang="en-US" sz="2400" b="1" dirty="0">
                <a:solidFill>
                  <a:schemeClr val="accent1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816F8B9-513A-0DA9-2D2B-2C7A78256737}"/>
              </a:ext>
            </a:extLst>
          </p:cNvPr>
          <p:cNvSpPr txBox="1"/>
          <p:nvPr/>
        </p:nvSpPr>
        <p:spPr>
          <a:xfrm>
            <a:off x="1699610" y="2487879"/>
            <a:ext cx="1938396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</a:t>
            </a:r>
          </a:p>
          <a:p>
            <a:pPr algn="r"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156529E-E712-0FEA-3789-1641E893F1CA}"/>
              </a:ext>
            </a:extLst>
          </p:cNvPr>
          <p:cNvSpPr txBox="1"/>
          <p:nvPr/>
        </p:nvSpPr>
        <p:spPr>
          <a:xfrm>
            <a:off x="1606820" y="4068517"/>
            <a:ext cx="202366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algn="r"/>
            <a:r>
              <a:rPr lang="zh-CN" altLang="en-US" sz="2400" b="1" dirty="0">
                <a:solidFill>
                  <a:schemeClr val="accent1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06982E2-AC34-6A72-2687-AC3F94D84527}"/>
              </a:ext>
            </a:extLst>
          </p:cNvPr>
          <p:cNvSpPr txBox="1"/>
          <p:nvPr/>
        </p:nvSpPr>
        <p:spPr>
          <a:xfrm>
            <a:off x="1729117" y="4399130"/>
            <a:ext cx="1938396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</a:t>
            </a:r>
          </a:p>
          <a:p>
            <a:pPr algn="r"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82A847AD-A9C0-FEF8-53AF-AE454AE706F0}"/>
              </a:ext>
            </a:extLst>
          </p:cNvPr>
          <p:cNvCxnSpPr>
            <a:cxnSpLocks/>
          </p:cNvCxnSpPr>
          <p:nvPr/>
        </p:nvCxnSpPr>
        <p:spPr>
          <a:xfrm flipV="1">
            <a:off x="8361893" y="2453557"/>
            <a:ext cx="2330281" cy="18747"/>
          </a:xfrm>
          <a:prstGeom prst="line">
            <a:avLst/>
          </a:prstGeom>
          <a:ln w="25400" cap="rnd">
            <a:gradFill>
              <a:gsLst>
                <a:gs pos="0">
                  <a:schemeClr val="accent3"/>
                </a:gs>
                <a:gs pos="82000">
                  <a:schemeClr val="accent3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69984D9-92E2-CE87-925D-6F42D79F9216}"/>
              </a:ext>
            </a:extLst>
          </p:cNvPr>
          <p:cNvCxnSpPr>
            <a:cxnSpLocks/>
            <a:stCxn id="46" idx="6"/>
          </p:cNvCxnSpPr>
          <p:nvPr/>
        </p:nvCxnSpPr>
        <p:spPr>
          <a:xfrm>
            <a:off x="8401761" y="4399999"/>
            <a:ext cx="2274696" cy="10904"/>
          </a:xfrm>
          <a:prstGeom prst="line">
            <a:avLst/>
          </a:prstGeom>
          <a:ln w="25400" cap="rnd">
            <a:gradFill>
              <a:gsLst>
                <a:gs pos="0">
                  <a:schemeClr val="accent3"/>
                </a:gs>
                <a:gs pos="82000">
                  <a:schemeClr val="accent3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D33890B-A20A-84E2-4A6B-E1F94862FAC2}"/>
              </a:ext>
            </a:extLst>
          </p:cNvPr>
          <p:cNvCxnSpPr>
            <a:cxnSpLocks/>
          </p:cNvCxnSpPr>
          <p:nvPr/>
        </p:nvCxnSpPr>
        <p:spPr>
          <a:xfrm flipH="1">
            <a:off x="1470340" y="4393511"/>
            <a:ext cx="2263929" cy="17392"/>
          </a:xfrm>
          <a:prstGeom prst="line">
            <a:avLst/>
          </a:prstGeom>
          <a:ln w="25400" cap="rnd">
            <a:gradFill>
              <a:gsLst>
                <a:gs pos="0">
                  <a:schemeClr val="accent3"/>
                </a:gs>
                <a:gs pos="82000">
                  <a:schemeClr val="accent3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502BB41-384D-C958-948C-6139CE2EF40D}"/>
              </a:ext>
            </a:extLst>
          </p:cNvPr>
          <p:cNvGrpSpPr/>
          <p:nvPr/>
        </p:nvGrpSpPr>
        <p:grpSpPr>
          <a:xfrm>
            <a:off x="4486227" y="1337748"/>
            <a:ext cx="3209753" cy="3920622"/>
            <a:chOff x="4846592" y="1626319"/>
            <a:chExt cx="2498816" cy="3052233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3BC088DD-9776-865F-8E05-FFAC9F1D62B7}"/>
                </a:ext>
              </a:extLst>
            </p:cNvPr>
            <p:cNvGrpSpPr/>
            <p:nvPr/>
          </p:nvGrpSpPr>
          <p:grpSpPr>
            <a:xfrm>
              <a:off x="4846592" y="2179449"/>
              <a:ext cx="2498816" cy="2499103"/>
              <a:chOff x="4846592" y="2179449"/>
              <a:chExt cx="2498816" cy="2499103"/>
            </a:xfrm>
          </p:grpSpPr>
          <p:sp>
            <p:nvSpPr>
              <p:cNvPr id="29" name="自定义形状 28">
                <a:extLst>
                  <a:ext uri="{FF2B5EF4-FFF2-40B4-BE49-F238E27FC236}">
                    <a16:creationId xmlns:a16="http://schemas.microsoft.com/office/drawing/2014/main" id="{376E392E-D7E0-56B5-864D-884A936DF8D4}"/>
                  </a:ext>
                </a:extLst>
              </p:cNvPr>
              <p:cNvSpPr/>
              <p:nvPr/>
            </p:nvSpPr>
            <p:spPr>
              <a:xfrm>
                <a:off x="4846592" y="2179449"/>
                <a:ext cx="2498816" cy="2499103"/>
              </a:xfrm>
              <a:custGeom>
                <a:avLst/>
                <a:gdLst/>
                <a:ahLst/>
                <a:cxnLst/>
                <a:rect l="l" t="t" r="r" b="b"/>
                <a:pathLst>
                  <a:path w="2447925" h="2448210">
                    <a:moveTo>
                      <a:pt x="889000" y="17748"/>
                    </a:moveTo>
                    <a:cubicBezTo>
                      <a:pt x="889000" y="8108"/>
                      <a:pt x="896823" y="285"/>
                      <a:pt x="906462" y="285"/>
                    </a:cubicBezTo>
                    <a:cubicBezTo>
                      <a:pt x="916101" y="285"/>
                      <a:pt x="923925" y="8108"/>
                      <a:pt x="923925" y="17748"/>
                    </a:cubicBezTo>
                    <a:cubicBezTo>
                      <a:pt x="923925" y="27387"/>
                      <a:pt x="916101" y="35210"/>
                      <a:pt x="906462" y="35210"/>
                    </a:cubicBezTo>
                    <a:cubicBezTo>
                      <a:pt x="896823" y="35210"/>
                      <a:pt x="889000" y="27387"/>
                      <a:pt x="889000" y="17748"/>
                    </a:cubicBezTo>
                    <a:close/>
                    <a:moveTo>
                      <a:pt x="952500" y="17748"/>
                    </a:moveTo>
                    <a:cubicBezTo>
                      <a:pt x="952500" y="8108"/>
                      <a:pt x="960323" y="285"/>
                      <a:pt x="969962" y="285"/>
                    </a:cubicBezTo>
                    <a:cubicBezTo>
                      <a:pt x="979601" y="285"/>
                      <a:pt x="987425" y="8108"/>
                      <a:pt x="987425" y="17748"/>
                    </a:cubicBezTo>
                    <a:cubicBezTo>
                      <a:pt x="987425" y="27387"/>
                      <a:pt x="979601" y="35210"/>
                      <a:pt x="969962" y="35210"/>
                    </a:cubicBezTo>
                    <a:cubicBezTo>
                      <a:pt x="960323" y="35210"/>
                      <a:pt x="952500" y="27387"/>
                      <a:pt x="952500" y="17748"/>
                    </a:cubicBezTo>
                    <a:close/>
                    <a:moveTo>
                      <a:pt x="1016000" y="17748"/>
                    </a:moveTo>
                    <a:cubicBezTo>
                      <a:pt x="1016000" y="8108"/>
                      <a:pt x="1023823" y="285"/>
                      <a:pt x="1033462" y="285"/>
                    </a:cubicBezTo>
                    <a:cubicBezTo>
                      <a:pt x="1043101" y="285"/>
                      <a:pt x="1050925" y="8108"/>
                      <a:pt x="1050925" y="17748"/>
                    </a:cubicBezTo>
                    <a:cubicBezTo>
                      <a:pt x="1050925" y="27387"/>
                      <a:pt x="1043101" y="35210"/>
                      <a:pt x="1033462" y="35210"/>
                    </a:cubicBezTo>
                    <a:cubicBezTo>
                      <a:pt x="1023823" y="35210"/>
                      <a:pt x="1016000" y="27387"/>
                      <a:pt x="1016000" y="17748"/>
                    </a:cubicBezTo>
                    <a:close/>
                    <a:moveTo>
                      <a:pt x="1079500" y="17748"/>
                    </a:moveTo>
                    <a:cubicBezTo>
                      <a:pt x="1079500" y="8108"/>
                      <a:pt x="1087323" y="285"/>
                      <a:pt x="1096962" y="285"/>
                    </a:cubicBezTo>
                    <a:cubicBezTo>
                      <a:pt x="1106601" y="285"/>
                      <a:pt x="1114425" y="8108"/>
                      <a:pt x="1114425" y="17748"/>
                    </a:cubicBezTo>
                    <a:cubicBezTo>
                      <a:pt x="1114425" y="27387"/>
                      <a:pt x="1106601" y="35210"/>
                      <a:pt x="1096962" y="35210"/>
                    </a:cubicBezTo>
                    <a:cubicBezTo>
                      <a:pt x="1087323" y="35210"/>
                      <a:pt x="1079500" y="27387"/>
                      <a:pt x="1079500" y="17748"/>
                    </a:cubicBezTo>
                    <a:close/>
                    <a:moveTo>
                      <a:pt x="1143000" y="17748"/>
                    </a:moveTo>
                    <a:cubicBezTo>
                      <a:pt x="1143000" y="8108"/>
                      <a:pt x="1150823" y="285"/>
                      <a:pt x="1160462" y="285"/>
                    </a:cubicBezTo>
                    <a:cubicBezTo>
                      <a:pt x="1170101" y="285"/>
                      <a:pt x="1177925" y="8108"/>
                      <a:pt x="1177925" y="17748"/>
                    </a:cubicBezTo>
                    <a:cubicBezTo>
                      <a:pt x="1177925" y="27387"/>
                      <a:pt x="1170101" y="35210"/>
                      <a:pt x="1160462" y="35210"/>
                    </a:cubicBezTo>
                    <a:cubicBezTo>
                      <a:pt x="1150823" y="35210"/>
                      <a:pt x="1143000" y="27387"/>
                      <a:pt x="1143000" y="17748"/>
                    </a:cubicBezTo>
                    <a:close/>
                    <a:moveTo>
                      <a:pt x="1206500" y="17748"/>
                    </a:moveTo>
                    <a:cubicBezTo>
                      <a:pt x="1206500" y="8108"/>
                      <a:pt x="1214323" y="285"/>
                      <a:pt x="1223962" y="285"/>
                    </a:cubicBezTo>
                    <a:cubicBezTo>
                      <a:pt x="1233601" y="285"/>
                      <a:pt x="1241425" y="8108"/>
                      <a:pt x="1241425" y="17748"/>
                    </a:cubicBezTo>
                    <a:cubicBezTo>
                      <a:pt x="1241425" y="27387"/>
                      <a:pt x="1233601" y="35210"/>
                      <a:pt x="1223962" y="35210"/>
                    </a:cubicBezTo>
                    <a:cubicBezTo>
                      <a:pt x="1214323" y="35210"/>
                      <a:pt x="1206500" y="27387"/>
                      <a:pt x="1206500" y="17748"/>
                    </a:cubicBezTo>
                    <a:close/>
                    <a:moveTo>
                      <a:pt x="1269714" y="17748"/>
                    </a:moveTo>
                    <a:cubicBezTo>
                      <a:pt x="1269714" y="7951"/>
                      <a:pt x="1277665" y="0"/>
                      <a:pt x="1287462" y="0"/>
                    </a:cubicBezTo>
                    <a:cubicBezTo>
                      <a:pt x="1297259" y="0"/>
                      <a:pt x="1305210" y="7951"/>
                      <a:pt x="1305210" y="17748"/>
                    </a:cubicBezTo>
                    <a:cubicBezTo>
                      <a:pt x="1305210" y="27545"/>
                      <a:pt x="1297259" y="35496"/>
                      <a:pt x="1287462" y="35496"/>
                    </a:cubicBezTo>
                    <a:cubicBezTo>
                      <a:pt x="1277665" y="35496"/>
                      <a:pt x="1269714" y="27545"/>
                      <a:pt x="1269714" y="17748"/>
                    </a:cubicBezTo>
                    <a:close/>
                    <a:moveTo>
                      <a:pt x="1333500" y="17748"/>
                    </a:moveTo>
                    <a:cubicBezTo>
                      <a:pt x="1333500" y="8108"/>
                      <a:pt x="1341323" y="285"/>
                      <a:pt x="1350962" y="285"/>
                    </a:cubicBezTo>
                    <a:cubicBezTo>
                      <a:pt x="1360601" y="285"/>
                      <a:pt x="1368425" y="8108"/>
                      <a:pt x="1368425" y="17748"/>
                    </a:cubicBezTo>
                    <a:cubicBezTo>
                      <a:pt x="1368425" y="27387"/>
                      <a:pt x="1360601" y="35210"/>
                      <a:pt x="1350962" y="35210"/>
                    </a:cubicBezTo>
                    <a:cubicBezTo>
                      <a:pt x="1341323" y="35210"/>
                      <a:pt x="1333500" y="27387"/>
                      <a:pt x="1333500" y="17748"/>
                    </a:cubicBezTo>
                    <a:close/>
                    <a:moveTo>
                      <a:pt x="1397000" y="17748"/>
                    </a:moveTo>
                    <a:cubicBezTo>
                      <a:pt x="1397000" y="8108"/>
                      <a:pt x="1404823" y="285"/>
                      <a:pt x="1414462" y="285"/>
                    </a:cubicBezTo>
                    <a:cubicBezTo>
                      <a:pt x="1424101" y="285"/>
                      <a:pt x="1431925" y="8108"/>
                      <a:pt x="1431925" y="17748"/>
                    </a:cubicBezTo>
                    <a:cubicBezTo>
                      <a:pt x="1431925" y="27387"/>
                      <a:pt x="1424101" y="35210"/>
                      <a:pt x="1414462" y="35210"/>
                    </a:cubicBezTo>
                    <a:cubicBezTo>
                      <a:pt x="1404823" y="35210"/>
                      <a:pt x="1397000" y="27387"/>
                      <a:pt x="1397000" y="17748"/>
                    </a:cubicBezTo>
                    <a:close/>
                    <a:moveTo>
                      <a:pt x="1460500" y="17748"/>
                    </a:moveTo>
                    <a:cubicBezTo>
                      <a:pt x="1460500" y="8108"/>
                      <a:pt x="1468323" y="285"/>
                      <a:pt x="1477962" y="285"/>
                    </a:cubicBezTo>
                    <a:cubicBezTo>
                      <a:pt x="1487601" y="285"/>
                      <a:pt x="1495425" y="8108"/>
                      <a:pt x="1495425" y="17748"/>
                    </a:cubicBezTo>
                    <a:cubicBezTo>
                      <a:pt x="1495425" y="27387"/>
                      <a:pt x="1487601" y="35210"/>
                      <a:pt x="1477962" y="35210"/>
                    </a:cubicBezTo>
                    <a:cubicBezTo>
                      <a:pt x="1468323" y="35210"/>
                      <a:pt x="1460500" y="27387"/>
                      <a:pt x="1460500" y="17748"/>
                    </a:cubicBezTo>
                    <a:close/>
                    <a:moveTo>
                      <a:pt x="1524000" y="17748"/>
                    </a:moveTo>
                    <a:cubicBezTo>
                      <a:pt x="1524000" y="8108"/>
                      <a:pt x="1531823" y="285"/>
                      <a:pt x="1541462" y="285"/>
                    </a:cubicBezTo>
                    <a:cubicBezTo>
                      <a:pt x="1551101" y="285"/>
                      <a:pt x="1558925" y="8108"/>
                      <a:pt x="1558925" y="17748"/>
                    </a:cubicBezTo>
                    <a:cubicBezTo>
                      <a:pt x="1558925" y="27387"/>
                      <a:pt x="1551101" y="35210"/>
                      <a:pt x="1541462" y="35210"/>
                    </a:cubicBezTo>
                    <a:cubicBezTo>
                      <a:pt x="1531823" y="35210"/>
                      <a:pt x="1524000" y="27387"/>
                      <a:pt x="1524000" y="17748"/>
                    </a:cubicBezTo>
                    <a:close/>
                    <a:moveTo>
                      <a:pt x="698500" y="81248"/>
                    </a:moveTo>
                    <a:cubicBezTo>
                      <a:pt x="698500" y="71608"/>
                      <a:pt x="706323" y="63785"/>
                      <a:pt x="715962" y="63785"/>
                    </a:cubicBezTo>
                    <a:cubicBezTo>
                      <a:pt x="725601" y="63785"/>
                      <a:pt x="733425" y="71608"/>
                      <a:pt x="733425" y="81248"/>
                    </a:cubicBezTo>
                    <a:cubicBezTo>
                      <a:pt x="733425" y="90887"/>
                      <a:pt x="725601" y="98710"/>
                      <a:pt x="715962" y="98710"/>
                    </a:cubicBezTo>
                    <a:cubicBezTo>
                      <a:pt x="706323" y="98710"/>
                      <a:pt x="698500" y="90887"/>
                      <a:pt x="698500" y="81248"/>
                    </a:cubicBezTo>
                    <a:close/>
                    <a:moveTo>
                      <a:pt x="762285" y="81248"/>
                    </a:moveTo>
                    <a:cubicBezTo>
                      <a:pt x="762285" y="71766"/>
                      <a:pt x="769980" y="64071"/>
                      <a:pt x="779462" y="64071"/>
                    </a:cubicBezTo>
                    <a:cubicBezTo>
                      <a:pt x="788944" y="64071"/>
                      <a:pt x="796639" y="71766"/>
                      <a:pt x="796639" y="81248"/>
                    </a:cubicBezTo>
                    <a:cubicBezTo>
                      <a:pt x="796639" y="90729"/>
                      <a:pt x="788944" y="98425"/>
                      <a:pt x="779462" y="98425"/>
                    </a:cubicBezTo>
                    <a:cubicBezTo>
                      <a:pt x="769980" y="98425"/>
                      <a:pt x="762285" y="90729"/>
                      <a:pt x="762285" y="81248"/>
                    </a:cubicBezTo>
                    <a:close/>
                    <a:moveTo>
                      <a:pt x="825500" y="81248"/>
                    </a:moveTo>
                    <a:cubicBezTo>
                      <a:pt x="825500" y="71608"/>
                      <a:pt x="833323" y="63785"/>
                      <a:pt x="842962" y="63785"/>
                    </a:cubicBezTo>
                    <a:cubicBezTo>
                      <a:pt x="852601" y="63785"/>
                      <a:pt x="860425" y="71608"/>
                      <a:pt x="860425" y="81248"/>
                    </a:cubicBezTo>
                    <a:cubicBezTo>
                      <a:pt x="860425" y="90887"/>
                      <a:pt x="852601" y="98710"/>
                      <a:pt x="842962" y="98710"/>
                    </a:cubicBezTo>
                    <a:cubicBezTo>
                      <a:pt x="833323" y="98710"/>
                      <a:pt x="825500" y="90887"/>
                      <a:pt x="825500" y="81248"/>
                    </a:cubicBezTo>
                    <a:close/>
                    <a:moveTo>
                      <a:pt x="889000" y="81248"/>
                    </a:moveTo>
                    <a:cubicBezTo>
                      <a:pt x="889000" y="71608"/>
                      <a:pt x="896823" y="63785"/>
                      <a:pt x="906462" y="63785"/>
                    </a:cubicBezTo>
                    <a:cubicBezTo>
                      <a:pt x="916101" y="63785"/>
                      <a:pt x="923925" y="71608"/>
                      <a:pt x="923925" y="81248"/>
                    </a:cubicBezTo>
                    <a:cubicBezTo>
                      <a:pt x="923925" y="90887"/>
                      <a:pt x="916101" y="98710"/>
                      <a:pt x="906462" y="98710"/>
                    </a:cubicBezTo>
                    <a:cubicBezTo>
                      <a:pt x="896823" y="98710"/>
                      <a:pt x="889000" y="90887"/>
                      <a:pt x="889000" y="81248"/>
                    </a:cubicBezTo>
                    <a:close/>
                    <a:moveTo>
                      <a:pt x="952500" y="81248"/>
                    </a:moveTo>
                    <a:cubicBezTo>
                      <a:pt x="952500" y="71608"/>
                      <a:pt x="960323" y="63785"/>
                      <a:pt x="969962" y="63785"/>
                    </a:cubicBezTo>
                    <a:cubicBezTo>
                      <a:pt x="979601" y="63785"/>
                      <a:pt x="987425" y="71608"/>
                      <a:pt x="987425" y="81248"/>
                    </a:cubicBezTo>
                    <a:cubicBezTo>
                      <a:pt x="987425" y="90887"/>
                      <a:pt x="979601" y="98710"/>
                      <a:pt x="969962" y="98710"/>
                    </a:cubicBezTo>
                    <a:cubicBezTo>
                      <a:pt x="960323" y="98710"/>
                      <a:pt x="952500" y="90887"/>
                      <a:pt x="952500" y="81248"/>
                    </a:cubicBezTo>
                    <a:close/>
                    <a:moveTo>
                      <a:pt x="1016000" y="81248"/>
                    </a:moveTo>
                    <a:cubicBezTo>
                      <a:pt x="1016000" y="71608"/>
                      <a:pt x="1023823" y="63785"/>
                      <a:pt x="1033462" y="63785"/>
                    </a:cubicBezTo>
                    <a:cubicBezTo>
                      <a:pt x="1043101" y="63785"/>
                      <a:pt x="1050925" y="71608"/>
                      <a:pt x="1050925" y="81248"/>
                    </a:cubicBezTo>
                    <a:cubicBezTo>
                      <a:pt x="1050925" y="90887"/>
                      <a:pt x="1043101" y="98710"/>
                      <a:pt x="1033462" y="98710"/>
                    </a:cubicBezTo>
                    <a:cubicBezTo>
                      <a:pt x="1023823" y="98710"/>
                      <a:pt x="1016000" y="90887"/>
                      <a:pt x="1016000" y="81248"/>
                    </a:cubicBezTo>
                    <a:close/>
                    <a:moveTo>
                      <a:pt x="1079500" y="81248"/>
                    </a:moveTo>
                    <a:cubicBezTo>
                      <a:pt x="1079500" y="71608"/>
                      <a:pt x="1087323" y="63785"/>
                      <a:pt x="1096962" y="63785"/>
                    </a:cubicBezTo>
                    <a:cubicBezTo>
                      <a:pt x="1106601" y="63785"/>
                      <a:pt x="1114425" y="71608"/>
                      <a:pt x="1114425" y="81248"/>
                    </a:cubicBezTo>
                    <a:cubicBezTo>
                      <a:pt x="1114425" y="90887"/>
                      <a:pt x="1106601" y="98710"/>
                      <a:pt x="1096962" y="98710"/>
                    </a:cubicBezTo>
                    <a:cubicBezTo>
                      <a:pt x="1087323" y="98710"/>
                      <a:pt x="1079500" y="90887"/>
                      <a:pt x="1079500" y="81248"/>
                    </a:cubicBezTo>
                    <a:close/>
                    <a:moveTo>
                      <a:pt x="1143000" y="81248"/>
                    </a:moveTo>
                    <a:cubicBezTo>
                      <a:pt x="1143000" y="71608"/>
                      <a:pt x="1150823" y="63785"/>
                      <a:pt x="1160462" y="63785"/>
                    </a:cubicBezTo>
                    <a:cubicBezTo>
                      <a:pt x="1170101" y="63785"/>
                      <a:pt x="1177925" y="71608"/>
                      <a:pt x="1177925" y="81248"/>
                    </a:cubicBezTo>
                    <a:cubicBezTo>
                      <a:pt x="1177925" y="90887"/>
                      <a:pt x="1170101" y="98710"/>
                      <a:pt x="1160462" y="98710"/>
                    </a:cubicBezTo>
                    <a:cubicBezTo>
                      <a:pt x="1150823" y="98710"/>
                      <a:pt x="1143000" y="90887"/>
                      <a:pt x="1143000" y="81248"/>
                    </a:cubicBezTo>
                    <a:close/>
                    <a:moveTo>
                      <a:pt x="1206500" y="81248"/>
                    </a:moveTo>
                    <a:cubicBezTo>
                      <a:pt x="1206500" y="71608"/>
                      <a:pt x="1214323" y="63785"/>
                      <a:pt x="1223962" y="63785"/>
                    </a:cubicBezTo>
                    <a:cubicBezTo>
                      <a:pt x="1233601" y="63785"/>
                      <a:pt x="1241425" y="71608"/>
                      <a:pt x="1241425" y="81248"/>
                    </a:cubicBezTo>
                    <a:cubicBezTo>
                      <a:pt x="1241425" y="90887"/>
                      <a:pt x="1233601" y="98710"/>
                      <a:pt x="1223962" y="98710"/>
                    </a:cubicBezTo>
                    <a:cubicBezTo>
                      <a:pt x="1214323" y="98710"/>
                      <a:pt x="1206500" y="90887"/>
                      <a:pt x="1206500" y="81248"/>
                    </a:cubicBezTo>
                    <a:close/>
                    <a:moveTo>
                      <a:pt x="1270000" y="81248"/>
                    </a:moveTo>
                    <a:cubicBezTo>
                      <a:pt x="1270000" y="71608"/>
                      <a:pt x="1277823" y="63785"/>
                      <a:pt x="1287462" y="63785"/>
                    </a:cubicBezTo>
                    <a:cubicBezTo>
                      <a:pt x="1297101" y="63785"/>
                      <a:pt x="1304925" y="71608"/>
                      <a:pt x="1304925" y="81248"/>
                    </a:cubicBezTo>
                    <a:cubicBezTo>
                      <a:pt x="1304925" y="90887"/>
                      <a:pt x="1297101" y="98710"/>
                      <a:pt x="1287462" y="98710"/>
                    </a:cubicBezTo>
                    <a:cubicBezTo>
                      <a:pt x="1277823" y="98710"/>
                      <a:pt x="1270000" y="90887"/>
                      <a:pt x="1270000" y="81248"/>
                    </a:cubicBezTo>
                    <a:close/>
                    <a:moveTo>
                      <a:pt x="1333214" y="81248"/>
                    </a:moveTo>
                    <a:cubicBezTo>
                      <a:pt x="1333214" y="71451"/>
                      <a:pt x="1341165" y="63500"/>
                      <a:pt x="1350962" y="63500"/>
                    </a:cubicBezTo>
                    <a:cubicBezTo>
                      <a:pt x="1360759" y="63500"/>
                      <a:pt x="1368710" y="71451"/>
                      <a:pt x="1368710" y="81248"/>
                    </a:cubicBezTo>
                    <a:cubicBezTo>
                      <a:pt x="1368710" y="91045"/>
                      <a:pt x="1360759" y="98996"/>
                      <a:pt x="1350962" y="98996"/>
                    </a:cubicBezTo>
                    <a:cubicBezTo>
                      <a:pt x="1341165" y="98996"/>
                      <a:pt x="1333214" y="91045"/>
                      <a:pt x="1333214" y="81248"/>
                    </a:cubicBezTo>
                    <a:close/>
                    <a:moveTo>
                      <a:pt x="1396714" y="81248"/>
                    </a:moveTo>
                    <a:cubicBezTo>
                      <a:pt x="1396714" y="71451"/>
                      <a:pt x="1404665" y="63500"/>
                      <a:pt x="1414462" y="63500"/>
                    </a:cubicBezTo>
                    <a:cubicBezTo>
                      <a:pt x="1424259" y="63500"/>
                      <a:pt x="1432210" y="71451"/>
                      <a:pt x="1432210" y="81248"/>
                    </a:cubicBezTo>
                    <a:cubicBezTo>
                      <a:pt x="1432210" y="91045"/>
                      <a:pt x="1424259" y="98996"/>
                      <a:pt x="1414462" y="98996"/>
                    </a:cubicBezTo>
                    <a:cubicBezTo>
                      <a:pt x="1404665" y="98996"/>
                      <a:pt x="1396714" y="91045"/>
                      <a:pt x="1396714" y="81248"/>
                    </a:cubicBezTo>
                    <a:close/>
                    <a:moveTo>
                      <a:pt x="1460214" y="81248"/>
                    </a:moveTo>
                    <a:cubicBezTo>
                      <a:pt x="1460214" y="71451"/>
                      <a:pt x="1468165" y="63500"/>
                      <a:pt x="1477962" y="63500"/>
                    </a:cubicBezTo>
                    <a:cubicBezTo>
                      <a:pt x="1487759" y="63500"/>
                      <a:pt x="1495710" y="71451"/>
                      <a:pt x="1495710" y="81248"/>
                    </a:cubicBezTo>
                    <a:cubicBezTo>
                      <a:pt x="1495710" y="91045"/>
                      <a:pt x="1487759" y="98996"/>
                      <a:pt x="1477962" y="98996"/>
                    </a:cubicBezTo>
                    <a:cubicBezTo>
                      <a:pt x="1468165" y="98996"/>
                      <a:pt x="1460214" y="91045"/>
                      <a:pt x="1460214" y="81248"/>
                    </a:cubicBezTo>
                    <a:close/>
                    <a:moveTo>
                      <a:pt x="1524000" y="81248"/>
                    </a:moveTo>
                    <a:cubicBezTo>
                      <a:pt x="1524000" y="71608"/>
                      <a:pt x="1531823" y="63785"/>
                      <a:pt x="1541462" y="63785"/>
                    </a:cubicBezTo>
                    <a:cubicBezTo>
                      <a:pt x="1551101" y="63785"/>
                      <a:pt x="1558925" y="71608"/>
                      <a:pt x="1558925" y="81248"/>
                    </a:cubicBezTo>
                    <a:cubicBezTo>
                      <a:pt x="1558925" y="90887"/>
                      <a:pt x="1551101" y="98710"/>
                      <a:pt x="1541462" y="98710"/>
                    </a:cubicBezTo>
                    <a:cubicBezTo>
                      <a:pt x="1531823" y="98710"/>
                      <a:pt x="1524000" y="90887"/>
                      <a:pt x="1524000" y="81248"/>
                    </a:cubicBezTo>
                    <a:close/>
                    <a:moveTo>
                      <a:pt x="1587500" y="81248"/>
                    </a:moveTo>
                    <a:cubicBezTo>
                      <a:pt x="1587500" y="71608"/>
                      <a:pt x="1595323" y="63785"/>
                      <a:pt x="1604962" y="63785"/>
                    </a:cubicBezTo>
                    <a:cubicBezTo>
                      <a:pt x="1614601" y="63785"/>
                      <a:pt x="1622425" y="71608"/>
                      <a:pt x="1622425" y="81248"/>
                    </a:cubicBezTo>
                    <a:cubicBezTo>
                      <a:pt x="1622425" y="90887"/>
                      <a:pt x="1614601" y="98710"/>
                      <a:pt x="1604962" y="98710"/>
                    </a:cubicBezTo>
                    <a:cubicBezTo>
                      <a:pt x="1595323" y="98710"/>
                      <a:pt x="1587500" y="90887"/>
                      <a:pt x="1587500" y="81248"/>
                    </a:cubicBezTo>
                    <a:close/>
                    <a:moveTo>
                      <a:pt x="1651000" y="81248"/>
                    </a:moveTo>
                    <a:cubicBezTo>
                      <a:pt x="1651000" y="71608"/>
                      <a:pt x="1658823" y="63785"/>
                      <a:pt x="1668462" y="63785"/>
                    </a:cubicBezTo>
                    <a:cubicBezTo>
                      <a:pt x="1678101" y="63785"/>
                      <a:pt x="1685925" y="71608"/>
                      <a:pt x="1685925" y="81248"/>
                    </a:cubicBezTo>
                    <a:cubicBezTo>
                      <a:pt x="1685925" y="90887"/>
                      <a:pt x="1678101" y="98710"/>
                      <a:pt x="1668462" y="98710"/>
                    </a:cubicBezTo>
                    <a:cubicBezTo>
                      <a:pt x="1658823" y="98710"/>
                      <a:pt x="1651000" y="90887"/>
                      <a:pt x="1651000" y="81248"/>
                    </a:cubicBezTo>
                    <a:close/>
                    <a:moveTo>
                      <a:pt x="571785" y="144748"/>
                    </a:moveTo>
                    <a:cubicBezTo>
                      <a:pt x="571785" y="135266"/>
                      <a:pt x="579480" y="127571"/>
                      <a:pt x="588962" y="127571"/>
                    </a:cubicBezTo>
                    <a:cubicBezTo>
                      <a:pt x="598444" y="127571"/>
                      <a:pt x="606139" y="135266"/>
                      <a:pt x="606139" y="144748"/>
                    </a:cubicBezTo>
                    <a:cubicBezTo>
                      <a:pt x="606139" y="154229"/>
                      <a:pt x="598444" y="161925"/>
                      <a:pt x="588962" y="161925"/>
                    </a:cubicBezTo>
                    <a:cubicBezTo>
                      <a:pt x="579480" y="161925"/>
                      <a:pt x="571785" y="154229"/>
                      <a:pt x="571785" y="144748"/>
                    </a:cubicBezTo>
                    <a:close/>
                    <a:moveTo>
                      <a:pt x="635285" y="144748"/>
                    </a:moveTo>
                    <a:cubicBezTo>
                      <a:pt x="635285" y="135266"/>
                      <a:pt x="642980" y="127571"/>
                      <a:pt x="652462" y="127571"/>
                    </a:cubicBezTo>
                    <a:cubicBezTo>
                      <a:pt x="661944" y="127571"/>
                      <a:pt x="669639" y="135266"/>
                      <a:pt x="669639" y="144748"/>
                    </a:cubicBezTo>
                    <a:cubicBezTo>
                      <a:pt x="669639" y="154229"/>
                      <a:pt x="661944" y="161925"/>
                      <a:pt x="652462" y="161925"/>
                    </a:cubicBezTo>
                    <a:cubicBezTo>
                      <a:pt x="642980" y="161925"/>
                      <a:pt x="635285" y="154229"/>
                      <a:pt x="635285" y="144748"/>
                    </a:cubicBezTo>
                    <a:close/>
                    <a:moveTo>
                      <a:pt x="698500" y="144748"/>
                    </a:moveTo>
                    <a:cubicBezTo>
                      <a:pt x="698500" y="135108"/>
                      <a:pt x="706323" y="127285"/>
                      <a:pt x="715962" y="127285"/>
                    </a:cubicBezTo>
                    <a:cubicBezTo>
                      <a:pt x="725601" y="127285"/>
                      <a:pt x="733425" y="135108"/>
                      <a:pt x="733425" y="144748"/>
                    </a:cubicBezTo>
                    <a:cubicBezTo>
                      <a:pt x="733425" y="154387"/>
                      <a:pt x="725601" y="162210"/>
                      <a:pt x="715962" y="162210"/>
                    </a:cubicBezTo>
                    <a:cubicBezTo>
                      <a:pt x="706323" y="162210"/>
                      <a:pt x="698500" y="154387"/>
                      <a:pt x="698500" y="144748"/>
                    </a:cubicBezTo>
                    <a:close/>
                    <a:moveTo>
                      <a:pt x="762285" y="144748"/>
                    </a:moveTo>
                    <a:cubicBezTo>
                      <a:pt x="762285" y="135266"/>
                      <a:pt x="769980" y="127571"/>
                      <a:pt x="779462" y="127571"/>
                    </a:cubicBezTo>
                    <a:cubicBezTo>
                      <a:pt x="788944" y="127571"/>
                      <a:pt x="796639" y="135266"/>
                      <a:pt x="796639" y="144748"/>
                    </a:cubicBezTo>
                    <a:cubicBezTo>
                      <a:pt x="796639" y="154229"/>
                      <a:pt x="788944" y="161925"/>
                      <a:pt x="779462" y="161925"/>
                    </a:cubicBezTo>
                    <a:cubicBezTo>
                      <a:pt x="769980" y="161925"/>
                      <a:pt x="762285" y="154229"/>
                      <a:pt x="762285" y="144748"/>
                    </a:cubicBezTo>
                    <a:close/>
                    <a:moveTo>
                      <a:pt x="825500" y="144748"/>
                    </a:moveTo>
                    <a:cubicBezTo>
                      <a:pt x="825500" y="135108"/>
                      <a:pt x="833323" y="127285"/>
                      <a:pt x="842962" y="127285"/>
                    </a:cubicBezTo>
                    <a:cubicBezTo>
                      <a:pt x="852601" y="127285"/>
                      <a:pt x="860425" y="135108"/>
                      <a:pt x="860425" y="144748"/>
                    </a:cubicBezTo>
                    <a:cubicBezTo>
                      <a:pt x="860425" y="154387"/>
                      <a:pt x="852601" y="162210"/>
                      <a:pt x="842962" y="162210"/>
                    </a:cubicBezTo>
                    <a:cubicBezTo>
                      <a:pt x="833323" y="162210"/>
                      <a:pt x="825500" y="154387"/>
                      <a:pt x="825500" y="144748"/>
                    </a:cubicBezTo>
                    <a:close/>
                    <a:moveTo>
                      <a:pt x="889000" y="144748"/>
                    </a:moveTo>
                    <a:cubicBezTo>
                      <a:pt x="889000" y="135108"/>
                      <a:pt x="896823" y="127285"/>
                      <a:pt x="906462" y="127285"/>
                    </a:cubicBezTo>
                    <a:cubicBezTo>
                      <a:pt x="916101" y="127285"/>
                      <a:pt x="923925" y="135108"/>
                      <a:pt x="923925" y="144748"/>
                    </a:cubicBezTo>
                    <a:cubicBezTo>
                      <a:pt x="923925" y="154387"/>
                      <a:pt x="916101" y="162210"/>
                      <a:pt x="906462" y="162210"/>
                    </a:cubicBezTo>
                    <a:cubicBezTo>
                      <a:pt x="896823" y="162210"/>
                      <a:pt x="889000" y="154387"/>
                      <a:pt x="889000" y="144748"/>
                    </a:cubicBezTo>
                    <a:close/>
                    <a:moveTo>
                      <a:pt x="952500" y="144748"/>
                    </a:moveTo>
                    <a:cubicBezTo>
                      <a:pt x="952500" y="135108"/>
                      <a:pt x="960323" y="127285"/>
                      <a:pt x="969962" y="127285"/>
                    </a:cubicBezTo>
                    <a:cubicBezTo>
                      <a:pt x="979601" y="127285"/>
                      <a:pt x="987425" y="135108"/>
                      <a:pt x="987425" y="144748"/>
                    </a:cubicBezTo>
                    <a:cubicBezTo>
                      <a:pt x="987425" y="154387"/>
                      <a:pt x="979601" y="162210"/>
                      <a:pt x="969962" y="162210"/>
                    </a:cubicBezTo>
                    <a:cubicBezTo>
                      <a:pt x="960323" y="162210"/>
                      <a:pt x="952500" y="154387"/>
                      <a:pt x="952500" y="144748"/>
                    </a:cubicBezTo>
                    <a:close/>
                    <a:moveTo>
                      <a:pt x="1016000" y="144748"/>
                    </a:moveTo>
                    <a:cubicBezTo>
                      <a:pt x="1016000" y="135108"/>
                      <a:pt x="1023823" y="127285"/>
                      <a:pt x="1033462" y="127285"/>
                    </a:cubicBezTo>
                    <a:cubicBezTo>
                      <a:pt x="1043101" y="127285"/>
                      <a:pt x="1050925" y="135108"/>
                      <a:pt x="1050925" y="144748"/>
                    </a:cubicBezTo>
                    <a:cubicBezTo>
                      <a:pt x="1050925" y="154387"/>
                      <a:pt x="1043101" y="162210"/>
                      <a:pt x="1033462" y="162210"/>
                    </a:cubicBezTo>
                    <a:cubicBezTo>
                      <a:pt x="1023823" y="162210"/>
                      <a:pt x="1016000" y="154387"/>
                      <a:pt x="1016000" y="144748"/>
                    </a:cubicBezTo>
                    <a:close/>
                    <a:moveTo>
                      <a:pt x="1079500" y="144748"/>
                    </a:moveTo>
                    <a:cubicBezTo>
                      <a:pt x="1079500" y="135108"/>
                      <a:pt x="1087323" y="127285"/>
                      <a:pt x="1096962" y="127285"/>
                    </a:cubicBezTo>
                    <a:cubicBezTo>
                      <a:pt x="1106601" y="127285"/>
                      <a:pt x="1114425" y="135108"/>
                      <a:pt x="1114425" y="144748"/>
                    </a:cubicBezTo>
                    <a:cubicBezTo>
                      <a:pt x="1114425" y="154387"/>
                      <a:pt x="1106601" y="162210"/>
                      <a:pt x="1096962" y="162210"/>
                    </a:cubicBezTo>
                    <a:cubicBezTo>
                      <a:pt x="1087323" y="162210"/>
                      <a:pt x="1079500" y="154387"/>
                      <a:pt x="1079500" y="144748"/>
                    </a:cubicBezTo>
                    <a:close/>
                    <a:moveTo>
                      <a:pt x="1143000" y="144748"/>
                    </a:moveTo>
                    <a:cubicBezTo>
                      <a:pt x="1143000" y="135108"/>
                      <a:pt x="1150823" y="127285"/>
                      <a:pt x="1160462" y="127285"/>
                    </a:cubicBezTo>
                    <a:cubicBezTo>
                      <a:pt x="1170101" y="127285"/>
                      <a:pt x="1177925" y="135108"/>
                      <a:pt x="1177925" y="144748"/>
                    </a:cubicBezTo>
                    <a:cubicBezTo>
                      <a:pt x="1177925" y="154387"/>
                      <a:pt x="1170101" y="162210"/>
                      <a:pt x="1160462" y="162210"/>
                    </a:cubicBezTo>
                    <a:cubicBezTo>
                      <a:pt x="1150823" y="162210"/>
                      <a:pt x="1143000" y="154387"/>
                      <a:pt x="1143000" y="144748"/>
                    </a:cubicBezTo>
                    <a:close/>
                    <a:moveTo>
                      <a:pt x="1206500" y="144748"/>
                    </a:moveTo>
                    <a:cubicBezTo>
                      <a:pt x="1206500" y="135108"/>
                      <a:pt x="1214323" y="127285"/>
                      <a:pt x="1223962" y="127285"/>
                    </a:cubicBezTo>
                    <a:cubicBezTo>
                      <a:pt x="1233601" y="127285"/>
                      <a:pt x="1241425" y="135108"/>
                      <a:pt x="1241425" y="144748"/>
                    </a:cubicBezTo>
                    <a:cubicBezTo>
                      <a:pt x="1241425" y="154387"/>
                      <a:pt x="1233601" y="162210"/>
                      <a:pt x="1223962" y="162210"/>
                    </a:cubicBezTo>
                    <a:cubicBezTo>
                      <a:pt x="1214323" y="162210"/>
                      <a:pt x="1206500" y="154387"/>
                      <a:pt x="1206500" y="144748"/>
                    </a:cubicBezTo>
                    <a:close/>
                    <a:moveTo>
                      <a:pt x="1270000" y="144748"/>
                    </a:moveTo>
                    <a:cubicBezTo>
                      <a:pt x="1270000" y="135108"/>
                      <a:pt x="1277823" y="127285"/>
                      <a:pt x="1287462" y="127285"/>
                    </a:cubicBezTo>
                    <a:cubicBezTo>
                      <a:pt x="1297101" y="127285"/>
                      <a:pt x="1304925" y="135108"/>
                      <a:pt x="1304925" y="144748"/>
                    </a:cubicBezTo>
                    <a:cubicBezTo>
                      <a:pt x="1304925" y="154387"/>
                      <a:pt x="1297101" y="162210"/>
                      <a:pt x="1287462" y="162210"/>
                    </a:cubicBezTo>
                    <a:cubicBezTo>
                      <a:pt x="1277823" y="162210"/>
                      <a:pt x="1270000" y="154387"/>
                      <a:pt x="1270000" y="144748"/>
                    </a:cubicBezTo>
                    <a:close/>
                    <a:moveTo>
                      <a:pt x="1333214" y="144748"/>
                    </a:moveTo>
                    <a:cubicBezTo>
                      <a:pt x="1333214" y="134951"/>
                      <a:pt x="1341165" y="127000"/>
                      <a:pt x="1350962" y="127000"/>
                    </a:cubicBezTo>
                    <a:cubicBezTo>
                      <a:pt x="1360759" y="127000"/>
                      <a:pt x="1368710" y="134951"/>
                      <a:pt x="1368710" y="144748"/>
                    </a:cubicBezTo>
                    <a:cubicBezTo>
                      <a:pt x="1368710" y="154545"/>
                      <a:pt x="1360759" y="162496"/>
                      <a:pt x="1350962" y="162496"/>
                    </a:cubicBezTo>
                    <a:cubicBezTo>
                      <a:pt x="1341165" y="162496"/>
                      <a:pt x="1333214" y="154545"/>
                      <a:pt x="1333214" y="144748"/>
                    </a:cubicBezTo>
                    <a:close/>
                    <a:moveTo>
                      <a:pt x="1396714" y="144748"/>
                    </a:moveTo>
                    <a:cubicBezTo>
                      <a:pt x="1396714" y="134951"/>
                      <a:pt x="1404665" y="127000"/>
                      <a:pt x="1414462" y="127000"/>
                    </a:cubicBezTo>
                    <a:cubicBezTo>
                      <a:pt x="1424259" y="127000"/>
                      <a:pt x="1432210" y="134951"/>
                      <a:pt x="1432210" y="144748"/>
                    </a:cubicBezTo>
                    <a:cubicBezTo>
                      <a:pt x="1432210" y="154545"/>
                      <a:pt x="1424259" y="162496"/>
                      <a:pt x="1414462" y="162496"/>
                    </a:cubicBezTo>
                    <a:cubicBezTo>
                      <a:pt x="1404665" y="162496"/>
                      <a:pt x="1396714" y="154545"/>
                      <a:pt x="1396714" y="144748"/>
                    </a:cubicBezTo>
                    <a:close/>
                    <a:moveTo>
                      <a:pt x="1460214" y="144748"/>
                    </a:moveTo>
                    <a:cubicBezTo>
                      <a:pt x="1460214" y="134951"/>
                      <a:pt x="1468165" y="127000"/>
                      <a:pt x="1477962" y="127000"/>
                    </a:cubicBezTo>
                    <a:cubicBezTo>
                      <a:pt x="1487759" y="127000"/>
                      <a:pt x="1495710" y="134951"/>
                      <a:pt x="1495710" y="144748"/>
                    </a:cubicBezTo>
                    <a:cubicBezTo>
                      <a:pt x="1495710" y="154545"/>
                      <a:pt x="1487759" y="162496"/>
                      <a:pt x="1477962" y="162496"/>
                    </a:cubicBezTo>
                    <a:cubicBezTo>
                      <a:pt x="1468165" y="162496"/>
                      <a:pt x="1460214" y="154545"/>
                      <a:pt x="1460214" y="144748"/>
                    </a:cubicBezTo>
                    <a:close/>
                    <a:moveTo>
                      <a:pt x="1523714" y="144748"/>
                    </a:moveTo>
                    <a:cubicBezTo>
                      <a:pt x="1523714" y="134951"/>
                      <a:pt x="1531665" y="127000"/>
                      <a:pt x="1541462" y="127000"/>
                    </a:cubicBezTo>
                    <a:cubicBezTo>
                      <a:pt x="1551259" y="127000"/>
                      <a:pt x="1559210" y="134951"/>
                      <a:pt x="1559210" y="144748"/>
                    </a:cubicBezTo>
                    <a:cubicBezTo>
                      <a:pt x="1559210" y="154545"/>
                      <a:pt x="1551259" y="162496"/>
                      <a:pt x="1541462" y="162496"/>
                    </a:cubicBezTo>
                    <a:cubicBezTo>
                      <a:pt x="1531665" y="162496"/>
                      <a:pt x="1523714" y="154545"/>
                      <a:pt x="1523714" y="144748"/>
                    </a:cubicBezTo>
                    <a:close/>
                    <a:moveTo>
                      <a:pt x="1587214" y="144748"/>
                    </a:moveTo>
                    <a:cubicBezTo>
                      <a:pt x="1587214" y="134951"/>
                      <a:pt x="1595165" y="127000"/>
                      <a:pt x="1604962" y="127000"/>
                    </a:cubicBezTo>
                    <a:cubicBezTo>
                      <a:pt x="1614759" y="127000"/>
                      <a:pt x="1622710" y="134951"/>
                      <a:pt x="1622710" y="144748"/>
                    </a:cubicBezTo>
                    <a:cubicBezTo>
                      <a:pt x="1622710" y="154545"/>
                      <a:pt x="1614759" y="162496"/>
                      <a:pt x="1604962" y="162496"/>
                    </a:cubicBezTo>
                    <a:cubicBezTo>
                      <a:pt x="1595165" y="162496"/>
                      <a:pt x="1587214" y="154545"/>
                      <a:pt x="1587214" y="144748"/>
                    </a:cubicBezTo>
                    <a:close/>
                    <a:moveTo>
                      <a:pt x="1651000" y="144748"/>
                    </a:moveTo>
                    <a:cubicBezTo>
                      <a:pt x="1651000" y="135108"/>
                      <a:pt x="1658823" y="127285"/>
                      <a:pt x="1668462" y="127285"/>
                    </a:cubicBezTo>
                    <a:cubicBezTo>
                      <a:pt x="1678101" y="127285"/>
                      <a:pt x="1685925" y="135108"/>
                      <a:pt x="1685925" y="144748"/>
                    </a:cubicBezTo>
                    <a:cubicBezTo>
                      <a:pt x="1685925" y="154387"/>
                      <a:pt x="1678101" y="162210"/>
                      <a:pt x="1668462" y="162210"/>
                    </a:cubicBezTo>
                    <a:cubicBezTo>
                      <a:pt x="1658823" y="162210"/>
                      <a:pt x="1651000" y="154387"/>
                      <a:pt x="1651000" y="144748"/>
                    </a:cubicBezTo>
                    <a:close/>
                    <a:moveTo>
                      <a:pt x="1714500" y="144748"/>
                    </a:moveTo>
                    <a:cubicBezTo>
                      <a:pt x="1714500" y="135108"/>
                      <a:pt x="1722323" y="127285"/>
                      <a:pt x="1731962" y="127285"/>
                    </a:cubicBezTo>
                    <a:cubicBezTo>
                      <a:pt x="1741601" y="127285"/>
                      <a:pt x="1749425" y="135108"/>
                      <a:pt x="1749425" y="144748"/>
                    </a:cubicBezTo>
                    <a:cubicBezTo>
                      <a:pt x="1749425" y="154387"/>
                      <a:pt x="1741601" y="162210"/>
                      <a:pt x="1731962" y="162210"/>
                    </a:cubicBezTo>
                    <a:cubicBezTo>
                      <a:pt x="1722323" y="162210"/>
                      <a:pt x="1714500" y="154387"/>
                      <a:pt x="1714500" y="144748"/>
                    </a:cubicBezTo>
                    <a:close/>
                    <a:moveTo>
                      <a:pt x="1778000" y="144748"/>
                    </a:moveTo>
                    <a:cubicBezTo>
                      <a:pt x="1778000" y="135108"/>
                      <a:pt x="1785823" y="127285"/>
                      <a:pt x="1795462" y="127285"/>
                    </a:cubicBezTo>
                    <a:cubicBezTo>
                      <a:pt x="1805101" y="127285"/>
                      <a:pt x="1812925" y="135108"/>
                      <a:pt x="1812925" y="144748"/>
                    </a:cubicBezTo>
                    <a:cubicBezTo>
                      <a:pt x="1812925" y="154387"/>
                      <a:pt x="1805101" y="162210"/>
                      <a:pt x="1795462" y="162210"/>
                    </a:cubicBezTo>
                    <a:cubicBezTo>
                      <a:pt x="1785823" y="162210"/>
                      <a:pt x="1778000" y="154387"/>
                      <a:pt x="1778000" y="144748"/>
                    </a:cubicBezTo>
                    <a:close/>
                    <a:moveTo>
                      <a:pt x="444500" y="208248"/>
                    </a:moveTo>
                    <a:cubicBezTo>
                      <a:pt x="444500" y="198608"/>
                      <a:pt x="452323" y="190785"/>
                      <a:pt x="461962" y="190785"/>
                    </a:cubicBezTo>
                    <a:cubicBezTo>
                      <a:pt x="471601" y="190785"/>
                      <a:pt x="479425" y="198608"/>
                      <a:pt x="479425" y="208248"/>
                    </a:cubicBezTo>
                    <a:cubicBezTo>
                      <a:pt x="479425" y="217887"/>
                      <a:pt x="471601" y="225710"/>
                      <a:pt x="461962" y="225710"/>
                    </a:cubicBezTo>
                    <a:cubicBezTo>
                      <a:pt x="452323" y="225710"/>
                      <a:pt x="444500" y="217887"/>
                      <a:pt x="444500" y="208248"/>
                    </a:cubicBezTo>
                    <a:close/>
                    <a:moveTo>
                      <a:pt x="508285" y="208248"/>
                    </a:moveTo>
                    <a:cubicBezTo>
                      <a:pt x="508285" y="198766"/>
                      <a:pt x="515980" y="191071"/>
                      <a:pt x="525462" y="191071"/>
                    </a:cubicBezTo>
                    <a:cubicBezTo>
                      <a:pt x="534944" y="191071"/>
                      <a:pt x="542639" y="198766"/>
                      <a:pt x="542639" y="208248"/>
                    </a:cubicBezTo>
                    <a:cubicBezTo>
                      <a:pt x="542639" y="217729"/>
                      <a:pt x="534944" y="225425"/>
                      <a:pt x="525462" y="225425"/>
                    </a:cubicBezTo>
                    <a:cubicBezTo>
                      <a:pt x="515980" y="225425"/>
                      <a:pt x="508285" y="217729"/>
                      <a:pt x="508285" y="208248"/>
                    </a:cubicBezTo>
                    <a:close/>
                    <a:moveTo>
                      <a:pt x="571785" y="208248"/>
                    </a:moveTo>
                    <a:cubicBezTo>
                      <a:pt x="571785" y="198766"/>
                      <a:pt x="579480" y="191071"/>
                      <a:pt x="588962" y="191071"/>
                    </a:cubicBezTo>
                    <a:cubicBezTo>
                      <a:pt x="598444" y="191071"/>
                      <a:pt x="606139" y="198766"/>
                      <a:pt x="606139" y="208248"/>
                    </a:cubicBezTo>
                    <a:cubicBezTo>
                      <a:pt x="606139" y="217729"/>
                      <a:pt x="598444" y="225425"/>
                      <a:pt x="588962" y="225425"/>
                    </a:cubicBezTo>
                    <a:cubicBezTo>
                      <a:pt x="579480" y="225425"/>
                      <a:pt x="571785" y="217729"/>
                      <a:pt x="571785" y="208248"/>
                    </a:cubicBezTo>
                    <a:close/>
                    <a:moveTo>
                      <a:pt x="635285" y="208248"/>
                    </a:moveTo>
                    <a:cubicBezTo>
                      <a:pt x="635285" y="198766"/>
                      <a:pt x="642980" y="191071"/>
                      <a:pt x="652462" y="191071"/>
                    </a:cubicBezTo>
                    <a:cubicBezTo>
                      <a:pt x="661944" y="191071"/>
                      <a:pt x="669639" y="198766"/>
                      <a:pt x="669639" y="208248"/>
                    </a:cubicBezTo>
                    <a:cubicBezTo>
                      <a:pt x="669639" y="217729"/>
                      <a:pt x="661944" y="225425"/>
                      <a:pt x="652462" y="225425"/>
                    </a:cubicBezTo>
                    <a:cubicBezTo>
                      <a:pt x="642980" y="225425"/>
                      <a:pt x="635285" y="217729"/>
                      <a:pt x="635285" y="208248"/>
                    </a:cubicBezTo>
                    <a:close/>
                    <a:moveTo>
                      <a:pt x="698500" y="208248"/>
                    </a:moveTo>
                    <a:cubicBezTo>
                      <a:pt x="698500" y="198608"/>
                      <a:pt x="706323" y="190785"/>
                      <a:pt x="715962" y="190785"/>
                    </a:cubicBezTo>
                    <a:cubicBezTo>
                      <a:pt x="725601" y="190785"/>
                      <a:pt x="733425" y="198608"/>
                      <a:pt x="733425" y="208248"/>
                    </a:cubicBezTo>
                    <a:cubicBezTo>
                      <a:pt x="733425" y="217887"/>
                      <a:pt x="725601" y="225710"/>
                      <a:pt x="715962" y="225710"/>
                    </a:cubicBezTo>
                    <a:cubicBezTo>
                      <a:pt x="706323" y="225710"/>
                      <a:pt x="698500" y="217887"/>
                      <a:pt x="698500" y="208248"/>
                    </a:cubicBezTo>
                    <a:close/>
                    <a:moveTo>
                      <a:pt x="762285" y="208248"/>
                    </a:moveTo>
                    <a:cubicBezTo>
                      <a:pt x="762285" y="198766"/>
                      <a:pt x="769980" y="191071"/>
                      <a:pt x="779462" y="191071"/>
                    </a:cubicBezTo>
                    <a:cubicBezTo>
                      <a:pt x="788944" y="191071"/>
                      <a:pt x="796639" y="198766"/>
                      <a:pt x="796639" y="208248"/>
                    </a:cubicBezTo>
                    <a:cubicBezTo>
                      <a:pt x="796639" y="217729"/>
                      <a:pt x="788944" y="225425"/>
                      <a:pt x="779462" y="225425"/>
                    </a:cubicBezTo>
                    <a:cubicBezTo>
                      <a:pt x="769980" y="225425"/>
                      <a:pt x="762285" y="217729"/>
                      <a:pt x="762285" y="208248"/>
                    </a:cubicBezTo>
                    <a:close/>
                    <a:moveTo>
                      <a:pt x="825500" y="208248"/>
                    </a:moveTo>
                    <a:cubicBezTo>
                      <a:pt x="825500" y="198608"/>
                      <a:pt x="833323" y="190785"/>
                      <a:pt x="842962" y="190785"/>
                    </a:cubicBezTo>
                    <a:cubicBezTo>
                      <a:pt x="852601" y="190785"/>
                      <a:pt x="860425" y="198608"/>
                      <a:pt x="860425" y="208248"/>
                    </a:cubicBezTo>
                    <a:cubicBezTo>
                      <a:pt x="860425" y="217887"/>
                      <a:pt x="852601" y="225710"/>
                      <a:pt x="842962" y="225710"/>
                    </a:cubicBezTo>
                    <a:cubicBezTo>
                      <a:pt x="833323" y="225710"/>
                      <a:pt x="825500" y="217887"/>
                      <a:pt x="825500" y="208248"/>
                    </a:cubicBezTo>
                    <a:close/>
                    <a:moveTo>
                      <a:pt x="889000" y="208248"/>
                    </a:moveTo>
                    <a:cubicBezTo>
                      <a:pt x="889000" y="198608"/>
                      <a:pt x="896823" y="190785"/>
                      <a:pt x="906462" y="190785"/>
                    </a:cubicBezTo>
                    <a:cubicBezTo>
                      <a:pt x="916101" y="190785"/>
                      <a:pt x="923925" y="198608"/>
                      <a:pt x="923925" y="208248"/>
                    </a:cubicBezTo>
                    <a:cubicBezTo>
                      <a:pt x="923925" y="217887"/>
                      <a:pt x="916101" y="225710"/>
                      <a:pt x="906462" y="225710"/>
                    </a:cubicBezTo>
                    <a:cubicBezTo>
                      <a:pt x="896823" y="225710"/>
                      <a:pt x="889000" y="217887"/>
                      <a:pt x="889000" y="208248"/>
                    </a:cubicBezTo>
                    <a:close/>
                    <a:moveTo>
                      <a:pt x="952500" y="208248"/>
                    </a:moveTo>
                    <a:cubicBezTo>
                      <a:pt x="952500" y="198608"/>
                      <a:pt x="960323" y="190785"/>
                      <a:pt x="969962" y="190785"/>
                    </a:cubicBezTo>
                    <a:cubicBezTo>
                      <a:pt x="979601" y="190785"/>
                      <a:pt x="987425" y="198608"/>
                      <a:pt x="987425" y="208248"/>
                    </a:cubicBezTo>
                    <a:cubicBezTo>
                      <a:pt x="987425" y="217887"/>
                      <a:pt x="979601" y="225710"/>
                      <a:pt x="969962" y="225710"/>
                    </a:cubicBezTo>
                    <a:cubicBezTo>
                      <a:pt x="960323" y="225710"/>
                      <a:pt x="952500" y="217887"/>
                      <a:pt x="952500" y="208248"/>
                    </a:cubicBezTo>
                    <a:close/>
                    <a:moveTo>
                      <a:pt x="1016000" y="208248"/>
                    </a:moveTo>
                    <a:cubicBezTo>
                      <a:pt x="1016000" y="198608"/>
                      <a:pt x="1023823" y="190785"/>
                      <a:pt x="1033462" y="190785"/>
                    </a:cubicBezTo>
                    <a:cubicBezTo>
                      <a:pt x="1043101" y="190785"/>
                      <a:pt x="1050925" y="198608"/>
                      <a:pt x="1050925" y="208248"/>
                    </a:cubicBezTo>
                    <a:cubicBezTo>
                      <a:pt x="1050925" y="217887"/>
                      <a:pt x="1043101" y="225710"/>
                      <a:pt x="1033462" y="225710"/>
                    </a:cubicBezTo>
                    <a:cubicBezTo>
                      <a:pt x="1023823" y="225710"/>
                      <a:pt x="1016000" y="217887"/>
                      <a:pt x="1016000" y="208248"/>
                    </a:cubicBezTo>
                    <a:close/>
                    <a:moveTo>
                      <a:pt x="1079500" y="208248"/>
                    </a:moveTo>
                    <a:cubicBezTo>
                      <a:pt x="1079500" y="198608"/>
                      <a:pt x="1087323" y="190785"/>
                      <a:pt x="1096962" y="190785"/>
                    </a:cubicBezTo>
                    <a:cubicBezTo>
                      <a:pt x="1106601" y="190785"/>
                      <a:pt x="1114425" y="198608"/>
                      <a:pt x="1114425" y="208248"/>
                    </a:cubicBezTo>
                    <a:cubicBezTo>
                      <a:pt x="1114425" y="217887"/>
                      <a:pt x="1106601" y="225710"/>
                      <a:pt x="1096962" y="225710"/>
                    </a:cubicBezTo>
                    <a:cubicBezTo>
                      <a:pt x="1087323" y="225710"/>
                      <a:pt x="1079500" y="217887"/>
                      <a:pt x="1079500" y="208248"/>
                    </a:cubicBezTo>
                    <a:close/>
                    <a:moveTo>
                      <a:pt x="1143000" y="208248"/>
                    </a:moveTo>
                    <a:cubicBezTo>
                      <a:pt x="1143000" y="198608"/>
                      <a:pt x="1150823" y="190785"/>
                      <a:pt x="1160462" y="190785"/>
                    </a:cubicBezTo>
                    <a:cubicBezTo>
                      <a:pt x="1170101" y="190785"/>
                      <a:pt x="1177925" y="198608"/>
                      <a:pt x="1177925" y="208248"/>
                    </a:cubicBezTo>
                    <a:cubicBezTo>
                      <a:pt x="1177925" y="217887"/>
                      <a:pt x="1170101" y="225710"/>
                      <a:pt x="1160462" y="225710"/>
                    </a:cubicBezTo>
                    <a:cubicBezTo>
                      <a:pt x="1150823" y="225710"/>
                      <a:pt x="1143000" y="217887"/>
                      <a:pt x="1143000" y="208248"/>
                    </a:cubicBezTo>
                    <a:close/>
                    <a:moveTo>
                      <a:pt x="1206500" y="208248"/>
                    </a:moveTo>
                    <a:cubicBezTo>
                      <a:pt x="1206500" y="198608"/>
                      <a:pt x="1214323" y="190785"/>
                      <a:pt x="1223962" y="190785"/>
                    </a:cubicBezTo>
                    <a:cubicBezTo>
                      <a:pt x="1233601" y="190785"/>
                      <a:pt x="1241425" y="198608"/>
                      <a:pt x="1241425" y="208248"/>
                    </a:cubicBezTo>
                    <a:cubicBezTo>
                      <a:pt x="1241425" y="217887"/>
                      <a:pt x="1233601" y="225710"/>
                      <a:pt x="1223962" y="225710"/>
                    </a:cubicBezTo>
                    <a:cubicBezTo>
                      <a:pt x="1214323" y="225710"/>
                      <a:pt x="1206500" y="217887"/>
                      <a:pt x="1206500" y="208248"/>
                    </a:cubicBezTo>
                    <a:close/>
                    <a:moveTo>
                      <a:pt x="1270000" y="208248"/>
                    </a:moveTo>
                    <a:cubicBezTo>
                      <a:pt x="1270000" y="198608"/>
                      <a:pt x="1277823" y="190785"/>
                      <a:pt x="1287462" y="190785"/>
                    </a:cubicBezTo>
                    <a:cubicBezTo>
                      <a:pt x="1297101" y="190785"/>
                      <a:pt x="1304925" y="198608"/>
                      <a:pt x="1304925" y="208248"/>
                    </a:cubicBezTo>
                    <a:cubicBezTo>
                      <a:pt x="1304925" y="217887"/>
                      <a:pt x="1297101" y="225710"/>
                      <a:pt x="1287462" y="225710"/>
                    </a:cubicBezTo>
                    <a:cubicBezTo>
                      <a:pt x="1277823" y="225710"/>
                      <a:pt x="1270000" y="217887"/>
                      <a:pt x="1270000" y="208248"/>
                    </a:cubicBezTo>
                    <a:close/>
                    <a:moveTo>
                      <a:pt x="1333214" y="208248"/>
                    </a:moveTo>
                    <a:cubicBezTo>
                      <a:pt x="1333214" y="198451"/>
                      <a:pt x="1341165" y="190500"/>
                      <a:pt x="1350962" y="190500"/>
                    </a:cubicBezTo>
                    <a:cubicBezTo>
                      <a:pt x="1360759" y="190500"/>
                      <a:pt x="1368710" y="198451"/>
                      <a:pt x="1368710" y="208248"/>
                    </a:cubicBezTo>
                    <a:cubicBezTo>
                      <a:pt x="1368710" y="218045"/>
                      <a:pt x="1360759" y="225996"/>
                      <a:pt x="1350962" y="225996"/>
                    </a:cubicBezTo>
                    <a:cubicBezTo>
                      <a:pt x="1341165" y="225996"/>
                      <a:pt x="1333214" y="218045"/>
                      <a:pt x="1333214" y="208248"/>
                    </a:cubicBezTo>
                    <a:close/>
                    <a:moveTo>
                      <a:pt x="1396714" y="208248"/>
                    </a:moveTo>
                    <a:cubicBezTo>
                      <a:pt x="1396714" y="198451"/>
                      <a:pt x="1404665" y="190500"/>
                      <a:pt x="1414462" y="190500"/>
                    </a:cubicBezTo>
                    <a:cubicBezTo>
                      <a:pt x="1424259" y="190500"/>
                      <a:pt x="1432210" y="198451"/>
                      <a:pt x="1432210" y="208248"/>
                    </a:cubicBezTo>
                    <a:cubicBezTo>
                      <a:pt x="1432210" y="218045"/>
                      <a:pt x="1424259" y="225996"/>
                      <a:pt x="1414462" y="225996"/>
                    </a:cubicBezTo>
                    <a:cubicBezTo>
                      <a:pt x="1404665" y="225996"/>
                      <a:pt x="1396714" y="218045"/>
                      <a:pt x="1396714" y="208248"/>
                    </a:cubicBezTo>
                    <a:close/>
                    <a:moveTo>
                      <a:pt x="1460214" y="208248"/>
                    </a:moveTo>
                    <a:cubicBezTo>
                      <a:pt x="1460214" y="198451"/>
                      <a:pt x="1468165" y="190500"/>
                      <a:pt x="1477962" y="190500"/>
                    </a:cubicBezTo>
                    <a:cubicBezTo>
                      <a:pt x="1487759" y="190500"/>
                      <a:pt x="1495710" y="198451"/>
                      <a:pt x="1495710" y="208248"/>
                    </a:cubicBezTo>
                    <a:cubicBezTo>
                      <a:pt x="1495710" y="218045"/>
                      <a:pt x="1487759" y="225996"/>
                      <a:pt x="1477962" y="225996"/>
                    </a:cubicBezTo>
                    <a:cubicBezTo>
                      <a:pt x="1468165" y="225996"/>
                      <a:pt x="1460214" y="218045"/>
                      <a:pt x="1460214" y="208248"/>
                    </a:cubicBezTo>
                    <a:close/>
                    <a:moveTo>
                      <a:pt x="1523714" y="208248"/>
                    </a:moveTo>
                    <a:cubicBezTo>
                      <a:pt x="1523714" y="198451"/>
                      <a:pt x="1531665" y="190500"/>
                      <a:pt x="1541462" y="190500"/>
                    </a:cubicBezTo>
                    <a:cubicBezTo>
                      <a:pt x="1551259" y="190500"/>
                      <a:pt x="1559210" y="198451"/>
                      <a:pt x="1559210" y="208248"/>
                    </a:cubicBezTo>
                    <a:cubicBezTo>
                      <a:pt x="1559210" y="218045"/>
                      <a:pt x="1551259" y="225996"/>
                      <a:pt x="1541462" y="225996"/>
                    </a:cubicBezTo>
                    <a:cubicBezTo>
                      <a:pt x="1531665" y="225996"/>
                      <a:pt x="1523714" y="218045"/>
                      <a:pt x="1523714" y="208248"/>
                    </a:cubicBezTo>
                    <a:close/>
                    <a:moveTo>
                      <a:pt x="1587214" y="208248"/>
                    </a:moveTo>
                    <a:cubicBezTo>
                      <a:pt x="1587214" y="198451"/>
                      <a:pt x="1595165" y="190500"/>
                      <a:pt x="1604962" y="190500"/>
                    </a:cubicBezTo>
                    <a:cubicBezTo>
                      <a:pt x="1614759" y="190500"/>
                      <a:pt x="1622710" y="198451"/>
                      <a:pt x="1622710" y="208248"/>
                    </a:cubicBezTo>
                    <a:cubicBezTo>
                      <a:pt x="1622710" y="218045"/>
                      <a:pt x="1614759" y="225996"/>
                      <a:pt x="1604962" y="225996"/>
                    </a:cubicBezTo>
                    <a:cubicBezTo>
                      <a:pt x="1595165" y="225996"/>
                      <a:pt x="1587214" y="218045"/>
                      <a:pt x="1587214" y="208248"/>
                    </a:cubicBezTo>
                    <a:close/>
                    <a:moveTo>
                      <a:pt x="1650428" y="208248"/>
                    </a:moveTo>
                    <a:cubicBezTo>
                      <a:pt x="1650428" y="198293"/>
                      <a:pt x="1658507" y="190214"/>
                      <a:pt x="1668462" y="190214"/>
                    </a:cubicBezTo>
                    <a:cubicBezTo>
                      <a:pt x="1678417" y="190214"/>
                      <a:pt x="1686496" y="198293"/>
                      <a:pt x="1686496" y="208248"/>
                    </a:cubicBezTo>
                    <a:cubicBezTo>
                      <a:pt x="1686496" y="218203"/>
                      <a:pt x="1678417" y="226282"/>
                      <a:pt x="1668462" y="226282"/>
                    </a:cubicBezTo>
                    <a:cubicBezTo>
                      <a:pt x="1658507" y="226282"/>
                      <a:pt x="1650428" y="218203"/>
                      <a:pt x="1650428" y="208248"/>
                    </a:cubicBezTo>
                    <a:close/>
                    <a:moveTo>
                      <a:pt x="1713928" y="208248"/>
                    </a:moveTo>
                    <a:cubicBezTo>
                      <a:pt x="1713928" y="198293"/>
                      <a:pt x="1722007" y="190214"/>
                      <a:pt x="1731962" y="190214"/>
                    </a:cubicBezTo>
                    <a:cubicBezTo>
                      <a:pt x="1741917" y="190214"/>
                      <a:pt x="1749996" y="198293"/>
                      <a:pt x="1749996" y="208248"/>
                    </a:cubicBezTo>
                    <a:cubicBezTo>
                      <a:pt x="1749996" y="218203"/>
                      <a:pt x="1741917" y="226282"/>
                      <a:pt x="1731962" y="226282"/>
                    </a:cubicBezTo>
                    <a:cubicBezTo>
                      <a:pt x="1722007" y="226282"/>
                      <a:pt x="1713928" y="218203"/>
                      <a:pt x="1713928" y="208248"/>
                    </a:cubicBezTo>
                    <a:close/>
                    <a:moveTo>
                      <a:pt x="1778000" y="208248"/>
                    </a:moveTo>
                    <a:cubicBezTo>
                      <a:pt x="1778000" y="198608"/>
                      <a:pt x="1785823" y="190785"/>
                      <a:pt x="1795462" y="190785"/>
                    </a:cubicBezTo>
                    <a:cubicBezTo>
                      <a:pt x="1805101" y="190785"/>
                      <a:pt x="1812925" y="198608"/>
                      <a:pt x="1812925" y="208248"/>
                    </a:cubicBezTo>
                    <a:cubicBezTo>
                      <a:pt x="1812925" y="217887"/>
                      <a:pt x="1805101" y="225710"/>
                      <a:pt x="1795462" y="225710"/>
                    </a:cubicBezTo>
                    <a:cubicBezTo>
                      <a:pt x="1785823" y="225710"/>
                      <a:pt x="1778000" y="217887"/>
                      <a:pt x="1778000" y="208248"/>
                    </a:cubicBezTo>
                    <a:close/>
                    <a:moveTo>
                      <a:pt x="1841500" y="208248"/>
                    </a:moveTo>
                    <a:cubicBezTo>
                      <a:pt x="1841500" y="198608"/>
                      <a:pt x="1849323" y="190785"/>
                      <a:pt x="1858962" y="190785"/>
                    </a:cubicBezTo>
                    <a:cubicBezTo>
                      <a:pt x="1868601" y="190785"/>
                      <a:pt x="1876425" y="198608"/>
                      <a:pt x="1876425" y="208248"/>
                    </a:cubicBezTo>
                    <a:cubicBezTo>
                      <a:pt x="1876425" y="217887"/>
                      <a:pt x="1868601" y="225710"/>
                      <a:pt x="1858962" y="225710"/>
                    </a:cubicBezTo>
                    <a:cubicBezTo>
                      <a:pt x="1849323" y="225710"/>
                      <a:pt x="1841500" y="217887"/>
                      <a:pt x="1841500" y="208248"/>
                    </a:cubicBezTo>
                    <a:close/>
                    <a:moveTo>
                      <a:pt x="1905000" y="208248"/>
                    </a:moveTo>
                    <a:cubicBezTo>
                      <a:pt x="1905000" y="198608"/>
                      <a:pt x="1912823" y="190785"/>
                      <a:pt x="1922462" y="190785"/>
                    </a:cubicBezTo>
                    <a:cubicBezTo>
                      <a:pt x="1932101" y="190785"/>
                      <a:pt x="1939925" y="198608"/>
                      <a:pt x="1939925" y="208248"/>
                    </a:cubicBezTo>
                    <a:cubicBezTo>
                      <a:pt x="1939925" y="217887"/>
                      <a:pt x="1932101" y="225710"/>
                      <a:pt x="1922462" y="225710"/>
                    </a:cubicBezTo>
                    <a:cubicBezTo>
                      <a:pt x="1912823" y="225710"/>
                      <a:pt x="1905000" y="217887"/>
                      <a:pt x="1905000" y="208248"/>
                    </a:cubicBezTo>
                    <a:close/>
                    <a:moveTo>
                      <a:pt x="381285" y="271748"/>
                    </a:moveTo>
                    <a:cubicBezTo>
                      <a:pt x="381285" y="262266"/>
                      <a:pt x="388980" y="254571"/>
                      <a:pt x="398462" y="254571"/>
                    </a:cubicBezTo>
                    <a:cubicBezTo>
                      <a:pt x="407944" y="254571"/>
                      <a:pt x="415639" y="262266"/>
                      <a:pt x="415639" y="271748"/>
                    </a:cubicBezTo>
                    <a:cubicBezTo>
                      <a:pt x="415639" y="281229"/>
                      <a:pt x="407944" y="288925"/>
                      <a:pt x="398462" y="288925"/>
                    </a:cubicBezTo>
                    <a:cubicBezTo>
                      <a:pt x="388980" y="288925"/>
                      <a:pt x="381285" y="281229"/>
                      <a:pt x="381285" y="271748"/>
                    </a:cubicBezTo>
                    <a:close/>
                    <a:moveTo>
                      <a:pt x="444785" y="271748"/>
                    </a:moveTo>
                    <a:cubicBezTo>
                      <a:pt x="444785" y="262266"/>
                      <a:pt x="452480" y="254571"/>
                      <a:pt x="461962" y="254571"/>
                    </a:cubicBezTo>
                    <a:cubicBezTo>
                      <a:pt x="471444" y="254571"/>
                      <a:pt x="479139" y="262266"/>
                      <a:pt x="479139" y="271748"/>
                    </a:cubicBezTo>
                    <a:cubicBezTo>
                      <a:pt x="479139" y="281229"/>
                      <a:pt x="471444" y="288925"/>
                      <a:pt x="461962" y="288925"/>
                    </a:cubicBezTo>
                    <a:cubicBezTo>
                      <a:pt x="452480" y="288925"/>
                      <a:pt x="444785" y="281229"/>
                      <a:pt x="444785" y="271748"/>
                    </a:cubicBezTo>
                    <a:close/>
                    <a:moveTo>
                      <a:pt x="508285" y="271748"/>
                    </a:moveTo>
                    <a:cubicBezTo>
                      <a:pt x="508285" y="262266"/>
                      <a:pt x="515980" y="254571"/>
                      <a:pt x="525462" y="254571"/>
                    </a:cubicBezTo>
                    <a:cubicBezTo>
                      <a:pt x="534944" y="254571"/>
                      <a:pt x="542639" y="262266"/>
                      <a:pt x="542639" y="271748"/>
                    </a:cubicBezTo>
                    <a:cubicBezTo>
                      <a:pt x="542639" y="281229"/>
                      <a:pt x="534944" y="288925"/>
                      <a:pt x="525462" y="288925"/>
                    </a:cubicBezTo>
                    <a:cubicBezTo>
                      <a:pt x="515980" y="288925"/>
                      <a:pt x="508285" y="281229"/>
                      <a:pt x="508285" y="271748"/>
                    </a:cubicBezTo>
                    <a:close/>
                    <a:moveTo>
                      <a:pt x="571785" y="271748"/>
                    </a:moveTo>
                    <a:cubicBezTo>
                      <a:pt x="571785" y="262266"/>
                      <a:pt x="579480" y="254571"/>
                      <a:pt x="588962" y="254571"/>
                    </a:cubicBezTo>
                    <a:cubicBezTo>
                      <a:pt x="598444" y="254571"/>
                      <a:pt x="606139" y="262266"/>
                      <a:pt x="606139" y="271748"/>
                    </a:cubicBezTo>
                    <a:cubicBezTo>
                      <a:pt x="606139" y="281229"/>
                      <a:pt x="598444" y="288925"/>
                      <a:pt x="588962" y="288925"/>
                    </a:cubicBezTo>
                    <a:cubicBezTo>
                      <a:pt x="579480" y="288925"/>
                      <a:pt x="571785" y="281229"/>
                      <a:pt x="571785" y="271748"/>
                    </a:cubicBezTo>
                    <a:close/>
                    <a:moveTo>
                      <a:pt x="635000" y="271748"/>
                    </a:moveTo>
                    <a:cubicBezTo>
                      <a:pt x="635000" y="262108"/>
                      <a:pt x="642823" y="254285"/>
                      <a:pt x="652462" y="254285"/>
                    </a:cubicBezTo>
                    <a:cubicBezTo>
                      <a:pt x="662101" y="254285"/>
                      <a:pt x="669925" y="262108"/>
                      <a:pt x="669925" y="271748"/>
                    </a:cubicBezTo>
                    <a:cubicBezTo>
                      <a:pt x="669925" y="281387"/>
                      <a:pt x="662101" y="289210"/>
                      <a:pt x="652462" y="289210"/>
                    </a:cubicBezTo>
                    <a:cubicBezTo>
                      <a:pt x="642823" y="289210"/>
                      <a:pt x="635000" y="281387"/>
                      <a:pt x="635000" y="271748"/>
                    </a:cubicBezTo>
                    <a:close/>
                    <a:moveTo>
                      <a:pt x="698785" y="271748"/>
                    </a:moveTo>
                    <a:cubicBezTo>
                      <a:pt x="698785" y="262266"/>
                      <a:pt x="706480" y="254571"/>
                      <a:pt x="715962" y="254571"/>
                    </a:cubicBezTo>
                    <a:cubicBezTo>
                      <a:pt x="725444" y="254571"/>
                      <a:pt x="733139" y="262266"/>
                      <a:pt x="733139" y="271748"/>
                    </a:cubicBezTo>
                    <a:cubicBezTo>
                      <a:pt x="733139" y="281229"/>
                      <a:pt x="725444" y="288925"/>
                      <a:pt x="715962" y="288925"/>
                    </a:cubicBezTo>
                    <a:cubicBezTo>
                      <a:pt x="706480" y="288925"/>
                      <a:pt x="698785" y="281229"/>
                      <a:pt x="698785" y="271748"/>
                    </a:cubicBezTo>
                    <a:close/>
                    <a:moveTo>
                      <a:pt x="762000" y="271748"/>
                    </a:moveTo>
                    <a:cubicBezTo>
                      <a:pt x="762000" y="262108"/>
                      <a:pt x="769823" y="254285"/>
                      <a:pt x="779462" y="254285"/>
                    </a:cubicBezTo>
                    <a:cubicBezTo>
                      <a:pt x="789101" y="254285"/>
                      <a:pt x="796925" y="262108"/>
                      <a:pt x="796925" y="271748"/>
                    </a:cubicBezTo>
                    <a:cubicBezTo>
                      <a:pt x="796925" y="281387"/>
                      <a:pt x="789101" y="289210"/>
                      <a:pt x="779462" y="289210"/>
                    </a:cubicBezTo>
                    <a:cubicBezTo>
                      <a:pt x="769823" y="289210"/>
                      <a:pt x="762000" y="281387"/>
                      <a:pt x="762000" y="271748"/>
                    </a:cubicBezTo>
                    <a:close/>
                    <a:moveTo>
                      <a:pt x="825500" y="271748"/>
                    </a:moveTo>
                    <a:cubicBezTo>
                      <a:pt x="825500" y="262108"/>
                      <a:pt x="833323" y="254285"/>
                      <a:pt x="842962" y="254285"/>
                    </a:cubicBezTo>
                    <a:cubicBezTo>
                      <a:pt x="852601" y="254285"/>
                      <a:pt x="860425" y="262108"/>
                      <a:pt x="860425" y="271748"/>
                    </a:cubicBezTo>
                    <a:cubicBezTo>
                      <a:pt x="860425" y="281387"/>
                      <a:pt x="852601" y="289210"/>
                      <a:pt x="842962" y="289210"/>
                    </a:cubicBezTo>
                    <a:cubicBezTo>
                      <a:pt x="833323" y="289210"/>
                      <a:pt x="825500" y="281387"/>
                      <a:pt x="825500" y="271748"/>
                    </a:cubicBezTo>
                    <a:close/>
                    <a:moveTo>
                      <a:pt x="889000" y="271748"/>
                    </a:moveTo>
                    <a:cubicBezTo>
                      <a:pt x="889000" y="262108"/>
                      <a:pt x="896823" y="254285"/>
                      <a:pt x="906462" y="254285"/>
                    </a:cubicBezTo>
                    <a:cubicBezTo>
                      <a:pt x="916101" y="254285"/>
                      <a:pt x="923925" y="262108"/>
                      <a:pt x="923925" y="271748"/>
                    </a:cubicBezTo>
                    <a:cubicBezTo>
                      <a:pt x="923925" y="281387"/>
                      <a:pt x="916101" y="289210"/>
                      <a:pt x="906462" y="289210"/>
                    </a:cubicBezTo>
                    <a:cubicBezTo>
                      <a:pt x="896823" y="289210"/>
                      <a:pt x="889000" y="281387"/>
                      <a:pt x="889000" y="271748"/>
                    </a:cubicBezTo>
                    <a:close/>
                    <a:moveTo>
                      <a:pt x="952500" y="271748"/>
                    </a:moveTo>
                    <a:cubicBezTo>
                      <a:pt x="952500" y="262108"/>
                      <a:pt x="960323" y="254285"/>
                      <a:pt x="969962" y="254285"/>
                    </a:cubicBezTo>
                    <a:cubicBezTo>
                      <a:pt x="979601" y="254285"/>
                      <a:pt x="987425" y="262108"/>
                      <a:pt x="987425" y="271748"/>
                    </a:cubicBezTo>
                    <a:cubicBezTo>
                      <a:pt x="987425" y="281387"/>
                      <a:pt x="979601" y="289210"/>
                      <a:pt x="969962" y="289210"/>
                    </a:cubicBezTo>
                    <a:cubicBezTo>
                      <a:pt x="960323" y="289210"/>
                      <a:pt x="952500" y="281387"/>
                      <a:pt x="952500" y="271748"/>
                    </a:cubicBezTo>
                    <a:close/>
                    <a:moveTo>
                      <a:pt x="1016000" y="271748"/>
                    </a:moveTo>
                    <a:cubicBezTo>
                      <a:pt x="1016000" y="262108"/>
                      <a:pt x="1023823" y="254285"/>
                      <a:pt x="1033462" y="254285"/>
                    </a:cubicBezTo>
                    <a:cubicBezTo>
                      <a:pt x="1043101" y="254285"/>
                      <a:pt x="1050925" y="262108"/>
                      <a:pt x="1050925" y="271748"/>
                    </a:cubicBezTo>
                    <a:cubicBezTo>
                      <a:pt x="1050925" y="281387"/>
                      <a:pt x="1043101" y="289210"/>
                      <a:pt x="1033462" y="289210"/>
                    </a:cubicBezTo>
                    <a:cubicBezTo>
                      <a:pt x="1023823" y="289210"/>
                      <a:pt x="1016000" y="281387"/>
                      <a:pt x="1016000" y="271748"/>
                    </a:cubicBezTo>
                    <a:close/>
                    <a:moveTo>
                      <a:pt x="1079500" y="271748"/>
                    </a:moveTo>
                    <a:cubicBezTo>
                      <a:pt x="1079500" y="262108"/>
                      <a:pt x="1087323" y="254285"/>
                      <a:pt x="1096962" y="254285"/>
                    </a:cubicBezTo>
                    <a:cubicBezTo>
                      <a:pt x="1106601" y="254285"/>
                      <a:pt x="1114425" y="262108"/>
                      <a:pt x="1114425" y="271748"/>
                    </a:cubicBezTo>
                    <a:cubicBezTo>
                      <a:pt x="1114425" y="281387"/>
                      <a:pt x="1106601" y="289210"/>
                      <a:pt x="1096962" y="289210"/>
                    </a:cubicBezTo>
                    <a:cubicBezTo>
                      <a:pt x="1087323" y="289210"/>
                      <a:pt x="1079500" y="281387"/>
                      <a:pt x="1079500" y="271748"/>
                    </a:cubicBezTo>
                    <a:close/>
                    <a:moveTo>
                      <a:pt x="1143000" y="271748"/>
                    </a:moveTo>
                    <a:cubicBezTo>
                      <a:pt x="1143000" y="262108"/>
                      <a:pt x="1150823" y="254285"/>
                      <a:pt x="1160462" y="254285"/>
                    </a:cubicBezTo>
                    <a:cubicBezTo>
                      <a:pt x="1170101" y="254285"/>
                      <a:pt x="1177925" y="262108"/>
                      <a:pt x="1177925" y="271748"/>
                    </a:cubicBezTo>
                    <a:cubicBezTo>
                      <a:pt x="1177925" y="281387"/>
                      <a:pt x="1170101" y="289210"/>
                      <a:pt x="1160462" y="289210"/>
                    </a:cubicBezTo>
                    <a:cubicBezTo>
                      <a:pt x="1150823" y="289210"/>
                      <a:pt x="1143000" y="281387"/>
                      <a:pt x="1143000" y="271748"/>
                    </a:cubicBezTo>
                    <a:close/>
                    <a:moveTo>
                      <a:pt x="1206500" y="271748"/>
                    </a:moveTo>
                    <a:cubicBezTo>
                      <a:pt x="1206500" y="262108"/>
                      <a:pt x="1214323" y="254285"/>
                      <a:pt x="1223962" y="254285"/>
                    </a:cubicBezTo>
                    <a:cubicBezTo>
                      <a:pt x="1233601" y="254285"/>
                      <a:pt x="1241425" y="262108"/>
                      <a:pt x="1241425" y="271748"/>
                    </a:cubicBezTo>
                    <a:cubicBezTo>
                      <a:pt x="1241425" y="281387"/>
                      <a:pt x="1233601" y="289210"/>
                      <a:pt x="1223962" y="289210"/>
                    </a:cubicBezTo>
                    <a:cubicBezTo>
                      <a:pt x="1214323" y="289210"/>
                      <a:pt x="1206500" y="281387"/>
                      <a:pt x="1206500" y="271748"/>
                    </a:cubicBezTo>
                    <a:close/>
                    <a:moveTo>
                      <a:pt x="1269714" y="271748"/>
                    </a:moveTo>
                    <a:cubicBezTo>
                      <a:pt x="1269714" y="261951"/>
                      <a:pt x="1277665" y="254000"/>
                      <a:pt x="1287462" y="254000"/>
                    </a:cubicBezTo>
                    <a:cubicBezTo>
                      <a:pt x="1297259" y="254000"/>
                      <a:pt x="1305210" y="261951"/>
                      <a:pt x="1305210" y="271748"/>
                    </a:cubicBezTo>
                    <a:cubicBezTo>
                      <a:pt x="1305210" y="281545"/>
                      <a:pt x="1297259" y="289496"/>
                      <a:pt x="1287462" y="289496"/>
                    </a:cubicBezTo>
                    <a:cubicBezTo>
                      <a:pt x="1277665" y="289496"/>
                      <a:pt x="1269714" y="281545"/>
                      <a:pt x="1269714" y="271748"/>
                    </a:cubicBezTo>
                    <a:close/>
                    <a:moveTo>
                      <a:pt x="1333214" y="271748"/>
                    </a:moveTo>
                    <a:cubicBezTo>
                      <a:pt x="1333214" y="261951"/>
                      <a:pt x="1341165" y="254000"/>
                      <a:pt x="1350962" y="254000"/>
                    </a:cubicBezTo>
                    <a:cubicBezTo>
                      <a:pt x="1360759" y="254000"/>
                      <a:pt x="1368710" y="261951"/>
                      <a:pt x="1368710" y="271748"/>
                    </a:cubicBezTo>
                    <a:cubicBezTo>
                      <a:pt x="1368710" y="281545"/>
                      <a:pt x="1360759" y="289496"/>
                      <a:pt x="1350962" y="289496"/>
                    </a:cubicBezTo>
                    <a:cubicBezTo>
                      <a:pt x="1341165" y="289496"/>
                      <a:pt x="1333214" y="281545"/>
                      <a:pt x="1333214" y="271748"/>
                    </a:cubicBezTo>
                    <a:close/>
                    <a:moveTo>
                      <a:pt x="1396714" y="271748"/>
                    </a:moveTo>
                    <a:cubicBezTo>
                      <a:pt x="1396714" y="261951"/>
                      <a:pt x="1404665" y="254000"/>
                      <a:pt x="1414462" y="254000"/>
                    </a:cubicBezTo>
                    <a:cubicBezTo>
                      <a:pt x="1424259" y="254000"/>
                      <a:pt x="1432210" y="261951"/>
                      <a:pt x="1432210" y="271748"/>
                    </a:cubicBezTo>
                    <a:cubicBezTo>
                      <a:pt x="1432210" y="281545"/>
                      <a:pt x="1424259" y="289496"/>
                      <a:pt x="1414462" y="289496"/>
                    </a:cubicBezTo>
                    <a:cubicBezTo>
                      <a:pt x="1404665" y="289496"/>
                      <a:pt x="1396714" y="281545"/>
                      <a:pt x="1396714" y="271748"/>
                    </a:cubicBezTo>
                    <a:close/>
                    <a:moveTo>
                      <a:pt x="1460214" y="271748"/>
                    </a:moveTo>
                    <a:cubicBezTo>
                      <a:pt x="1460214" y="261951"/>
                      <a:pt x="1468165" y="254000"/>
                      <a:pt x="1477962" y="254000"/>
                    </a:cubicBezTo>
                    <a:cubicBezTo>
                      <a:pt x="1487759" y="254000"/>
                      <a:pt x="1495710" y="261951"/>
                      <a:pt x="1495710" y="271748"/>
                    </a:cubicBezTo>
                    <a:cubicBezTo>
                      <a:pt x="1495710" y="281545"/>
                      <a:pt x="1487759" y="289496"/>
                      <a:pt x="1477962" y="289496"/>
                    </a:cubicBezTo>
                    <a:cubicBezTo>
                      <a:pt x="1468165" y="289496"/>
                      <a:pt x="1460214" y="281545"/>
                      <a:pt x="1460214" y="271748"/>
                    </a:cubicBezTo>
                    <a:close/>
                    <a:moveTo>
                      <a:pt x="1523714" y="271748"/>
                    </a:moveTo>
                    <a:cubicBezTo>
                      <a:pt x="1523714" y="261951"/>
                      <a:pt x="1531665" y="254000"/>
                      <a:pt x="1541462" y="254000"/>
                    </a:cubicBezTo>
                    <a:cubicBezTo>
                      <a:pt x="1551259" y="254000"/>
                      <a:pt x="1559210" y="261951"/>
                      <a:pt x="1559210" y="271748"/>
                    </a:cubicBezTo>
                    <a:cubicBezTo>
                      <a:pt x="1559210" y="281545"/>
                      <a:pt x="1551259" y="289496"/>
                      <a:pt x="1541462" y="289496"/>
                    </a:cubicBezTo>
                    <a:cubicBezTo>
                      <a:pt x="1531665" y="289496"/>
                      <a:pt x="1523714" y="281545"/>
                      <a:pt x="1523714" y="271748"/>
                    </a:cubicBezTo>
                    <a:close/>
                    <a:moveTo>
                      <a:pt x="1587214" y="271748"/>
                    </a:moveTo>
                    <a:cubicBezTo>
                      <a:pt x="1587214" y="261951"/>
                      <a:pt x="1595165" y="254000"/>
                      <a:pt x="1604962" y="254000"/>
                    </a:cubicBezTo>
                    <a:cubicBezTo>
                      <a:pt x="1614759" y="254000"/>
                      <a:pt x="1622710" y="261951"/>
                      <a:pt x="1622710" y="271748"/>
                    </a:cubicBezTo>
                    <a:cubicBezTo>
                      <a:pt x="1622710" y="281545"/>
                      <a:pt x="1614759" y="289496"/>
                      <a:pt x="1604962" y="289496"/>
                    </a:cubicBezTo>
                    <a:cubicBezTo>
                      <a:pt x="1595165" y="289496"/>
                      <a:pt x="1587214" y="281545"/>
                      <a:pt x="1587214" y="271748"/>
                    </a:cubicBezTo>
                    <a:close/>
                    <a:moveTo>
                      <a:pt x="1650428" y="271748"/>
                    </a:moveTo>
                    <a:cubicBezTo>
                      <a:pt x="1650428" y="261793"/>
                      <a:pt x="1658507" y="253714"/>
                      <a:pt x="1668462" y="253714"/>
                    </a:cubicBezTo>
                    <a:cubicBezTo>
                      <a:pt x="1678417" y="253714"/>
                      <a:pt x="1686496" y="261793"/>
                      <a:pt x="1686496" y="271748"/>
                    </a:cubicBezTo>
                    <a:cubicBezTo>
                      <a:pt x="1686496" y="281703"/>
                      <a:pt x="1678417" y="289782"/>
                      <a:pt x="1668462" y="289782"/>
                    </a:cubicBezTo>
                    <a:cubicBezTo>
                      <a:pt x="1658507" y="289782"/>
                      <a:pt x="1650428" y="281703"/>
                      <a:pt x="1650428" y="271748"/>
                    </a:cubicBezTo>
                    <a:close/>
                    <a:moveTo>
                      <a:pt x="1713928" y="271748"/>
                    </a:moveTo>
                    <a:cubicBezTo>
                      <a:pt x="1713928" y="261793"/>
                      <a:pt x="1722007" y="253714"/>
                      <a:pt x="1731962" y="253714"/>
                    </a:cubicBezTo>
                    <a:cubicBezTo>
                      <a:pt x="1741917" y="253714"/>
                      <a:pt x="1749996" y="261793"/>
                      <a:pt x="1749996" y="271748"/>
                    </a:cubicBezTo>
                    <a:cubicBezTo>
                      <a:pt x="1749996" y="281703"/>
                      <a:pt x="1741917" y="289782"/>
                      <a:pt x="1731962" y="289782"/>
                    </a:cubicBezTo>
                    <a:cubicBezTo>
                      <a:pt x="1722007" y="289782"/>
                      <a:pt x="1713928" y="281703"/>
                      <a:pt x="1713928" y="271748"/>
                    </a:cubicBezTo>
                    <a:close/>
                    <a:moveTo>
                      <a:pt x="1777428" y="271748"/>
                    </a:moveTo>
                    <a:cubicBezTo>
                      <a:pt x="1777428" y="261793"/>
                      <a:pt x="1785507" y="253714"/>
                      <a:pt x="1795462" y="253714"/>
                    </a:cubicBezTo>
                    <a:cubicBezTo>
                      <a:pt x="1805417" y="253714"/>
                      <a:pt x="1813496" y="261793"/>
                      <a:pt x="1813496" y="271748"/>
                    </a:cubicBezTo>
                    <a:cubicBezTo>
                      <a:pt x="1813496" y="281703"/>
                      <a:pt x="1805417" y="289782"/>
                      <a:pt x="1795462" y="289782"/>
                    </a:cubicBezTo>
                    <a:cubicBezTo>
                      <a:pt x="1785507" y="289782"/>
                      <a:pt x="1777428" y="281703"/>
                      <a:pt x="1777428" y="271748"/>
                    </a:cubicBezTo>
                    <a:close/>
                    <a:moveTo>
                      <a:pt x="1841500" y="271748"/>
                    </a:moveTo>
                    <a:cubicBezTo>
                      <a:pt x="1841500" y="262108"/>
                      <a:pt x="1849323" y="254285"/>
                      <a:pt x="1858962" y="254285"/>
                    </a:cubicBezTo>
                    <a:cubicBezTo>
                      <a:pt x="1868601" y="254285"/>
                      <a:pt x="1876425" y="262108"/>
                      <a:pt x="1876425" y="271748"/>
                    </a:cubicBezTo>
                    <a:cubicBezTo>
                      <a:pt x="1876425" y="281387"/>
                      <a:pt x="1868601" y="289210"/>
                      <a:pt x="1858962" y="289210"/>
                    </a:cubicBezTo>
                    <a:cubicBezTo>
                      <a:pt x="1849323" y="289210"/>
                      <a:pt x="1841500" y="281387"/>
                      <a:pt x="1841500" y="271748"/>
                    </a:cubicBezTo>
                    <a:close/>
                    <a:moveTo>
                      <a:pt x="1905000" y="271748"/>
                    </a:moveTo>
                    <a:cubicBezTo>
                      <a:pt x="1905000" y="262108"/>
                      <a:pt x="1912823" y="254285"/>
                      <a:pt x="1922462" y="254285"/>
                    </a:cubicBezTo>
                    <a:cubicBezTo>
                      <a:pt x="1932101" y="254285"/>
                      <a:pt x="1939925" y="262108"/>
                      <a:pt x="1939925" y="271748"/>
                    </a:cubicBezTo>
                    <a:cubicBezTo>
                      <a:pt x="1939925" y="281387"/>
                      <a:pt x="1932101" y="289210"/>
                      <a:pt x="1922462" y="289210"/>
                    </a:cubicBezTo>
                    <a:cubicBezTo>
                      <a:pt x="1912823" y="289210"/>
                      <a:pt x="1905000" y="281387"/>
                      <a:pt x="1905000" y="271748"/>
                    </a:cubicBezTo>
                    <a:close/>
                    <a:moveTo>
                      <a:pt x="1968500" y="271748"/>
                    </a:moveTo>
                    <a:cubicBezTo>
                      <a:pt x="1968500" y="262108"/>
                      <a:pt x="1976323" y="254285"/>
                      <a:pt x="1985962" y="254285"/>
                    </a:cubicBezTo>
                    <a:cubicBezTo>
                      <a:pt x="1995601" y="254285"/>
                      <a:pt x="2003425" y="262108"/>
                      <a:pt x="2003425" y="271748"/>
                    </a:cubicBezTo>
                    <a:cubicBezTo>
                      <a:pt x="2003425" y="281387"/>
                      <a:pt x="1995601" y="289210"/>
                      <a:pt x="1985962" y="289210"/>
                    </a:cubicBezTo>
                    <a:cubicBezTo>
                      <a:pt x="1976323" y="289210"/>
                      <a:pt x="1968500" y="281387"/>
                      <a:pt x="1968500" y="271748"/>
                    </a:cubicBezTo>
                    <a:close/>
                    <a:moveTo>
                      <a:pt x="317785" y="335248"/>
                    </a:moveTo>
                    <a:cubicBezTo>
                      <a:pt x="317785" y="325766"/>
                      <a:pt x="325480" y="318071"/>
                      <a:pt x="334962" y="318071"/>
                    </a:cubicBezTo>
                    <a:cubicBezTo>
                      <a:pt x="344444" y="318071"/>
                      <a:pt x="352139" y="325766"/>
                      <a:pt x="352139" y="335248"/>
                    </a:cubicBezTo>
                    <a:cubicBezTo>
                      <a:pt x="352139" y="344729"/>
                      <a:pt x="344444" y="352425"/>
                      <a:pt x="334962" y="352425"/>
                    </a:cubicBezTo>
                    <a:cubicBezTo>
                      <a:pt x="325480" y="352425"/>
                      <a:pt x="317785" y="344729"/>
                      <a:pt x="317785" y="335248"/>
                    </a:cubicBezTo>
                    <a:close/>
                    <a:moveTo>
                      <a:pt x="381285" y="335248"/>
                    </a:moveTo>
                    <a:cubicBezTo>
                      <a:pt x="381285" y="325766"/>
                      <a:pt x="388980" y="318071"/>
                      <a:pt x="398462" y="318071"/>
                    </a:cubicBezTo>
                    <a:cubicBezTo>
                      <a:pt x="407944" y="318071"/>
                      <a:pt x="415639" y="325766"/>
                      <a:pt x="415639" y="335248"/>
                    </a:cubicBezTo>
                    <a:cubicBezTo>
                      <a:pt x="415639" y="344729"/>
                      <a:pt x="407944" y="352425"/>
                      <a:pt x="398462" y="352425"/>
                    </a:cubicBezTo>
                    <a:cubicBezTo>
                      <a:pt x="388980" y="352425"/>
                      <a:pt x="381285" y="344729"/>
                      <a:pt x="381285" y="335248"/>
                    </a:cubicBezTo>
                    <a:close/>
                    <a:moveTo>
                      <a:pt x="444785" y="335248"/>
                    </a:moveTo>
                    <a:cubicBezTo>
                      <a:pt x="444785" y="325766"/>
                      <a:pt x="452480" y="318071"/>
                      <a:pt x="461962" y="318071"/>
                    </a:cubicBezTo>
                    <a:cubicBezTo>
                      <a:pt x="471444" y="318071"/>
                      <a:pt x="479139" y="325766"/>
                      <a:pt x="479139" y="335248"/>
                    </a:cubicBezTo>
                    <a:cubicBezTo>
                      <a:pt x="479139" y="344729"/>
                      <a:pt x="471444" y="352425"/>
                      <a:pt x="461962" y="352425"/>
                    </a:cubicBezTo>
                    <a:cubicBezTo>
                      <a:pt x="452480" y="352425"/>
                      <a:pt x="444785" y="344729"/>
                      <a:pt x="444785" y="335248"/>
                    </a:cubicBezTo>
                    <a:close/>
                    <a:moveTo>
                      <a:pt x="508285" y="335248"/>
                    </a:moveTo>
                    <a:cubicBezTo>
                      <a:pt x="508285" y="325766"/>
                      <a:pt x="515980" y="318071"/>
                      <a:pt x="525462" y="318071"/>
                    </a:cubicBezTo>
                    <a:cubicBezTo>
                      <a:pt x="534944" y="318071"/>
                      <a:pt x="542639" y="325766"/>
                      <a:pt x="542639" y="335248"/>
                    </a:cubicBezTo>
                    <a:cubicBezTo>
                      <a:pt x="542639" y="344729"/>
                      <a:pt x="534944" y="352425"/>
                      <a:pt x="525462" y="352425"/>
                    </a:cubicBezTo>
                    <a:cubicBezTo>
                      <a:pt x="515980" y="352425"/>
                      <a:pt x="508285" y="344729"/>
                      <a:pt x="508285" y="335248"/>
                    </a:cubicBezTo>
                    <a:close/>
                    <a:moveTo>
                      <a:pt x="571785" y="335248"/>
                    </a:moveTo>
                    <a:cubicBezTo>
                      <a:pt x="571785" y="325766"/>
                      <a:pt x="579480" y="318071"/>
                      <a:pt x="588962" y="318071"/>
                    </a:cubicBezTo>
                    <a:cubicBezTo>
                      <a:pt x="598444" y="318071"/>
                      <a:pt x="606139" y="325766"/>
                      <a:pt x="606139" y="335248"/>
                    </a:cubicBezTo>
                    <a:cubicBezTo>
                      <a:pt x="606139" y="344729"/>
                      <a:pt x="598444" y="352425"/>
                      <a:pt x="588962" y="352425"/>
                    </a:cubicBezTo>
                    <a:cubicBezTo>
                      <a:pt x="579480" y="352425"/>
                      <a:pt x="571785" y="344729"/>
                      <a:pt x="571785" y="335248"/>
                    </a:cubicBezTo>
                    <a:close/>
                    <a:moveTo>
                      <a:pt x="635000" y="335248"/>
                    </a:moveTo>
                    <a:cubicBezTo>
                      <a:pt x="635000" y="325608"/>
                      <a:pt x="642823" y="317785"/>
                      <a:pt x="652462" y="317785"/>
                    </a:cubicBezTo>
                    <a:cubicBezTo>
                      <a:pt x="662101" y="317785"/>
                      <a:pt x="669925" y="325608"/>
                      <a:pt x="669925" y="335248"/>
                    </a:cubicBezTo>
                    <a:cubicBezTo>
                      <a:pt x="669925" y="344887"/>
                      <a:pt x="662101" y="352710"/>
                      <a:pt x="652462" y="352710"/>
                    </a:cubicBezTo>
                    <a:cubicBezTo>
                      <a:pt x="642823" y="352710"/>
                      <a:pt x="635000" y="344887"/>
                      <a:pt x="635000" y="335248"/>
                    </a:cubicBezTo>
                    <a:close/>
                    <a:moveTo>
                      <a:pt x="698785" y="335248"/>
                    </a:moveTo>
                    <a:cubicBezTo>
                      <a:pt x="698785" y="325766"/>
                      <a:pt x="706480" y="318071"/>
                      <a:pt x="715962" y="318071"/>
                    </a:cubicBezTo>
                    <a:cubicBezTo>
                      <a:pt x="725444" y="318071"/>
                      <a:pt x="733139" y="325766"/>
                      <a:pt x="733139" y="335248"/>
                    </a:cubicBezTo>
                    <a:cubicBezTo>
                      <a:pt x="733139" y="344729"/>
                      <a:pt x="725444" y="352425"/>
                      <a:pt x="715962" y="352425"/>
                    </a:cubicBezTo>
                    <a:cubicBezTo>
                      <a:pt x="706480" y="352425"/>
                      <a:pt x="698785" y="344729"/>
                      <a:pt x="698785" y="335248"/>
                    </a:cubicBezTo>
                    <a:close/>
                    <a:moveTo>
                      <a:pt x="762000" y="335248"/>
                    </a:moveTo>
                    <a:cubicBezTo>
                      <a:pt x="762000" y="325608"/>
                      <a:pt x="769823" y="317785"/>
                      <a:pt x="779462" y="317785"/>
                    </a:cubicBezTo>
                    <a:cubicBezTo>
                      <a:pt x="789101" y="317785"/>
                      <a:pt x="796925" y="325608"/>
                      <a:pt x="796925" y="335248"/>
                    </a:cubicBezTo>
                    <a:cubicBezTo>
                      <a:pt x="796925" y="344887"/>
                      <a:pt x="789101" y="352710"/>
                      <a:pt x="779462" y="352710"/>
                    </a:cubicBezTo>
                    <a:cubicBezTo>
                      <a:pt x="769823" y="352710"/>
                      <a:pt x="762000" y="344887"/>
                      <a:pt x="762000" y="335248"/>
                    </a:cubicBezTo>
                    <a:close/>
                    <a:moveTo>
                      <a:pt x="825500" y="335248"/>
                    </a:moveTo>
                    <a:cubicBezTo>
                      <a:pt x="825500" y="325608"/>
                      <a:pt x="833323" y="317785"/>
                      <a:pt x="842962" y="317785"/>
                    </a:cubicBezTo>
                    <a:cubicBezTo>
                      <a:pt x="852601" y="317785"/>
                      <a:pt x="860425" y="325608"/>
                      <a:pt x="860425" y="335248"/>
                    </a:cubicBezTo>
                    <a:cubicBezTo>
                      <a:pt x="860425" y="344887"/>
                      <a:pt x="852601" y="352710"/>
                      <a:pt x="842962" y="352710"/>
                    </a:cubicBezTo>
                    <a:cubicBezTo>
                      <a:pt x="833323" y="352710"/>
                      <a:pt x="825500" y="344887"/>
                      <a:pt x="825500" y="335248"/>
                    </a:cubicBezTo>
                    <a:close/>
                    <a:moveTo>
                      <a:pt x="889000" y="335248"/>
                    </a:moveTo>
                    <a:cubicBezTo>
                      <a:pt x="889000" y="325608"/>
                      <a:pt x="896823" y="317785"/>
                      <a:pt x="906462" y="317785"/>
                    </a:cubicBezTo>
                    <a:cubicBezTo>
                      <a:pt x="916101" y="317785"/>
                      <a:pt x="923925" y="325608"/>
                      <a:pt x="923925" y="335248"/>
                    </a:cubicBezTo>
                    <a:cubicBezTo>
                      <a:pt x="923925" y="344887"/>
                      <a:pt x="916101" y="352710"/>
                      <a:pt x="906462" y="352710"/>
                    </a:cubicBezTo>
                    <a:cubicBezTo>
                      <a:pt x="896823" y="352710"/>
                      <a:pt x="889000" y="344887"/>
                      <a:pt x="889000" y="335248"/>
                    </a:cubicBezTo>
                    <a:close/>
                    <a:moveTo>
                      <a:pt x="952500" y="335248"/>
                    </a:moveTo>
                    <a:cubicBezTo>
                      <a:pt x="952500" y="325608"/>
                      <a:pt x="960323" y="317785"/>
                      <a:pt x="969962" y="317785"/>
                    </a:cubicBezTo>
                    <a:cubicBezTo>
                      <a:pt x="979601" y="317785"/>
                      <a:pt x="987425" y="325608"/>
                      <a:pt x="987425" y="335248"/>
                    </a:cubicBezTo>
                    <a:cubicBezTo>
                      <a:pt x="987425" y="344887"/>
                      <a:pt x="979601" y="352710"/>
                      <a:pt x="969962" y="352710"/>
                    </a:cubicBezTo>
                    <a:cubicBezTo>
                      <a:pt x="960323" y="352710"/>
                      <a:pt x="952500" y="344887"/>
                      <a:pt x="952500" y="335248"/>
                    </a:cubicBezTo>
                    <a:close/>
                    <a:moveTo>
                      <a:pt x="1016000" y="335248"/>
                    </a:moveTo>
                    <a:cubicBezTo>
                      <a:pt x="1016000" y="325608"/>
                      <a:pt x="1023823" y="317785"/>
                      <a:pt x="1033462" y="317785"/>
                    </a:cubicBezTo>
                    <a:cubicBezTo>
                      <a:pt x="1043101" y="317785"/>
                      <a:pt x="1050925" y="325608"/>
                      <a:pt x="1050925" y="335248"/>
                    </a:cubicBezTo>
                    <a:cubicBezTo>
                      <a:pt x="1050925" y="344887"/>
                      <a:pt x="1043101" y="352710"/>
                      <a:pt x="1033462" y="352710"/>
                    </a:cubicBezTo>
                    <a:cubicBezTo>
                      <a:pt x="1023823" y="352710"/>
                      <a:pt x="1016000" y="344887"/>
                      <a:pt x="1016000" y="335248"/>
                    </a:cubicBezTo>
                    <a:close/>
                    <a:moveTo>
                      <a:pt x="1079500" y="335248"/>
                    </a:moveTo>
                    <a:cubicBezTo>
                      <a:pt x="1079500" y="325608"/>
                      <a:pt x="1087323" y="317785"/>
                      <a:pt x="1096962" y="317785"/>
                    </a:cubicBezTo>
                    <a:cubicBezTo>
                      <a:pt x="1106601" y="317785"/>
                      <a:pt x="1114425" y="325608"/>
                      <a:pt x="1114425" y="335248"/>
                    </a:cubicBezTo>
                    <a:cubicBezTo>
                      <a:pt x="1114425" y="344887"/>
                      <a:pt x="1106601" y="352710"/>
                      <a:pt x="1096962" y="352710"/>
                    </a:cubicBezTo>
                    <a:cubicBezTo>
                      <a:pt x="1087323" y="352710"/>
                      <a:pt x="1079500" y="344887"/>
                      <a:pt x="1079500" y="335248"/>
                    </a:cubicBezTo>
                    <a:close/>
                    <a:moveTo>
                      <a:pt x="1143000" y="335248"/>
                    </a:moveTo>
                    <a:cubicBezTo>
                      <a:pt x="1143000" y="325608"/>
                      <a:pt x="1150823" y="317785"/>
                      <a:pt x="1160462" y="317785"/>
                    </a:cubicBezTo>
                    <a:cubicBezTo>
                      <a:pt x="1170101" y="317785"/>
                      <a:pt x="1177925" y="325608"/>
                      <a:pt x="1177925" y="335248"/>
                    </a:cubicBezTo>
                    <a:cubicBezTo>
                      <a:pt x="1177925" y="344887"/>
                      <a:pt x="1170101" y="352710"/>
                      <a:pt x="1160462" y="352710"/>
                    </a:cubicBezTo>
                    <a:cubicBezTo>
                      <a:pt x="1150823" y="352710"/>
                      <a:pt x="1143000" y="344887"/>
                      <a:pt x="1143000" y="335248"/>
                    </a:cubicBezTo>
                    <a:close/>
                    <a:moveTo>
                      <a:pt x="1206500" y="335248"/>
                    </a:moveTo>
                    <a:cubicBezTo>
                      <a:pt x="1206500" y="325608"/>
                      <a:pt x="1214323" y="317785"/>
                      <a:pt x="1223962" y="317785"/>
                    </a:cubicBezTo>
                    <a:cubicBezTo>
                      <a:pt x="1233601" y="317785"/>
                      <a:pt x="1241425" y="325608"/>
                      <a:pt x="1241425" y="335248"/>
                    </a:cubicBezTo>
                    <a:cubicBezTo>
                      <a:pt x="1241425" y="344887"/>
                      <a:pt x="1233601" y="352710"/>
                      <a:pt x="1223962" y="352710"/>
                    </a:cubicBezTo>
                    <a:cubicBezTo>
                      <a:pt x="1214323" y="352710"/>
                      <a:pt x="1206500" y="344887"/>
                      <a:pt x="1206500" y="335248"/>
                    </a:cubicBezTo>
                    <a:close/>
                    <a:moveTo>
                      <a:pt x="1269714" y="335248"/>
                    </a:moveTo>
                    <a:cubicBezTo>
                      <a:pt x="1269714" y="325451"/>
                      <a:pt x="1277665" y="317500"/>
                      <a:pt x="1287462" y="317500"/>
                    </a:cubicBezTo>
                    <a:cubicBezTo>
                      <a:pt x="1297259" y="317500"/>
                      <a:pt x="1305210" y="325451"/>
                      <a:pt x="1305210" y="335248"/>
                    </a:cubicBezTo>
                    <a:cubicBezTo>
                      <a:pt x="1305210" y="345045"/>
                      <a:pt x="1297259" y="352996"/>
                      <a:pt x="1287462" y="352996"/>
                    </a:cubicBezTo>
                    <a:cubicBezTo>
                      <a:pt x="1277665" y="352996"/>
                      <a:pt x="1269714" y="345045"/>
                      <a:pt x="1269714" y="335248"/>
                    </a:cubicBezTo>
                    <a:close/>
                    <a:moveTo>
                      <a:pt x="1333214" y="335248"/>
                    </a:moveTo>
                    <a:cubicBezTo>
                      <a:pt x="1333214" y="325451"/>
                      <a:pt x="1341165" y="317500"/>
                      <a:pt x="1350962" y="317500"/>
                    </a:cubicBezTo>
                    <a:cubicBezTo>
                      <a:pt x="1360759" y="317500"/>
                      <a:pt x="1368710" y="325451"/>
                      <a:pt x="1368710" y="335248"/>
                    </a:cubicBezTo>
                    <a:cubicBezTo>
                      <a:pt x="1368710" y="345045"/>
                      <a:pt x="1360759" y="352996"/>
                      <a:pt x="1350962" y="352996"/>
                    </a:cubicBezTo>
                    <a:cubicBezTo>
                      <a:pt x="1341165" y="352996"/>
                      <a:pt x="1333214" y="345045"/>
                      <a:pt x="1333214" y="335248"/>
                    </a:cubicBezTo>
                    <a:close/>
                    <a:moveTo>
                      <a:pt x="1396714" y="335248"/>
                    </a:moveTo>
                    <a:cubicBezTo>
                      <a:pt x="1396714" y="325451"/>
                      <a:pt x="1404665" y="317500"/>
                      <a:pt x="1414462" y="317500"/>
                    </a:cubicBezTo>
                    <a:cubicBezTo>
                      <a:pt x="1424259" y="317500"/>
                      <a:pt x="1432210" y="325451"/>
                      <a:pt x="1432210" y="335248"/>
                    </a:cubicBezTo>
                    <a:cubicBezTo>
                      <a:pt x="1432210" y="345045"/>
                      <a:pt x="1424259" y="352996"/>
                      <a:pt x="1414462" y="352996"/>
                    </a:cubicBezTo>
                    <a:cubicBezTo>
                      <a:pt x="1404665" y="352996"/>
                      <a:pt x="1396714" y="345045"/>
                      <a:pt x="1396714" y="335248"/>
                    </a:cubicBezTo>
                    <a:close/>
                    <a:moveTo>
                      <a:pt x="1460214" y="335248"/>
                    </a:moveTo>
                    <a:cubicBezTo>
                      <a:pt x="1460214" y="325451"/>
                      <a:pt x="1468165" y="317500"/>
                      <a:pt x="1477962" y="317500"/>
                    </a:cubicBezTo>
                    <a:cubicBezTo>
                      <a:pt x="1487759" y="317500"/>
                      <a:pt x="1495710" y="325451"/>
                      <a:pt x="1495710" y="335248"/>
                    </a:cubicBezTo>
                    <a:cubicBezTo>
                      <a:pt x="1495710" y="345045"/>
                      <a:pt x="1487759" y="352996"/>
                      <a:pt x="1477962" y="352996"/>
                    </a:cubicBezTo>
                    <a:cubicBezTo>
                      <a:pt x="1468165" y="352996"/>
                      <a:pt x="1460214" y="345045"/>
                      <a:pt x="1460214" y="335248"/>
                    </a:cubicBezTo>
                    <a:close/>
                    <a:moveTo>
                      <a:pt x="1523714" y="335248"/>
                    </a:moveTo>
                    <a:cubicBezTo>
                      <a:pt x="1523714" y="325451"/>
                      <a:pt x="1531665" y="317500"/>
                      <a:pt x="1541462" y="317500"/>
                    </a:cubicBezTo>
                    <a:cubicBezTo>
                      <a:pt x="1551259" y="317500"/>
                      <a:pt x="1559210" y="325451"/>
                      <a:pt x="1559210" y="335248"/>
                    </a:cubicBezTo>
                    <a:cubicBezTo>
                      <a:pt x="1559210" y="345045"/>
                      <a:pt x="1551259" y="352996"/>
                      <a:pt x="1541462" y="352996"/>
                    </a:cubicBezTo>
                    <a:cubicBezTo>
                      <a:pt x="1531665" y="352996"/>
                      <a:pt x="1523714" y="345045"/>
                      <a:pt x="1523714" y="335248"/>
                    </a:cubicBezTo>
                    <a:close/>
                    <a:moveTo>
                      <a:pt x="1587214" y="335248"/>
                    </a:moveTo>
                    <a:cubicBezTo>
                      <a:pt x="1587214" y="325451"/>
                      <a:pt x="1595165" y="317500"/>
                      <a:pt x="1604962" y="317500"/>
                    </a:cubicBezTo>
                    <a:cubicBezTo>
                      <a:pt x="1614759" y="317500"/>
                      <a:pt x="1622710" y="325451"/>
                      <a:pt x="1622710" y="335248"/>
                    </a:cubicBezTo>
                    <a:cubicBezTo>
                      <a:pt x="1622710" y="345045"/>
                      <a:pt x="1614759" y="352996"/>
                      <a:pt x="1604962" y="352996"/>
                    </a:cubicBezTo>
                    <a:cubicBezTo>
                      <a:pt x="1595165" y="352996"/>
                      <a:pt x="1587214" y="345045"/>
                      <a:pt x="1587214" y="335248"/>
                    </a:cubicBezTo>
                    <a:close/>
                    <a:moveTo>
                      <a:pt x="1650428" y="335248"/>
                    </a:moveTo>
                    <a:cubicBezTo>
                      <a:pt x="1650428" y="325293"/>
                      <a:pt x="1658507" y="317214"/>
                      <a:pt x="1668462" y="317214"/>
                    </a:cubicBezTo>
                    <a:cubicBezTo>
                      <a:pt x="1678417" y="317214"/>
                      <a:pt x="1686496" y="325293"/>
                      <a:pt x="1686496" y="335248"/>
                    </a:cubicBezTo>
                    <a:cubicBezTo>
                      <a:pt x="1686496" y="345203"/>
                      <a:pt x="1678417" y="353282"/>
                      <a:pt x="1668462" y="353282"/>
                    </a:cubicBezTo>
                    <a:cubicBezTo>
                      <a:pt x="1658507" y="353282"/>
                      <a:pt x="1650428" y="345203"/>
                      <a:pt x="1650428" y="335248"/>
                    </a:cubicBezTo>
                    <a:close/>
                    <a:moveTo>
                      <a:pt x="1713928" y="335248"/>
                    </a:moveTo>
                    <a:cubicBezTo>
                      <a:pt x="1713928" y="325293"/>
                      <a:pt x="1722007" y="317214"/>
                      <a:pt x="1731962" y="317214"/>
                    </a:cubicBezTo>
                    <a:cubicBezTo>
                      <a:pt x="1741917" y="317214"/>
                      <a:pt x="1749996" y="325293"/>
                      <a:pt x="1749996" y="335248"/>
                    </a:cubicBezTo>
                    <a:cubicBezTo>
                      <a:pt x="1749996" y="345203"/>
                      <a:pt x="1741917" y="353282"/>
                      <a:pt x="1731962" y="353282"/>
                    </a:cubicBezTo>
                    <a:cubicBezTo>
                      <a:pt x="1722007" y="353282"/>
                      <a:pt x="1713928" y="345203"/>
                      <a:pt x="1713928" y="335248"/>
                    </a:cubicBezTo>
                    <a:close/>
                    <a:moveTo>
                      <a:pt x="1777428" y="335248"/>
                    </a:moveTo>
                    <a:cubicBezTo>
                      <a:pt x="1777428" y="325293"/>
                      <a:pt x="1785507" y="317214"/>
                      <a:pt x="1795462" y="317214"/>
                    </a:cubicBezTo>
                    <a:cubicBezTo>
                      <a:pt x="1805417" y="317214"/>
                      <a:pt x="1813496" y="325293"/>
                      <a:pt x="1813496" y="335248"/>
                    </a:cubicBezTo>
                    <a:cubicBezTo>
                      <a:pt x="1813496" y="345203"/>
                      <a:pt x="1805417" y="353282"/>
                      <a:pt x="1795462" y="353282"/>
                    </a:cubicBezTo>
                    <a:cubicBezTo>
                      <a:pt x="1785507" y="353282"/>
                      <a:pt x="1777428" y="345203"/>
                      <a:pt x="1777428" y="335248"/>
                    </a:cubicBezTo>
                    <a:close/>
                    <a:moveTo>
                      <a:pt x="1840928" y="335248"/>
                    </a:moveTo>
                    <a:cubicBezTo>
                      <a:pt x="1840928" y="325293"/>
                      <a:pt x="1849007" y="317214"/>
                      <a:pt x="1858962" y="317214"/>
                    </a:cubicBezTo>
                    <a:cubicBezTo>
                      <a:pt x="1868917" y="317214"/>
                      <a:pt x="1876996" y="325293"/>
                      <a:pt x="1876996" y="335248"/>
                    </a:cubicBezTo>
                    <a:cubicBezTo>
                      <a:pt x="1876996" y="345203"/>
                      <a:pt x="1868917" y="353282"/>
                      <a:pt x="1858962" y="353282"/>
                    </a:cubicBezTo>
                    <a:cubicBezTo>
                      <a:pt x="1849007" y="353282"/>
                      <a:pt x="1840928" y="345203"/>
                      <a:pt x="1840928" y="335248"/>
                    </a:cubicBezTo>
                    <a:close/>
                    <a:moveTo>
                      <a:pt x="1905571" y="335248"/>
                    </a:moveTo>
                    <a:cubicBezTo>
                      <a:pt x="1905571" y="325924"/>
                      <a:pt x="1913138" y="318357"/>
                      <a:pt x="1922462" y="318357"/>
                    </a:cubicBezTo>
                    <a:cubicBezTo>
                      <a:pt x="1931786" y="318357"/>
                      <a:pt x="1939353" y="325924"/>
                      <a:pt x="1939353" y="335248"/>
                    </a:cubicBezTo>
                    <a:cubicBezTo>
                      <a:pt x="1939353" y="344572"/>
                      <a:pt x="1931786" y="352139"/>
                      <a:pt x="1922462" y="352139"/>
                    </a:cubicBezTo>
                    <a:cubicBezTo>
                      <a:pt x="1913138" y="352139"/>
                      <a:pt x="1905571" y="344572"/>
                      <a:pt x="1905571" y="335248"/>
                    </a:cubicBezTo>
                    <a:close/>
                    <a:moveTo>
                      <a:pt x="1968500" y="335248"/>
                    </a:moveTo>
                    <a:cubicBezTo>
                      <a:pt x="1968500" y="325608"/>
                      <a:pt x="1976323" y="317785"/>
                      <a:pt x="1985962" y="317785"/>
                    </a:cubicBezTo>
                    <a:cubicBezTo>
                      <a:pt x="1995601" y="317785"/>
                      <a:pt x="2003425" y="325608"/>
                      <a:pt x="2003425" y="335248"/>
                    </a:cubicBezTo>
                    <a:cubicBezTo>
                      <a:pt x="2003425" y="344887"/>
                      <a:pt x="1995601" y="352710"/>
                      <a:pt x="1985962" y="352710"/>
                    </a:cubicBezTo>
                    <a:cubicBezTo>
                      <a:pt x="1976323" y="352710"/>
                      <a:pt x="1968500" y="344887"/>
                      <a:pt x="1968500" y="335248"/>
                    </a:cubicBezTo>
                    <a:close/>
                    <a:moveTo>
                      <a:pt x="2032000" y="335248"/>
                    </a:moveTo>
                    <a:cubicBezTo>
                      <a:pt x="2032000" y="325608"/>
                      <a:pt x="2039823" y="317785"/>
                      <a:pt x="2049462" y="317785"/>
                    </a:cubicBezTo>
                    <a:cubicBezTo>
                      <a:pt x="2059101" y="317785"/>
                      <a:pt x="2066925" y="325608"/>
                      <a:pt x="2066925" y="335248"/>
                    </a:cubicBezTo>
                    <a:cubicBezTo>
                      <a:pt x="2066925" y="344887"/>
                      <a:pt x="2059101" y="352710"/>
                      <a:pt x="2049462" y="352710"/>
                    </a:cubicBezTo>
                    <a:cubicBezTo>
                      <a:pt x="2039823" y="352710"/>
                      <a:pt x="2032000" y="344887"/>
                      <a:pt x="2032000" y="335248"/>
                    </a:cubicBezTo>
                    <a:close/>
                    <a:moveTo>
                      <a:pt x="254285" y="398748"/>
                    </a:moveTo>
                    <a:cubicBezTo>
                      <a:pt x="254285" y="389266"/>
                      <a:pt x="261980" y="381571"/>
                      <a:pt x="271462" y="381571"/>
                    </a:cubicBezTo>
                    <a:cubicBezTo>
                      <a:pt x="280944" y="381571"/>
                      <a:pt x="288639" y="389266"/>
                      <a:pt x="288639" y="398748"/>
                    </a:cubicBezTo>
                    <a:cubicBezTo>
                      <a:pt x="288639" y="408229"/>
                      <a:pt x="280944" y="415925"/>
                      <a:pt x="271462" y="415925"/>
                    </a:cubicBezTo>
                    <a:cubicBezTo>
                      <a:pt x="261980" y="415925"/>
                      <a:pt x="254285" y="408229"/>
                      <a:pt x="254285" y="398748"/>
                    </a:cubicBezTo>
                    <a:close/>
                    <a:moveTo>
                      <a:pt x="317785" y="398748"/>
                    </a:moveTo>
                    <a:cubicBezTo>
                      <a:pt x="317785" y="389266"/>
                      <a:pt x="325480" y="381571"/>
                      <a:pt x="334962" y="381571"/>
                    </a:cubicBezTo>
                    <a:cubicBezTo>
                      <a:pt x="344444" y="381571"/>
                      <a:pt x="352139" y="389266"/>
                      <a:pt x="352139" y="398748"/>
                    </a:cubicBezTo>
                    <a:cubicBezTo>
                      <a:pt x="352139" y="408229"/>
                      <a:pt x="344444" y="415925"/>
                      <a:pt x="334962" y="415925"/>
                    </a:cubicBezTo>
                    <a:cubicBezTo>
                      <a:pt x="325480" y="415925"/>
                      <a:pt x="317785" y="408229"/>
                      <a:pt x="317785" y="398748"/>
                    </a:cubicBezTo>
                    <a:close/>
                    <a:moveTo>
                      <a:pt x="381285" y="398748"/>
                    </a:moveTo>
                    <a:cubicBezTo>
                      <a:pt x="381285" y="389266"/>
                      <a:pt x="388980" y="381571"/>
                      <a:pt x="398462" y="381571"/>
                    </a:cubicBezTo>
                    <a:cubicBezTo>
                      <a:pt x="407944" y="381571"/>
                      <a:pt x="415639" y="389266"/>
                      <a:pt x="415639" y="398748"/>
                    </a:cubicBezTo>
                    <a:cubicBezTo>
                      <a:pt x="415639" y="408229"/>
                      <a:pt x="407944" y="415925"/>
                      <a:pt x="398462" y="415925"/>
                    </a:cubicBezTo>
                    <a:cubicBezTo>
                      <a:pt x="388980" y="415925"/>
                      <a:pt x="381285" y="408229"/>
                      <a:pt x="381285" y="398748"/>
                    </a:cubicBezTo>
                    <a:close/>
                    <a:moveTo>
                      <a:pt x="444785" y="398748"/>
                    </a:moveTo>
                    <a:cubicBezTo>
                      <a:pt x="444785" y="389266"/>
                      <a:pt x="452480" y="381571"/>
                      <a:pt x="461962" y="381571"/>
                    </a:cubicBezTo>
                    <a:cubicBezTo>
                      <a:pt x="471444" y="381571"/>
                      <a:pt x="479139" y="389266"/>
                      <a:pt x="479139" y="398748"/>
                    </a:cubicBezTo>
                    <a:cubicBezTo>
                      <a:pt x="479139" y="408229"/>
                      <a:pt x="471444" y="415925"/>
                      <a:pt x="461962" y="415925"/>
                    </a:cubicBezTo>
                    <a:cubicBezTo>
                      <a:pt x="452480" y="415925"/>
                      <a:pt x="444785" y="408229"/>
                      <a:pt x="444785" y="398748"/>
                    </a:cubicBezTo>
                    <a:close/>
                    <a:moveTo>
                      <a:pt x="508285" y="398748"/>
                    </a:moveTo>
                    <a:cubicBezTo>
                      <a:pt x="508285" y="389266"/>
                      <a:pt x="515980" y="381571"/>
                      <a:pt x="525462" y="381571"/>
                    </a:cubicBezTo>
                    <a:cubicBezTo>
                      <a:pt x="534944" y="381571"/>
                      <a:pt x="542639" y="389266"/>
                      <a:pt x="542639" y="398748"/>
                    </a:cubicBezTo>
                    <a:cubicBezTo>
                      <a:pt x="542639" y="408229"/>
                      <a:pt x="534944" y="415925"/>
                      <a:pt x="525462" y="415925"/>
                    </a:cubicBezTo>
                    <a:cubicBezTo>
                      <a:pt x="515980" y="415925"/>
                      <a:pt x="508285" y="408229"/>
                      <a:pt x="508285" y="398748"/>
                    </a:cubicBezTo>
                    <a:close/>
                    <a:moveTo>
                      <a:pt x="571500" y="398748"/>
                    </a:moveTo>
                    <a:cubicBezTo>
                      <a:pt x="571500" y="389108"/>
                      <a:pt x="579323" y="381285"/>
                      <a:pt x="588962" y="381285"/>
                    </a:cubicBezTo>
                    <a:cubicBezTo>
                      <a:pt x="598601" y="381285"/>
                      <a:pt x="606425" y="389108"/>
                      <a:pt x="606425" y="398748"/>
                    </a:cubicBezTo>
                    <a:cubicBezTo>
                      <a:pt x="606425" y="408387"/>
                      <a:pt x="598601" y="416210"/>
                      <a:pt x="588962" y="416210"/>
                    </a:cubicBezTo>
                    <a:cubicBezTo>
                      <a:pt x="579323" y="416210"/>
                      <a:pt x="571500" y="408387"/>
                      <a:pt x="571500" y="398748"/>
                    </a:cubicBezTo>
                    <a:close/>
                    <a:moveTo>
                      <a:pt x="635285" y="398748"/>
                    </a:moveTo>
                    <a:cubicBezTo>
                      <a:pt x="635285" y="389266"/>
                      <a:pt x="642980" y="381571"/>
                      <a:pt x="652462" y="381571"/>
                    </a:cubicBezTo>
                    <a:cubicBezTo>
                      <a:pt x="661944" y="381571"/>
                      <a:pt x="669639" y="389266"/>
                      <a:pt x="669639" y="398748"/>
                    </a:cubicBezTo>
                    <a:cubicBezTo>
                      <a:pt x="669639" y="408229"/>
                      <a:pt x="661944" y="415925"/>
                      <a:pt x="652462" y="415925"/>
                    </a:cubicBezTo>
                    <a:cubicBezTo>
                      <a:pt x="642980" y="415925"/>
                      <a:pt x="635285" y="408229"/>
                      <a:pt x="635285" y="398748"/>
                    </a:cubicBezTo>
                    <a:close/>
                    <a:moveTo>
                      <a:pt x="698785" y="398748"/>
                    </a:moveTo>
                    <a:cubicBezTo>
                      <a:pt x="698785" y="389266"/>
                      <a:pt x="706480" y="381571"/>
                      <a:pt x="715962" y="381571"/>
                    </a:cubicBezTo>
                    <a:cubicBezTo>
                      <a:pt x="725444" y="381571"/>
                      <a:pt x="733139" y="389266"/>
                      <a:pt x="733139" y="398748"/>
                    </a:cubicBezTo>
                    <a:cubicBezTo>
                      <a:pt x="733139" y="408229"/>
                      <a:pt x="725444" y="415925"/>
                      <a:pt x="715962" y="415925"/>
                    </a:cubicBezTo>
                    <a:cubicBezTo>
                      <a:pt x="706480" y="415925"/>
                      <a:pt x="698785" y="408229"/>
                      <a:pt x="698785" y="398748"/>
                    </a:cubicBezTo>
                    <a:close/>
                    <a:moveTo>
                      <a:pt x="762000" y="398748"/>
                    </a:moveTo>
                    <a:cubicBezTo>
                      <a:pt x="762000" y="389108"/>
                      <a:pt x="769823" y="381285"/>
                      <a:pt x="779462" y="381285"/>
                    </a:cubicBezTo>
                    <a:cubicBezTo>
                      <a:pt x="789101" y="381285"/>
                      <a:pt x="796925" y="389108"/>
                      <a:pt x="796925" y="398748"/>
                    </a:cubicBezTo>
                    <a:cubicBezTo>
                      <a:pt x="796925" y="408387"/>
                      <a:pt x="789101" y="416210"/>
                      <a:pt x="779462" y="416210"/>
                    </a:cubicBezTo>
                    <a:cubicBezTo>
                      <a:pt x="769823" y="416210"/>
                      <a:pt x="762000" y="408387"/>
                      <a:pt x="762000" y="398748"/>
                    </a:cubicBezTo>
                    <a:close/>
                    <a:moveTo>
                      <a:pt x="825500" y="398748"/>
                    </a:moveTo>
                    <a:cubicBezTo>
                      <a:pt x="825500" y="389108"/>
                      <a:pt x="833323" y="381285"/>
                      <a:pt x="842962" y="381285"/>
                    </a:cubicBezTo>
                    <a:cubicBezTo>
                      <a:pt x="852601" y="381285"/>
                      <a:pt x="860425" y="389108"/>
                      <a:pt x="860425" y="398748"/>
                    </a:cubicBezTo>
                    <a:cubicBezTo>
                      <a:pt x="860425" y="408387"/>
                      <a:pt x="852601" y="416210"/>
                      <a:pt x="842962" y="416210"/>
                    </a:cubicBezTo>
                    <a:cubicBezTo>
                      <a:pt x="833323" y="416210"/>
                      <a:pt x="825500" y="408387"/>
                      <a:pt x="825500" y="398748"/>
                    </a:cubicBezTo>
                    <a:close/>
                    <a:moveTo>
                      <a:pt x="889000" y="398748"/>
                    </a:moveTo>
                    <a:cubicBezTo>
                      <a:pt x="889000" y="389108"/>
                      <a:pt x="896823" y="381285"/>
                      <a:pt x="906462" y="381285"/>
                    </a:cubicBezTo>
                    <a:cubicBezTo>
                      <a:pt x="916101" y="381285"/>
                      <a:pt x="923925" y="389108"/>
                      <a:pt x="923925" y="398748"/>
                    </a:cubicBezTo>
                    <a:cubicBezTo>
                      <a:pt x="923925" y="408387"/>
                      <a:pt x="916101" y="416210"/>
                      <a:pt x="906462" y="416210"/>
                    </a:cubicBezTo>
                    <a:cubicBezTo>
                      <a:pt x="896823" y="416210"/>
                      <a:pt x="889000" y="408387"/>
                      <a:pt x="889000" y="398748"/>
                    </a:cubicBezTo>
                    <a:close/>
                    <a:moveTo>
                      <a:pt x="952500" y="398748"/>
                    </a:moveTo>
                    <a:cubicBezTo>
                      <a:pt x="952500" y="389108"/>
                      <a:pt x="960323" y="381285"/>
                      <a:pt x="969962" y="381285"/>
                    </a:cubicBezTo>
                    <a:cubicBezTo>
                      <a:pt x="979601" y="381285"/>
                      <a:pt x="987425" y="389108"/>
                      <a:pt x="987425" y="398748"/>
                    </a:cubicBezTo>
                    <a:cubicBezTo>
                      <a:pt x="987425" y="408387"/>
                      <a:pt x="979601" y="416210"/>
                      <a:pt x="969962" y="416210"/>
                    </a:cubicBezTo>
                    <a:cubicBezTo>
                      <a:pt x="960323" y="416210"/>
                      <a:pt x="952500" y="408387"/>
                      <a:pt x="952500" y="398748"/>
                    </a:cubicBezTo>
                    <a:close/>
                    <a:moveTo>
                      <a:pt x="1016000" y="398748"/>
                    </a:moveTo>
                    <a:cubicBezTo>
                      <a:pt x="1016000" y="389108"/>
                      <a:pt x="1023823" y="381285"/>
                      <a:pt x="1033462" y="381285"/>
                    </a:cubicBezTo>
                    <a:cubicBezTo>
                      <a:pt x="1043101" y="381285"/>
                      <a:pt x="1050925" y="389108"/>
                      <a:pt x="1050925" y="398748"/>
                    </a:cubicBezTo>
                    <a:cubicBezTo>
                      <a:pt x="1050925" y="408387"/>
                      <a:pt x="1043101" y="416210"/>
                      <a:pt x="1033462" y="416210"/>
                    </a:cubicBezTo>
                    <a:cubicBezTo>
                      <a:pt x="1023823" y="416210"/>
                      <a:pt x="1016000" y="408387"/>
                      <a:pt x="1016000" y="398748"/>
                    </a:cubicBezTo>
                    <a:close/>
                    <a:moveTo>
                      <a:pt x="1079500" y="398748"/>
                    </a:moveTo>
                    <a:cubicBezTo>
                      <a:pt x="1079500" y="389108"/>
                      <a:pt x="1087323" y="381285"/>
                      <a:pt x="1096962" y="381285"/>
                    </a:cubicBezTo>
                    <a:cubicBezTo>
                      <a:pt x="1106601" y="381285"/>
                      <a:pt x="1114425" y="389108"/>
                      <a:pt x="1114425" y="398748"/>
                    </a:cubicBezTo>
                    <a:cubicBezTo>
                      <a:pt x="1114425" y="408387"/>
                      <a:pt x="1106601" y="416210"/>
                      <a:pt x="1096962" y="416210"/>
                    </a:cubicBezTo>
                    <a:cubicBezTo>
                      <a:pt x="1087323" y="416210"/>
                      <a:pt x="1079500" y="408387"/>
                      <a:pt x="1079500" y="398748"/>
                    </a:cubicBezTo>
                    <a:close/>
                    <a:moveTo>
                      <a:pt x="1143000" y="398748"/>
                    </a:moveTo>
                    <a:cubicBezTo>
                      <a:pt x="1143000" y="389108"/>
                      <a:pt x="1150823" y="381285"/>
                      <a:pt x="1160462" y="381285"/>
                    </a:cubicBezTo>
                    <a:cubicBezTo>
                      <a:pt x="1170101" y="381285"/>
                      <a:pt x="1177925" y="389108"/>
                      <a:pt x="1177925" y="398748"/>
                    </a:cubicBezTo>
                    <a:cubicBezTo>
                      <a:pt x="1177925" y="408387"/>
                      <a:pt x="1170101" y="416210"/>
                      <a:pt x="1160462" y="416210"/>
                    </a:cubicBezTo>
                    <a:cubicBezTo>
                      <a:pt x="1150823" y="416210"/>
                      <a:pt x="1143000" y="408387"/>
                      <a:pt x="1143000" y="398748"/>
                    </a:cubicBezTo>
                    <a:close/>
                    <a:moveTo>
                      <a:pt x="1206500" y="398748"/>
                    </a:moveTo>
                    <a:cubicBezTo>
                      <a:pt x="1206500" y="389108"/>
                      <a:pt x="1214323" y="381285"/>
                      <a:pt x="1223962" y="381285"/>
                    </a:cubicBezTo>
                    <a:cubicBezTo>
                      <a:pt x="1233601" y="381285"/>
                      <a:pt x="1241425" y="389108"/>
                      <a:pt x="1241425" y="398748"/>
                    </a:cubicBezTo>
                    <a:cubicBezTo>
                      <a:pt x="1241425" y="408387"/>
                      <a:pt x="1233601" y="416210"/>
                      <a:pt x="1223962" y="416210"/>
                    </a:cubicBezTo>
                    <a:cubicBezTo>
                      <a:pt x="1214323" y="416210"/>
                      <a:pt x="1206500" y="408387"/>
                      <a:pt x="1206500" y="398748"/>
                    </a:cubicBezTo>
                    <a:close/>
                    <a:moveTo>
                      <a:pt x="1269714" y="398748"/>
                    </a:moveTo>
                    <a:cubicBezTo>
                      <a:pt x="1269714" y="388951"/>
                      <a:pt x="1277665" y="381000"/>
                      <a:pt x="1287462" y="381000"/>
                    </a:cubicBezTo>
                    <a:cubicBezTo>
                      <a:pt x="1297259" y="381000"/>
                      <a:pt x="1305210" y="388951"/>
                      <a:pt x="1305210" y="398748"/>
                    </a:cubicBezTo>
                    <a:cubicBezTo>
                      <a:pt x="1305210" y="408545"/>
                      <a:pt x="1297259" y="416496"/>
                      <a:pt x="1287462" y="416496"/>
                    </a:cubicBezTo>
                    <a:cubicBezTo>
                      <a:pt x="1277665" y="416496"/>
                      <a:pt x="1269714" y="408545"/>
                      <a:pt x="1269714" y="398748"/>
                    </a:cubicBezTo>
                    <a:close/>
                    <a:moveTo>
                      <a:pt x="1333214" y="398748"/>
                    </a:moveTo>
                    <a:cubicBezTo>
                      <a:pt x="1333214" y="388951"/>
                      <a:pt x="1341165" y="381000"/>
                      <a:pt x="1350962" y="381000"/>
                    </a:cubicBezTo>
                    <a:cubicBezTo>
                      <a:pt x="1360759" y="381000"/>
                      <a:pt x="1368710" y="388951"/>
                      <a:pt x="1368710" y="398748"/>
                    </a:cubicBezTo>
                    <a:cubicBezTo>
                      <a:pt x="1368710" y="408545"/>
                      <a:pt x="1360759" y="416496"/>
                      <a:pt x="1350962" y="416496"/>
                    </a:cubicBezTo>
                    <a:cubicBezTo>
                      <a:pt x="1341165" y="416496"/>
                      <a:pt x="1333214" y="408545"/>
                      <a:pt x="1333214" y="398748"/>
                    </a:cubicBezTo>
                    <a:close/>
                    <a:moveTo>
                      <a:pt x="1396714" y="398748"/>
                    </a:moveTo>
                    <a:cubicBezTo>
                      <a:pt x="1396714" y="388951"/>
                      <a:pt x="1404665" y="381000"/>
                      <a:pt x="1414462" y="381000"/>
                    </a:cubicBezTo>
                    <a:cubicBezTo>
                      <a:pt x="1424259" y="381000"/>
                      <a:pt x="1432210" y="388951"/>
                      <a:pt x="1432210" y="398748"/>
                    </a:cubicBezTo>
                    <a:cubicBezTo>
                      <a:pt x="1432210" y="408545"/>
                      <a:pt x="1424259" y="416496"/>
                      <a:pt x="1414462" y="416496"/>
                    </a:cubicBezTo>
                    <a:cubicBezTo>
                      <a:pt x="1404665" y="416496"/>
                      <a:pt x="1396714" y="408545"/>
                      <a:pt x="1396714" y="398748"/>
                    </a:cubicBezTo>
                    <a:close/>
                    <a:moveTo>
                      <a:pt x="1460214" y="398748"/>
                    </a:moveTo>
                    <a:cubicBezTo>
                      <a:pt x="1460214" y="388951"/>
                      <a:pt x="1468165" y="381000"/>
                      <a:pt x="1477962" y="381000"/>
                    </a:cubicBezTo>
                    <a:cubicBezTo>
                      <a:pt x="1487759" y="381000"/>
                      <a:pt x="1495710" y="388951"/>
                      <a:pt x="1495710" y="398748"/>
                    </a:cubicBezTo>
                    <a:cubicBezTo>
                      <a:pt x="1495710" y="408545"/>
                      <a:pt x="1487759" y="416496"/>
                      <a:pt x="1477962" y="416496"/>
                    </a:cubicBezTo>
                    <a:cubicBezTo>
                      <a:pt x="1468165" y="416496"/>
                      <a:pt x="1460214" y="408545"/>
                      <a:pt x="1460214" y="398748"/>
                    </a:cubicBezTo>
                    <a:close/>
                    <a:moveTo>
                      <a:pt x="1523714" y="398748"/>
                    </a:moveTo>
                    <a:cubicBezTo>
                      <a:pt x="1523714" y="388951"/>
                      <a:pt x="1531665" y="381000"/>
                      <a:pt x="1541462" y="381000"/>
                    </a:cubicBezTo>
                    <a:cubicBezTo>
                      <a:pt x="1551259" y="381000"/>
                      <a:pt x="1559210" y="388951"/>
                      <a:pt x="1559210" y="398748"/>
                    </a:cubicBezTo>
                    <a:cubicBezTo>
                      <a:pt x="1559210" y="408545"/>
                      <a:pt x="1551259" y="416496"/>
                      <a:pt x="1541462" y="416496"/>
                    </a:cubicBezTo>
                    <a:cubicBezTo>
                      <a:pt x="1531665" y="416496"/>
                      <a:pt x="1523714" y="408545"/>
                      <a:pt x="1523714" y="398748"/>
                    </a:cubicBezTo>
                    <a:close/>
                    <a:moveTo>
                      <a:pt x="1587214" y="398748"/>
                    </a:moveTo>
                    <a:cubicBezTo>
                      <a:pt x="1587214" y="388951"/>
                      <a:pt x="1595165" y="381000"/>
                      <a:pt x="1604962" y="381000"/>
                    </a:cubicBezTo>
                    <a:cubicBezTo>
                      <a:pt x="1614759" y="381000"/>
                      <a:pt x="1622710" y="388951"/>
                      <a:pt x="1622710" y="398748"/>
                    </a:cubicBezTo>
                    <a:cubicBezTo>
                      <a:pt x="1622710" y="408545"/>
                      <a:pt x="1614759" y="416496"/>
                      <a:pt x="1604962" y="416496"/>
                    </a:cubicBezTo>
                    <a:cubicBezTo>
                      <a:pt x="1595165" y="416496"/>
                      <a:pt x="1587214" y="408545"/>
                      <a:pt x="1587214" y="398748"/>
                    </a:cubicBezTo>
                    <a:close/>
                    <a:moveTo>
                      <a:pt x="1650428" y="398748"/>
                    </a:moveTo>
                    <a:cubicBezTo>
                      <a:pt x="1650428" y="388793"/>
                      <a:pt x="1658507" y="380714"/>
                      <a:pt x="1668462" y="380714"/>
                    </a:cubicBezTo>
                    <a:cubicBezTo>
                      <a:pt x="1678417" y="380714"/>
                      <a:pt x="1686496" y="388793"/>
                      <a:pt x="1686496" y="398748"/>
                    </a:cubicBezTo>
                    <a:cubicBezTo>
                      <a:pt x="1686496" y="408703"/>
                      <a:pt x="1678417" y="416782"/>
                      <a:pt x="1668462" y="416782"/>
                    </a:cubicBezTo>
                    <a:cubicBezTo>
                      <a:pt x="1658507" y="416782"/>
                      <a:pt x="1650428" y="408703"/>
                      <a:pt x="1650428" y="398748"/>
                    </a:cubicBezTo>
                    <a:close/>
                    <a:moveTo>
                      <a:pt x="1713928" y="398748"/>
                    </a:moveTo>
                    <a:cubicBezTo>
                      <a:pt x="1713928" y="388793"/>
                      <a:pt x="1722007" y="380714"/>
                      <a:pt x="1731962" y="380714"/>
                    </a:cubicBezTo>
                    <a:cubicBezTo>
                      <a:pt x="1741917" y="380714"/>
                      <a:pt x="1749996" y="388793"/>
                      <a:pt x="1749996" y="398748"/>
                    </a:cubicBezTo>
                    <a:cubicBezTo>
                      <a:pt x="1749996" y="408703"/>
                      <a:pt x="1741917" y="416782"/>
                      <a:pt x="1731962" y="416782"/>
                    </a:cubicBezTo>
                    <a:cubicBezTo>
                      <a:pt x="1722007" y="416782"/>
                      <a:pt x="1713928" y="408703"/>
                      <a:pt x="1713928" y="398748"/>
                    </a:cubicBezTo>
                    <a:close/>
                    <a:moveTo>
                      <a:pt x="1777428" y="398748"/>
                    </a:moveTo>
                    <a:cubicBezTo>
                      <a:pt x="1777428" y="388793"/>
                      <a:pt x="1785507" y="380714"/>
                      <a:pt x="1795462" y="380714"/>
                    </a:cubicBezTo>
                    <a:cubicBezTo>
                      <a:pt x="1805417" y="380714"/>
                      <a:pt x="1813496" y="388793"/>
                      <a:pt x="1813496" y="398748"/>
                    </a:cubicBezTo>
                    <a:cubicBezTo>
                      <a:pt x="1813496" y="408703"/>
                      <a:pt x="1805417" y="416782"/>
                      <a:pt x="1795462" y="416782"/>
                    </a:cubicBezTo>
                    <a:cubicBezTo>
                      <a:pt x="1785507" y="416782"/>
                      <a:pt x="1777428" y="408703"/>
                      <a:pt x="1777428" y="398748"/>
                    </a:cubicBezTo>
                    <a:close/>
                    <a:moveTo>
                      <a:pt x="1840928" y="398748"/>
                    </a:moveTo>
                    <a:cubicBezTo>
                      <a:pt x="1840928" y="388793"/>
                      <a:pt x="1849007" y="380714"/>
                      <a:pt x="1858962" y="380714"/>
                    </a:cubicBezTo>
                    <a:cubicBezTo>
                      <a:pt x="1868917" y="380714"/>
                      <a:pt x="1876996" y="388793"/>
                      <a:pt x="1876996" y="398748"/>
                    </a:cubicBezTo>
                    <a:cubicBezTo>
                      <a:pt x="1876996" y="408703"/>
                      <a:pt x="1868917" y="416782"/>
                      <a:pt x="1858962" y="416782"/>
                    </a:cubicBezTo>
                    <a:cubicBezTo>
                      <a:pt x="1849007" y="416782"/>
                      <a:pt x="1840928" y="408703"/>
                      <a:pt x="1840928" y="398748"/>
                    </a:cubicBezTo>
                    <a:close/>
                    <a:moveTo>
                      <a:pt x="1904428" y="398748"/>
                    </a:moveTo>
                    <a:cubicBezTo>
                      <a:pt x="1904428" y="388793"/>
                      <a:pt x="1912507" y="380714"/>
                      <a:pt x="1922462" y="380714"/>
                    </a:cubicBezTo>
                    <a:cubicBezTo>
                      <a:pt x="1932417" y="380714"/>
                      <a:pt x="1940496" y="388793"/>
                      <a:pt x="1940496" y="398748"/>
                    </a:cubicBezTo>
                    <a:cubicBezTo>
                      <a:pt x="1940496" y="408703"/>
                      <a:pt x="1932417" y="416782"/>
                      <a:pt x="1922462" y="416782"/>
                    </a:cubicBezTo>
                    <a:cubicBezTo>
                      <a:pt x="1912507" y="416782"/>
                      <a:pt x="1904428" y="408703"/>
                      <a:pt x="1904428" y="398748"/>
                    </a:cubicBezTo>
                    <a:close/>
                    <a:moveTo>
                      <a:pt x="1968785" y="398748"/>
                    </a:moveTo>
                    <a:cubicBezTo>
                      <a:pt x="1968785" y="389266"/>
                      <a:pt x="1976480" y="381571"/>
                      <a:pt x="1985962" y="381571"/>
                    </a:cubicBezTo>
                    <a:cubicBezTo>
                      <a:pt x="1995444" y="381571"/>
                      <a:pt x="2003139" y="389266"/>
                      <a:pt x="2003139" y="398748"/>
                    </a:cubicBezTo>
                    <a:cubicBezTo>
                      <a:pt x="2003139" y="408229"/>
                      <a:pt x="1995444" y="415925"/>
                      <a:pt x="1985962" y="415925"/>
                    </a:cubicBezTo>
                    <a:cubicBezTo>
                      <a:pt x="1976480" y="415925"/>
                      <a:pt x="1968785" y="408229"/>
                      <a:pt x="1968785" y="398748"/>
                    </a:cubicBezTo>
                    <a:close/>
                    <a:moveTo>
                      <a:pt x="2032000" y="398748"/>
                    </a:moveTo>
                    <a:cubicBezTo>
                      <a:pt x="2032000" y="389108"/>
                      <a:pt x="2039823" y="381285"/>
                      <a:pt x="2049462" y="381285"/>
                    </a:cubicBezTo>
                    <a:cubicBezTo>
                      <a:pt x="2059101" y="381285"/>
                      <a:pt x="2066925" y="389108"/>
                      <a:pt x="2066925" y="398748"/>
                    </a:cubicBezTo>
                    <a:cubicBezTo>
                      <a:pt x="2066925" y="408387"/>
                      <a:pt x="2059101" y="416210"/>
                      <a:pt x="2049462" y="416210"/>
                    </a:cubicBezTo>
                    <a:cubicBezTo>
                      <a:pt x="2039823" y="416210"/>
                      <a:pt x="2032000" y="408387"/>
                      <a:pt x="2032000" y="398748"/>
                    </a:cubicBezTo>
                    <a:close/>
                    <a:moveTo>
                      <a:pt x="2095500" y="398748"/>
                    </a:moveTo>
                    <a:cubicBezTo>
                      <a:pt x="2095500" y="389108"/>
                      <a:pt x="2103323" y="381285"/>
                      <a:pt x="2112962" y="381285"/>
                    </a:cubicBezTo>
                    <a:cubicBezTo>
                      <a:pt x="2122601" y="381285"/>
                      <a:pt x="2130425" y="389108"/>
                      <a:pt x="2130425" y="398748"/>
                    </a:cubicBezTo>
                    <a:cubicBezTo>
                      <a:pt x="2130425" y="408387"/>
                      <a:pt x="2122601" y="416210"/>
                      <a:pt x="2112962" y="416210"/>
                    </a:cubicBezTo>
                    <a:cubicBezTo>
                      <a:pt x="2103323" y="416210"/>
                      <a:pt x="2095500" y="408387"/>
                      <a:pt x="2095500" y="398748"/>
                    </a:cubicBezTo>
                    <a:close/>
                    <a:moveTo>
                      <a:pt x="190500" y="462248"/>
                    </a:moveTo>
                    <a:cubicBezTo>
                      <a:pt x="190500" y="452608"/>
                      <a:pt x="198323" y="444785"/>
                      <a:pt x="207962" y="444785"/>
                    </a:cubicBezTo>
                    <a:cubicBezTo>
                      <a:pt x="217601" y="444785"/>
                      <a:pt x="225425" y="452608"/>
                      <a:pt x="225425" y="462248"/>
                    </a:cubicBezTo>
                    <a:cubicBezTo>
                      <a:pt x="225425" y="471887"/>
                      <a:pt x="217601" y="479710"/>
                      <a:pt x="207962" y="479710"/>
                    </a:cubicBezTo>
                    <a:cubicBezTo>
                      <a:pt x="198323" y="479710"/>
                      <a:pt x="190500" y="471887"/>
                      <a:pt x="190500" y="462248"/>
                    </a:cubicBezTo>
                    <a:close/>
                    <a:moveTo>
                      <a:pt x="254285" y="462248"/>
                    </a:moveTo>
                    <a:cubicBezTo>
                      <a:pt x="254285" y="452766"/>
                      <a:pt x="261980" y="445071"/>
                      <a:pt x="271462" y="445071"/>
                    </a:cubicBezTo>
                    <a:cubicBezTo>
                      <a:pt x="280944" y="445071"/>
                      <a:pt x="288639" y="452766"/>
                      <a:pt x="288639" y="462248"/>
                    </a:cubicBezTo>
                    <a:cubicBezTo>
                      <a:pt x="288639" y="471729"/>
                      <a:pt x="280944" y="479425"/>
                      <a:pt x="271462" y="479425"/>
                    </a:cubicBezTo>
                    <a:cubicBezTo>
                      <a:pt x="261980" y="479425"/>
                      <a:pt x="254285" y="471729"/>
                      <a:pt x="254285" y="462248"/>
                    </a:cubicBezTo>
                    <a:close/>
                    <a:moveTo>
                      <a:pt x="317785" y="462248"/>
                    </a:moveTo>
                    <a:cubicBezTo>
                      <a:pt x="317785" y="452766"/>
                      <a:pt x="325480" y="445071"/>
                      <a:pt x="334962" y="445071"/>
                    </a:cubicBezTo>
                    <a:cubicBezTo>
                      <a:pt x="344444" y="445071"/>
                      <a:pt x="352139" y="452766"/>
                      <a:pt x="352139" y="462248"/>
                    </a:cubicBezTo>
                    <a:cubicBezTo>
                      <a:pt x="352139" y="471729"/>
                      <a:pt x="344444" y="479425"/>
                      <a:pt x="334962" y="479425"/>
                    </a:cubicBezTo>
                    <a:cubicBezTo>
                      <a:pt x="325480" y="479425"/>
                      <a:pt x="317785" y="471729"/>
                      <a:pt x="317785" y="462248"/>
                    </a:cubicBezTo>
                    <a:close/>
                    <a:moveTo>
                      <a:pt x="381285" y="462248"/>
                    </a:moveTo>
                    <a:cubicBezTo>
                      <a:pt x="381285" y="452766"/>
                      <a:pt x="388980" y="445071"/>
                      <a:pt x="398462" y="445071"/>
                    </a:cubicBezTo>
                    <a:cubicBezTo>
                      <a:pt x="407944" y="445071"/>
                      <a:pt x="415639" y="452766"/>
                      <a:pt x="415639" y="462248"/>
                    </a:cubicBezTo>
                    <a:cubicBezTo>
                      <a:pt x="415639" y="471729"/>
                      <a:pt x="407944" y="479425"/>
                      <a:pt x="398462" y="479425"/>
                    </a:cubicBezTo>
                    <a:cubicBezTo>
                      <a:pt x="388980" y="479425"/>
                      <a:pt x="381285" y="471729"/>
                      <a:pt x="381285" y="462248"/>
                    </a:cubicBezTo>
                    <a:close/>
                    <a:moveTo>
                      <a:pt x="444785" y="462248"/>
                    </a:moveTo>
                    <a:cubicBezTo>
                      <a:pt x="444785" y="452766"/>
                      <a:pt x="452480" y="445071"/>
                      <a:pt x="461962" y="445071"/>
                    </a:cubicBezTo>
                    <a:cubicBezTo>
                      <a:pt x="471444" y="445071"/>
                      <a:pt x="479139" y="452766"/>
                      <a:pt x="479139" y="462248"/>
                    </a:cubicBezTo>
                    <a:cubicBezTo>
                      <a:pt x="479139" y="471729"/>
                      <a:pt x="471444" y="479425"/>
                      <a:pt x="461962" y="479425"/>
                    </a:cubicBezTo>
                    <a:cubicBezTo>
                      <a:pt x="452480" y="479425"/>
                      <a:pt x="444785" y="471729"/>
                      <a:pt x="444785" y="462248"/>
                    </a:cubicBezTo>
                    <a:close/>
                    <a:moveTo>
                      <a:pt x="508000" y="462248"/>
                    </a:moveTo>
                    <a:cubicBezTo>
                      <a:pt x="508000" y="452608"/>
                      <a:pt x="515823" y="444785"/>
                      <a:pt x="525462" y="444785"/>
                    </a:cubicBezTo>
                    <a:cubicBezTo>
                      <a:pt x="535101" y="444785"/>
                      <a:pt x="542925" y="452608"/>
                      <a:pt x="542925" y="462248"/>
                    </a:cubicBezTo>
                    <a:cubicBezTo>
                      <a:pt x="542925" y="471887"/>
                      <a:pt x="535101" y="479710"/>
                      <a:pt x="525462" y="479710"/>
                    </a:cubicBezTo>
                    <a:cubicBezTo>
                      <a:pt x="515823" y="479710"/>
                      <a:pt x="508000" y="471887"/>
                      <a:pt x="508000" y="462248"/>
                    </a:cubicBezTo>
                    <a:close/>
                    <a:moveTo>
                      <a:pt x="571500" y="462248"/>
                    </a:moveTo>
                    <a:cubicBezTo>
                      <a:pt x="571500" y="452608"/>
                      <a:pt x="579323" y="444785"/>
                      <a:pt x="588962" y="444785"/>
                    </a:cubicBezTo>
                    <a:cubicBezTo>
                      <a:pt x="598601" y="444785"/>
                      <a:pt x="606425" y="452608"/>
                      <a:pt x="606425" y="462248"/>
                    </a:cubicBezTo>
                    <a:cubicBezTo>
                      <a:pt x="606425" y="471887"/>
                      <a:pt x="598601" y="479710"/>
                      <a:pt x="588962" y="479710"/>
                    </a:cubicBezTo>
                    <a:cubicBezTo>
                      <a:pt x="579323" y="479710"/>
                      <a:pt x="571500" y="471887"/>
                      <a:pt x="571500" y="462248"/>
                    </a:cubicBezTo>
                    <a:close/>
                    <a:moveTo>
                      <a:pt x="635285" y="462248"/>
                    </a:moveTo>
                    <a:cubicBezTo>
                      <a:pt x="635285" y="452766"/>
                      <a:pt x="642980" y="445071"/>
                      <a:pt x="652462" y="445071"/>
                    </a:cubicBezTo>
                    <a:cubicBezTo>
                      <a:pt x="661944" y="445071"/>
                      <a:pt x="669639" y="452766"/>
                      <a:pt x="669639" y="462248"/>
                    </a:cubicBezTo>
                    <a:cubicBezTo>
                      <a:pt x="669639" y="471729"/>
                      <a:pt x="661944" y="479425"/>
                      <a:pt x="652462" y="479425"/>
                    </a:cubicBezTo>
                    <a:cubicBezTo>
                      <a:pt x="642980" y="479425"/>
                      <a:pt x="635285" y="471729"/>
                      <a:pt x="635285" y="462248"/>
                    </a:cubicBezTo>
                    <a:close/>
                    <a:moveTo>
                      <a:pt x="698500" y="462248"/>
                    </a:moveTo>
                    <a:cubicBezTo>
                      <a:pt x="698500" y="452608"/>
                      <a:pt x="706323" y="444785"/>
                      <a:pt x="715962" y="444785"/>
                    </a:cubicBezTo>
                    <a:cubicBezTo>
                      <a:pt x="725601" y="444785"/>
                      <a:pt x="733425" y="452608"/>
                      <a:pt x="733425" y="462248"/>
                    </a:cubicBezTo>
                    <a:cubicBezTo>
                      <a:pt x="733425" y="471887"/>
                      <a:pt x="725601" y="479710"/>
                      <a:pt x="715962" y="479710"/>
                    </a:cubicBezTo>
                    <a:cubicBezTo>
                      <a:pt x="706323" y="479710"/>
                      <a:pt x="698500" y="471887"/>
                      <a:pt x="698500" y="462248"/>
                    </a:cubicBezTo>
                    <a:close/>
                    <a:moveTo>
                      <a:pt x="762000" y="462248"/>
                    </a:moveTo>
                    <a:cubicBezTo>
                      <a:pt x="762000" y="452608"/>
                      <a:pt x="769823" y="444785"/>
                      <a:pt x="779462" y="444785"/>
                    </a:cubicBezTo>
                    <a:cubicBezTo>
                      <a:pt x="789101" y="444785"/>
                      <a:pt x="796925" y="452608"/>
                      <a:pt x="796925" y="462248"/>
                    </a:cubicBezTo>
                    <a:cubicBezTo>
                      <a:pt x="796925" y="471887"/>
                      <a:pt x="789101" y="479710"/>
                      <a:pt x="779462" y="479710"/>
                    </a:cubicBezTo>
                    <a:cubicBezTo>
                      <a:pt x="769823" y="479710"/>
                      <a:pt x="762000" y="471887"/>
                      <a:pt x="762000" y="462248"/>
                    </a:cubicBezTo>
                    <a:close/>
                    <a:moveTo>
                      <a:pt x="825500" y="462248"/>
                    </a:moveTo>
                    <a:cubicBezTo>
                      <a:pt x="825500" y="452608"/>
                      <a:pt x="833323" y="444785"/>
                      <a:pt x="842962" y="444785"/>
                    </a:cubicBezTo>
                    <a:cubicBezTo>
                      <a:pt x="852601" y="444785"/>
                      <a:pt x="860425" y="452608"/>
                      <a:pt x="860425" y="462248"/>
                    </a:cubicBezTo>
                    <a:cubicBezTo>
                      <a:pt x="860425" y="471887"/>
                      <a:pt x="852601" y="479710"/>
                      <a:pt x="842962" y="479710"/>
                    </a:cubicBezTo>
                    <a:cubicBezTo>
                      <a:pt x="833323" y="479710"/>
                      <a:pt x="825500" y="471887"/>
                      <a:pt x="825500" y="462248"/>
                    </a:cubicBezTo>
                    <a:close/>
                    <a:moveTo>
                      <a:pt x="889000" y="462248"/>
                    </a:moveTo>
                    <a:cubicBezTo>
                      <a:pt x="889000" y="452608"/>
                      <a:pt x="896823" y="444785"/>
                      <a:pt x="906462" y="444785"/>
                    </a:cubicBezTo>
                    <a:cubicBezTo>
                      <a:pt x="916101" y="444785"/>
                      <a:pt x="923925" y="452608"/>
                      <a:pt x="923925" y="462248"/>
                    </a:cubicBezTo>
                    <a:cubicBezTo>
                      <a:pt x="923925" y="471887"/>
                      <a:pt x="916101" y="479710"/>
                      <a:pt x="906462" y="479710"/>
                    </a:cubicBezTo>
                    <a:cubicBezTo>
                      <a:pt x="896823" y="479710"/>
                      <a:pt x="889000" y="471887"/>
                      <a:pt x="889000" y="462248"/>
                    </a:cubicBezTo>
                    <a:close/>
                    <a:moveTo>
                      <a:pt x="952500" y="462248"/>
                    </a:moveTo>
                    <a:cubicBezTo>
                      <a:pt x="952500" y="452608"/>
                      <a:pt x="960323" y="444785"/>
                      <a:pt x="969962" y="444785"/>
                    </a:cubicBezTo>
                    <a:cubicBezTo>
                      <a:pt x="979601" y="444785"/>
                      <a:pt x="987425" y="452608"/>
                      <a:pt x="987425" y="462248"/>
                    </a:cubicBezTo>
                    <a:cubicBezTo>
                      <a:pt x="987425" y="471887"/>
                      <a:pt x="979601" y="479710"/>
                      <a:pt x="969962" y="479710"/>
                    </a:cubicBezTo>
                    <a:cubicBezTo>
                      <a:pt x="960323" y="479710"/>
                      <a:pt x="952500" y="471887"/>
                      <a:pt x="952500" y="462248"/>
                    </a:cubicBezTo>
                    <a:close/>
                    <a:moveTo>
                      <a:pt x="1016000" y="462248"/>
                    </a:moveTo>
                    <a:cubicBezTo>
                      <a:pt x="1016000" y="452608"/>
                      <a:pt x="1023823" y="444785"/>
                      <a:pt x="1033462" y="444785"/>
                    </a:cubicBezTo>
                    <a:cubicBezTo>
                      <a:pt x="1043101" y="444785"/>
                      <a:pt x="1050925" y="452608"/>
                      <a:pt x="1050925" y="462248"/>
                    </a:cubicBezTo>
                    <a:cubicBezTo>
                      <a:pt x="1050925" y="471887"/>
                      <a:pt x="1043101" y="479710"/>
                      <a:pt x="1033462" y="479710"/>
                    </a:cubicBezTo>
                    <a:cubicBezTo>
                      <a:pt x="1023823" y="479710"/>
                      <a:pt x="1016000" y="471887"/>
                      <a:pt x="1016000" y="462248"/>
                    </a:cubicBezTo>
                    <a:close/>
                    <a:moveTo>
                      <a:pt x="1079500" y="462248"/>
                    </a:moveTo>
                    <a:cubicBezTo>
                      <a:pt x="1079500" y="452608"/>
                      <a:pt x="1087323" y="444785"/>
                      <a:pt x="1096962" y="444785"/>
                    </a:cubicBezTo>
                    <a:cubicBezTo>
                      <a:pt x="1106601" y="444785"/>
                      <a:pt x="1114425" y="452608"/>
                      <a:pt x="1114425" y="462248"/>
                    </a:cubicBezTo>
                    <a:cubicBezTo>
                      <a:pt x="1114425" y="471887"/>
                      <a:pt x="1106601" y="479710"/>
                      <a:pt x="1096962" y="479710"/>
                    </a:cubicBezTo>
                    <a:cubicBezTo>
                      <a:pt x="1087323" y="479710"/>
                      <a:pt x="1079500" y="471887"/>
                      <a:pt x="1079500" y="462248"/>
                    </a:cubicBezTo>
                    <a:close/>
                    <a:moveTo>
                      <a:pt x="1143000" y="462248"/>
                    </a:moveTo>
                    <a:cubicBezTo>
                      <a:pt x="1143000" y="452608"/>
                      <a:pt x="1150823" y="444785"/>
                      <a:pt x="1160462" y="444785"/>
                    </a:cubicBezTo>
                    <a:cubicBezTo>
                      <a:pt x="1170101" y="444785"/>
                      <a:pt x="1177925" y="452608"/>
                      <a:pt x="1177925" y="462248"/>
                    </a:cubicBezTo>
                    <a:cubicBezTo>
                      <a:pt x="1177925" y="471887"/>
                      <a:pt x="1170101" y="479710"/>
                      <a:pt x="1160462" y="479710"/>
                    </a:cubicBezTo>
                    <a:cubicBezTo>
                      <a:pt x="1150823" y="479710"/>
                      <a:pt x="1143000" y="471887"/>
                      <a:pt x="1143000" y="462248"/>
                    </a:cubicBezTo>
                    <a:close/>
                    <a:moveTo>
                      <a:pt x="1206500" y="462248"/>
                    </a:moveTo>
                    <a:cubicBezTo>
                      <a:pt x="1206500" y="452608"/>
                      <a:pt x="1214323" y="444785"/>
                      <a:pt x="1223962" y="444785"/>
                    </a:cubicBezTo>
                    <a:cubicBezTo>
                      <a:pt x="1233601" y="444785"/>
                      <a:pt x="1241425" y="452608"/>
                      <a:pt x="1241425" y="462248"/>
                    </a:cubicBezTo>
                    <a:cubicBezTo>
                      <a:pt x="1241425" y="471887"/>
                      <a:pt x="1233601" y="479710"/>
                      <a:pt x="1223962" y="479710"/>
                    </a:cubicBezTo>
                    <a:cubicBezTo>
                      <a:pt x="1214323" y="479710"/>
                      <a:pt x="1206500" y="471887"/>
                      <a:pt x="1206500" y="462248"/>
                    </a:cubicBezTo>
                    <a:close/>
                    <a:moveTo>
                      <a:pt x="1269714" y="462248"/>
                    </a:moveTo>
                    <a:cubicBezTo>
                      <a:pt x="1269714" y="452451"/>
                      <a:pt x="1277665" y="444500"/>
                      <a:pt x="1287462" y="444500"/>
                    </a:cubicBezTo>
                    <a:cubicBezTo>
                      <a:pt x="1297259" y="444500"/>
                      <a:pt x="1305210" y="452451"/>
                      <a:pt x="1305210" y="462248"/>
                    </a:cubicBezTo>
                    <a:cubicBezTo>
                      <a:pt x="1305210" y="472045"/>
                      <a:pt x="1297259" y="479996"/>
                      <a:pt x="1287462" y="479996"/>
                    </a:cubicBezTo>
                    <a:cubicBezTo>
                      <a:pt x="1277665" y="479996"/>
                      <a:pt x="1269714" y="472045"/>
                      <a:pt x="1269714" y="462248"/>
                    </a:cubicBezTo>
                    <a:close/>
                    <a:moveTo>
                      <a:pt x="1333214" y="462248"/>
                    </a:moveTo>
                    <a:cubicBezTo>
                      <a:pt x="1333214" y="452451"/>
                      <a:pt x="1341165" y="444500"/>
                      <a:pt x="1350962" y="444500"/>
                    </a:cubicBezTo>
                    <a:cubicBezTo>
                      <a:pt x="1360759" y="444500"/>
                      <a:pt x="1368710" y="452451"/>
                      <a:pt x="1368710" y="462248"/>
                    </a:cubicBezTo>
                    <a:cubicBezTo>
                      <a:pt x="1368710" y="472045"/>
                      <a:pt x="1360759" y="479996"/>
                      <a:pt x="1350962" y="479996"/>
                    </a:cubicBezTo>
                    <a:cubicBezTo>
                      <a:pt x="1341165" y="479996"/>
                      <a:pt x="1333214" y="472045"/>
                      <a:pt x="1333214" y="462248"/>
                    </a:cubicBezTo>
                    <a:close/>
                    <a:moveTo>
                      <a:pt x="1396714" y="462248"/>
                    </a:moveTo>
                    <a:cubicBezTo>
                      <a:pt x="1396714" y="452451"/>
                      <a:pt x="1404665" y="444500"/>
                      <a:pt x="1414462" y="444500"/>
                    </a:cubicBezTo>
                    <a:cubicBezTo>
                      <a:pt x="1424259" y="444500"/>
                      <a:pt x="1432210" y="452451"/>
                      <a:pt x="1432210" y="462248"/>
                    </a:cubicBezTo>
                    <a:cubicBezTo>
                      <a:pt x="1432210" y="472045"/>
                      <a:pt x="1424259" y="479996"/>
                      <a:pt x="1414462" y="479996"/>
                    </a:cubicBezTo>
                    <a:cubicBezTo>
                      <a:pt x="1404665" y="479996"/>
                      <a:pt x="1396714" y="472045"/>
                      <a:pt x="1396714" y="462248"/>
                    </a:cubicBezTo>
                    <a:close/>
                    <a:moveTo>
                      <a:pt x="1460214" y="462248"/>
                    </a:moveTo>
                    <a:cubicBezTo>
                      <a:pt x="1460214" y="452451"/>
                      <a:pt x="1468165" y="444500"/>
                      <a:pt x="1477962" y="444500"/>
                    </a:cubicBezTo>
                    <a:cubicBezTo>
                      <a:pt x="1487759" y="444500"/>
                      <a:pt x="1495710" y="452451"/>
                      <a:pt x="1495710" y="462248"/>
                    </a:cubicBezTo>
                    <a:cubicBezTo>
                      <a:pt x="1495710" y="472045"/>
                      <a:pt x="1487759" y="479996"/>
                      <a:pt x="1477962" y="479996"/>
                    </a:cubicBezTo>
                    <a:cubicBezTo>
                      <a:pt x="1468165" y="479996"/>
                      <a:pt x="1460214" y="472045"/>
                      <a:pt x="1460214" y="462248"/>
                    </a:cubicBezTo>
                    <a:close/>
                    <a:moveTo>
                      <a:pt x="1523714" y="462248"/>
                    </a:moveTo>
                    <a:cubicBezTo>
                      <a:pt x="1523714" y="452451"/>
                      <a:pt x="1531665" y="444500"/>
                      <a:pt x="1541462" y="444500"/>
                    </a:cubicBezTo>
                    <a:cubicBezTo>
                      <a:pt x="1551259" y="444500"/>
                      <a:pt x="1559210" y="452451"/>
                      <a:pt x="1559210" y="462248"/>
                    </a:cubicBezTo>
                    <a:cubicBezTo>
                      <a:pt x="1559210" y="472045"/>
                      <a:pt x="1551259" y="479996"/>
                      <a:pt x="1541462" y="479996"/>
                    </a:cubicBezTo>
                    <a:cubicBezTo>
                      <a:pt x="1531665" y="479996"/>
                      <a:pt x="1523714" y="472045"/>
                      <a:pt x="1523714" y="462248"/>
                    </a:cubicBezTo>
                    <a:close/>
                    <a:moveTo>
                      <a:pt x="1587214" y="462248"/>
                    </a:moveTo>
                    <a:cubicBezTo>
                      <a:pt x="1587214" y="452451"/>
                      <a:pt x="1595165" y="444500"/>
                      <a:pt x="1604962" y="444500"/>
                    </a:cubicBezTo>
                    <a:cubicBezTo>
                      <a:pt x="1614759" y="444500"/>
                      <a:pt x="1622710" y="452451"/>
                      <a:pt x="1622710" y="462248"/>
                    </a:cubicBezTo>
                    <a:cubicBezTo>
                      <a:pt x="1622710" y="472045"/>
                      <a:pt x="1614759" y="479996"/>
                      <a:pt x="1604962" y="479996"/>
                    </a:cubicBezTo>
                    <a:cubicBezTo>
                      <a:pt x="1595165" y="479996"/>
                      <a:pt x="1587214" y="472045"/>
                      <a:pt x="1587214" y="462248"/>
                    </a:cubicBezTo>
                    <a:close/>
                    <a:moveTo>
                      <a:pt x="1650428" y="462248"/>
                    </a:moveTo>
                    <a:cubicBezTo>
                      <a:pt x="1650428" y="452293"/>
                      <a:pt x="1658507" y="444214"/>
                      <a:pt x="1668462" y="444214"/>
                    </a:cubicBezTo>
                    <a:cubicBezTo>
                      <a:pt x="1678417" y="444214"/>
                      <a:pt x="1686496" y="452293"/>
                      <a:pt x="1686496" y="462248"/>
                    </a:cubicBezTo>
                    <a:cubicBezTo>
                      <a:pt x="1686496" y="472203"/>
                      <a:pt x="1678417" y="480282"/>
                      <a:pt x="1668462" y="480282"/>
                    </a:cubicBezTo>
                    <a:cubicBezTo>
                      <a:pt x="1658507" y="480282"/>
                      <a:pt x="1650428" y="472203"/>
                      <a:pt x="1650428" y="462248"/>
                    </a:cubicBezTo>
                    <a:close/>
                    <a:moveTo>
                      <a:pt x="1713928" y="462248"/>
                    </a:moveTo>
                    <a:cubicBezTo>
                      <a:pt x="1713928" y="452293"/>
                      <a:pt x="1722007" y="444214"/>
                      <a:pt x="1731962" y="444214"/>
                    </a:cubicBezTo>
                    <a:cubicBezTo>
                      <a:pt x="1741917" y="444214"/>
                      <a:pt x="1749996" y="452293"/>
                      <a:pt x="1749996" y="462248"/>
                    </a:cubicBezTo>
                    <a:cubicBezTo>
                      <a:pt x="1749996" y="472203"/>
                      <a:pt x="1741917" y="480282"/>
                      <a:pt x="1731962" y="480282"/>
                    </a:cubicBezTo>
                    <a:cubicBezTo>
                      <a:pt x="1722007" y="480282"/>
                      <a:pt x="1713928" y="472203"/>
                      <a:pt x="1713928" y="462248"/>
                    </a:cubicBezTo>
                    <a:close/>
                    <a:moveTo>
                      <a:pt x="1777428" y="462248"/>
                    </a:moveTo>
                    <a:cubicBezTo>
                      <a:pt x="1777428" y="452293"/>
                      <a:pt x="1785507" y="444214"/>
                      <a:pt x="1795462" y="444214"/>
                    </a:cubicBezTo>
                    <a:cubicBezTo>
                      <a:pt x="1805417" y="444214"/>
                      <a:pt x="1813496" y="452293"/>
                      <a:pt x="1813496" y="462248"/>
                    </a:cubicBezTo>
                    <a:cubicBezTo>
                      <a:pt x="1813496" y="472203"/>
                      <a:pt x="1805417" y="480282"/>
                      <a:pt x="1795462" y="480282"/>
                    </a:cubicBezTo>
                    <a:cubicBezTo>
                      <a:pt x="1785507" y="480282"/>
                      <a:pt x="1777428" y="472203"/>
                      <a:pt x="1777428" y="462248"/>
                    </a:cubicBezTo>
                    <a:close/>
                    <a:moveTo>
                      <a:pt x="1840928" y="462248"/>
                    </a:moveTo>
                    <a:cubicBezTo>
                      <a:pt x="1840928" y="452293"/>
                      <a:pt x="1849007" y="444214"/>
                      <a:pt x="1858962" y="444214"/>
                    </a:cubicBezTo>
                    <a:cubicBezTo>
                      <a:pt x="1868917" y="444214"/>
                      <a:pt x="1876996" y="452293"/>
                      <a:pt x="1876996" y="462248"/>
                    </a:cubicBezTo>
                    <a:cubicBezTo>
                      <a:pt x="1876996" y="472203"/>
                      <a:pt x="1868917" y="480282"/>
                      <a:pt x="1858962" y="480282"/>
                    </a:cubicBezTo>
                    <a:cubicBezTo>
                      <a:pt x="1849007" y="480282"/>
                      <a:pt x="1840928" y="472203"/>
                      <a:pt x="1840928" y="462248"/>
                    </a:cubicBezTo>
                    <a:close/>
                    <a:moveTo>
                      <a:pt x="1904428" y="462248"/>
                    </a:moveTo>
                    <a:cubicBezTo>
                      <a:pt x="1904428" y="452293"/>
                      <a:pt x="1912507" y="444214"/>
                      <a:pt x="1922462" y="444214"/>
                    </a:cubicBezTo>
                    <a:cubicBezTo>
                      <a:pt x="1932417" y="444214"/>
                      <a:pt x="1940496" y="452293"/>
                      <a:pt x="1940496" y="462248"/>
                    </a:cubicBezTo>
                    <a:cubicBezTo>
                      <a:pt x="1940496" y="472203"/>
                      <a:pt x="1932417" y="480282"/>
                      <a:pt x="1922462" y="480282"/>
                    </a:cubicBezTo>
                    <a:cubicBezTo>
                      <a:pt x="1912507" y="480282"/>
                      <a:pt x="1904428" y="472203"/>
                      <a:pt x="1904428" y="462248"/>
                    </a:cubicBezTo>
                    <a:close/>
                    <a:moveTo>
                      <a:pt x="1967642" y="462248"/>
                    </a:moveTo>
                    <a:cubicBezTo>
                      <a:pt x="1967642" y="452135"/>
                      <a:pt x="1975850" y="443928"/>
                      <a:pt x="1985962" y="443928"/>
                    </a:cubicBezTo>
                    <a:cubicBezTo>
                      <a:pt x="1996075" y="443928"/>
                      <a:pt x="2004282" y="452135"/>
                      <a:pt x="2004282" y="462248"/>
                    </a:cubicBezTo>
                    <a:cubicBezTo>
                      <a:pt x="2004282" y="472360"/>
                      <a:pt x="1996075" y="480568"/>
                      <a:pt x="1985962" y="480568"/>
                    </a:cubicBezTo>
                    <a:cubicBezTo>
                      <a:pt x="1975850" y="480568"/>
                      <a:pt x="1967642" y="472360"/>
                      <a:pt x="1967642" y="462248"/>
                    </a:cubicBezTo>
                    <a:close/>
                    <a:moveTo>
                      <a:pt x="2032285" y="462248"/>
                    </a:moveTo>
                    <a:cubicBezTo>
                      <a:pt x="2032285" y="452766"/>
                      <a:pt x="2039980" y="445071"/>
                      <a:pt x="2049462" y="445071"/>
                    </a:cubicBezTo>
                    <a:cubicBezTo>
                      <a:pt x="2058944" y="445071"/>
                      <a:pt x="2066639" y="452766"/>
                      <a:pt x="2066639" y="462248"/>
                    </a:cubicBezTo>
                    <a:cubicBezTo>
                      <a:pt x="2066639" y="471729"/>
                      <a:pt x="2058944" y="479425"/>
                      <a:pt x="2049462" y="479425"/>
                    </a:cubicBezTo>
                    <a:cubicBezTo>
                      <a:pt x="2039980" y="479425"/>
                      <a:pt x="2032285" y="471729"/>
                      <a:pt x="2032285" y="462248"/>
                    </a:cubicBezTo>
                    <a:close/>
                    <a:moveTo>
                      <a:pt x="2095500" y="462248"/>
                    </a:moveTo>
                    <a:cubicBezTo>
                      <a:pt x="2095500" y="452608"/>
                      <a:pt x="2103323" y="444785"/>
                      <a:pt x="2112962" y="444785"/>
                    </a:cubicBezTo>
                    <a:cubicBezTo>
                      <a:pt x="2122601" y="444785"/>
                      <a:pt x="2130425" y="452608"/>
                      <a:pt x="2130425" y="462248"/>
                    </a:cubicBezTo>
                    <a:cubicBezTo>
                      <a:pt x="2130425" y="471887"/>
                      <a:pt x="2122601" y="479710"/>
                      <a:pt x="2112962" y="479710"/>
                    </a:cubicBezTo>
                    <a:cubicBezTo>
                      <a:pt x="2103323" y="479710"/>
                      <a:pt x="2095500" y="471887"/>
                      <a:pt x="2095500" y="462248"/>
                    </a:cubicBezTo>
                    <a:close/>
                    <a:moveTo>
                      <a:pt x="2159000" y="462248"/>
                    </a:moveTo>
                    <a:cubicBezTo>
                      <a:pt x="2159000" y="452608"/>
                      <a:pt x="2166823" y="444785"/>
                      <a:pt x="2176462" y="444785"/>
                    </a:cubicBezTo>
                    <a:cubicBezTo>
                      <a:pt x="2186101" y="444785"/>
                      <a:pt x="2193925" y="452608"/>
                      <a:pt x="2193925" y="462248"/>
                    </a:cubicBezTo>
                    <a:cubicBezTo>
                      <a:pt x="2193925" y="471887"/>
                      <a:pt x="2186101" y="479710"/>
                      <a:pt x="2176462" y="479710"/>
                    </a:cubicBezTo>
                    <a:cubicBezTo>
                      <a:pt x="2166823" y="479710"/>
                      <a:pt x="2159000" y="471887"/>
                      <a:pt x="2159000" y="462248"/>
                    </a:cubicBezTo>
                    <a:close/>
                    <a:moveTo>
                      <a:pt x="190785" y="525748"/>
                    </a:moveTo>
                    <a:cubicBezTo>
                      <a:pt x="190785" y="516266"/>
                      <a:pt x="198480" y="508571"/>
                      <a:pt x="207962" y="508571"/>
                    </a:cubicBezTo>
                    <a:cubicBezTo>
                      <a:pt x="217444" y="508571"/>
                      <a:pt x="225139" y="516266"/>
                      <a:pt x="225139" y="525748"/>
                    </a:cubicBezTo>
                    <a:cubicBezTo>
                      <a:pt x="225139" y="535229"/>
                      <a:pt x="217444" y="542925"/>
                      <a:pt x="207962" y="542925"/>
                    </a:cubicBezTo>
                    <a:cubicBezTo>
                      <a:pt x="198480" y="542925"/>
                      <a:pt x="190785" y="535229"/>
                      <a:pt x="190785" y="525748"/>
                    </a:cubicBezTo>
                    <a:close/>
                    <a:moveTo>
                      <a:pt x="254285" y="525748"/>
                    </a:moveTo>
                    <a:cubicBezTo>
                      <a:pt x="254285" y="516266"/>
                      <a:pt x="261980" y="508571"/>
                      <a:pt x="271462" y="508571"/>
                    </a:cubicBezTo>
                    <a:cubicBezTo>
                      <a:pt x="280944" y="508571"/>
                      <a:pt x="288639" y="516266"/>
                      <a:pt x="288639" y="525748"/>
                    </a:cubicBezTo>
                    <a:cubicBezTo>
                      <a:pt x="288639" y="535229"/>
                      <a:pt x="280944" y="542925"/>
                      <a:pt x="271462" y="542925"/>
                    </a:cubicBezTo>
                    <a:cubicBezTo>
                      <a:pt x="261980" y="542925"/>
                      <a:pt x="254285" y="535229"/>
                      <a:pt x="254285" y="525748"/>
                    </a:cubicBezTo>
                    <a:close/>
                    <a:moveTo>
                      <a:pt x="317785" y="525748"/>
                    </a:moveTo>
                    <a:cubicBezTo>
                      <a:pt x="317785" y="516266"/>
                      <a:pt x="325480" y="508571"/>
                      <a:pt x="334962" y="508571"/>
                    </a:cubicBezTo>
                    <a:cubicBezTo>
                      <a:pt x="344444" y="508571"/>
                      <a:pt x="352139" y="516266"/>
                      <a:pt x="352139" y="525748"/>
                    </a:cubicBezTo>
                    <a:cubicBezTo>
                      <a:pt x="352139" y="535229"/>
                      <a:pt x="344444" y="542925"/>
                      <a:pt x="334962" y="542925"/>
                    </a:cubicBezTo>
                    <a:cubicBezTo>
                      <a:pt x="325480" y="542925"/>
                      <a:pt x="317785" y="535229"/>
                      <a:pt x="317785" y="525748"/>
                    </a:cubicBezTo>
                    <a:close/>
                    <a:moveTo>
                      <a:pt x="381285" y="525748"/>
                    </a:moveTo>
                    <a:cubicBezTo>
                      <a:pt x="381285" y="516266"/>
                      <a:pt x="388980" y="508571"/>
                      <a:pt x="398462" y="508571"/>
                    </a:cubicBezTo>
                    <a:cubicBezTo>
                      <a:pt x="407944" y="508571"/>
                      <a:pt x="415639" y="516266"/>
                      <a:pt x="415639" y="525748"/>
                    </a:cubicBezTo>
                    <a:cubicBezTo>
                      <a:pt x="415639" y="535229"/>
                      <a:pt x="407944" y="542925"/>
                      <a:pt x="398462" y="542925"/>
                    </a:cubicBezTo>
                    <a:cubicBezTo>
                      <a:pt x="388980" y="542925"/>
                      <a:pt x="381285" y="535229"/>
                      <a:pt x="381285" y="525748"/>
                    </a:cubicBezTo>
                    <a:close/>
                    <a:moveTo>
                      <a:pt x="444500" y="525748"/>
                    </a:moveTo>
                    <a:cubicBezTo>
                      <a:pt x="444500" y="516108"/>
                      <a:pt x="452323" y="508285"/>
                      <a:pt x="461962" y="508285"/>
                    </a:cubicBezTo>
                    <a:cubicBezTo>
                      <a:pt x="471601" y="508285"/>
                      <a:pt x="479425" y="516108"/>
                      <a:pt x="479425" y="525748"/>
                    </a:cubicBezTo>
                    <a:cubicBezTo>
                      <a:pt x="479425" y="535387"/>
                      <a:pt x="471601" y="543210"/>
                      <a:pt x="461962" y="543210"/>
                    </a:cubicBezTo>
                    <a:cubicBezTo>
                      <a:pt x="452323" y="543210"/>
                      <a:pt x="444500" y="535387"/>
                      <a:pt x="444500" y="525748"/>
                    </a:cubicBezTo>
                    <a:close/>
                    <a:moveTo>
                      <a:pt x="508000" y="525748"/>
                    </a:moveTo>
                    <a:cubicBezTo>
                      <a:pt x="508000" y="516108"/>
                      <a:pt x="515823" y="508285"/>
                      <a:pt x="525462" y="508285"/>
                    </a:cubicBezTo>
                    <a:cubicBezTo>
                      <a:pt x="535101" y="508285"/>
                      <a:pt x="542925" y="516108"/>
                      <a:pt x="542925" y="525748"/>
                    </a:cubicBezTo>
                    <a:cubicBezTo>
                      <a:pt x="542925" y="535387"/>
                      <a:pt x="535101" y="543210"/>
                      <a:pt x="525462" y="543210"/>
                    </a:cubicBezTo>
                    <a:cubicBezTo>
                      <a:pt x="515823" y="543210"/>
                      <a:pt x="508000" y="535387"/>
                      <a:pt x="508000" y="525748"/>
                    </a:cubicBezTo>
                    <a:close/>
                    <a:moveTo>
                      <a:pt x="571785" y="525748"/>
                    </a:moveTo>
                    <a:cubicBezTo>
                      <a:pt x="571785" y="516266"/>
                      <a:pt x="579480" y="508571"/>
                      <a:pt x="588962" y="508571"/>
                    </a:cubicBezTo>
                    <a:cubicBezTo>
                      <a:pt x="598444" y="508571"/>
                      <a:pt x="606139" y="516266"/>
                      <a:pt x="606139" y="525748"/>
                    </a:cubicBezTo>
                    <a:cubicBezTo>
                      <a:pt x="606139" y="535229"/>
                      <a:pt x="598444" y="542925"/>
                      <a:pt x="588962" y="542925"/>
                    </a:cubicBezTo>
                    <a:cubicBezTo>
                      <a:pt x="579480" y="542925"/>
                      <a:pt x="571785" y="535229"/>
                      <a:pt x="571785" y="525748"/>
                    </a:cubicBezTo>
                    <a:close/>
                    <a:moveTo>
                      <a:pt x="635000" y="525748"/>
                    </a:moveTo>
                    <a:cubicBezTo>
                      <a:pt x="635000" y="516108"/>
                      <a:pt x="642823" y="508285"/>
                      <a:pt x="652462" y="508285"/>
                    </a:cubicBezTo>
                    <a:cubicBezTo>
                      <a:pt x="662101" y="508285"/>
                      <a:pt x="669925" y="516108"/>
                      <a:pt x="669925" y="525748"/>
                    </a:cubicBezTo>
                    <a:cubicBezTo>
                      <a:pt x="669925" y="535387"/>
                      <a:pt x="662101" y="543210"/>
                      <a:pt x="652462" y="543210"/>
                    </a:cubicBezTo>
                    <a:cubicBezTo>
                      <a:pt x="642823" y="543210"/>
                      <a:pt x="635000" y="535387"/>
                      <a:pt x="635000" y="525748"/>
                    </a:cubicBezTo>
                    <a:close/>
                    <a:moveTo>
                      <a:pt x="698500" y="525748"/>
                    </a:moveTo>
                    <a:cubicBezTo>
                      <a:pt x="698500" y="516108"/>
                      <a:pt x="706323" y="508285"/>
                      <a:pt x="715962" y="508285"/>
                    </a:cubicBezTo>
                    <a:cubicBezTo>
                      <a:pt x="725601" y="508285"/>
                      <a:pt x="733425" y="516108"/>
                      <a:pt x="733425" y="525748"/>
                    </a:cubicBezTo>
                    <a:cubicBezTo>
                      <a:pt x="733425" y="535387"/>
                      <a:pt x="725601" y="543210"/>
                      <a:pt x="715962" y="543210"/>
                    </a:cubicBezTo>
                    <a:cubicBezTo>
                      <a:pt x="706323" y="543210"/>
                      <a:pt x="698500" y="535387"/>
                      <a:pt x="698500" y="525748"/>
                    </a:cubicBezTo>
                    <a:close/>
                    <a:moveTo>
                      <a:pt x="762000" y="525748"/>
                    </a:moveTo>
                    <a:cubicBezTo>
                      <a:pt x="762000" y="516108"/>
                      <a:pt x="769823" y="508285"/>
                      <a:pt x="779462" y="508285"/>
                    </a:cubicBezTo>
                    <a:cubicBezTo>
                      <a:pt x="789101" y="508285"/>
                      <a:pt x="796925" y="516108"/>
                      <a:pt x="796925" y="525748"/>
                    </a:cubicBezTo>
                    <a:cubicBezTo>
                      <a:pt x="796925" y="535387"/>
                      <a:pt x="789101" y="543210"/>
                      <a:pt x="779462" y="543210"/>
                    </a:cubicBezTo>
                    <a:cubicBezTo>
                      <a:pt x="769823" y="543210"/>
                      <a:pt x="762000" y="535387"/>
                      <a:pt x="762000" y="525748"/>
                    </a:cubicBezTo>
                    <a:close/>
                    <a:moveTo>
                      <a:pt x="825500" y="525748"/>
                    </a:moveTo>
                    <a:cubicBezTo>
                      <a:pt x="825500" y="516108"/>
                      <a:pt x="833323" y="508285"/>
                      <a:pt x="842962" y="508285"/>
                    </a:cubicBezTo>
                    <a:cubicBezTo>
                      <a:pt x="852601" y="508285"/>
                      <a:pt x="860425" y="516108"/>
                      <a:pt x="860425" y="525748"/>
                    </a:cubicBezTo>
                    <a:cubicBezTo>
                      <a:pt x="860425" y="535387"/>
                      <a:pt x="852601" y="543210"/>
                      <a:pt x="842962" y="543210"/>
                    </a:cubicBezTo>
                    <a:cubicBezTo>
                      <a:pt x="833323" y="543210"/>
                      <a:pt x="825500" y="535387"/>
                      <a:pt x="825500" y="525748"/>
                    </a:cubicBezTo>
                    <a:close/>
                    <a:moveTo>
                      <a:pt x="889000" y="525748"/>
                    </a:moveTo>
                    <a:cubicBezTo>
                      <a:pt x="889000" y="516108"/>
                      <a:pt x="896823" y="508285"/>
                      <a:pt x="906462" y="508285"/>
                    </a:cubicBezTo>
                    <a:cubicBezTo>
                      <a:pt x="916101" y="508285"/>
                      <a:pt x="923925" y="516108"/>
                      <a:pt x="923925" y="525748"/>
                    </a:cubicBezTo>
                    <a:cubicBezTo>
                      <a:pt x="923925" y="535387"/>
                      <a:pt x="916101" y="543210"/>
                      <a:pt x="906462" y="543210"/>
                    </a:cubicBezTo>
                    <a:cubicBezTo>
                      <a:pt x="896823" y="543210"/>
                      <a:pt x="889000" y="535387"/>
                      <a:pt x="889000" y="525748"/>
                    </a:cubicBezTo>
                    <a:close/>
                    <a:moveTo>
                      <a:pt x="952500" y="525748"/>
                    </a:moveTo>
                    <a:cubicBezTo>
                      <a:pt x="952500" y="516108"/>
                      <a:pt x="960323" y="508285"/>
                      <a:pt x="969962" y="508285"/>
                    </a:cubicBezTo>
                    <a:cubicBezTo>
                      <a:pt x="979601" y="508285"/>
                      <a:pt x="987425" y="516108"/>
                      <a:pt x="987425" y="525748"/>
                    </a:cubicBezTo>
                    <a:cubicBezTo>
                      <a:pt x="987425" y="535387"/>
                      <a:pt x="979601" y="543210"/>
                      <a:pt x="969962" y="543210"/>
                    </a:cubicBezTo>
                    <a:cubicBezTo>
                      <a:pt x="960323" y="543210"/>
                      <a:pt x="952500" y="535387"/>
                      <a:pt x="952500" y="525748"/>
                    </a:cubicBezTo>
                    <a:close/>
                    <a:moveTo>
                      <a:pt x="1016000" y="525748"/>
                    </a:moveTo>
                    <a:cubicBezTo>
                      <a:pt x="1016000" y="516108"/>
                      <a:pt x="1023823" y="508285"/>
                      <a:pt x="1033462" y="508285"/>
                    </a:cubicBezTo>
                    <a:cubicBezTo>
                      <a:pt x="1043101" y="508285"/>
                      <a:pt x="1050925" y="516108"/>
                      <a:pt x="1050925" y="525748"/>
                    </a:cubicBezTo>
                    <a:cubicBezTo>
                      <a:pt x="1050925" y="535387"/>
                      <a:pt x="1043101" y="543210"/>
                      <a:pt x="1033462" y="543210"/>
                    </a:cubicBezTo>
                    <a:cubicBezTo>
                      <a:pt x="1023823" y="543210"/>
                      <a:pt x="1016000" y="535387"/>
                      <a:pt x="1016000" y="525748"/>
                    </a:cubicBezTo>
                    <a:close/>
                    <a:moveTo>
                      <a:pt x="1079500" y="525748"/>
                    </a:moveTo>
                    <a:cubicBezTo>
                      <a:pt x="1079500" y="516108"/>
                      <a:pt x="1087323" y="508285"/>
                      <a:pt x="1096962" y="508285"/>
                    </a:cubicBezTo>
                    <a:cubicBezTo>
                      <a:pt x="1106601" y="508285"/>
                      <a:pt x="1114425" y="516108"/>
                      <a:pt x="1114425" y="525748"/>
                    </a:cubicBezTo>
                    <a:cubicBezTo>
                      <a:pt x="1114425" y="535387"/>
                      <a:pt x="1106601" y="543210"/>
                      <a:pt x="1096962" y="543210"/>
                    </a:cubicBezTo>
                    <a:cubicBezTo>
                      <a:pt x="1087323" y="543210"/>
                      <a:pt x="1079500" y="535387"/>
                      <a:pt x="1079500" y="525748"/>
                    </a:cubicBezTo>
                    <a:close/>
                    <a:moveTo>
                      <a:pt x="1143000" y="525748"/>
                    </a:moveTo>
                    <a:cubicBezTo>
                      <a:pt x="1143000" y="516108"/>
                      <a:pt x="1150823" y="508285"/>
                      <a:pt x="1160462" y="508285"/>
                    </a:cubicBezTo>
                    <a:cubicBezTo>
                      <a:pt x="1170101" y="508285"/>
                      <a:pt x="1177925" y="516108"/>
                      <a:pt x="1177925" y="525748"/>
                    </a:cubicBezTo>
                    <a:cubicBezTo>
                      <a:pt x="1177925" y="535387"/>
                      <a:pt x="1170101" y="543210"/>
                      <a:pt x="1160462" y="543210"/>
                    </a:cubicBezTo>
                    <a:cubicBezTo>
                      <a:pt x="1150823" y="543210"/>
                      <a:pt x="1143000" y="535387"/>
                      <a:pt x="1143000" y="525748"/>
                    </a:cubicBezTo>
                    <a:close/>
                    <a:moveTo>
                      <a:pt x="1206214" y="525748"/>
                    </a:moveTo>
                    <a:cubicBezTo>
                      <a:pt x="1206214" y="515951"/>
                      <a:pt x="1214165" y="508000"/>
                      <a:pt x="1223962" y="508000"/>
                    </a:cubicBezTo>
                    <a:cubicBezTo>
                      <a:pt x="1233759" y="508000"/>
                      <a:pt x="1241710" y="515951"/>
                      <a:pt x="1241710" y="525748"/>
                    </a:cubicBezTo>
                    <a:cubicBezTo>
                      <a:pt x="1241710" y="535545"/>
                      <a:pt x="1233759" y="543496"/>
                      <a:pt x="1223962" y="543496"/>
                    </a:cubicBezTo>
                    <a:cubicBezTo>
                      <a:pt x="1214165" y="543496"/>
                      <a:pt x="1206214" y="535545"/>
                      <a:pt x="1206214" y="525748"/>
                    </a:cubicBezTo>
                    <a:close/>
                    <a:moveTo>
                      <a:pt x="1269714" y="525748"/>
                    </a:moveTo>
                    <a:cubicBezTo>
                      <a:pt x="1269714" y="515951"/>
                      <a:pt x="1277665" y="508000"/>
                      <a:pt x="1287462" y="508000"/>
                    </a:cubicBezTo>
                    <a:cubicBezTo>
                      <a:pt x="1297259" y="508000"/>
                      <a:pt x="1305210" y="515951"/>
                      <a:pt x="1305210" y="525748"/>
                    </a:cubicBezTo>
                    <a:cubicBezTo>
                      <a:pt x="1305210" y="535545"/>
                      <a:pt x="1297259" y="543496"/>
                      <a:pt x="1287462" y="543496"/>
                    </a:cubicBezTo>
                    <a:cubicBezTo>
                      <a:pt x="1277665" y="543496"/>
                      <a:pt x="1269714" y="535545"/>
                      <a:pt x="1269714" y="525748"/>
                    </a:cubicBezTo>
                    <a:close/>
                    <a:moveTo>
                      <a:pt x="1333214" y="525748"/>
                    </a:moveTo>
                    <a:cubicBezTo>
                      <a:pt x="1333214" y="515951"/>
                      <a:pt x="1341165" y="508000"/>
                      <a:pt x="1350962" y="508000"/>
                    </a:cubicBezTo>
                    <a:cubicBezTo>
                      <a:pt x="1360759" y="508000"/>
                      <a:pt x="1368710" y="515951"/>
                      <a:pt x="1368710" y="525748"/>
                    </a:cubicBezTo>
                    <a:cubicBezTo>
                      <a:pt x="1368710" y="535545"/>
                      <a:pt x="1360759" y="543496"/>
                      <a:pt x="1350962" y="543496"/>
                    </a:cubicBezTo>
                    <a:cubicBezTo>
                      <a:pt x="1341165" y="543496"/>
                      <a:pt x="1333214" y="535545"/>
                      <a:pt x="1333214" y="525748"/>
                    </a:cubicBezTo>
                    <a:close/>
                    <a:moveTo>
                      <a:pt x="1396714" y="525748"/>
                    </a:moveTo>
                    <a:cubicBezTo>
                      <a:pt x="1396714" y="515951"/>
                      <a:pt x="1404665" y="508000"/>
                      <a:pt x="1414462" y="508000"/>
                    </a:cubicBezTo>
                    <a:cubicBezTo>
                      <a:pt x="1424259" y="508000"/>
                      <a:pt x="1432210" y="515951"/>
                      <a:pt x="1432210" y="525748"/>
                    </a:cubicBezTo>
                    <a:cubicBezTo>
                      <a:pt x="1432210" y="535545"/>
                      <a:pt x="1424259" y="543496"/>
                      <a:pt x="1414462" y="543496"/>
                    </a:cubicBezTo>
                    <a:cubicBezTo>
                      <a:pt x="1404665" y="543496"/>
                      <a:pt x="1396714" y="535545"/>
                      <a:pt x="1396714" y="525748"/>
                    </a:cubicBezTo>
                    <a:close/>
                    <a:moveTo>
                      <a:pt x="1460214" y="525748"/>
                    </a:moveTo>
                    <a:cubicBezTo>
                      <a:pt x="1460214" y="515951"/>
                      <a:pt x="1468165" y="508000"/>
                      <a:pt x="1477962" y="508000"/>
                    </a:cubicBezTo>
                    <a:cubicBezTo>
                      <a:pt x="1487759" y="508000"/>
                      <a:pt x="1495710" y="515951"/>
                      <a:pt x="1495710" y="525748"/>
                    </a:cubicBezTo>
                    <a:cubicBezTo>
                      <a:pt x="1495710" y="535545"/>
                      <a:pt x="1487759" y="543496"/>
                      <a:pt x="1477962" y="543496"/>
                    </a:cubicBezTo>
                    <a:cubicBezTo>
                      <a:pt x="1468165" y="543496"/>
                      <a:pt x="1460214" y="535545"/>
                      <a:pt x="1460214" y="525748"/>
                    </a:cubicBezTo>
                    <a:close/>
                    <a:moveTo>
                      <a:pt x="1523714" y="525748"/>
                    </a:moveTo>
                    <a:cubicBezTo>
                      <a:pt x="1523714" y="515951"/>
                      <a:pt x="1531665" y="508000"/>
                      <a:pt x="1541462" y="508000"/>
                    </a:cubicBezTo>
                    <a:cubicBezTo>
                      <a:pt x="1551259" y="508000"/>
                      <a:pt x="1559210" y="515951"/>
                      <a:pt x="1559210" y="525748"/>
                    </a:cubicBezTo>
                    <a:cubicBezTo>
                      <a:pt x="1559210" y="535545"/>
                      <a:pt x="1551259" y="543496"/>
                      <a:pt x="1541462" y="543496"/>
                    </a:cubicBezTo>
                    <a:cubicBezTo>
                      <a:pt x="1531665" y="543496"/>
                      <a:pt x="1523714" y="535545"/>
                      <a:pt x="1523714" y="525748"/>
                    </a:cubicBezTo>
                    <a:close/>
                    <a:moveTo>
                      <a:pt x="1586928" y="525748"/>
                    </a:moveTo>
                    <a:cubicBezTo>
                      <a:pt x="1586928" y="515793"/>
                      <a:pt x="1595007" y="507714"/>
                      <a:pt x="1604962" y="507714"/>
                    </a:cubicBezTo>
                    <a:cubicBezTo>
                      <a:pt x="1614917" y="507714"/>
                      <a:pt x="1622996" y="515793"/>
                      <a:pt x="1622996" y="525748"/>
                    </a:cubicBezTo>
                    <a:cubicBezTo>
                      <a:pt x="1622996" y="535703"/>
                      <a:pt x="1614917" y="543782"/>
                      <a:pt x="1604962" y="543782"/>
                    </a:cubicBezTo>
                    <a:cubicBezTo>
                      <a:pt x="1595007" y="543782"/>
                      <a:pt x="1586928" y="535703"/>
                      <a:pt x="1586928" y="525748"/>
                    </a:cubicBezTo>
                    <a:close/>
                    <a:moveTo>
                      <a:pt x="1650428" y="525748"/>
                    </a:moveTo>
                    <a:cubicBezTo>
                      <a:pt x="1650428" y="515793"/>
                      <a:pt x="1658507" y="507714"/>
                      <a:pt x="1668462" y="507714"/>
                    </a:cubicBezTo>
                    <a:cubicBezTo>
                      <a:pt x="1678417" y="507714"/>
                      <a:pt x="1686496" y="515793"/>
                      <a:pt x="1686496" y="525748"/>
                    </a:cubicBezTo>
                    <a:cubicBezTo>
                      <a:pt x="1686496" y="535703"/>
                      <a:pt x="1678417" y="543782"/>
                      <a:pt x="1668462" y="543782"/>
                    </a:cubicBezTo>
                    <a:cubicBezTo>
                      <a:pt x="1658507" y="543782"/>
                      <a:pt x="1650428" y="535703"/>
                      <a:pt x="1650428" y="525748"/>
                    </a:cubicBezTo>
                    <a:close/>
                    <a:moveTo>
                      <a:pt x="1713928" y="525748"/>
                    </a:moveTo>
                    <a:cubicBezTo>
                      <a:pt x="1713928" y="515793"/>
                      <a:pt x="1722007" y="507714"/>
                      <a:pt x="1731962" y="507714"/>
                    </a:cubicBezTo>
                    <a:cubicBezTo>
                      <a:pt x="1741917" y="507714"/>
                      <a:pt x="1749996" y="515793"/>
                      <a:pt x="1749996" y="525748"/>
                    </a:cubicBezTo>
                    <a:cubicBezTo>
                      <a:pt x="1749996" y="535703"/>
                      <a:pt x="1741917" y="543782"/>
                      <a:pt x="1731962" y="543782"/>
                    </a:cubicBezTo>
                    <a:cubicBezTo>
                      <a:pt x="1722007" y="543782"/>
                      <a:pt x="1713928" y="535703"/>
                      <a:pt x="1713928" y="525748"/>
                    </a:cubicBezTo>
                    <a:close/>
                    <a:moveTo>
                      <a:pt x="1777428" y="525748"/>
                    </a:moveTo>
                    <a:cubicBezTo>
                      <a:pt x="1777428" y="515793"/>
                      <a:pt x="1785507" y="507714"/>
                      <a:pt x="1795462" y="507714"/>
                    </a:cubicBezTo>
                    <a:cubicBezTo>
                      <a:pt x="1805417" y="507714"/>
                      <a:pt x="1813496" y="515793"/>
                      <a:pt x="1813496" y="525748"/>
                    </a:cubicBezTo>
                    <a:cubicBezTo>
                      <a:pt x="1813496" y="535703"/>
                      <a:pt x="1805417" y="543782"/>
                      <a:pt x="1795462" y="543782"/>
                    </a:cubicBezTo>
                    <a:cubicBezTo>
                      <a:pt x="1785507" y="543782"/>
                      <a:pt x="1777428" y="535703"/>
                      <a:pt x="1777428" y="525748"/>
                    </a:cubicBezTo>
                    <a:close/>
                    <a:moveTo>
                      <a:pt x="1840928" y="525748"/>
                    </a:moveTo>
                    <a:cubicBezTo>
                      <a:pt x="1840928" y="515793"/>
                      <a:pt x="1849007" y="507714"/>
                      <a:pt x="1858962" y="507714"/>
                    </a:cubicBezTo>
                    <a:cubicBezTo>
                      <a:pt x="1868917" y="507714"/>
                      <a:pt x="1876996" y="515793"/>
                      <a:pt x="1876996" y="525748"/>
                    </a:cubicBezTo>
                    <a:cubicBezTo>
                      <a:pt x="1876996" y="535703"/>
                      <a:pt x="1868917" y="543782"/>
                      <a:pt x="1858962" y="543782"/>
                    </a:cubicBezTo>
                    <a:cubicBezTo>
                      <a:pt x="1849007" y="543782"/>
                      <a:pt x="1840928" y="535703"/>
                      <a:pt x="1840928" y="525748"/>
                    </a:cubicBezTo>
                    <a:close/>
                    <a:moveTo>
                      <a:pt x="1904142" y="525748"/>
                    </a:moveTo>
                    <a:cubicBezTo>
                      <a:pt x="1904142" y="515635"/>
                      <a:pt x="1912350" y="507428"/>
                      <a:pt x="1922462" y="507428"/>
                    </a:cubicBezTo>
                    <a:cubicBezTo>
                      <a:pt x="1932575" y="507428"/>
                      <a:pt x="1940782" y="515635"/>
                      <a:pt x="1940782" y="525748"/>
                    </a:cubicBezTo>
                    <a:cubicBezTo>
                      <a:pt x="1940782" y="535860"/>
                      <a:pt x="1932575" y="544068"/>
                      <a:pt x="1922462" y="544068"/>
                    </a:cubicBezTo>
                    <a:cubicBezTo>
                      <a:pt x="1912350" y="544068"/>
                      <a:pt x="1904142" y="535860"/>
                      <a:pt x="1904142" y="525748"/>
                    </a:cubicBezTo>
                    <a:close/>
                    <a:moveTo>
                      <a:pt x="1967642" y="525748"/>
                    </a:moveTo>
                    <a:cubicBezTo>
                      <a:pt x="1967642" y="515635"/>
                      <a:pt x="1975850" y="507428"/>
                      <a:pt x="1985962" y="507428"/>
                    </a:cubicBezTo>
                    <a:cubicBezTo>
                      <a:pt x="1996075" y="507428"/>
                      <a:pt x="2004282" y="515635"/>
                      <a:pt x="2004282" y="525748"/>
                    </a:cubicBezTo>
                    <a:cubicBezTo>
                      <a:pt x="2004282" y="535860"/>
                      <a:pt x="1996075" y="544068"/>
                      <a:pt x="1985962" y="544068"/>
                    </a:cubicBezTo>
                    <a:cubicBezTo>
                      <a:pt x="1975850" y="544068"/>
                      <a:pt x="1967642" y="535860"/>
                      <a:pt x="1967642" y="525748"/>
                    </a:cubicBezTo>
                    <a:close/>
                    <a:moveTo>
                      <a:pt x="2032000" y="525748"/>
                    </a:moveTo>
                    <a:cubicBezTo>
                      <a:pt x="2032000" y="516108"/>
                      <a:pt x="2039823" y="508285"/>
                      <a:pt x="2049462" y="508285"/>
                    </a:cubicBezTo>
                    <a:cubicBezTo>
                      <a:pt x="2059101" y="508285"/>
                      <a:pt x="2066925" y="516108"/>
                      <a:pt x="2066925" y="525748"/>
                    </a:cubicBezTo>
                    <a:cubicBezTo>
                      <a:pt x="2066925" y="535387"/>
                      <a:pt x="2059101" y="543210"/>
                      <a:pt x="2049462" y="543210"/>
                    </a:cubicBezTo>
                    <a:cubicBezTo>
                      <a:pt x="2039823" y="543210"/>
                      <a:pt x="2032000" y="535387"/>
                      <a:pt x="2032000" y="525748"/>
                    </a:cubicBezTo>
                    <a:close/>
                    <a:moveTo>
                      <a:pt x="2095500" y="525748"/>
                    </a:moveTo>
                    <a:cubicBezTo>
                      <a:pt x="2095500" y="516108"/>
                      <a:pt x="2103323" y="508285"/>
                      <a:pt x="2112962" y="508285"/>
                    </a:cubicBezTo>
                    <a:cubicBezTo>
                      <a:pt x="2122601" y="508285"/>
                      <a:pt x="2130425" y="516108"/>
                      <a:pt x="2130425" y="525748"/>
                    </a:cubicBezTo>
                    <a:cubicBezTo>
                      <a:pt x="2130425" y="535387"/>
                      <a:pt x="2122601" y="543210"/>
                      <a:pt x="2112962" y="543210"/>
                    </a:cubicBezTo>
                    <a:cubicBezTo>
                      <a:pt x="2103323" y="543210"/>
                      <a:pt x="2095500" y="535387"/>
                      <a:pt x="2095500" y="525748"/>
                    </a:cubicBezTo>
                    <a:close/>
                    <a:moveTo>
                      <a:pt x="2159000" y="525748"/>
                    </a:moveTo>
                    <a:cubicBezTo>
                      <a:pt x="2159000" y="516108"/>
                      <a:pt x="2166823" y="508285"/>
                      <a:pt x="2176462" y="508285"/>
                    </a:cubicBezTo>
                    <a:cubicBezTo>
                      <a:pt x="2186101" y="508285"/>
                      <a:pt x="2193925" y="516108"/>
                      <a:pt x="2193925" y="525748"/>
                    </a:cubicBezTo>
                    <a:cubicBezTo>
                      <a:pt x="2193925" y="535387"/>
                      <a:pt x="2186101" y="543210"/>
                      <a:pt x="2176462" y="543210"/>
                    </a:cubicBezTo>
                    <a:cubicBezTo>
                      <a:pt x="2166823" y="543210"/>
                      <a:pt x="2159000" y="535387"/>
                      <a:pt x="2159000" y="525748"/>
                    </a:cubicBezTo>
                    <a:close/>
                    <a:moveTo>
                      <a:pt x="2222500" y="525748"/>
                    </a:moveTo>
                    <a:cubicBezTo>
                      <a:pt x="2222500" y="516108"/>
                      <a:pt x="2230323" y="508285"/>
                      <a:pt x="2239962" y="508285"/>
                    </a:cubicBezTo>
                    <a:cubicBezTo>
                      <a:pt x="2249601" y="508285"/>
                      <a:pt x="2257425" y="516108"/>
                      <a:pt x="2257425" y="525748"/>
                    </a:cubicBezTo>
                    <a:cubicBezTo>
                      <a:pt x="2257425" y="535387"/>
                      <a:pt x="2249601" y="543210"/>
                      <a:pt x="2239962" y="543210"/>
                    </a:cubicBezTo>
                    <a:cubicBezTo>
                      <a:pt x="2230323" y="543210"/>
                      <a:pt x="2222500" y="535387"/>
                      <a:pt x="2222500" y="525748"/>
                    </a:cubicBezTo>
                    <a:close/>
                    <a:moveTo>
                      <a:pt x="127285" y="589248"/>
                    </a:moveTo>
                    <a:cubicBezTo>
                      <a:pt x="127285" y="579766"/>
                      <a:pt x="134980" y="572071"/>
                      <a:pt x="144462" y="572071"/>
                    </a:cubicBezTo>
                    <a:cubicBezTo>
                      <a:pt x="153944" y="572071"/>
                      <a:pt x="161639" y="579766"/>
                      <a:pt x="161639" y="589248"/>
                    </a:cubicBezTo>
                    <a:cubicBezTo>
                      <a:pt x="161639" y="598729"/>
                      <a:pt x="153944" y="606425"/>
                      <a:pt x="144462" y="606425"/>
                    </a:cubicBezTo>
                    <a:cubicBezTo>
                      <a:pt x="134980" y="606425"/>
                      <a:pt x="127285" y="598729"/>
                      <a:pt x="127285" y="589248"/>
                    </a:cubicBezTo>
                    <a:close/>
                    <a:moveTo>
                      <a:pt x="190785" y="589248"/>
                    </a:moveTo>
                    <a:cubicBezTo>
                      <a:pt x="190785" y="579766"/>
                      <a:pt x="198480" y="572071"/>
                      <a:pt x="207962" y="572071"/>
                    </a:cubicBezTo>
                    <a:cubicBezTo>
                      <a:pt x="217444" y="572071"/>
                      <a:pt x="225139" y="579766"/>
                      <a:pt x="225139" y="589248"/>
                    </a:cubicBezTo>
                    <a:cubicBezTo>
                      <a:pt x="225139" y="598729"/>
                      <a:pt x="217444" y="606425"/>
                      <a:pt x="207962" y="606425"/>
                    </a:cubicBezTo>
                    <a:cubicBezTo>
                      <a:pt x="198480" y="606425"/>
                      <a:pt x="190785" y="598729"/>
                      <a:pt x="190785" y="589248"/>
                    </a:cubicBezTo>
                    <a:close/>
                    <a:moveTo>
                      <a:pt x="254285" y="589248"/>
                    </a:moveTo>
                    <a:cubicBezTo>
                      <a:pt x="254285" y="579766"/>
                      <a:pt x="261980" y="572071"/>
                      <a:pt x="271462" y="572071"/>
                    </a:cubicBezTo>
                    <a:cubicBezTo>
                      <a:pt x="280944" y="572071"/>
                      <a:pt x="288639" y="579766"/>
                      <a:pt x="288639" y="589248"/>
                    </a:cubicBezTo>
                    <a:cubicBezTo>
                      <a:pt x="288639" y="598729"/>
                      <a:pt x="280944" y="606425"/>
                      <a:pt x="271462" y="606425"/>
                    </a:cubicBezTo>
                    <a:cubicBezTo>
                      <a:pt x="261980" y="606425"/>
                      <a:pt x="254285" y="598729"/>
                      <a:pt x="254285" y="589248"/>
                    </a:cubicBezTo>
                    <a:close/>
                    <a:moveTo>
                      <a:pt x="317785" y="589248"/>
                    </a:moveTo>
                    <a:cubicBezTo>
                      <a:pt x="317785" y="579766"/>
                      <a:pt x="325480" y="572071"/>
                      <a:pt x="334962" y="572071"/>
                    </a:cubicBezTo>
                    <a:cubicBezTo>
                      <a:pt x="344444" y="572071"/>
                      <a:pt x="352139" y="579766"/>
                      <a:pt x="352139" y="589248"/>
                    </a:cubicBezTo>
                    <a:cubicBezTo>
                      <a:pt x="352139" y="598729"/>
                      <a:pt x="344444" y="606425"/>
                      <a:pt x="334962" y="606425"/>
                    </a:cubicBezTo>
                    <a:cubicBezTo>
                      <a:pt x="325480" y="606425"/>
                      <a:pt x="317785" y="598729"/>
                      <a:pt x="317785" y="589248"/>
                    </a:cubicBezTo>
                    <a:close/>
                    <a:moveTo>
                      <a:pt x="381000" y="589248"/>
                    </a:moveTo>
                    <a:cubicBezTo>
                      <a:pt x="381000" y="579608"/>
                      <a:pt x="388823" y="571785"/>
                      <a:pt x="398462" y="571785"/>
                    </a:cubicBezTo>
                    <a:cubicBezTo>
                      <a:pt x="408101" y="571785"/>
                      <a:pt x="415925" y="579608"/>
                      <a:pt x="415925" y="589248"/>
                    </a:cubicBezTo>
                    <a:cubicBezTo>
                      <a:pt x="415925" y="598887"/>
                      <a:pt x="408101" y="606710"/>
                      <a:pt x="398462" y="606710"/>
                    </a:cubicBezTo>
                    <a:cubicBezTo>
                      <a:pt x="388823" y="606710"/>
                      <a:pt x="381000" y="598887"/>
                      <a:pt x="381000" y="589248"/>
                    </a:cubicBezTo>
                    <a:close/>
                    <a:moveTo>
                      <a:pt x="444500" y="589248"/>
                    </a:moveTo>
                    <a:cubicBezTo>
                      <a:pt x="444500" y="579608"/>
                      <a:pt x="452323" y="571785"/>
                      <a:pt x="461962" y="571785"/>
                    </a:cubicBezTo>
                    <a:cubicBezTo>
                      <a:pt x="471601" y="571785"/>
                      <a:pt x="479425" y="579608"/>
                      <a:pt x="479425" y="589248"/>
                    </a:cubicBezTo>
                    <a:cubicBezTo>
                      <a:pt x="479425" y="598887"/>
                      <a:pt x="471601" y="606710"/>
                      <a:pt x="461962" y="606710"/>
                    </a:cubicBezTo>
                    <a:cubicBezTo>
                      <a:pt x="452323" y="606710"/>
                      <a:pt x="444500" y="598887"/>
                      <a:pt x="444500" y="589248"/>
                    </a:cubicBezTo>
                    <a:close/>
                    <a:moveTo>
                      <a:pt x="508285" y="589248"/>
                    </a:moveTo>
                    <a:cubicBezTo>
                      <a:pt x="508285" y="579766"/>
                      <a:pt x="515980" y="572071"/>
                      <a:pt x="525462" y="572071"/>
                    </a:cubicBezTo>
                    <a:cubicBezTo>
                      <a:pt x="534944" y="572071"/>
                      <a:pt x="542639" y="579766"/>
                      <a:pt x="542639" y="589248"/>
                    </a:cubicBezTo>
                    <a:cubicBezTo>
                      <a:pt x="542639" y="598729"/>
                      <a:pt x="534944" y="606425"/>
                      <a:pt x="525462" y="606425"/>
                    </a:cubicBezTo>
                    <a:cubicBezTo>
                      <a:pt x="515980" y="606425"/>
                      <a:pt x="508285" y="598729"/>
                      <a:pt x="508285" y="589248"/>
                    </a:cubicBezTo>
                    <a:close/>
                    <a:moveTo>
                      <a:pt x="571500" y="589248"/>
                    </a:moveTo>
                    <a:cubicBezTo>
                      <a:pt x="571500" y="579608"/>
                      <a:pt x="579323" y="571785"/>
                      <a:pt x="588962" y="571785"/>
                    </a:cubicBezTo>
                    <a:cubicBezTo>
                      <a:pt x="598601" y="571785"/>
                      <a:pt x="606425" y="579608"/>
                      <a:pt x="606425" y="589248"/>
                    </a:cubicBezTo>
                    <a:cubicBezTo>
                      <a:pt x="606425" y="598887"/>
                      <a:pt x="598601" y="606710"/>
                      <a:pt x="588962" y="606710"/>
                    </a:cubicBezTo>
                    <a:cubicBezTo>
                      <a:pt x="579323" y="606710"/>
                      <a:pt x="571500" y="598887"/>
                      <a:pt x="571500" y="589248"/>
                    </a:cubicBezTo>
                    <a:close/>
                    <a:moveTo>
                      <a:pt x="635000" y="589248"/>
                    </a:moveTo>
                    <a:cubicBezTo>
                      <a:pt x="635000" y="579608"/>
                      <a:pt x="642823" y="571785"/>
                      <a:pt x="652462" y="571785"/>
                    </a:cubicBezTo>
                    <a:cubicBezTo>
                      <a:pt x="662101" y="571785"/>
                      <a:pt x="669925" y="579608"/>
                      <a:pt x="669925" y="589248"/>
                    </a:cubicBezTo>
                    <a:cubicBezTo>
                      <a:pt x="669925" y="598887"/>
                      <a:pt x="662101" y="606710"/>
                      <a:pt x="652462" y="606710"/>
                    </a:cubicBezTo>
                    <a:cubicBezTo>
                      <a:pt x="642823" y="606710"/>
                      <a:pt x="635000" y="598887"/>
                      <a:pt x="635000" y="589248"/>
                    </a:cubicBezTo>
                    <a:close/>
                    <a:moveTo>
                      <a:pt x="698500" y="589248"/>
                    </a:moveTo>
                    <a:cubicBezTo>
                      <a:pt x="698500" y="579608"/>
                      <a:pt x="706323" y="571785"/>
                      <a:pt x="715962" y="571785"/>
                    </a:cubicBezTo>
                    <a:cubicBezTo>
                      <a:pt x="725601" y="571785"/>
                      <a:pt x="733425" y="579608"/>
                      <a:pt x="733425" y="589248"/>
                    </a:cubicBezTo>
                    <a:cubicBezTo>
                      <a:pt x="733425" y="598887"/>
                      <a:pt x="725601" y="606710"/>
                      <a:pt x="715962" y="606710"/>
                    </a:cubicBezTo>
                    <a:cubicBezTo>
                      <a:pt x="706323" y="606710"/>
                      <a:pt x="698500" y="598887"/>
                      <a:pt x="698500" y="589248"/>
                    </a:cubicBezTo>
                    <a:close/>
                    <a:moveTo>
                      <a:pt x="762000" y="589248"/>
                    </a:moveTo>
                    <a:cubicBezTo>
                      <a:pt x="762000" y="579608"/>
                      <a:pt x="769823" y="571785"/>
                      <a:pt x="779462" y="571785"/>
                    </a:cubicBezTo>
                    <a:cubicBezTo>
                      <a:pt x="789101" y="571785"/>
                      <a:pt x="796925" y="579608"/>
                      <a:pt x="796925" y="589248"/>
                    </a:cubicBezTo>
                    <a:cubicBezTo>
                      <a:pt x="796925" y="598887"/>
                      <a:pt x="789101" y="606710"/>
                      <a:pt x="779462" y="606710"/>
                    </a:cubicBezTo>
                    <a:cubicBezTo>
                      <a:pt x="769823" y="606710"/>
                      <a:pt x="762000" y="598887"/>
                      <a:pt x="762000" y="589248"/>
                    </a:cubicBezTo>
                    <a:close/>
                    <a:moveTo>
                      <a:pt x="825500" y="589248"/>
                    </a:moveTo>
                    <a:cubicBezTo>
                      <a:pt x="825500" y="579608"/>
                      <a:pt x="833323" y="571785"/>
                      <a:pt x="842962" y="571785"/>
                    </a:cubicBezTo>
                    <a:cubicBezTo>
                      <a:pt x="852601" y="571785"/>
                      <a:pt x="860425" y="579608"/>
                      <a:pt x="860425" y="589248"/>
                    </a:cubicBezTo>
                    <a:cubicBezTo>
                      <a:pt x="860425" y="598887"/>
                      <a:pt x="852601" y="606710"/>
                      <a:pt x="842962" y="606710"/>
                    </a:cubicBezTo>
                    <a:cubicBezTo>
                      <a:pt x="833323" y="606710"/>
                      <a:pt x="825500" y="598887"/>
                      <a:pt x="825500" y="589248"/>
                    </a:cubicBezTo>
                    <a:close/>
                    <a:moveTo>
                      <a:pt x="889000" y="589248"/>
                    </a:moveTo>
                    <a:cubicBezTo>
                      <a:pt x="889000" y="579608"/>
                      <a:pt x="896823" y="571785"/>
                      <a:pt x="906462" y="571785"/>
                    </a:cubicBezTo>
                    <a:cubicBezTo>
                      <a:pt x="916101" y="571785"/>
                      <a:pt x="923925" y="579608"/>
                      <a:pt x="923925" y="589248"/>
                    </a:cubicBezTo>
                    <a:cubicBezTo>
                      <a:pt x="923925" y="598887"/>
                      <a:pt x="916101" y="606710"/>
                      <a:pt x="906462" y="606710"/>
                    </a:cubicBezTo>
                    <a:cubicBezTo>
                      <a:pt x="896823" y="606710"/>
                      <a:pt x="889000" y="598887"/>
                      <a:pt x="889000" y="589248"/>
                    </a:cubicBezTo>
                    <a:close/>
                    <a:moveTo>
                      <a:pt x="952500" y="589248"/>
                    </a:moveTo>
                    <a:cubicBezTo>
                      <a:pt x="952500" y="579608"/>
                      <a:pt x="960323" y="571785"/>
                      <a:pt x="969962" y="571785"/>
                    </a:cubicBezTo>
                    <a:cubicBezTo>
                      <a:pt x="979601" y="571785"/>
                      <a:pt x="987425" y="579608"/>
                      <a:pt x="987425" y="589248"/>
                    </a:cubicBezTo>
                    <a:cubicBezTo>
                      <a:pt x="987425" y="598887"/>
                      <a:pt x="979601" y="606710"/>
                      <a:pt x="969962" y="606710"/>
                    </a:cubicBezTo>
                    <a:cubicBezTo>
                      <a:pt x="960323" y="606710"/>
                      <a:pt x="952500" y="598887"/>
                      <a:pt x="952500" y="589248"/>
                    </a:cubicBezTo>
                    <a:close/>
                    <a:moveTo>
                      <a:pt x="1016000" y="589248"/>
                    </a:moveTo>
                    <a:cubicBezTo>
                      <a:pt x="1016000" y="579608"/>
                      <a:pt x="1023823" y="571785"/>
                      <a:pt x="1033462" y="571785"/>
                    </a:cubicBezTo>
                    <a:cubicBezTo>
                      <a:pt x="1043101" y="571785"/>
                      <a:pt x="1050925" y="579608"/>
                      <a:pt x="1050925" y="589248"/>
                    </a:cubicBezTo>
                    <a:cubicBezTo>
                      <a:pt x="1050925" y="598887"/>
                      <a:pt x="1043101" y="606710"/>
                      <a:pt x="1033462" y="606710"/>
                    </a:cubicBezTo>
                    <a:cubicBezTo>
                      <a:pt x="1023823" y="606710"/>
                      <a:pt x="1016000" y="598887"/>
                      <a:pt x="1016000" y="589248"/>
                    </a:cubicBezTo>
                    <a:close/>
                    <a:moveTo>
                      <a:pt x="1079500" y="589248"/>
                    </a:moveTo>
                    <a:cubicBezTo>
                      <a:pt x="1079500" y="579608"/>
                      <a:pt x="1087323" y="571785"/>
                      <a:pt x="1096962" y="571785"/>
                    </a:cubicBezTo>
                    <a:cubicBezTo>
                      <a:pt x="1106601" y="571785"/>
                      <a:pt x="1114425" y="579608"/>
                      <a:pt x="1114425" y="589248"/>
                    </a:cubicBezTo>
                    <a:cubicBezTo>
                      <a:pt x="1114425" y="598887"/>
                      <a:pt x="1106601" y="606710"/>
                      <a:pt x="1096962" y="606710"/>
                    </a:cubicBezTo>
                    <a:cubicBezTo>
                      <a:pt x="1087323" y="606710"/>
                      <a:pt x="1079500" y="598887"/>
                      <a:pt x="1079500" y="589248"/>
                    </a:cubicBezTo>
                    <a:close/>
                    <a:moveTo>
                      <a:pt x="1143000" y="589248"/>
                    </a:moveTo>
                    <a:cubicBezTo>
                      <a:pt x="1143000" y="579608"/>
                      <a:pt x="1150823" y="571785"/>
                      <a:pt x="1160462" y="571785"/>
                    </a:cubicBezTo>
                    <a:cubicBezTo>
                      <a:pt x="1170101" y="571785"/>
                      <a:pt x="1177925" y="579608"/>
                      <a:pt x="1177925" y="589248"/>
                    </a:cubicBezTo>
                    <a:cubicBezTo>
                      <a:pt x="1177925" y="598887"/>
                      <a:pt x="1170101" y="606710"/>
                      <a:pt x="1160462" y="606710"/>
                    </a:cubicBezTo>
                    <a:cubicBezTo>
                      <a:pt x="1150823" y="606710"/>
                      <a:pt x="1143000" y="598887"/>
                      <a:pt x="1143000" y="589248"/>
                    </a:cubicBezTo>
                    <a:close/>
                    <a:moveTo>
                      <a:pt x="1206214" y="589248"/>
                    </a:moveTo>
                    <a:cubicBezTo>
                      <a:pt x="1206214" y="579451"/>
                      <a:pt x="1214165" y="571500"/>
                      <a:pt x="1223962" y="571500"/>
                    </a:cubicBezTo>
                    <a:cubicBezTo>
                      <a:pt x="1233759" y="571500"/>
                      <a:pt x="1241710" y="579451"/>
                      <a:pt x="1241710" y="589248"/>
                    </a:cubicBezTo>
                    <a:cubicBezTo>
                      <a:pt x="1241710" y="599045"/>
                      <a:pt x="1233759" y="606996"/>
                      <a:pt x="1223962" y="606996"/>
                    </a:cubicBezTo>
                    <a:cubicBezTo>
                      <a:pt x="1214165" y="606996"/>
                      <a:pt x="1206214" y="599045"/>
                      <a:pt x="1206214" y="589248"/>
                    </a:cubicBezTo>
                    <a:close/>
                    <a:moveTo>
                      <a:pt x="1269714" y="589248"/>
                    </a:moveTo>
                    <a:cubicBezTo>
                      <a:pt x="1269714" y="579451"/>
                      <a:pt x="1277665" y="571500"/>
                      <a:pt x="1287462" y="571500"/>
                    </a:cubicBezTo>
                    <a:cubicBezTo>
                      <a:pt x="1297259" y="571500"/>
                      <a:pt x="1305210" y="579451"/>
                      <a:pt x="1305210" y="589248"/>
                    </a:cubicBezTo>
                    <a:cubicBezTo>
                      <a:pt x="1305210" y="599045"/>
                      <a:pt x="1297259" y="606996"/>
                      <a:pt x="1287462" y="606996"/>
                    </a:cubicBezTo>
                    <a:cubicBezTo>
                      <a:pt x="1277665" y="606996"/>
                      <a:pt x="1269714" y="599045"/>
                      <a:pt x="1269714" y="589248"/>
                    </a:cubicBezTo>
                    <a:close/>
                    <a:moveTo>
                      <a:pt x="1333214" y="589248"/>
                    </a:moveTo>
                    <a:cubicBezTo>
                      <a:pt x="1333214" y="579451"/>
                      <a:pt x="1341165" y="571500"/>
                      <a:pt x="1350962" y="571500"/>
                    </a:cubicBezTo>
                    <a:cubicBezTo>
                      <a:pt x="1360759" y="571500"/>
                      <a:pt x="1368710" y="579451"/>
                      <a:pt x="1368710" y="589248"/>
                    </a:cubicBezTo>
                    <a:cubicBezTo>
                      <a:pt x="1368710" y="599045"/>
                      <a:pt x="1360759" y="606996"/>
                      <a:pt x="1350962" y="606996"/>
                    </a:cubicBezTo>
                    <a:cubicBezTo>
                      <a:pt x="1341165" y="606996"/>
                      <a:pt x="1333214" y="599045"/>
                      <a:pt x="1333214" y="589248"/>
                    </a:cubicBezTo>
                    <a:close/>
                    <a:moveTo>
                      <a:pt x="1396714" y="589248"/>
                    </a:moveTo>
                    <a:cubicBezTo>
                      <a:pt x="1396714" y="579451"/>
                      <a:pt x="1404665" y="571500"/>
                      <a:pt x="1414462" y="571500"/>
                    </a:cubicBezTo>
                    <a:cubicBezTo>
                      <a:pt x="1424259" y="571500"/>
                      <a:pt x="1432210" y="579451"/>
                      <a:pt x="1432210" y="589248"/>
                    </a:cubicBezTo>
                    <a:cubicBezTo>
                      <a:pt x="1432210" y="599045"/>
                      <a:pt x="1424259" y="606996"/>
                      <a:pt x="1414462" y="606996"/>
                    </a:cubicBezTo>
                    <a:cubicBezTo>
                      <a:pt x="1404665" y="606996"/>
                      <a:pt x="1396714" y="599045"/>
                      <a:pt x="1396714" y="589248"/>
                    </a:cubicBezTo>
                    <a:close/>
                    <a:moveTo>
                      <a:pt x="1460214" y="589248"/>
                    </a:moveTo>
                    <a:cubicBezTo>
                      <a:pt x="1460214" y="579451"/>
                      <a:pt x="1468165" y="571500"/>
                      <a:pt x="1477962" y="571500"/>
                    </a:cubicBezTo>
                    <a:cubicBezTo>
                      <a:pt x="1487759" y="571500"/>
                      <a:pt x="1495710" y="579451"/>
                      <a:pt x="1495710" y="589248"/>
                    </a:cubicBezTo>
                    <a:cubicBezTo>
                      <a:pt x="1495710" y="599045"/>
                      <a:pt x="1487759" y="606996"/>
                      <a:pt x="1477962" y="606996"/>
                    </a:cubicBezTo>
                    <a:cubicBezTo>
                      <a:pt x="1468165" y="606996"/>
                      <a:pt x="1460214" y="599045"/>
                      <a:pt x="1460214" y="589248"/>
                    </a:cubicBezTo>
                    <a:close/>
                    <a:moveTo>
                      <a:pt x="1523714" y="589248"/>
                    </a:moveTo>
                    <a:cubicBezTo>
                      <a:pt x="1523714" y="579451"/>
                      <a:pt x="1531665" y="571500"/>
                      <a:pt x="1541462" y="571500"/>
                    </a:cubicBezTo>
                    <a:cubicBezTo>
                      <a:pt x="1551259" y="571500"/>
                      <a:pt x="1559210" y="579451"/>
                      <a:pt x="1559210" y="589248"/>
                    </a:cubicBezTo>
                    <a:cubicBezTo>
                      <a:pt x="1559210" y="599045"/>
                      <a:pt x="1551259" y="606996"/>
                      <a:pt x="1541462" y="606996"/>
                    </a:cubicBezTo>
                    <a:cubicBezTo>
                      <a:pt x="1531665" y="606996"/>
                      <a:pt x="1523714" y="599045"/>
                      <a:pt x="1523714" y="589248"/>
                    </a:cubicBezTo>
                    <a:close/>
                    <a:moveTo>
                      <a:pt x="1586928" y="589248"/>
                    </a:moveTo>
                    <a:cubicBezTo>
                      <a:pt x="1586928" y="579293"/>
                      <a:pt x="1595007" y="571214"/>
                      <a:pt x="1604962" y="571214"/>
                    </a:cubicBezTo>
                    <a:cubicBezTo>
                      <a:pt x="1614917" y="571214"/>
                      <a:pt x="1622996" y="579293"/>
                      <a:pt x="1622996" y="589248"/>
                    </a:cubicBezTo>
                    <a:cubicBezTo>
                      <a:pt x="1622996" y="599203"/>
                      <a:pt x="1614917" y="607282"/>
                      <a:pt x="1604962" y="607282"/>
                    </a:cubicBezTo>
                    <a:cubicBezTo>
                      <a:pt x="1595007" y="607282"/>
                      <a:pt x="1586928" y="599203"/>
                      <a:pt x="1586928" y="589248"/>
                    </a:cubicBezTo>
                    <a:close/>
                    <a:moveTo>
                      <a:pt x="1650428" y="589248"/>
                    </a:moveTo>
                    <a:cubicBezTo>
                      <a:pt x="1650428" y="579293"/>
                      <a:pt x="1658507" y="571214"/>
                      <a:pt x="1668462" y="571214"/>
                    </a:cubicBezTo>
                    <a:cubicBezTo>
                      <a:pt x="1678417" y="571214"/>
                      <a:pt x="1686496" y="579293"/>
                      <a:pt x="1686496" y="589248"/>
                    </a:cubicBezTo>
                    <a:cubicBezTo>
                      <a:pt x="1686496" y="599203"/>
                      <a:pt x="1678417" y="607282"/>
                      <a:pt x="1668462" y="607282"/>
                    </a:cubicBezTo>
                    <a:cubicBezTo>
                      <a:pt x="1658507" y="607282"/>
                      <a:pt x="1650428" y="599203"/>
                      <a:pt x="1650428" y="589248"/>
                    </a:cubicBezTo>
                    <a:close/>
                    <a:moveTo>
                      <a:pt x="1713928" y="589248"/>
                    </a:moveTo>
                    <a:cubicBezTo>
                      <a:pt x="1713928" y="579293"/>
                      <a:pt x="1722007" y="571214"/>
                      <a:pt x="1731962" y="571214"/>
                    </a:cubicBezTo>
                    <a:cubicBezTo>
                      <a:pt x="1741917" y="571214"/>
                      <a:pt x="1749996" y="579293"/>
                      <a:pt x="1749996" y="589248"/>
                    </a:cubicBezTo>
                    <a:cubicBezTo>
                      <a:pt x="1749996" y="599203"/>
                      <a:pt x="1741917" y="607282"/>
                      <a:pt x="1731962" y="607282"/>
                    </a:cubicBezTo>
                    <a:cubicBezTo>
                      <a:pt x="1722007" y="607282"/>
                      <a:pt x="1713928" y="599203"/>
                      <a:pt x="1713928" y="589248"/>
                    </a:cubicBezTo>
                    <a:close/>
                    <a:moveTo>
                      <a:pt x="1777428" y="589248"/>
                    </a:moveTo>
                    <a:cubicBezTo>
                      <a:pt x="1777428" y="579293"/>
                      <a:pt x="1785507" y="571214"/>
                      <a:pt x="1795462" y="571214"/>
                    </a:cubicBezTo>
                    <a:cubicBezTo>
                      <a:pt x="1805417" y="571214"/>
                      <a:pt x="1813496" y="579293"/>
                      <a:pt x="1813496" y="589248"/>
                    </a:cubicBezTo>
                    <a:cubicBezTo>
                      <a:pt x="1813496" y="599203"/>
                      <a:pt x="1805417" y="607282"/>
                      <a:pt x="1795462" y="607282"/>
                    </a:cubicBezTo>
                    <a:cubicBezTo>
                      <a:pt x="1785507" y="607282"/>
                      <a:pt x="1777428" y="599203"/>
                      <a:pt x="1777428" y="589248"/>
                    </a:cubicBezTo>
                    <a:close/>
                    <a:moveTo>
                      <a:pt x="1840928" y="589248"/>
                    </a:moveTo>
                    <a:cubicBezTo>
                      <a:pt x="1840928" y="579293"/>
                      <a:pt x="1849007" y="571214"/>
                      <a:pt x="1858962" y="571214"/>
                    </a:cubicBezTo>
                    <a:cubicBezTo>
                      <a:pt x="1868917" y="571214"/>
                      <a:pt x="1876996" y="579293"/>
                      <a:pt x="1876996" y="589248"/>
                    </a:cubicBezTo>
                    <a:cubicBezTo>
                      <a:pt x="1876996" y="599203"/>
                      <a:pt x="1868917" y="607282"/>
                      <a:pt x="1858962" y="607282"/>
                    </a:cubicBezTo>
                    <a:cubicBezTo>
                      <a:pt x="1849007" y="607282"/>
                      <a:pt x="1840928" y="599203"/>
                      <a:pt x="1840928" y="589248"/>
                    </a:cubicBezTo>
                    <a:close/>
                    <a:moveTo>
                      <a:pt x="1904142" y="589248"/>
                    </a:moveTo>
                    <a:cubicBezTo>
                      <a:pt x="1904142" y="579135"/>
                      <a:pt x="1912350" y="570928"/>
                      <a:pt x="1922462" y="570928"/>
                    </a:cubicBezTo>
                    <a:cubicBezTo>
                      <a:pt x="1932575" y="570928"/>
                      <a:pt x="1940782" y="579135"/>
                      <a:pt x="1940782" y="589248"/>
                    </a:cubicBezTo>
                    <a:cubicBezTo>
                      <a:pt x="1940782" y="599360"/>
                      <a:pt x="1932575" y="607568"/>
                      <a:pt x="1922462" y="607568"/>
                    </a:cubicBezTo>
                    <a:cubicBezTo>
                      <a:pt x="1912350" y="607568"/>
                      <a:pt x="1904142" y="599360"/>
                      <a:pt x="1904142" y="589248"/>
                    </a:cubicBezTo>
                    <a:close/>
                    <a:moveTo>
                      <a:pt x="1967642" y="589248"/>
                    </a:moveTo>
                    <a:cubicBezTo>
                      <a:pt x="1967642" y="579135"/>
                      <a:pt x="1975850" y="570928"/>
                      <a:pt x="1985962" y="570928"/>
                    </a:cubicBezTo>
                    <a:cubicBezTo>
                      <a:pt x="1996075" y="570928"/>
                      <a:pt x="2004282" y="579135"/>
                      <a:pt x="2004282" y="589248"/>
                    </a:cubicBezTo>
                    <a:cubicBezTo>
                      <a:pt x="2004282" y="599360"/>
                      <a:pt x="1996075" y="607568"/>
                      <a:pt x="1985962" y="607568"/>
                    </a:cubicBezTo>
                    <a:cubicBezTo>
                      <a:pt x="1975850" y="607568"/>
                      <a:pt x="1967642" y="599360"/>
                      <a:pt x="1967642" y="589248"/>
                    </a:cubicBezTo>
                    <a:close/>
                    <a:moveTo>
                      <a:pt x="2031142" y="589248"/>
                    </a:moveTo>
                    <a:cubicBezTo>
                      <a:pt x="2031142" y="579135"/>
                      <a:pt x="2039350" y="570928"/>
                      <a:pt x="2049462" y="570928"/>
                    </a:cubicBezTo>
                    <a:cubicBezTo>
                      <a:pt x="2059575" y="570928"/>
                      <a:pt x="2067782" y="579135"/>
                      <a:pt x="2067782" y="589248"/>
                    </a:cubicBezTo>
                    <a:cubicBezTo>
                      <a:pt x="2067782" y="599360"/>
                      <a:pt x="2059575" y="607568"/>
                      <a:pt x="2049462" y="607568"/>
                    </a:cubicBezTo>
                    <a:cubicBezTo>
                      <a:pt x="2039350" y="607568"/>
                      <a:pt x="2031142" y="599360"/>
                      <a:pt x="2031142" y="589248"/>
                    </a:cubicBezTo>
                    <a:close/>
                    <a:moveTo>
                      <a:pt x="2095785" y="589248"/>
                    </a:moveTo>
                    <a:cubicBezTo>
                      <a:pt x="2095785" y="579766"/>
                      <a:pt x="2103481" y="572071"/>
                      <a:pt x="2112962" y="572071"/>
                    </a:cubicBezTo>
                    <a:cubicBezTo>
                      <a:pt x="2122444" y="572071"/>
                      <a:pt x="2130139" y="579766"/>
                      <a:pt x="2130139" y="589248"/>
                    </a:cubicBezTo>
                    <a:cubicBezTo>
                      <a:pt x="2130139" y="598729"/>
                      <a:pt x="2122444" y="606425"/>
                      <a:pt x="2112962" y="606425"/>
                    </a:cubicBezTo>
                    <a:cubicBezTo>
                      <a:pt x="2103481" y="606425"/>
                      <a:pt x="2095785" y="598729"/>
                      <a:pt x="2095785" y="589248"/>
                    </a:cubicBezTo>
                    <a:close/>
                    <a:moveTo>
                      <a:pt x="2159000" y="589248"/>
                    </a:moveTo>
                    <a:cubicBezTo>
                      <a:pt x="2159000" y="579608"/>
                      <a:pt x="2166823" y="571785"/>
                      <a:pt x="2176462" y="571785"/>
                    </a:cubicBezTo>
                    <a:cubicBezTo>
                      <a:pt x="2186101" y="571785"/>
                      <a:pt x="2193925" y="579608"/>
                      <a:pt x="2193925" y="589248"/>
                    </a:cubicBezTo>
                    <a:cubicBezTo>
                      <a:pt x="2193925" y="598887"/>
                      <a:pt x="2186101" y="606710"/>
                      <a:pt x="2176462" y="606710"/>
                    </a:cubicBezTo>
                    <a:cubicBezTo>
                      <a:pt x="2166823" y="606710"/>
                      <a:pt x="2159000" y="598887"/>
                      <a:pt x="2159000" y="589248"/>
                    </a:cubicBezTo>
                    <a:close/>
                    <a:moveTo>
                      <a:pt x="2222500" y="589248"/>
                    </a:moveTo>
                    <a:cubicBezTo>
                      <a:pt x="2222500" y="579608"/>
                      <a:pt x="2230323" y="571785"/>
                      <a:pt x="2239962" y="571785"/>
                    </a:cubicBezTo>
                    <a:cubicBezTo>
                      <a:pt x="2249601" y="571785"/>
                      <a:pt x="2257425" y="579608"/>
                      <a:pt x="2257425" y="589248"/>
                    </a:cubicBezTo>
                    <a:cubicBezTo>
                      <a:pt x="2257425" y="598887"/>
                      <a:pt x="2249601" y="606710"/>
                      <a:pt x="2239962" y="606710"/>
                    </a:cubicBezTo>
                    <a:cubicBezTo>
                      <a:pt x="2230323" y="606710"/>
                      <a:pt x="2222500" y="598887"/>
                      <a:pt x="2222500" y="589248"/>
                    </a:cubicBezTo>
                    <a:close/>
                    <a:moveTo>
                      <a:pt x="127285" y="652748"/>
                    </a:moveTo>
                    <a:cubicBezTo>
                      <a:pt x="127285" y="643266"/>
                      <a:pt x="134980" y="635571"/>
                      <a:pt x="144462" y="635571"/>
                    </a:cubicBezTo>
                    <a:cubicBezTo>
                      <a:pt x="153944" y="635571"/>
                      <a:pt x="161639" y="643266"/>
                      <a:pt x="161639" y="652748"/>
                    </a:cubicBezTo>
                    <a:cubicBezTo>
                      <a:pt x="161639" y="662229"/>
                      <a:pt x="153944" y="669925"/>
                      <a:pt x="144462" y="669925"/>
                    </a:cubicBezTo>
                    <a:cubicBezTo>
                      <a:pt x="134980" y="669925"/>
                      <a:pt x="127285" y="662229"/>
                      <a:pt x="127285" y="652748"/>
                    </a:cubicBezTo>
                    <a:close/>
                    <a:moveTo>
                      <a:pt x="190785" y="652748"/>
                    </a:moveTo>
                    <a:cubicBezTo>
                      <a:pt x="190785" y="643266"/>
                      <a:pt x="198480" y="635571"/>
                      <a:pt x="207962" y="635571"/>
                    </a:cubicBezTo>
                    <a:cubicBezTo>
                      <a:pt x="217444" y="635571"/>
                      <a:pt x="225139" y="643266"/>
                      <a:pt x="225139" y="652748"/>
                    </a:cubicBezTo>
                    <a:cubicBezTo>
                      <a:pt x="225139" y="662229"/>
                      <a:pt x="217444" y="669925"/>
                      <a:pt x="207962" y="669925"/>
                    </a:cubicBezTo>
                    <a:cubicBezTo>
                      <a:pt x="198480" y="669925"/>
                      <a:pt x="190785" y="662229"/>
                      <a:pt x="190785" y="652748"/>
                    </a:cubicBezTo>
                    <a:close/>
                    <a:moveTo>
                      <a:pt x="254000" y="652748"/>
                    </a:moveTo>
                    <a:cubicBezTo>
                      <a:pt x="254000" y="643108"/>
                      <a:pt x="261823" y="635285"/>
                      <a:pt x="271462" y="635285"/>
                    </a:cubicBezTo>
                    <a:cubicBezTo>
                      <a:pt x="281101" y="635285"/>
                      <a:pt x="288925" y="643108"/>
                      <a:pt x="288925" y="652748"/>
                    </a:cubicBezTo>
                    <a:cubicBezTo>
                      <a:pt x="288925" y="662387"/>
                      <a:pt x="281101" y="670210"/>
                      <a:pt x="271462" y="670210"/>
                    </a:cubicBezTo>
                    <a:cubicBezTo>
                      <a:pt x="261823" y="670210"/>
                      <a:pt x="254000" y="662387"/>
                      <a:pt x="254000" y="652748"/>
                    </a:cubicBezTo>
                    <a:close/>
                    <a:moveTo>
                      <a:pt x="317500" y="652748"/>
                    </a:moveTo>
                    <a:cubicBezTo>
                      <a:pt x="317500" y="643108"/>
                      <a:pt x="325323" y="635285"/>
                      <a:pt x="334962" y="635285"/>
                    </a:cubicBezTo>
                    <a:cubicBezTo>
                      <a:pt x="344601" y="635285"/>
                      <a:pt x="352425" y="643108"/>
                      <a:pt x="352425" y="652748"/>
                    </a:cubicBezTo>
                    <a:cubicBezTo>
                      <a:pt x="352425" y="662387"/>
                      <a:pt x="344601" y="670210"/>
                      <a:pt x="334962" y="670210"/>
                    </a:cubicBezTo>
                    <a:cubicBezTo>
                      <a:pt x="325323" y="670210"/>
                      <a:pt x="317500" y="662387"/>
                      <a:pt x="317500" y="652748"/>
                    </a:cubicBezTo>
                    <a:close/>
                    <a:moveTo>
                      <a:pt x="381285" y="652748"/>
                    </a:moveTo>
                    <a:cubicBezTo>
                      <a:pt x="381285" y="643266"/>
                      <a:pt x="388980" y="635571"/>
                      <a:pt x="398462" y="635571"/>
                    </a:cubicBezTo>
                    <a:cubicBezTo>
                      <a:pt x="407944" y="635571"/>
                      <a:pt x="415639" y="643266"/>
                      <a:pt x="415639" y="652748"/>
                    </a:cubicBezTo>
                    <a:cubicBezTo>
                      <a:pt x="415639" y="662229"/>
                      <a:pt x="407944" y="669925"/>
                      <a:pt x="398462" y="669925"/>
                    </a:cubicBezTo>
                    <a:cubicBezTo>
                      <a:pt x="388980" y="669925"/>
                      <a:pt x="381285" y="662229"/>
                      <a:pt x="381285" y="652748"/>
                    </a:cubicBezTo>
                    <a:close/>
                    <a:moveTo>
                      <a:pt x="444785" y="652748"/>
                    </a:moveTo>
                    <a:cubicBezTo>
                      <a:pt x="444785" y="643266"/>
                      <a:pt x="452480" y="635571"/>
                      <a:pt x="461962" y="635571"/>
                    </a:cubicBezTo>
                    <a:cubicBezTo>
                      <a:pt x="471444" y="635571"/>
                      <a:pt x="479139" y="643266"/>
                      <a:pt x="479139" y="652748"/>
                    </a:cubicBezTo>
                    <a:cubicBezTo>
                      <a:pt x="479139" y="662229"/>
                      <a:pt x="471444" y="669925"/>
                      <a:pt x="461962" y="669925"/>
                    </a:cubicBezTo>
                    <a:cubicBezTo>
                      <a:pt x="452480" y="669925"/>
                      <a:pt x="444785" y="662229"/>
                      <a:pt x="444785" y="652748"/>
                    </a:cubicBezTo>
                    <a:close/>
                    <a:moveTo>
                      <a:pt x="508000" y="652748"/>
                    </a:moveTo>
                    <a:cubicBezTo>
                      <a:pt x="508000" y="643108"/>
                      <a:pt x="515823" y="635285"/>
                      <a:pt x="525462" y="635285"/>
                    </a:cubicBezTo>
                    <a:cubicBezTo>
                      <a:pt x="535101" y="635285"/>
                      <a:pt x="542925" y="643108"/>
                      <a:pt x="542925" y="652748"/>
                    </a:cubicBezTo>
                    <a:cubicBezTo>
                      <a:pt x="542925" y="662387"/>
                      <a:pt x="535101" y="670210"/>
                      <a:pt x="525462" y="670210"/>
                    </a:cubicBezTo>
                    <a:cubicBezTo>
                      <a:pt x="515823" y="670210"/>
                      <a:pt x="508000" y="662387"/>
                      <a:pt x="508000" y="652748"/>
                    </a:cubicBezTo>
                    <a:close/>
                    <a:moveTo>
                      <a:pt x="571500" y="652748"/>
                    </a:moveTo>
                    <a:cubicBezTo>
                      <a:pt x="571500" y="643108"/>
                      <a:pt x="579323" y="635285"/>
                      <a:pt x="588962" y="635285"/>
                    </a:cubicBezTo>
                    <a:cubicBezTo>
                      <a:pt x="598601" y="635285"/>
                      <a:pt x="606425" y="643108"/>
                      <a:pt x="606425" y="652748"/>
                    </a:cubicBezTo>
                    <a:cubicBezTo>
                      <a:pt x="606425" y="662387"/>
                      <a:pt x="598601" y="670210"/>
                      <a:pt x="588962" y="670210"/>
                    </a:cubicBezTo>
                    <a:cubicBezTo>
                      <a:pt x="579323" y="670210"/>
                      <a:pt x="571500" y="662387"/>
                      <a:pt x="571500" y="652748"/>
                    </a:cubicBezTo>
                    <a:close/>
                    <a:moveTo>
                      <a:pt x="635000" y="652748"/>
                    </a:moveTo>
                    <a:cubicBezTo>
                      <a:pt x="635000" y="643108"/>
                      <a:pt x="642823" y="635285"/>
                      <a:pt x="652462" y="635285"/>
                    </a:cubicBezTo>
                    <a:cubicBezTo>
                      <a:pt x="662101" y="635285"/>
                      <a:pt x="669925" y="643108"/>
                      <a:pt x="669925" y="652748"/>
                    </a:cubicBezTo>
                    <a:cubicBezTo>
                      <a:pt x="669925" y="662387"/>
                      <a:pt x="662101" y="670210"/>
                      <a:pt x="652462" y="670210"/>
                    </a:cubicBezTo>
                    <a:cubicBezTo>
                      <a:pt x="642823" y="670210"/>
                      <a:pt x="635000" y="662387"/>
                      <a:pt x="635000" y="652748"/>
                    </a:cubicBezTo>
                    <a:close/>
                    <a:moveTo>
                      <a:pt x="698500" y="652748"/>
                    </a:moveTo>
                    <a:cubicBezTo>
                      <a:pt x="698500" y="643108"/>
                      <a:pt x="706323" y="635285"/>
                      <a:pt x="715962" y="635285"/>
                    </a:cubicBezTo>
                    <a:cubicBezTo>
                      <a:pt x="725601" y="635285"/>
                      <a:pt x="733425" y="643108"/>
                      <a:pt x="733425" y="652748"/>
                    </a:cubicBezTo>
                    <a:cubicBezTo>
                      <a:pt x="733425" y="662387"/>
                      <a:pt x="725601" y="670210"/>
                      <a:pt x="715962" y="670210"/>
                    </a:cubicBezTo>
                    <a:cubicBezTo>
                      <a:pt x="706323" y="670210"/>
                      <a:pt x="698500" y="662387"/>
                      <a:pt x="698500" y="652748"/>
                    </a:cubicBezTo>
                    <a:close/>
                    <a:moveTo>
                      <a:pt x="762000" y="652748"/>
                    </a:moveTo>
                    <a:cubicBezTo>
                      <a:pt x="762000" y="643108"/>
                      <a:pt x="769823" y="635285"/>
                      <a:pt x="779462" y="635285"/>
                    </a:cubicBezTo>
                    <a:cubicBezTo>
                      <a:pt x="789101" y="635285"/>
                      <a:pt x="796925" y="643108"/>
                      <a:pt x="796925" y="652748"/>
                    </a:cubicBezTo>
                    <a:cubicBezTo>
                      <a:pt x="796925" y="662387"/>
                      <a:pt x="789101" y="670210"/>
                      <a:pt x="779462" y="670210"/>
                    </a:cubicBezTo>
                    <a:cubicBezTo>
                      <a:pt x="769823" y="670210"/>
                      <a:pt x="762000" y="662387"/>
                      <a:pt x="762000" y="652748"/>
                    </a:cubicBezTo>
                    <a:close/>
                    <a:moveTo>
                      <a:pt x="825500" y="652748"/>
                    </a:moveTo>
                    <a:cubicBezTo>
                      <a:pt x="825500" y="643108"/>
                      <a:pt x="833323" y="635285"/>
                      <a:pt x="842962" y="635285"/>
                    </a:cubicBezTo>
                    <a:cubicBezTo>
                      <a:pt x="852601" y="635285"/>
                      <a:pt x="860425" y="643108"/>
                      <a:pt x="860425" y="652748"/>
                    </a:cubicBezTo>
                    <a:cubicBezTo>
                      <a:pt x="860425" y="662387"/>
                      <a:pt x="852601" y="670210"/>
                      <a:pt x="842962" y="670210"/>
                    </a:cubicBezTo>
                    <a:cubicBezTo>
                      <a:pt x="833323" y="670210"/>
                      <a:pt x="825500" y="662387"/>
                      <a:pt x="825500" y="652748"/>
                    </a:cubicBezTo>
                    <a:close/>
                    <a:moveTo>
                      <a:pt x="889000" y="652748"/>
                    </a:moveTo>
                    <a:cubicBezTo>
                      <a:pt x="889000" y="643108"/>
                      <a:pt x="896823" y="635285"/>
                      <a:pt x="906462" y="635285"/>
                    </a:cubicBezTo>
                    <a:cubicBezTo>
                      <a:pt x="916101" y="635285"/>
                      <a:pt x="923925" y="643108"/>
                      <a:pt x="923925" y="652748"/>
                    </a:cubicBezTo>
                    <a:cubicBezTo>
                      <a:pt x="923925" y="662387"/>
                      <a:pt x="916101" y="670210"/>
                      <a:pt x="906462" y="670210"/>
                    </a:cubicBezTo>
                    <a:cubicBezTo>
                      <a:pt x="896823" y="670210"/>
                      <a:pt x="889000" y="662387"/>
                      <a:pt x="889000" y="652748"/>
                    </a:cubicBezTo>
                    <a:close/>
                    <a:moveTo>
                      <a:pt x="952500" y="652748"/>
                    </a:moveTo>
                    <a:cubicBezTo>
                      <a:pt x="952500" y="643108"/>
                      <a:pt x="960323" y="635285"/>
                      <a:pt x="969962" y="635285"/>
                    </a:cubicBezTo>
                    <a:cubicBezTo>
                      <a:pt x="979601" y="635285"/>
                      <a:pt x="987425" y="643108"/>
                      <a:pt x="987425" y="652748"/>
                    </a:cubicBezTo>
                    <a:cubicBezTo>
                      <a:pt x="987425" y="662387"/>
                      <a:pt x="979601" y="670210"/>
                      <a:pt x="969962" y="670210"/>
                    </a:cubicBezTo>
                    <a:cubicBezTo>
                      <a:pt x="960323" y="670210"/>
                      <a:pt x="952500" y="662387"/>
                      <a:pt x="952500" y="652748"/>
                    </a:cubicBezTo>
                    <a:close/>
                    <a:moveTo>
                      <a:pt x="1016000" y="652748"/>
                    </a:moveTo>
                    <a:cubicBezTo>
                      <a:pt x="1016000" y="643108"/>
                      <a:pt x="1023823" y="635285"/>
                      <a:pt x="1033462" y="635285"/>
                    </a:cubicBezTo>
                    <a:cubicBezTo>
                      <a:pt x="1043101" y="635285"/>
                      <a:pt x="1050925" y="643108"/>
                      <a:pt x="1050925" y="652748"/>
                    </a:cubicBezTo>
                    <a:cubicBezTo>
                      <a:pt x="1050925" y="662387"/>
                      <a:pt x="1043101" y="670210"/>
                      <a:pt x="1033462" y="670210"/>
                    </a:cubicBezTo>
                    <a:cubicBezTo>
                      <a:pt x="1023823" y="670210"/>
                      <a:pt x="1016000" y="662387"/>
                      <a:pt x="1016000" y="652748"/>
                    </a:cubicBezTo>
                    <a:close/>
                    <a:moveTo>
                      <a:pt x="1079500" y="652748"/>
                    </a:moveTo>
                    <a:cubicBezTo>
                      <a:pt x="1079500" y="643108"/>
                      <a:pt x="1087323" y="635285"/>
                      <a:pt x="1096962" y="635285"/>
                    </a:cubicBezTo>
                    <a:cubicBezTo>
                      <a:pt x="1106601" y="635285"/>
                      <a:pt x="1114425" y="643108"/>
                      <a:pt x="1114425" y="652748"/>
                    </a:cubicBezTo>
                    <a:cubicBezTo>
                      <a:pt x="1114425" y="662387"/>
                      <a:pt x="1106601" y="670210"/>
                      <a:pt x="1096962" y="670210"/>
                    </a:cubicBezTo>
                    <a:cubicBezTo>
                      <a:pt x="1087323" y="670210"/>
                      <a:pt x="1079500" y="662387"/>
                      <a:pt x="1079500" y="652748"/>
                    </a:cubicBezTo>
                    <a:close/>
                    <a:moveTo>
                      <a:pt x="1142714" y="652748"/>
                    </a:moveTo>
                    <a:cubicBezTo>
                      <a:pt x="1142714" y="642951"/>
                      <a:pt x="1150665" y="635000"/>
                      <a:pt x="1160462" y="635000"/>
                    </a:cubicBezTo>
                    <a:cubicBezTo>
                      <a:pt x="1170259" y="635000"/>
                      <a:pt x="1178210" y="642951"/>
                      <a:pt x="1178210" y="652748"/>
                    </a:cubicBezTo>
                    <a:cubicBezTo>
                      <a:pt x="1178210" y="662545"/>
                      <a:pt x="1170259" y="670496"/>
                      <a:pt x="1160462" y="670496"/>
                    </a:cubicBezTo>
                    <a:cubicBezTo>
                      <a:pt x="1150665" y="670496"/>
                      <a:pt x="1142714" y="662545"/>
                      <a:pt x="1142714" y="652748"/>
                    </a:cubicBezTo>
                    <a:close/>
                    <a:moveTo>
                      <a:pt x="1206214" y="652748"/>
                    </a:moveTo>
                    <a:cubicBezTo>
                      <a:pt x="1206214" y="642951"/>
                      <a:pt x="1214165" y="635000"/>
                      <a:pt x="1223962" y="635000"/>
                    </a:cubicBezTo>
                    <a:cubicBezTo>
                      <a:pt x="1233759" y="635000"/>
                      <a:pt x="1241710" y="642951"/>
                      <a:pt x="1241710" y="652748"/>
                    </a:cubicBezTo>
                    <a:cubicBezTo>
                      <a:pt x="1241710" y="662545"/>
                      <a:pt x="1233759" y="670496"/>
                      <a:pt x="1223962" y="670496"/>
                    </a:cubicBezTo>
                    <a:cubicBezTo>
                      <a:pt x="1214165" y="670496"/>
                      <a:pt x="1206214" y="662545"/>
                      <a:pt x="1206214" y="652748"/>
                    </a:cubicBezTo>
                    <a:close/>
                    <a:moveTo>
                      <a:pt x="1269714" y="652748"/>
                    </a:moveTo>
                    <a:cubicBezTo>
                      <a:pt x="1269714" y="642951"/>
                      <a:pt x="1277665" y="635000"/>
                      <a:pt x="1287462" y="635000"/>
                    </a:cubicBezTo>
                    <a:cubicBezTo>
                      <a:pt x="1297259" y="635000"/>
                      <a:pt x="1305210" y="642951"/>
                      <a:pt x="1305210" y="652748"/>
                    </a:cubicBezTo>
                    <a:cubicBezTo>
                      <a:pt x="1305210" y="662545"/>
                      <a:pt x="1297259" y="670496"/>
                      <a:pt x="1287462" y="670496"/>
                    </a:cubicBezTo>
                    <a:cubicBezTo>
                      <a:pt x="1277665" y="670496"/>
                      <a:pt x="1269714" y="662545"/>
                      <a:pt x="1269714" y="652748"/>
                    </a:cubicBezTo>
                    <a:close/>
                    <a:moveTo>
                      <a:pt x="1333214" y="652748"/>
                    </a:moveTo>
                    <a:cubicBezTo>
                      <a:pt x="1333214" y="642951"/>
                      <a:pt x="1341165" y="635000"/>
                      <a:pt x="1350962" y="635000"/>
                    </a:cubicBezTo>
                    <a:cubicBezTo>
                      <a:pt x="1360759" y="635000"/>
                      <a:pt x="1368710" y="642951"/>
                      <a:pt x="1368710" y="652748"/>
                    </a:cubicBezTo>
                    <a:cubicBezTo>
                      <a:pt x="1368710" y="662545"/>
                      <a:pt x="1360759" y="670496"/>
                      <a:pt x="1350962" y="670496"/>
                    </a:cubicBezTo>
                    <a:cubicBezTo>
                      <a:pt x="1341165" y="670496"/>
                      <a:pt x="1333214" y="662545"/>
                      <a:pt x="1333214" y="652748"/>
                    </a:cubicBezTo>
                    <a:close/>
                    <a:moveTo>
                      <a:pt x="1396714" y="652748"/>
                    </a:moveTo>
                    <a:cubicBezTo>
                      <a:pt x="1396714" y="642951"/>
                      <a:pt x="1404665" y="635000"/>
                      <a:pt x="1414462" y="635000"/>
                    </a:cubicBezTo>
                    <a:cubicBezTo>
                      <a:pt x="1424259" y="635000"/>
                      <a:pt x="1432210" y="642951"/>
                      <a:pt x="1432210" y="652748"/>
                    </a:cubicBezTo>
                    <a:cubicBezTo>
                      <a:pt x="1432210" y="662545"/>
                      <a:pt x="1424259" y="670496"/>
                      <a:pt x="1414462" y="670496"/>
                    </a:cubicBezTo>
                    <a:cubicBezTo>
                      <a:pt x="1404665" y="670496"/>
                      <a:pt x="1396714" y="662545"/>
                      <a:pt x="1396714" y="652748"/>
                    </a:cubicBezTo>
                    <a:close/>
                    <a:moveTo>
                      <a:pt x="1460214" y="652748"/>
                    </a:moveTo>
                    <a:cubicBezTo>
                      <a:pt x="1460214" y="642951"/>
                      <a:pt x="1468165" y="635000"/>
                      <a:pt x="1477962" y="635000"/>
                    </a:cubicBezTo>
                    <a:cubicBezTo>
                      <a:pt x="1487759" y="635000"/>
                      <a:pt x="1495710" y="642951"/>
                      <a:pt x="1495710" y="652748"/>
                    </a:cubicBezTo>
                    <a:cubicBezTo>
                      <a:pt x="1495710" y="662545"/>
                      <a:pt x="1487759" y="670496"/>
                      <a:pt x="1477962" y="670496"/>
                    </a:cubicBezTo>
                    <a:cubicBezTo>
                      <a:pt x="1468165" y="670496"/>
                      <a:pt x="1460214" y="662545"/>
                      <a:pt x="1460214" y="652748"/>
                    </a:cubicBezTo>
                    <a:close/>
                    <a:moveTo>
                      <a:pt x="1523714" y="652748"/>
                    </a:moveTo>
                    <a:cubicBezTo>
                      <a:pt x="1523714" y="642951"/>
                      <a:pt x="1531665" y="635000"/>
                      <a:pt x="1541462" y="635000"/>
                    </a:cubicBezTo>
                    <a:cubicBezTo>
                      <a:pt x="1551259" y="635000"/>
                      <a:pt x="1559210" y="642951"/>
                      <a:pt x="1559210" y="652748"/>
                    </a:cubicBezTo>
                    <a:cubicBezTo>
                      <a:pt x="1559210" y="662545"/>
                      <a:pt x="1551259" y="670496"/>
                      <a:pt x="1541462" y="670496"/>
                    </a:cubicBezTo>
                    <a:cubicBezTo>
                      <a:pt x="1531665" y="670496"/>
                      <a:pt x="1523714" y="662545"/>
                      <a:pt x="1523714" y="652748"/>
                    </a:cubicBezTo>
                    <a:close/>
                    <a:moveTo>
                      <a:pt x="1586928" y="652748"/>
                    </a:moveTo>
                    <a:cubicBezTo>
                      <a:pt x="1586928" y="642793"/>
                      <a:pt x="1595007" y="634714"/>
                      <a:pt x="1604962" y="634714"/>
                    </a:cubicBezTo>
                    <a:cubicBezTo>
                      <a:pt x="1614917" y="634714"/>
                      <a:pt x="1622996" y="642793"/>
                      <a:pt x="1622996" y="652748"/>
                    </a:cubicBezTo>
                    <a:cubicBezTo>
                      <a:pt x="1622996" y="662702"/>
                      <a:pt x="1614917" y="670782"/>
                      <a:pt x="1604962" y="670782"/>
                    </a:cubicBezTo>
                    <a:cubicBezTo>
                      <a:pt x="1595007" y="670782"/>
                      <a:pt x="1586928" y="662702"/>
                      <a:pt x="1586928" y="652748"/>
                    </a:cubicBezTo>
                    <a:close/>
                    <a:moveTo>
                      <a:pt x="1650428" y="652748"/>
                    </a:moveTo>
                    <a:cubicBezTo>
                      <a:pt x="1650428" y="642793"/>
                      <a:pt x="1658507" y="634714"/>
                      <a:pt x="1668462" y="634714"/>
                    </a:cubicBezTo>
                    <a:cubicBezTo>
                      <a:pt x="1678417" y="634714"/>
                      <a:pt x="1686496" y="642793"/>
                      <a:pt x="1686496" y="652748"/>
                    </a:cubicBezTo>
                    <a:cubicBezTo>
                      <a:pt x="1686496" y="662702"/>
                      <a:pt x="1678417" y="670782"/>
                      <a:pt x="1668462" y="670782"/>
                    </a:cubicBezTo>
                    <a:cubicBezTo>
                      <a:pt x="1658507" y="670782"/>
                      <a:pt x="1650428" y="662702"/>
                      <a:pt x="1650428" y="652748"/>
                    </a:cubicBezTo>
                    <a:close/>
                    <a:moveTo>
                      <a:pt x="1713928" y="652748"/>
                    </a:moveTo>
                    <a:cubicBezTo>
                      <a:pt x="1713928" y="642793"/>
                      <a:pt x="1722007" y="634714"/>
                      <a:pt x="1731962" y="634714"/>
                    </a:cubicBezTo>
                    <a:cubicBezTo>
                      <a:pt x="1741917" y="634714"/>
                      <a:pt x="1749996" y="642793"/>
                      <a:pt x="1749996" y="652748"/>
                    </a:cubicBezTo>
                    <a:cubicBezTo>
                      <a:pt x="1749996" y="662702"/>
                      <a:pt x="1741917" y="670782"/>
                      <a:pt x="1731962" y="670782"/>
                    </a:cubicBezTo>
                    <a:cubicBezTo>
                      <a:pt x="1722007" y="670782"/>
                      <a:pt x="1713928" y="662702"/>
                      <a:pt x="1713928" y="652748"/>
                    </a:cubicBezTo>
                    <a:close/>
                    <a:moveTo>
                      <a:pt x="1777428" y="652748"/>
                    </a:moveTo>
                    <a:cubicBezTo>
                      <a:pt x="1777428" y="642793"/>
                      <a:pt x="1785507" y="634714"/>
                      <a:pt x="1795462" y="634714"/>
                    </a:cubicBezTo>
                    <a:cubicBezTo>
                      <a:pt x="1805417" y="634714"/>
                      <a:pt x="1813496" y="642793"/>
                      <a:pt x="1813496" y="652748"/>
                    </a:cubicBezTo>
                    <a:cubicBezTo>
                      <a:pt x="1813496" y="662702"/>
                      <a:pt x="1805417" y="670782"/>
                      <a:pt x="1795462" y="670782"/>
                    </a:cubicBezTo>
                    <a:cubicBezTo>
                      <a:pt x="1785507" y="670782"/>
                      <a:pt x="1777428" y="662702"/>
                      <a:pt x="1777428" y="652748"/>
                    </a:cubicBezTo>
                    <a:close/>
                    <a:moveTo>
                      <a:pt x="1840928" y="652748"/>
                    </a:moveTo>
                    <a:cubicBezTo>
                      <a:pt x="1840928" y="642793"/>
                      <a:pt x="1849007" y="634714"/>
                      <a:pt x="1858962" y="634714"/>
                    </a:cubicBezTo>
                    <a:cubicBezTo>
                      <a:pt x="1868917" y="634714"/>
                      <a:pt x="1876996" y="642793"/>
                      <a:pt x="1876996" y="652748"/>
                    </a:cubicBezTo>
                    <a:cubicBezTo>
                      <a:pt x="1876996" y="662702"/>
                      <a:pt x="1868917" y="670782"/>
                      <a:pt x="1858962" y="670782"/>
                    </a:cubicBezTo>
                    <a:cubicBezTo>
                      <a:pt x="1849007" y="670782"/>
                      <a:pt x="1840928" y="662702"/>
                      <a:pt x="1840928" y="652748"/>
                    </a:cubicBezTo>
                    <a:close/>
                    <a:moveTo>
                      <a:pt x="1904142" y="652748"/>
                    </a:moveTo>
                    <a:cubicBezTo>
                      <a:pt x="1904142" y="642635"/>
                      <a:pt x="1912350" y="634428"/>
                      <a:pt x="1922462" y="634428"/>
                    </a:cubicBezTo>
                    <a:cubicBezTo>
                      <a:pt x="1932575" y="634428"/>
                      <a:pt x="1940782" y="642635"/>
                      <a:pt x="1940782" y="652748"/>
                    </a:cubicBezTo>
                    <a:cubicBezTo>
                      <a:pt x="1940782" y="662860"/>
                      <a:pt x="1932575" y="671067"/>
                      <a:pt x="1922462" y="671067"/>
                    </a:cubicBezTo>
                    <a:cubicBezTo>
                      <a:pt x="1912350" y="671067"/>
                      <a:pt x="1904142" y="662860"/>
                      <a:pt x="1904142" y="652748"/>
                    </a:cubicBezTo>
                    <a:close/>
                    <a:moveTo>
                      <a:pt x="1967642" y="652748"/>
                    </a:moveTo>
                    <a:cubicBezTo>
                      <a:pt x="1967642" y="642635"/>
                      <a:pt x="1975850" y="634428"/>
                      <a:pt x="1985962" y="634428"/>
                    </a:cubicBezTo>
                    <a:cubicBezTo>
                      <a:pt x="1996075" y="634428"/>
                      <a:pt x="2004282" y="642635"/>
                      <a:pt x="2004282" y="652748"/>
                    </a:cubicBezTo>
                    <a:cubicBezTo>
                      <a:pt x="2004282" y="662860"/>
                      <a:pt x="1996075" y="671067"/>
                      <a:pt x="1985962" y="671067"/>
                    </a:cubicBezTo>
                    <a:cubicBezTo>
                      <a:pt x="1975850" y="671067"/>
                      <a:pt x="1967642" y="662860"/>
                      <a:pt x="1967642" y="652748"/>
                    </a:cubicBezTo>
                    <a:close/>
                    <a:moveTo>
                      <a:pt x="2031142" y="652748"/>
                    </a:moveTo>
                    <a:cubicBezTo>
                      <a:pt x="2031142" y="642635"/>
                      <a:pt x="2039350" y="634428"/>
                      <a:pt x="2049462" y="634428"/>
                    </a:cubicBezTo>
                    <a:cubicBezTo>
                      <a:pt x="2059575" y="634428"/>
                      <a:pt x="2067782" y="642635"/>
                      <a:pt x="2067782" y="652748"/>
                    </a:cubicBezTo>
                    <a:cubicBezTo>
                      <a:pt x="2067782" y="662860"/>
                      <a:pt x="2059575" y="671067"/>
                      <a:pt x="2049462" y="671067"/>
                    </a:cubicBezTo>
                    <a:cubicBezTo>
                      <a:pt x="2039350" y="671067"/>
                      <a:pt x="2031142" y="662860"/>
                      <a:pt x="2031142" y="652748"/>
                    </a:cubicBezTo>
                    <a:close/>
                    <a:moveTo>
                      <a:pt x="2095500" y="652748"/>
                    </a:moveTo>
                    <a:cubicBezTo>
                      <a:pt x="2095500" y="643108"/>
                      <a:pt x="2103323" y="635285"/>
                      <a:pt x="2112962" y="635285"/>
                    </a:cubicBezTo>
                    <a:cubicBezTo>
                      <a:pt x="2122601" y="635285"/>
                      <a:pt x="2130425" y="643108"/>
                      <a:pt x="2130425" y="652748"/>
                    </a:cubicBezTo>
                    <a:cubicBezTo>
                      <a:pt x="2130425" y="662387"/>
                      <a:pt x="2122601" y="670210"/>
                      <a:pt x="2112962" y="670210"/>
                    </a:cubicBezTo>
                    <a:cubicBezTo>
                      <a:pt x="2103323" y="670210"/>
                      <a:pt x="2095500" y="662387"/>
                      <a:pt x="2095500" y="652748"/>
                    </a:cubicBezTo>
                    <a:close/>
                    <a:moveTo>
                      <a:pt x="2159285" y="652748"/>
                    </a:moveTo>
                    <a:cubicBezTo>
                      <a:pt x="2159285" y="643266"/>
                      <a:pt x="2166981" y="635571"/>
                      <a:pt x="2176462" y="635571"/>
                    </a:cubicBezTo>
                    <a:cubicBezTo>
                      <a:pt x="2185944" y="635571"/>
                      <a:pt x="2193639" y="643266"/>
                      <a:pt x="2193639" y="652748"/>
                    </a:cubicBezTo>
                    <a:cubicBezTo>
                      <a:pt x="2193639" y="662229"/>
                      <a:pt x="2185944" y="669925"/>
                      <a:pt x="2176462" y="669925"/>
                    </a:cubicBezTo>
                    <a:cubicBezTo>
                      <a:pt x="2166981" y="669925"/>
                      <a:pt x="2159285" y="662229"/>
                      <a:pt x="2159285" y="652748"/>
                    </a:cubicBezTo>
                    <a:close/>
                    <a:moveTo>
                      <a:pt x="2222500" y="652748"/>
                    </a:moveTo>
                    <a:cubicBezTo>
                      <a:pt x="2222500" y="643108"/>
                      <a:pt x="2230323" y="635285"/>
                      <a:pt x="2239962" y="635285"/>
                    </a:cubicBezTo>
                    <a:cubicBezTo>
                      <a:pt x="2249601" y="635285"/>
                      <a:pt x="2257425" y="643108"/>
                      <a:pt x="2257425" y="652748"/>
                    </a:cubicBezTo>
                    <a:cubicBezTo>
                      <a:pt x="2257425" y="662387"/>
                      <a:pt x="2249601" y="670210"/>
                      <a:pt x="2239962" y="670210"/>
                    </a:cubicBezTo>
                    <a:cubicBezTo>
                      <a:pt x="2230323" y="670210"/>
                      <a:pt x="2222500" y="662387"/>
                      <a:pt x="2222500" y="652748"/>
                    </a:cubicBezTo>
                    <a:close/>
                    <a:moveTo>
                      <a:pt x="2286000" y="652748"/>
                    </a:moveTo>
                    <a:cubicBezTo>
                      <a:pt x="2286000" y="643108"/>
                      <a:pt x="2293823" y="635285"/>
                      <a:pt x="2303462" y="635285"/>
                    </a:cubicBezTo>
                    <a:cubicBezTo>
                      <a:pt x="2313101" y="635285"/>
                      <a:pt x="2320925" y="643108"/>
                      <a:pt x="2320925" y="652748"/>
                    </a:cubicBezTo>
                    <a:cubicBezTo>
                      <a:pt x="2320925" y="662387"/>
                      <a:pt x="2313101" y="670210"/>
                      <a:pt x="2303462" y="670210"/>
                    </a:cubicBezTo>
                    <a:cubicBezTo>
                      <a:pt x="2293823" y="670210"/>
                      <a:pt x="2286000" y="662387"/>
                      <a:pt x="2286000" y="652748"/>
                    </a:cubicBezTo>
                    <a:close/>
                    <a:moveTo>
                      <a:pt x="63500" y="716248"/>
                    </a:moveTo>
                    <a:cubicBezTo>
                      <a:pt x="63500" y="706608"/>
                      <a:pt x="71323" y="698785"/>
                      <a:pt x="80962" y="698785"/>
                    </a:cubicBezTo>
                    <a:cubicBezTo>
                      <a:pt x="90601" y="698785"/>
                      <a:pt x="98425" y="706608"/>
                      <a:pt x="98425" y="716248"/>
                    </a:cubicBezTo>
                    <a:cubicBezTo>
                      <a:pt x="98425" y="725887"/>
                      <a:pt x="90601" y="733710"/>
                      <a:pt x="80962" y="733710"/>
                    </a:cubicBezTo>
                    <a:cubicBezTo>
                      <a:pt x="71323" y="733710"/>
                      <a:pt x="63500" y="725887"/>
                      <a:pt x="63500" y="716248"/>
                    </a:cubicBezTo>
                    <a:close/>
                    <a:moveTo>
                      <a:pt x="127000" y="716248"/>
                    </a:moveTo>
                    <a:cubicBezTo>
                      <a:pt x="127000" y="706608"/>
                      <a:pt x="134823" y="698785"/>
                      <a:pt x="144462" y="698785"/>
                    </a:cubicBezTo>
                    <a:cubicBezTo>
                      <a:pt x="154101" y="698785"/>
                      <a:pt x="161925" y="706608"/>
                      <a:pt x="161925" y="716248"/>
                    </a:cubicBezTo>
                    <a:cubicBezTo>
                      <a:pt x="161925" y="725887"/>
                      <a:pt x="154101" y="733710"/>
                      <a:pt x="144462" y="733710"/>
                    </a:cubicBezTo>
                    <a:cubicBezTo>
                      <a:pt x="134823" y="733710"/>
                      <a:pt x="127000" y="725887"/>
                      <a:pt x="127000" y="716248"/>
                    </a:cubicBezTo>
                    <a:close/>
                    <a:moveTo>
                      <a:pt x="190500" y="716248"/>
                    </a:moveTo>
                    <a:cubicBezTo>
                      <a:pt x="190500" y="706608"/>
                      <a:pt x="198323" y="698785"/>
                      <a:pt x="207962" y="698785"/>
                    </a:cubicBezTo>
                    <a:cubicBezTo>
                      <a:pt x="217601" y="698785"/>
                      <a:pt x="225425" y="706608"/>
                      <a:pt x="225425" y="716248"/>
                    </a:cubicBezTo>
                    <a:cubicBezTo>
                      <a:pt x="225425" y="725887"/>
                      <a:pt x="217601" y="733710"/>
                      <a:pt x="207962" y="733710"/>
                    </a:cubicBezTo>
                    <a:cubicBezTo>
                      <a:pt x="198323" y="733710"/>
                      <a:pt x="190500" y="725887"/>
                      <a:pt x="190500" y="716248"/>
                    </a:cubicBezTo>
                    <a:close/>
                    <a:moveTo>
                      <a:pt x="254285" y="716248"/>
                    </a:moveTo>
                    <a:cubicBezTo>
                      <a:pt x="254285" y="706766"/>
                      <a:pt x="261980" y="699071"/>
                      <a:pt x="271462" y="699071"/>
                    </a:cubicBezTo>
                    <a:cubicBezTo>
                      <a:pt x="280944" y="699071"/>
                      <a:pt x="288639" y="706766"/>
                      <a:pt x="288639" y="716248"/>
                    </a:cubicBezTo>
                    <a:cubicBezTo>
                      <a:pt x="288639" y="725729"/>
                      <a:pt x="280944" y="733425"/>
                      <a:pt x="271462" y="733425"/>
                    </a:cubicBezTo>
                    <a:cubicBezTo>
                      <a:pt x="261980" y="733425"/>
                      <a:pt x="254285" y="725729"/>
                      <a:pt x="254285" y="716248"/>
                    </a:cubicBezTo>
                    <a:close/>
                    <a:moveTo>
                      <a:pt x="317785" y="716248"/>
                    </a:moveTo>
                    <a:cubicBezTo>
                      <a:pt x="317785" y="706766"/>
                      <a:pt x="325480" y="699071"/>
                      <a:pt x="334962" y="699071"/>
                    </a:cubicBezTo>
                    <a:cubicBezTo>
                      <a:pt x="344444" y="699071"/>
                      <a:pt x="352139" y="706766"/>
                      <a:pt x="352139" y="716248"/>
                    </a:cubicBezTo>
                    <a:cubicBezTo>
                      <a:pt x="352139" y="725729"/>
                      <a:pt x="344444" y="733425"/>
                      <a:pt x="334962" y="733425"/>
                    </a:cubicBezTo>
                    <a:cubicBezTo>
                      <a:pt x="325480" y="733425"/>
                      <a:pt x="317785" y="725729"/>
                      <a:pt x="317785" y="716248"/>
                    </a:cubicBezTo>
                    <a:close/>
                    <a:moveTo>
                      <a:pt x="381285" y="716248"/>
                    </a:moveTo>
                    <a:cubicBezTo>
                      <a:pt x="381285" y="706766"/>
                      <a:pt x="388980" y="699071"/>
                      <a:pt x="398462" y="699071"/>
                    </a:cubicBezTo>
                    <a:cubicBezTo>
                      <a:pt x="407944" y="699071"/>
                      <a:pt x="415639" y="706766"/>
                      <a:pt x="415639" y="716248"/>
                    </a:cubicBezTo>
                    <a:cubicBezTo>
                      <a:pt x="415639" y="725729"/>
                      <a:pt x="407944" y="733425"/>
                      <a:pt x="398462" y="733425"/>
                    </a:cubicBezTo>
                    <a:cubicBezTo>
                      <a:pt x="388980" y="733425"/>
                      <a:pt x="381285" y="725729"/>
                      <a:pt x="381285" y="716248"/>
                    </a:cubicBezTo>
                    <a:close/>
                    <a:moveTo>
                      <a:pt x="444500" y="716248"/>
                    </a:moveTo>
                    <a:cubicBezTo>
                      <a:pt x="444500" y="706608"/>
                      <a:pt x="452323" y="698785"/>
                      <a:pt x="461962" y="698785"/>
                    </a:cubicBezTo>
                    <a:cubicBezTo>
                      <a:pt x="471601" y="698785"/>
                      <a:pt x="479425" y="706608"/>
                      <a:pt x="479425" y="716248"/>
                    </a:cubicBezTo>
                    <a:cubicBezTo>
                      <a:pt x="479425" y="725887"/>
                      <a:pt x="471601" y="733710"/>
                      <a:pt x="461962" y="733710"/>
                    </a:cubicBezTo>
                    <a:cubicBezTo>
                      <a:pt x="452323" y="733710"/>
                      <a:pt x="444500" y="725887"/>
                      <a:pt x="444500" y="716248"/>
                    </a:cubicBezTo>
                    <a:close/>
                    <a:moveTo>
                      <a:pt x="508000" y="716248"/>
                    </a:moveTo>
                    <a:cubicBezTo>
                      <a:pt x="508000" y="706608"/>
                      <a:pt x="515823" y="698785"/>
                      <a:pt x="525462" y="698785"/>
                    </a:cubicBezTo>
                    <a:cubicBezTo>
                      <a:pt x="535101" y="698785"/>
                      <a:pt x="542925" y="706608"/>
                      <a:pt x="542925" y="716248"/>
                    </a:cubicBezTo>
                    <a:cubicBezTo>
                      <a:pt x="542925" y="725887"/>
                      <a:pt x="535101" y="733710"/>
                      <a:pt x="525462" y="733710"/>
                    </a:cubicBezTo>
                    <a:cubicBezTo>
                      <a:pt x="515823" y="733710"/>
                      <a:pt x="508000" y="725887"/>
                      <a:pt x="508000" y="716248"/>
                    </a:cubicBezTo>
                    <a:close/>
                    <a:moveTo>
                      <a:pt x="571500" y="716248"/>
                    </a:moveTo>
                    <a:cubicBezTo>
                      <a:pt x="571500" y="706608"/>
                      <a:pt x="579323" y="698785"/>
                      <a:pt x="588962" y="698785"/>
                    </a:cubicBezTo>
                    <a:cubicBezTo>
                      <a:pt x="598601" y="698785"/>
                      <a:pt x="606425" y="706608"/>
                      <a:pt x="606425" y="716248"/>
                    </a:cubicBezTo>
                    <a:cubicBezTo>
                      <a:pt x="606425" y="725887"/>
                      <a:pt x="598601" y="733710"/>
                      <a:pt x="588962" y="733710"/>
                    </a:cubicBezTo>
                    <a:cubicBezTo>
                      <a:pt x="579323" y="733710"/>
                      <a:pt x="571500" y="725887"/>
                      <a:pt x="571500" y="716248"/>
                    </a:cubicBezTo>
                    <a:close/>
                    <a:moveTo>
                      <a:pt x="635000" y="716248"/>
                    </a:moveTo>
                    <a:cubicBezTo>
                      <a:pt x="635000" y="706608"/>
                      <a:pt x="642823" y="698785"/>
                      <a:pt x="652462" y="698785"/>
                    </a:cubicBezTo>
                    <a:cubicBezTo>
                      <a:pt x="662101" y="698785"/>
                      <a:pt x="669925" y="706608"/>
                      <a:pt x="669925" y="716248"/>
                    </a:cubicBezTo>
                    <a:cubicBezTo>
                      <a:pt x="669925" y="725887"/>
                      <a:pt x="662101" y="733710"/>
                      <a:pt x="652462" y="733710"/>
                    </a:cubicBezTo>
                    <a:cubicBezTo>
                      <a:pt x="642823" y="733710"/>
                      <a:pt x="635000" y="725887"/>
                      <a:pt x="635000" y="716248"/>
                    </a:cubicBezTo>
                    <a:close/>
                    <a:moveTo>
                      <a:pt x="698500" y="716248"/>
                    </a:moveTo>
                    <a:cubicBezTo>
                      <a:pt x="698500" y="706608"/>
                      <a:pt x="706323" y="698785"/>
                      <a:pt x="715962" y="698785"/>
                    </a:cubicBezTo>
                    <a:cubicBezTo>
                      <a:pt x="725601" y="698785"/>
                      <a:pt x="733425" y="706608"/>
                      <a:pt x="733425" y="716248"/>
                    </a:cubicBezTo>
                    <a:cubicBezTo>
                      <a:pt x="733425" y="725887"/>
                      <a:pt x="725601" y="733710"/>
                      <a:pt x="715962" y="733710"/>
                    </a:cubicBezTo>
                    <a:cubicBezTo>
                      <a:pt x="706323" y="733710"/>
                      <a:pt x="698500" y="725887"/>
                      <a:pt x="698500" y="716248"/>
                    </a:cubicBezTo>
                    <a:close/>
                    <a:moveTo>
                      <a:pt x="762000" y="716248"/>
                    </a:moveTo>
                    <a:cubicBezTo>
                      <a:pt x="762000" y="706608"/>
                      <a:pt x="769823" y="698785"/>
                      <a:pt x="779462" y="698785"/>
                    </a:cubicBezTo>
                    <a:cubicBezTo>
                      <a:pt x="789101" y="698785"/>
                      <a:pt x="796925" y="706608"/>
                      <a:pt x="796925" y="716248"/>
                    </a:cubicBezTo>
                    <a:cubicBezTo>
                      <a:pt x="796925" y="725887"/>
                      <a:pt x="789101" y="733710"/>
                      <a:pt x="779462" y="733710"/>
                    </a:cubicBezTo>
                    <a:cubicBezTo>
                      <a:pt x="769823" y="733710"/>
                      <a:pt x="762000" y="725887"/>
                      <a:pt x="762000" y="716248"/>
                    </a:cubicBezTo>
                    <a:close/>
                    <a:moveTo>
                      <a:pt x="825500" y="716248"/>
                    </a:moveTo>
                    <a:cubicBezTo>
                      <a:pt x="825500" y="706608"/>
                      <a:pt x="833323" y="698785"/>
                      <a:pt x="842962" y="698785"/>
                    </a:cubicBezTo>
                    <a:cubicBezTo>
                      <a:pt x="852601" y="698785"/>
                      <a:pt x="860425" y="706608"/>
                      <a:pt x="860425" y="716248"/>
                    </a:cubicBezTo>
                    <a:cubicBezTo>
                      <a:pt x="860425" y="725887"/>
                      <a:pt x="852601" y="733710"/>
                      <a:pt x="842962" y="733710"/>
                    </a:cubicBezTo>
                    <a:cubicBezTo>
                      <a:pt x="833323" y="733710"/>
                      <a:pt x="825500" y="725887"/>
                      <a:pt x="825500" y="716248"/>
                    </a:cubicBezTo>
                    <a:close/>
                    <a:moveTo>
                      <a:pt x="889000" y="716248"/>
                    </a:moveTo>
                    <a:cubicBezTo>
                      <a:pt x="889000" y="706608"/>
                      <a:pt x="896823" y="698785"/>
                      <a:pt x="906462" y="698785"/>
                    </a:cubicBezTo>
                    <a:cubicBezTo>
                      <a:pt x="916101" y="698785"/>
                      <a:pt x="923925" y="706608"/>
                      <a:pt x="923925" y="716248"/>
                    </a:cubicBezTo>
                    <a:cubicBezTo>
                      <a:pt x="923925" y="725887"/>
                      <a:pt x="916101" y="733710"/>
                      <a:pt x="906462" y="733710"/>
                    </a:cubicBezTo>
                    <a:cubicBezTo>
                      <a:pt x="896823" y="733710"/>
                      <a:pt x="889000" y="725887"/>
                      <a:pt x="889000" y="716248"/>
                    </a:cubicBezTo>
                    <a:close/>
                    <a:moveTo>
                      <a:pt x="952500" y="716248"/>
                    </a:moveTo>
                    <a:cubicBezTo>
                      <a:pt x="952500" y="706608"/>
                      <a:pt x="960323" y="698785"/>
                      <a:pt x="969962" y="698785"/>
                    </a:cubicBezTo>
                    <a:cubicBezTo>
                      <a:pt x="979601" y="698785"/>
                      <a:pt x="987425" y="706608"/>
                      <a:pt x="987425" y="716248"/>
                    </a:cubicBezTo>
                    <a:cubicBezTo>
                      <a:pt x="987425" y="725887"/>
                      <a:pt x="979601" y="733710"/>
                      <a:pt x="969962" y="733710"/>
                    </a:cubicBezTo>
                    <a:cubicBezTo>
                      <a:pt x="960323" y="733710"/>
                      <a:pt x="952500" y="725887"/>
                      <a:pt x="952500" y="716248"/>
                    </a:cubicBezTo>
                    <a:close/>
                    <a:moveTo>
                      <a:pt x="1016000" y="716248"/>
                    </a:moveTo>
                    <a:cubicBezTo>
                      <a:pt x="1016000" y="706608"/>
                      <a:pt x="1023823" y="698785"/>
                      <a:pt x="1033462" y="698785"/>
                    </a:cubicBezTo>
                    <a:cubicBezTo>
                      <a:pt x="1043101" y="698785"/>
                      <a:pt x="1050925" y="706608"/>
                      <a:pt x="1050925" y="716248"/>
                    </a:cubicBezTo>
                    <a:cubicBezTo>
                      <a:pt x="1050925" y="725887"/>
                      <a:pt x="1043101" y="733710"/>
                      <a:pt x="1033462" y="733710"/>
                    </a:cubicBezTo>
                    <a:cubicBezTo>
                      <a:pt x="1023823" y="733710"/>
                      <a:pt x="1016000" y="725887"/>
                      <a:pt x="1016000" y="716248"/>
                    </a:cubicBezTo>
                    <a:close/>
                    <a:moveTo>
                      <a:pt x="1079500" y="716248"/>
                    </a:moveTo>
                    <a:cubicBezTo>
                      <a:pt x="1079500" y="706608"/>
                      <a:pt x="1087323" y="698785"/>
                      <a:pt x="1096962" y="698785"/>
                    </a:cubicBezTo>
                    <a:cubicBezTo>
                      <a:pt x="1106601" y="698785"/>
                      <a:pt x="1114425" y="706608"/>
                      <a:pt x="1114425" y="716248"/>
                    </a:cubicBezTo>
                    <a:cubicBezTo>
                      <a:pt x="1114425" y="725887"/>
                      <a:pt x="1106601" y="733710"/>
                      <a:pt x="1096962" y="733710"/>
                    </a:cubicBezTo>
                    <a:cubicBezTo>
                      <a:pt x="1087323" y="733710"/>
                      <a:pt x="1079500" y="725887"/>
                      <a:pt x="1079500" y="716248"/>
                    </a:cubicBezTo>
                    <a:close/>
                    <a:moveTo>
                      <a:pt x="1142714" y="716248"/>
                    </a:moveTo>
                    <a:cubicBezTo>
                      <a:pt x="1142714" y="706451"/>
                      <a:pt x="1150665" y="698500"/>
                      <a:pt x="1160462" y="698500"/>
                    </a:cubicBezTo>
                    <a:cubicBezTo>
                      <a:pt x="1170259" y="698500"/>
                      <a:pt x="1178210" y="706451"/>
                      <a:pt x="1178210" y="716248"/>
                    </a:cubicBezTo>
                    <a:cubicBezTo>
                      <a:pt x="1178210" y="726045"/>
                      <a:pt x="1170259" y="733996"/>
                      <a:pt x="1160462" y="733996"/>
                    </a:cubicBezTo>
                    <a:cubicBezTo>
                      <a:pt x="1150665" y="733996"/>
                      <a:pt x="1142714" y="726045"/>
                      <a:pt x="1142714" y="716248"/>
                    </a:cubicBezTo>
                    <a:close/>
                    <a:moveTo>
                      <a:pt x="1206214" y="716248"/>
                    </a:moveTo>
                    <a:cubicBezTo>
                      <a:pt x="1206214" y="706451"/>
                      <a:pt x="1214165" y="698500"/>
                      <a:pt x="1223962" y="698500"/>
                    </a:cubicBezTo>
                    <a:cubicBezTo>
                      <a:pt x="1233759" y="698500"/>
                      <a:pt x="1241710" y="706451"/>
                      <a:pt x="1241710" y="716248"/>
                    </a:cubicBezTo>
                    <a:cubicBezTo>
                      <a:pt x="1241710" y="726045"/>
                      <a:pt x="1233759" y="733996"/>
                      <a:pt x="1223962" y="733996"/>
                    </a:cubicBezTo>
                    <a:cubicBezTo>
                      <a:pt x="1214165" y="733996"/>
                      <a:pt x="1206214" y="726045"/>
                      <a:pt x="1206214" y="716248"/>
                    </a:cubicBezTo>
                    <a:close/>
                    <a:moveTo>
                      <a:pt x="1269714" y="716248"/>
                    </a:moveTo>
                    <a:cubicBezTo>
                      <a:pt x="1269714" y="706451"/>
                      <a:pt x="1277665" y="698500"/>
                      <a:pt x="1287462" y="698500"/>
                    </a:cubicBezTo>
                    <a:cubicBezTo>
                      <a:pt x="1297259" y="698500"/>
                      <a:pt x="1305210" y="706451"/>
                      <a:pt x="1305210" y="716248"/>
                    </a:cubicBezTo>
                    <a:cubicBezTo>
                      <a:pt x="1305210" y="726045"/>
                      <a:pt x="1297259" y="733996"/>
                      <a:pt x="1287462" y="733996"/>
                    </a:cubicBezTo>
                    <a:cubicBezTo>
                      <a:pt x="1277665" y="733996"/>
                      <a:pt x="1269714" y="726045"/>
                      <a:pt x="1269714" y="716248"/>
                    </a:cubicBezTo>
                    <a:close/>
                    <a:moveTo>
                      <a:pt x="1333214" y="716248"/>
                    </a:moveTo>
                    <a:cubicBezTo>
                      <a:pt x="1333214" y="706451"/>
                      <a:pt x="1341165" y="698500"/>
                      <a:pt x="1350962" y="698500"/>
                    </a:cubicBezTo>
                    <a:cubicBezTo>
                      <a:pt x="1360759" y="698500"/>
                      <a:pt x="1368710" y="706451"/>
                      <a:pt x="1368710" y="716248"/>
                    </a:cubicBezTo>
                    <a:cubicBezTo>
                      <a:pt x="1368710" y="726045"/>
                      <a:pt x="1360759" y="733996"/>
                      <a:pt x="1350962" y="733996"/>
                    </a:cubicBezTo>
                    <a:cubicBezTo>
                      <a:pt x="1341165" y="733996"/>
                      <a:pt x="1333214" y="726045"/>
                      <a:pt x="1333214" y="716248"/>
                    </a:cubicBezTo>
                    <a:close/>
                    <a:moveTo>
                      <a:pt x="1396714" y="716248"/>
                    </a:moveTo>
                    <a:cubicBezTo>
                      <a:pt x="1396714" y="706451"/>
                      <a:pt x="1404665" y="698500"/>
                      <a:pt x="1414462" y="698500"/>
                    </a:cubicBezTo>
                    <a:cubicBezTo>
                      <a:pt x="1424259" y="698500"/>
                      <a:pt x="1432210" y="706451"/>
                      <a:pt x="1432210" y="716248"/>
                    </a:cubicBezTo>
                    <a:cubicBezTo>
                      <a:pt x="1432210" y="726045"/>
                      <a:pt x="1424259" y="733996"/>
                      <a:pt x="1414462" y="733996"/>
                    </a:cubicBezTo>
                    <a:cubicBezTo>
                      <a:pt x="1404665" y="733996"/>
                      <a:pt x="1396714" y="726045"/>
                      <a:pt x="1396714" y="716248"/>
                    </a:cubicBezTo>
                    <a:close/>
                    <a:moveTo>
                      <a:pt x="1460214" y="716248"/>
                    </a:moveTo>
                    <a:cubicBezTo>
                      <a:pt x="1460214" y="706451"/>
                      <a:pt x="1468165" y="698500"/>
                      <a:pt x="1477962" y="698500"/>
                    </a:cubicBezTo>
                    <a:cubicBezTo>
                      <a:pt x="1487759" y="698500"/>
                      <a:pt x="1495710" y="706451"/>
                      <a:pt x="1495710" y="716248"/>
                    </a:cubicBezTo>
                    <a:cubicBezTo>
                      <a:pt x="1495710" y="726045"/>
                      <a:pt x="1487759" y="733996"/>
                      <a:pt x="1477962" y="733996"/>
                    </a:cubicBezTo>
                    <a:cubicBezTo>
                      <a:pt x="1468165" y="733996"/>
                      <a:pt x="1460214" y="726045"/>
                      <a:pt x="1460214" y="716248"/>
                    </a:cubicBezTo>
                    <a:close/>
                    <a:moveTo>
                      <a:pt x="1523428" y="716248"/>
                    </a:moveTo>
                    <a:cubicBezTo>
                      <a:pt x="1523428" y="706293"/>
                      <a:pt x="1531507" y="698214"/>
                      <a:pt x="1541462" y="698214"/>
                    </a:cubicBezTo>
                    <a:cubicBezTo>
                      <a:pt x="1551417" y="698214"/>
                      <a:pt x="1559496" y="706293"/>
                      <a:pt x="1559496" y="716248"/>
                    </a:cubicBezTo>
                    <a:cubicBezTo>
                      <a:pt x="1559496" y="726202"/>
                      <a:pt x="1551417" y="734282"/>
                      <a:pt x="1541462" y="734282"/>
                    </a:cubicBezTo>
                    <a:cubicBezTo>
                      <a:pt x="1531507" y="734282"/>
                      <a:pt x="1523428" y="726202"/>
                      <a:pt x="1523428" y="716248"/>
                    </a:cubicBezTo>
                    <a:close/>
                    <a:moveTo>
                      <a:pt x="1586928" y="716248"/>
                    </a:moveTo>
                    <a:cubicBezTo>
                      <a:pt x="1586928" y="706293"/>
                      <a:pt x="1595007" y="698214"/>
                      <a:pt x="1604962" y="698214"/>
                    </a:cubicBezTo>
                    <a:cubicBezTo>
                      <a:pt x="1614917" y="698214"/>
                      <a:pt x="1622996" y="706293"/>
                      <a:pt x="1622996" y="716248"/>
                    </a:cubicBezTo>
                    <a:cubicBezTo>
                      <a:pt x="1622996" y="726202"/>
                      <a:pt x="1614917" y="734282"/>
                      <a:pt x="1604962" y="734282"/>
                    </a:cubicBezTo>
                    <a:cubicBezTo>
                      <a:pt x="1595007" y="734282"/>
                      <a:pt x="1586928" y="726202"/>
                      <a:pt x="1586928" y="716248"/>
                    </a:cubicBezTo>
                    <a:close/>
                    <a:moveTo>
                      <a:pt x="1650428" y="716248"/>
                    </a:moveTo>
                    <a:cubicBezTo>
                      <a:pt x="1650428" y="706293"/>
                      <a:pt x="1658507" y="698214"/>
                      <a:pt x="1668462" y="698214"/>
                    </a:cubicBezTo>
                    <a:cubicBezTo>
                      <a:pt x="1678417" y="698214"/>
                      <a:pt x="1686496" y="706293"/>
                      <a:pt x="1686496" y="716248"/>
                    </a:cubicBezTo>
                    <a:cubicBezTo>
                      <a:pt x="1686496" y="726202"/>
                      <a:pt x="1678417" y="734282"/>
                      <a:pt x="1668462" y="734282"/>
                    </a:cubicBezTo>
                    <a:cubicBezTo>
                      <a:pt x="1658507" y="734282"/>
                      <a:pt x="1650428" y="726202"/>
                      <a:pt x="1650428" y="716248"/>
                    </a:cubicBezTo>
                    <a:close/>
                    <a:moveTo>
                      <a:pt x="1713928" y="716248"/>
                    </a:moveTo>
                    <a:cubicBezTo>
                      <a:pt x="1713928" y="706293"/>
                      <a:pt x="1722007" y="698214"/>
                      <a:pt x="1731962" y="698214"/>
                    </a:cubicBezTo>
                    <a:cubicBezTo>
                      <a:pt x="1741917" y="698214"/>
                      <a:pt x="1749996" y="706293"/>
                      <a:pt x="1749996" y="716248"/>
                    </a:cubicBezTo>
                    <a:cubicBezTo>
                      <a:pt x="1749996" y="726202"/>
                      <a:pt x="1741917" y="734282"/>
                      <a:pt x="1731962" y="734282"/>
                    </a:cubicBezTo>
                    <a:cubicBezTo>
                      <a:pt x="1722007" y="734282"/>
                      <a:pt x="1713928" y="726202"/>
                      <a:pt x="1713928" y="716248"/>
                    </a:cubicBezTo>
                    <a:close/>
                    <a:moveTo>
                      <a:pt x="1777428" y="716248"/>
                    </a:moveTo>
                    <a:cubicBezTo>
                      <a:pt x="1777428" y="706293"/>
                      <a:pt x="1785507" y="698214"/>
                      <a:pt x="1795462" y="698214"/>
                    </a:cubicBezTo>
                    <a:cubicBezTo>
                      <a:pt x="1805417" y="698214"/>
                      <a:pt x="1813496" y="706293"/>
                      <a:pt x="1813496" y="716248"/>
                    </a:cubicBezTo>
                    <a:cubicBezTo>
                      <a:pt x="1813496" y="726202"/>
                      <a:pt x="1805417" y="734282"/>
                      <a:pt x="1795462" y="734282"/>
                    </a:cubicBezTo>
                    <a:cubicBezTo>
                      <a:pt x="1785507" y="734282"/>
                      <a:pt x="1777428" y="726202"/>
                      <a:pt x="1777428" y="716248"/>
                    </a:cubicBezTo>
                    <a:close/>
                    <a:moveTo>
                      <a:pt x="1840642" y="716248"/>
                    </a:moveTo>
                    <a:cubicBezTo>
                      <a:pt x="1840642" y="706135"/>
                      <a:pt x="1848850" y="697928"/>
                      <a:pt x="1858962" y="697928"/>
                    </a:cubicBezTo>
                    <a:cubicBezTo>
                      <a:pt x="1869075" y="697928"/>
                      <a:pt x="1877282" y="706135"/>
                      <a:pt x="1877282" y="716248"/>
                    </a:cubicBezTo>
                    <a:cubicBezTo>
                      <a:pt x="1877282" y="726360"/>
                      <a:pt x="1869075" y="734567"/>
                      <a:pt x="1858962" y="734567"/>
                    </a:cubicBezTo>
                    <a:cubicBezTo>
                      <a:pt x="1848850" y="734567"/>
                      <a:pt x="1840642" y="726360"/>
                      <a:pt x="1840642" y="716248"/>
                    </a:cubicBezTo>
                    <a:close/>
                    <a:moveTo>
                      <a:pt x="1904142" y="716248"/>
                    </a:moveTo>
                    <a:cubicBezTo>
                      <a:pt x="1904142" y="706135"/>
                      <a:pt x="1912350" y="697928"/>
                      <a:pt x="1922462" y="697928"/>
                    </a:cubicBezTo>
                    <a:cubicBezTo>
                      <a:pt x="1932575" y="697928"/>
                      <a:pt x="1940782" y="706135"/>
                      <a:pt x="1940782" y="716248"/>
                    </a:cubicBezTo>
                    <a:cubicBezTo>
                      <a:pt x="1940782" y="726360"/>
                      <a:pt x="1932575" y="734567"/>
                      <a:pt x="1922462" y="734567"/>
                    </a:cubicBezTo>
                    <a:cubicBezTo>
                      <a:pt x="1912350" y="734567"/>
                      <a:pt x="1904142" y="726360"/>
                      <a:pt x="1904142" y="716248"/>
                    </a:cubicBezTo>
                    <a:close/>
                    <a:moveTo>
                      <a:pt x="1967642" y="716248"/>
                    </a:moveTo>
                    <a:cubicBezTo>
                      <a:pt x="1967642" y="706135"/>
                      <a:pt x="1975850" y="697928"/>
                      <a:pt x="1985962" y="697928"/>
                    </a:cubicBezTo>
                    <a:cubicBezTo>
                      <a:pt x="1996075" y="697928"/>
                      <a:pt x="2004282" y="706135"/>
                      <a:pt x="2004282" y="716248"/>
                    </a:cubicBezTo>
                    <a:cubicBezTo>
                      <a:pt x="2004282" y="726360"/>
                      <a:pt x="1996075" y="734567"/>
                      <a:pt x="1985962" y="734567"/>
                    </a:cubicBezTo>
                    <a:cubicBezTo>
                      <a:pt x="1975850" y="734567"/>
                      <a:pt x="1967642" y="726360"/>
                      <a:pt x="1967642" y="716248"/>
                    </a:cubicBezTo>
                    <a:close/>
                    <a:moveTo>
                      <a:pt x="2031142" y="716248"/>
                    </a:moveTo>
                    <a:cubicBezTo>
                      <a:pt x="2031142" y="706135"/>
                      <a:pt x="2039350" y="697928"/>
                      <a:pt x="2049462" y="697928"/>
                    </a:cubicBezTo>
                    <a:cubicBezTo>
                      <a:pt x="2059575" y="697928"/>
                      <a:pt x="2067782" y="706135"/>
                      <a:pt x="2067782" y="716248"/>
                    </a:cubicBezTo>
                    <a:cubicBezTo>
                      <a:pt x="2067782" y="726360"/>
                      <a:pt x="2059575" y="734567"/>
                      <a:pt x="2049462" y="734567"/>
                    </a:cubicBezTo>
                    <a:cubicBezTo>
                      <a:pt x="2039350" y="734567"/>
                      <a:pt x="2031142" y="726360"/>
                      <a:pt x="2031142" y="716248"/>
                    </a:cubicBezTo>
                    <a:close/>
                    <a:moveTo>
                      <a:pt x="2094642" y="716248"/>
                    </a:moveTo>
                    <a:cubicBezTo>
                      <a:pt x="2094642" y="706135"/>
                      <a:pt x="2102850" y="697928"/>
                      <a:pt x="2112962" y="697928"/>
                    </a:cubicBezTo>
                    <a:cubicBezTo>
                      <a:pt x="2123075" y="697928"/>
                      <a:pt x="2131282" y="706135"/>
                      <a:pt x="2131282" y="716248"/>
                    </a:cubicBezTo>
                    <a:cubicBezTo>
                      <a:pt x="2131282" y="726360"/>
                      <a:pt x="2123075" y="734567"/>
                      <a:pt x="2112962" y="734567"/>
                    </a:cubicBezTo>
                    <a:cubicBezTo>
                      <a:pt x="2102850" y="734567"/>
                      <a:pt x="2094642" y="726360"/>
                      <a:pt x="2094642" y="716248"/>
                    </a:cubicBezTo>
                    <a:close/>
                    <a:moveTo>
                      <a:pt x="2159285" y="716248"/>
                    </a:moveTo>
                    <a:cubicBezTo>
                      <a:pt x="2159285" y="706766"/>
                      <a:pt x="2166981" y="699071"/>
                      <a:pt x="2176462" y="699071"/>
                    </a:cubicBezTo>
                    <a:cubicBezTo>
                      <a:pt x="2185944" y="699071"/>
                      <a:pt x="2193639" y="706766"/>
                      <a:pt x="2193639" y="716248"/>
                    </a:cubicBezTo>
                    <a:cubicBezTo>
                      <a:pt x="2193639" y="725729"/>
                      <a:pt x="2185944" y="733425"/>
                      <a:pt x="2176462" y="733425"/>
                    </a:cubicBezTo>
                    <a:cubicBezTo>
                      <a:pt x="2166981" y="733425"/>
                      <a:pt x="2159285" y="725729"/>
                      <a:pt x="2159285" y="716248"/>
                    </a:cubicBezTo>
                    <a:close/>
                    <a:moveTo>
                      <a:pt x="2222500" y="716248"/>
                    </a:moveTo>
                    <a:cubicBezTo>
                      <a:pt x="2222500" y="706608"/>
                      <a:pt x="2230323" y="698785"/>
                      <a:pt x="2239962" y="698785"/>
                    </a:cubicBezTo>
                    <a:cubicBezTo>
                      <a:pt x="2249601" y="698785"/>
                      <a:pt x="2257425" y="706608"/>
                      <a:pt x="2257425" y="716248"/>
                    </a:cubicBezTo>
                    <a:cubicBezTo>
                      <a:pt x="2257425" y="725887"/>
                      <a:pt x="2249601" y="733710"/>
                      <a:pt x="2239962" y="733710"/>
                    </a:cubicBezTo>
                    <a:cubicBezTo>
                      <a:pt x="2230323" y="733710"/>
                      <a:pt x="2222500" y="725887"/>
                      <a:pt x="2222500" y="716248"/>
                    </a:cubicBezTo>
                    <a:close/>
                    <a:moveTo>
                      <a:pt x="2286000" y="716248"/>
                    </a:moveTo>
                    <a:cubicBezTo>
                      <a:pt x="2286000" y="706608"/>
                      <a:pt x="2293823" y="698785"/>
                      <a:pt x="2303462" y="698785"/>
                    </a:cubicBezTo>
                    <a:cubicBezTo>
                      <a:pt x="2313101" y="698785"/>
                      <a:pt x="2320925" y="706608"/>
                      <a:pt x="2320925" y="716248"/>
                    </a:cubicBezTo>
                    <a:cubicBezTo>
                      <a:pt x="2320925" y="725887"/>
                      <a:pt x="2313101" y="733710"/>
                      <a:pt x="2303462" y="733710"/>
                    </a:cubicBezTo>
                    <a:cubicBezTo>
                      <a:pt x="2293823" y="733710"/>
                      <a:pt x="2286000" y="725887"/>
                      <a:pt x="2286000" y="716248"/>
                    </a:cubicBezTo>
                    <a:close/>
                    <a:moveTo>
                      <a:pt x="63785" y="779748"/>
                    </a:moveTo>
                    <a:cubicBezTo>
                      <a:pt x="63785" y="770266"/>
                      <a:pt x="71480" y="762571"/>
                      <a:pt x="80962" y="762571"/>
                    </a:cubicBezTo>
                    <a:cubicBezTo>
                      <a:pt x="90444" y="762571"/>
                      <a:pt x="98139" y="770266"/>
                      <a:pt x="98139" y="779748"/>
                    </a:cubicBezTo>
                    <a:cubicBezTo>
                      <a:pt x="98139" y="789229"/>
                      <a:pt x="90444" y="796925"/>
                      <a:pt x="80962" y="796925"/>
                    </a:cubicBezTo>
                    <a:cubicBezTo>
                      <a:pt x="71480" y="796925"/>
                      <a:pt x="63785" y="789229"/>
                      <a:pt x="63785" y="779748"/>
                    </a:cubicBezTo>
                    <a:close/>
                    <a:moveTo>
                      <a:pt x="127285" y="779748"/>
                    </a:moveTo>
                    <a:cubicBezTo>
                      <a:pt x="127285" y="770266"/>
                      <a:pt x="134980" y="762571"/>
                      <a:pt x="144462" y="762571"/>
                    </a:cubicBezTo>
                    <a:cubicBezTo>
                      <a:pt x="153944" y="762571"/>
                      <a:pt x="161639" y="770266"/>
                      <a:pt x="161639" y="779748"/>
                    </a:cubicBezTo>
                    <a:cubicBezTo>
                      <a:pt x="161639" y="789229"/>
                      <a:pt x="153944" y="796925"/>
                      <a:pt x="144462" y="796925"/>
                    </a:cubicBezTo>
                    <a:cubicBezTo>
                      <a:pt x="134980" y="796925"/>
                      <a:pt x="127285" y="789229"/>
                      <a:pt x="127285" y="779748"/>
                    </a:cubicBezTo>
                    <a:close/>
                    <a:moveTo>
                      <a:pt x="190785" y="779748"/>
                    </a:moveTo>
                    <a:cubicBezTo>
                      <a:pt x="190785" y="770266"/>
                      <a:pt x="198480" y="762571"/>
                      <a:pt x="207962" y="762571"/>
                    </a:cubicBezTo>
                    <a:cubicBezTo>
                      <a:pt x="217444" y="762571"/>
                      <a:pt x="225139" y="770266"/>
                      <a:pt x="225139" y="779748"/>
                    </a:cubicBezTo>
                    <a:cubicBezTo>
                      <a:pt x="225139" y="789229"/>
                      <a:pt x="217444" y="796925"/>
                      <a:pt x="207962" y="796925"/>
                    </a:cubicBezTo>
                    <a:cubicBezTo>
                      <a:pt x="198480" y="796925"/>
                      <a:pt x="190785" y="789229"/>
                      <a:pt x="190785" y="779748"/>
                    </a:cubicBezTo>
                    <a:close/>
                    <a:moveTo>
                      <a:pt x="254000" y="779748"/>
                    </a:moveTo>
                    <a:cubicBezTo>
                      <a:pt x="254000" y="770108"/>
                      <a:pt x="261823" y="762285"/>
                      <a:pt x="271462" y="762285"/>
                    </a:cubicBezTo>
                    <a:cubicBezTo>
                      <a:pt x="281101" y="762285"/>
                      <a:pt x="288925" y="770108"/>
                      <a:pt x="288925" y="779748"/>
                    </a:cubicBezTo>
                    <a:cubicBezTo>
                      <a:pt x="288925" y="789387"/>
                      <a:pt x="281101" y="797210"/>
                      <a:pt x="271462" y="797210"/>
                    </a:cubicBezTo>
                    <a:cubicBezTo>
                      <a:pt x="261823" y="797210"/>
                      <a:pt x="254000" y="789387"/>
                      <a:pt x="254000" y="779748"/>
                    </a:cubicBezTo>
                    <a:close/>
                    <a:moveTo>
                      <a:pt x="317500" y="779748"/>
                    </a:moveTo>
                    <a:cubicBezTo>
                      <a:pt x="317500" y="770108"/>
                      <a:pt x="325323" y="762285"/>
                      <a:pt x="334962" y="762285"/>
                    </a:cubicBezTo>
                    <a:cubicBezTo>
                      <a:pt x="344601" y="762285"/>
                      <a:pt x="352425" y="770108"/>
                      <a:pt x="352425" y="779748"/>
                    </a:cubicBezTo>
                    <a:cubicBezTo>
                      <a:pt x="352425" y="789387"/>
                      <a:pt x="344601" y="797210"/>
                      <a:pt x="334962" y="797210"/>
                    </a:cubicBezTo>
                    <a:cubicBezTo>
                      <a:pt x="325323" y="797210"/>
                      <a:pt x="317500" y="789387"/>
                      <a:pt x="317500" y="779748"/>
                    </a:cubicBezTo>
                    <a:close/>
                    <a:moveTo>
                      <a:pt x="381000" y="779748"/>
                    </a:moveTo>
                    <a:cubicBezTo>
                      <a:pt x="381000" y="770108"/>
                      <a:pt x="388823" y="762285"/>
                      <a:pt x="398462" y="762285"/>
                    </a:cubicBezTo>
                    <a:cubicBezTo>
                      <a:pt x="408101" y="762285"/>
                      <a:pt x="415925" y="770108"/>
                      <a:pt x="415925" y="779748"/>
                    </a:cubicBezTo>
                    <a:cubicBezTo>
                      <a:pt x="415925" y="789387"/>
                      <a:pt x="408101" y="797210"/>
                      <a:pt x="398462" y="797210"/>
                    </a:cubicBezTo>
                    <a:cubicBezTo>
                      <a:pt x="388823" y="797210"/>
                      <a:pt x="381000" y="789387"/>
                      <a:pt x="381000" y="779748"/>
                    </a:cubicBezTo>
                    <a:close/>
                    <a:moveTo>
                      <a:pt x="444500" y="779748"/>
                    </a:moveTo>
                    <a:cubicBezTo>
                      <a:pt x="444500" y="770108"/>
                      <a:pt x="452323" y="762285"/>
                      <a:pt x="461962" y="762285"/>
                    </a:cubicBezTo>
                    <a:cubicBezTo>
                      <a:pt x="471601" y="762285"/>
                      <a:pt x="479425" y="770108"/>
                      <a:pt x="479425" y="779748"/>
                    </a:cubicBezTo>
                    <a:cubicBezTo>
                      <a:pt x="479425" y="789387"/>
                      <a:pt x="471601" y="797210"/>
                      <a:pt x="461962" y="797210"/>
                    </a:cubicBezTo>
                    <a:cubicBezTo>
                      <a:pt x="452323" y="797210"/>
                      <a:pt x="444500" y="789387"/>
                      <a:pt x="444500" y="779748"/>
                    </a:cubicBezTo>
                    <a:close/>
                    <a:moveTo>
                      <a:pt x="508000" y="779748"/>
                    </a:moveTo>
                    <a:cubicBezTo>
                      <a:pt x="508000" y="770108"/>
                      <a:pt x="515823" y="762285"/>
                      <a:pt x="525462" y="762285"/>
                    </a:cubicBezTo>
                    <a:cubicBezTo>
                      <a:pt x="535101" y="762285"/>
                      <a:pt x="542925" y="770108"/>
                      <a:pt x="542925" y="779748"/>
                    </a:cubicBezTo>
                    <a:cubicBezTo>
                      <a:pt x="542925" y="789387"/>
                      <a:pt x="535101" y="797210"/>
                      <a:pt x="525462" y="797210"/>
                    </a:cubicBezTo>
                    <a:cubicBezTo>
                      <a:pt x="515823" y="797210"/>
                      <a:pt x="508000" y="789387"/>
                      <a:pt x="508000" y="779748"/>
                    </a:cubicBezTo>
                    <a:close/>
                    <a:moveTo>
                      <a:pt x="571500" y="779748"/>
                    </a:moveTo>
                    <a:cubicBezTo>
                      <a:pt x="571500" y="770108"/>
                      <a:pt x="579323" y="762285"/>
                      <a:pt x="588962" y="762285"/>
                    </a:cubicBezTo>
                    <a:cubicBezTo>
                      <a:pt x="598601" y="762285"/>
                      <a:pt x="606425" y="770108"/>
                      <a:pt x="606425" y="779748"/>
                    </a:cubicBezTo>
                    <a:cubicBezTo>
                      <a:pt x="606425" y="789387"/>
                      <a:pt x="598601" y="797210"/>
                      <a:pt x="588962" y="797210"/>
                    </a:cubicBezTo>
                    <a:cubicBezTo>
                      <a:pt x="579323" y="797210"/>
                      <a:pt x="571500" y="789387"/>
                      <a:pt x="571500" y="779748"/>
                    </a:cubicBezTo>
                    <a:close/>
                    <a:moveTo>
                      <a:pt x="635000" y="779748"/>
                    </a:moveTo>
                    <a:cubicBezTo>
                      <a:pt x="635000" y="770108"/>
                      <a:pt x="642823" y="762285"/>
                      <a:pt x="652462" y="762285"/>
                    </a:cubicBezTo>
                    <a:cubicBezTo>
                      <a:pt x="662101" y="762285"/>
                      <a:pt x="669925" y="770108"/>
                      <a:pt x="669925" y="779748"/>
                    </a:cubicBezTo>
                    <a:cubicBezTo>
                      <a:pt x="669925" y="789387"/>
                      <a:pt x="662101" y="797210"/>
                      <a:pt x="652462" y="797210"/>
                    </a:cubicBezTo>
                    <a:cubicBezTo>
                      <a:pt x="642823" y="797210"/>
                      <a:pt x="635000" y="789387"/>
                      <a:pt x="635000" y="779748"/>
                    </a:cubicBezTo>
                    <a:close/>
                    <a:moveTo>
                      <a:pt x="698500" y="779748"/>
                    </a:moveTo>
                    <a:cubicBezTo>
                      <a:pt x="698500" y="770108"/>
                      <a:pt x="706323" y="762285"/>
                      <a:pt x="715962" y="762285"/>
                    </a:cubicBezTo>
                    <a:cubicBezTo>
                      <a:pt x="725601" y="762285"/>
                      <a:pt x="733425" y="770108"/>
                      <a:pt x="733425" y="779748"/>
                    </a:cubicBezTo>
                    <a:cubicBezTo>
                      <a:pt x="733425" y="789387"/>
                      <a:pt x="725601" y="797210"/>
                      <a:pt x="715962" y="797210"/>
                    </a:cubicBezTo>
                    <a:cubicBezTo>
                      <a:pt x="706323" y="797210"/>
                      <a:pt x="698500" y="789387"/>
                      <a:pt x="698500" y="779748"/>
                    </a:cubicBezTo>
                    <a:close/>
                    <a:moveTo>
                      <a:pt x="762000" y="779748"/>
                    </a:moveTo>
                    <a:cubicBezTo>
                      <a:pt x="762000" y="770108"/>
                      <a:pt x="769823" y="762285"/>
                      <a:pt x="779462" y="762285"/>
                    </a:cubicBezTo>
                    <a:cubicBezTo>
                      <a:pt x="789101" y="762285"/>
                      <a:pt x="796925" y="770108"/>
                      <a:pt x="796925" y="779748"/>
                    </a:cubicBezTo>
                    <a:cubicBezTo>
                      <a:pt x="796925" y="789387"/>
                      <a:pt x="789101" y="797210"/>
                      <a:pt x="779462" y="797210"/>
                    </a:cubicBezTo>
                    <a:cubicBezTo>
                      <a:pt x="769823" y="797210"/>
                      <a:pt x="762000" y="789387"/>
                      <a:pt x="762000" y="779748"/>
                    </a:cubicBezTo>
                    <a:close/>
                    <a:moveTo>
                      <a:pt x="825500" y="779748"/>
                    </a:moveTo>
                    <a:cubicBezTo>
                      <a:pt x="825500" y="770108"/>
                      <a:pt x="833323" y="762285"/>
                      <a:pt x="842962" y="762285"/>
                    </a:cubicBezTo>
                    <a:cubicBezTo>
                      <a:pt x="852601" y="762285"/>
                      <a:pt x="860425" y="770108"/>
                      <a:pt x="860425" y="779748"/>
                    </a:cubicBezTo>
                    <a:cubicBezTo>
                      <a:pt x="860425" y="789387"/>
                      <a:pt x="852601" y="797210"/>
                      <a:pt x="842962" y="797210"/>
                    </a:cubicBezTo>
                    <a:cubicBezTo>
                      <a:pt x="833323" y="797210"/>
                      <a:pt x="825500" y="789387"/>
                      <a:pt x="825500" y="779748"/>
                    </a:cubicBezTo>
                    <a:close/>
                    <a:moveTo>
                      <a:pt x="889000" y="779748"/>
                    </a:moveTo>
                    <a:cubicBezTo>
                      <a:pt x="889000" y="770108"/>
                      <a:pt x="896823" y="762285"/>
                      <a:pt x="906462" y="762285"/>
                    </a:cubicBezTo>
                    <a:cubicBezTo>
                      <a:pt x="916101" y="762285"/>
                      <a:pt x="923925" y="770108"/>
                      <a:pt x="923925" y="779748"/>
                    </a:cubicBezTo>
                    <a:cubicBezTo>
                      <a:pt x="923925" y="789387"/>
                      <a:pt x="916101" y="797210"/>
                      <a:pt x="906462" y="797210"/>
                    </a:cubicBezTo>
                    <a:cubicBezTo>
                      <a:pt x="896823" y="797210"/>
                      <a:pt x="889000" y="789387"/>
                      <a:pt x="889000" y="779748"/>
                    </a:cubicBezTo>
                    <a:close/>
                    <a:moveTo>
                      <a:pt x="952500" y="779748"/>
                    </a:moveTo>
                    <a:cubicBezTo>
                      <a:pt x="952500" y="770108"/>
                      <a:pt x="960323" y="762285"/>
                      <a:pt x="969962" y="762285"/>
                    </a:cubicBezTo>
                    <a:cubicBezTo>
                      <a:pt x="979601" y="762285"/>
                      <a:pt x="987425" y="770108"/>
                      <a:pt x="987425" y="779748"/>
                    </a:cubicBezTo>
                    <a:cubicBezTo>
                      <a:pt x="987425" y="789387"/>
                      <a:pt x="979601" y="797210"/>
                      <a:pt x="969962" y="797210"/>
                    </a:cubicBezTo>
                    <a:cubicBezTo>
                      <a:pt x="960323" y="797210"/>
                      <a:pt x="952500" y="789387"/>
                      <a:pt x="952500" y="779748"/>
                    </a:cubicBezTo>
                    <a:close/>
                    <a:moveTo>
                      <a:pt x="1016000" y="779748"/>
                    </a:moveTo>
                    <a:cubicBezTo>
                      <a:pt x="1016000" y="770108"/>
                      <a:pt x="1023823" y="762285"/>
                      <a:pt x="1033462" y="762285"/>
                    </a:cubicBezTo>
                    <a:cubicBezTo>
                      <a:pt x="1043101" y="762285"/>
                      <a:pt x="1050925" y="770108"/>
                      <a:pt x="1050925" y="779748"/>
                    </a:cubicBezTo>
                    <a:cubicBezTo>
                      <a:pt x="1050925" y="789387"/>
                      <a:pt x="1043101" y="797210"/>
                      <a:pt x="1033462" y="797210"/>
                    </a:cubicBezTo>
                    <a:cubicBezTo>
                      <a:pt x="1023823" y="797210"/>
                      <a:pt x="1016000" y="789387"/>
                      <a:pt x="1016000" y="779748"/>
                    </a:cubicBezTo>
                    <a:close/>
                    <a:moveTo>
                      <a:pt x="1079214" y="779748"/>
                    </a:moveTo>
                    <a:cubicBezTo>
                      <a:pt x="1079214" y="769951"/>
                      <a:pt x="1087165" y="762000"/>
                      <a:pt x="1096962" y="762000"/>
                    </a:cubicBezTo>
                    <a:cubicBezTo>
                      <a:pt x="1106759" y="762000"/>
                      <a:pt x="1114710" y="769951"/>
                      <a:pt x="1114710" y="779748"/>
                    </a:cubicBezTo>
                    <a:cubicBezTo>
                      <a:pt x="1114710" y="789545"/>
                      <a:pt x="1106759" y="797496"/>
                      <a:pt x="1096962" y="797496"/>
                    </a:cubicBezTo>
                    <a:cubicBezTo>
                      <a:pt x="1087165" y="797496"/>
                      <a:pt x="1079214" y="789545"/>
                      <a:pt x="1079214" y="779748"/>
                    </a:cubicBezTo>
                    <a:close/>
                    <a:moveTo>
                      <a:pt x="1142714" y="779748"/>
                    </a:moveTo>
                    <a:cubicBezTo>
                      <a:pt x="1142714" y="769951"/>
                      <a:pt x="1150665" y="762000"/>
                      <a:pt x="1160462" y="762000"/>
                    </a:cubicBezTo>
                    <a:cubicBezTo>
                      <a:pt x="1170259" y="762000"/>
                      <a:pt x="1178210" y="769951"/>
                      <a:pt x="1178210" y="779748"/>
                    </a:cubicBezTo>
                    <a:cubicBezTo>
                      <a:pt x="1178210" y="789545"/>
                      <a:pt x="1170259" y="797496"/>
                      <a:pt x="1160462" y="797496"/>
                    </a:cubicBezTo>
                    <a:cubicBezTo>
                      <a:pt x="1150665" y="797496"/>
                      <a:pt x="1142714" y="789545"/>
                      <a:pt x="1142714" y="779748"/>
                    </a:cubicBezTo>
                    <a:close/>
                    <a:moveTo>
                      <a:pt x="1206214" y="779748"/>
                    </a:moveTo>
                    <a:cubicBezTo>
                      <a:pt x="1206214" y="769951"/>
                      <a:pt x="1214165" y="762000"/>
                      <a:pt x="1223962" y="762000"/>
                    </a:cubicBezTo>
                    <a:cubicBezTo>
                      <a:pt x="1233759" y="762000"/>
                      <a:pt x="1241710" y="769951"/>
                      <a:pt x="1241710" y="779748"/>
                    </a:cubicBezTo>
                    <a:cubicBezTo>
                      <a:pt x="1241710" y="789545"/>
                      <a:pt x="1233759" y="797496"/>
                      <a:pt x="1223962" y="797496"/>
                    </a:cubicBezTo>
                    <a:cubicBezTo>
                      <a:pt x="1214165" y="797496"/>
                      <a:pt x="1206214" y="789545"/>
                      <a:pt x="1206214" y="779748"/>
                    </a:cubicBezTo>
                    <a:close/>
                    <a:moveTo>
                      <a:pt x="1269714" y="779748"/>
                    </a:moveTo>
                    <a:cubicBezTo>
                      <a:pt x="1269714" y="769951"/>
                      <a:pt x="1277665" y="762000"/>
                      <a:pt x="1287462" y="762000"/>
                    </a:cubicBezTo>
                    <a:cubicBezTo>
                      <a:pt x="1297259" y="762000"/>
                      <a:pt x="1305210" y="769951"/>
                      <a:pt x="1305210" y="779748"/>
                    </a:cubicBezTo>
                    <a:cubicBezTo>
                      <a:pt x="1305210" y="789545"/>
                      <a:pt x="1297259" y="797496"/>
                      <a:pt x="1287462" y="797496"/>
                    </a:cubicBezTo>
                    <a:cubicBezTo>
                      <a:pt x="1277665" y="797496"/>
                      <a:pt x="1269714" y="789545"/>
                      <a:pt x="1269714" y="779748"/>
                    </a:cubicBezTo>
                    <a:close/>
                    <a:moveTo>
                      <a:pt x="1333214" y="779748"/>
                    </a:moveTo>
                    <a:cubicBezTo>
                      <a:pt x="1333214" y="769951"/>
                      <a:pt x="1341165" y="762000"/>
                      <a:pt x="1350962" y="762000"/>
                    </a:cubicBezTo>
                    <a:cubicBezTo>
                      <a:pt x="1360759" y="762000"/>
                      <a:pt x="1368710" y="769951"/>
                      <a:pt x="1368710" y="779748"/>
                    </a:cubicBezTo>
                    <a:cubicBezTo>
                      <a:pt x="1368710" y="789545"/>
                      <a:pt x="1360759" y="797496"/>
                      <a:pt x="1350962" y="797496"/>
                    </a:cubicBezTo>
                    <a:cubicBezTo>
                      <a:pt x="1341165" y="797496"/>
                      <a:pt x="1333214" y="789545"/>
                      <a:pt x="1333214" y="779748"/>
                    </a:cubicBezTo>
                    <a:close/>
                    <a:moveTo>
                      <a:pt x="1396714" y="779748"/>
                    </a:moveTo>
                    <a:cubicBezTo>
                      <a:pt x="1396714" y="769951"/>
                      <a:pt x="1404665" y="762000"/>
                      <a:pt x="1414462" y="762000"/>
                    </a:cubicBezTo>
                    <a:cubicBezTo>
                      <a:pt x="1424259" y="762000"/>
                      <a:pt x="1432210" y="769951"/>
                      <a:pt x="1432210" y="779748"/>
                    </a:cubicBezTo>
                    <a:cubicBezTo>
                      <a:pt x="1432210" y="789545"/>
                      <a:pt x="1424259" y="797496"/>
                      <a:pt x="1414462" y="797496"/>
                    </a:cubicBezTo>
                    <a:cubicBezTo>
                      <a:pt x="1404665" y="797496"/>
                      <a:pt x="1396714" y="789545"/>
                      <a:pt x="1396714" y="779748"/>
                    </a:cubicBezTo>
                    <a:close/>
                    <a:moveTo>
                      <a:pt x="1460214" y="779748"/>
                    </a:moveTo>
                    <a:cubicBezTo>
                      <a:pt x="1460214" y="769951"/>
                      <a:pt x="1468165" y="762000"/>
                      <a:pt x="1477962" y="762000"/>
                    </a:cubicBezTo>
                    <a:cubicBezTo>
                      <a:pt x="1487759" y="762000"/>
                      <a:pt x="1495710" y="769951"/>
                      <a:pt x="1495710" y="779748"/>
                    </a:cubicBezTo>
                    <a:cubicBezTo>
                      <a:pt x="1495710" y="789545"/>
                      <a:pt x="1487759" y="797496"/>
                      <a:pt x="1477962" y="797496"/>
                    </a:cubicBezTo>
                    <a:cubicBezTo>
                      <a:pt x="1468165" y="797496"/>
                      <a:pt x="1460214" y="789545"/>
                      <a:pt x="1460214" y="779748"/>
                    </a:cubicBezTo>
                    <a:close/>
                    <a:moveTo>
                      <a:pt x="1523428" y="779748"/>
                    </a:moveTo>
                    <a:cubicBezTo>
                      <a:pt x="1523428" y="769793"/>
                      <a:pt x="1531507" y="761714"/>
                      <a:pt x="1541462" y="761714"/>
                    </a:cubicBezTo>
                    <a:cubicBezTo>
                      <a:pt x="1551417" y="761714"/>
                      <a:pt x="1559496" y="769793"/>
                      <a:pt x="1559496" y="779748"/>
                    </a:cubicBezTo>
                    <a:cubicBezTo>
                      <a:pt x="1559496" y="789702"/>
                      <a:pt x="1551417" y="797782"/>
                      <a:pt x="1541462" y="797782"/>
                    </a:cubicBezTo>
                    <a:cubicBezTo>
                      <a:pt x="1531507" y="797782"/>
                      <a:pt x="1523428" y="789702"/>
                      <a:pt x="1523428" y="779748"/>
                    </a:cubicBezTo>
                    <a:close/>
                    <a:moveTo>
                      <a:pt x="1586928" y="779748"/>
                    </a:moveTo>
                    <a:cubicBezTo>
                      <a:pt x="1586928" y="769793"/>
                      <a:pt x="1595007" y="761714"/>
                      <a:pt x="1604962" y="761714"/>
                    </a:cubicBezTo>
                    <a:cubicBezTo>
                      <a:pt x="1614917" y="761714"/>
                      <a:pt x="1622996" y="769793"/>
                      <a:pt x="1622996" y="779748"/>
                    </a:cubicBezTo>
                    <a:cubicBezTo>
                      <a:pt x="1622996" y="789702"/>
                      <a:pt x="1614917" y="797782"/>
                      <a:pt x="1604962" y="797782"/>
                    </a:cubicBezTo>
                    <a:cubicBezTo>
                      <a:pt x="1595007" y="797782"/>
                      <a:pt x="1586928" y="789702"/>
                      <a:pt x="1586928" y="779748"/>
                    </a:cubicBezTo>
                    <a:close/>
                    <a:moveTo>
                      <a:pt x="1650428" y="779748"/>
                    </a:moveTo>
                    <a:cubicBezTo>
                      <a:pt x="1650428" y="769793"/>
                      <a:pt x="1658507" y="761714"/>
                      <a:pt x="1668462" y="761714"/>
                    </a:cubicBezTo>
                    <a:cubicBezTo>
                      <a:pt x="1678417" y="761714"/>
                      <a:pt x="1686496" y="769793"/>
                      <a:pt x="1686496" y="779748"/>
                    </a:cubicBezTo>
                    <a:cubicBezTo>
                      <a:pt x="1686496" y="789702"/>
                      <a:pt x="1678417" y="797782"/>
                      <a:pt x="1668462" y="797782"/>
                    </a:cubicBezTo>
                    <a:cubicBezTo>
                      <a:pt x="1658507" y="797782"/>
                      <a:pt x="1650428" y="789702"/>
                      <a:pt x="1650428" y="779748"/>
                    </a:cubicBezTo>
                    <a:close/>
                    <a:moveTo>
                      <a:pt x="1713928" y="779748"/>
                    </a:moveTo>
                    <a:cubicBezTo>
                      <a:pt x="1713928" y="769793"/>
                      <a:pt x="1722007" y="761714"/>
                      <a:pt x="1731962" y="761714"/>
                    </a:cubicBezTo>
                    <a:cubicBezTo>
                      <a:pt x="1741917" y="761714"/>
                      <a:pt x="1749996" y="769793"/>
                      <a:pt x="1749996" y="779748"/>
                    </a:cubicBezTo>
                    <a:cubicBezTo>
                      <a:pt x="1749996" y="789702"/>
                      <a:pt x="1741917" y="797782"/>
                      <a:pt x="1731962" y="797782"/>
                    </a:cubicBezTo>
                    <a:cubicBezTo>
                      <a:pt x="1722007" y="797782"/>
                      <a:pt x="1713928" y="789702"/>
                      <a:pt x="1713928" y="779748"/>
                    </a:cubicBezTo>
                    <a:close/>
                    <a:moveTo>
                      <a:pt x="1777428" y="779748"/>
                    </a:moveTo>
                    <a:cubicBezTo>
                      <a:pt x="1777428" y="769793"/>
                      <a:pt x="1785507" y="761714"/>
                      <a:pt x="1795462" y="761714"/>
                    </a:cubicBezTo>
                    <a:cubicBezTo>
                      <a:pt x="1805417" y="761714"/>
                      <a:pt x="1813496" y="769793"/>
                      <a:pt x="1813496" y="779748"/>
                    </a:cubicBezTo>
                    <a:cubicBezTo>
                      <a:pt x="1813496" y="789702"/>
                      <a:pt x="1805417" y="797782"/>
                      <a:pt x="1795462" y="797782"/>
                    </a:cubicBezTo>
                    <a:cubicBezTo>
                      <a:pt x="1785507" y="797782"/>
                      <a:pt x="1777428" y="789702"/>
                      <a:pt x="1777428" y="779748"/>
                    </a:cubicBezTo>
                    <a:close/>
                    <a:moveTo>
                      <a:pt x="1840642" y="779748"/>
                    </a:moveTo>
                    <a:cubicBezTo>
                      <a:pt x="1840642" y="769635"/>
                      <a:pt x="1848850" y="761428"/>
                      <a:pt x="1858962" y="761428"/>
                    </a:cubicBezTo>
                    <a:cubicBezTo>
                      <a:pt x="1869075" y="761428"/>
                      <a:pt x="1877282" y="769635"/>
                      <a:pt x="1877282" y="779748"/>
                    </a:cubicBezTo>
                    <a:cubicBezTo>
                      <a:pt x="1877282" y="789860"/>
                      <a:pt x="1869075" y="798067"/>
                      <a:pt x="1858962" y="798067"/>
                    </a:cubicBezTo>
                    <a:cubicBezTo>
                      <a:pt x="1848850" y="798067"/>
                      <a:pt x="1840642" y="789860"/>
                      <a:pt x="1840642" y="779748"/>
                    </a:cubicBezTo>
                    <a:close/>
                    <a:moveTo>
                      <a:pt x="1904142" y="779748"/>
                    </a:moveTo>
                    <a:cubicBezTo>
                      <a:pt x="1904142" y="769635"/>
                      <a:pt x="1912350" y="761428"/>
                      <a:pt x="1922462" y="761428"/>
                    </a:cubicBezTo>
                    <a:cubicBezTo>
                      <a:pt x="1932575" y="761428"/>
                      <a:pt x="1940782" y="769635"/>
                      <a:pt x="1940782" y="779748"/>
                    </a:cubicBezTo>
                    <a:cubicBezTo>
                      <a:pt x="1940782" y="789860"/>
                      <a:pt x="1932575" y="798067"/>
                      <a:pt x="1922462" y="798067"/>
                    </a:cubicBezTo>
                    <a:cubicBezTo>
                      <a:pt x="1912350" y="798067"/>
                      <a:pt x="1904142" y="789860"/>
                      <a:pt x="1904142" y="779748"/>
                    </a:cubicBezTo>
                    <a:close/>
                    <a:moveTo>
                      <a:pt x="1967642" y="779748"/>
                    </a:moveTo>
                    <a:cubicBezTo>
                      <a:pt x="1967642" y="769635"/>
                      <a:pt x="1975850" y="761428"/>
                      <a:pt x="1985962" y="761428"/>
                    </a:cubicBezTo>
                    <a:cubicBezTo>
                      <a:pt x="1996075" y="761428"/>
                      <a:pt x="2004282" y="769635"/>
                      <a:pt x="2004282" y="779748"/>
                    </a:cubicBezTo>
                    <a:cubicBezTo>
                      <a:pt x="2004282" y="789860"/>
                      <a:pt x="1996075" y="798067"/>
                      <a:pt x="1985962" y="798067"/>
                    </a:cubicBezTo>
                    <a:cubicBezTo>
                      <a:pt x="1975850" y="798067"/>
                      <a:pt x="1967642" y="789860"/>
                      <a:pt x="1967642" y="779748"/>
                    </a:cubicBezTo>
                    <a:close/>
                    <a:moveTo>
                      <a:pt x="2031142" y="779748"/>
                    </a:moveTo>
                    <a:cubicBezTo>
                      <a:pt x="2031142" y="769635"/>
                      <a:pt x="2039350" y="761428"/>
                      <a:pt x="2049462" y="761428"/>
                    </a:cubicBezTo>
                    <a:cubicBezTo>
                      <a:pt x="2059575" y="761428"/>
                      <a:pt x="2067782" y="769635"/>
                      <a:pt x="2067782" y="779748"/>
                    </a:cubicBezTo>
                    <a:cubicBezTo>
                      <a:pt x="2067782" y="789860"/>
                      <a:pt x="2059575" y="798067"/>
                      <a:pt x="2049462" y="798067"/>
                    </a:cubicBezTo>
                    <a:cubicBezTo>
                      <a:pt x="2039350" y="798067"/>
                      <a:pt x="2031142" y="789860"/>
                      <a:pt x="2031142" y="779748"/>
                    </a:cubicBezTo>
                    <a:close/>
                    <a:moveTo>
                      <a:pt x="2094642" y="779748"/>
                    </a:moveTo>
                    <a:cubicBezTo>
                      <a:pt x="2094642" y="769635"/>
                      <a:pt x="2102850" y="761428"/>
                      <a:pt x="2112962" y="761428"/>
                    </a:cubicBezTo>
                    <a:cubicBezTo>
                      <a:pt x="2123075" y="761428"/>
                      <a:pt x="2131282" y="769635"/>
                      <a:pt x="2131282" y="779748"/>
                    </a:cubicBezTo>
                    <a:cubicBezTo>
                      <a:pt x="2131282" y="789860"/>
                      <a:pt x="2123075" y="798067"/>
                      <a:pt x="2112962" y="798067"/>
                    </a:cubicBezTo>
                    <a:cubicBezTo>
                      <a:pt x="2102850" y="798067"/>
                      <a:pt x="2094642" y="789860"/>
                      <a:pt x="2094642" y="779748"/>
                    </a:cubicBezTo>
                    <a:close/>
                    <a:moveTo>
                      <a:pt x="2159285" y="779748"/>
                    </a:moveTo>
                    <a:cubicBezTo>
                      <a:pt x="2159285" y="770266"/>
                      <a:pt x="2166981" y="762571"/>
                      <a:pt x="2176462" y="762571"/>
                    </a:cubicBezTo>
                    <a:cubicBezTo>
                      <a:pt x="2185944" y="762571"/>
                      <a:pt x="2193639" y="770266"/>
                      <a:pt x="2193639" y="779748"/>
                    </a:cubicBezTo>
                    <a:cubicBezTo>
                      <a:pt x="2193639" y="789229"/>
                      <a:pt x="2185944" y="796925"/>
                      <a:pt x="2176462" y="796925"/>
                    </a:cubicBezTo>
                    <a:cubicBezTo>
                      <a:pt x="2166981" y="796925"/>
                      <a:pt x="2159285" y="789229"/>
                      <a:pt x="2159285" y="779748"/>
                    </a:cubicBezTo>
                    <a:close/>
                    <a:moveTo>
                      <a:pt x="2222785" y="779748"/>
                    </a:moveTo>
                    <a:cubicBezTo>
                      <a:pt x="2222785" y="770266"/>
                      <a:pt x="2230481" y="762571"/>
                      <a:pt x="2239962" y="762571"/>
                    </a:cubicBezTo>
                    <a:cubicBezTo>
                      <a:pt x="2249444" y="762571"/>
                      <a:pt x="2257139" y="770266"/>
                      <a:pt x="2257139" y="779748"/>
                    </a:cubicBezTo>
                    <a:cubicBezTo>
                      <a:pt x="2257139" y="789229"/>
                      <a:pt x="2249444" y="796925"/>
                      <a:pt x="2239962" y="796925"/>
                    </a:cubicBezTo>
                    <a:cubicBezTo>
                      <a:pt x="2230481" y="796925"/>
                      <a:pt x="2222785" y="789229"/>
                      <a:pt x="2222785" y="779748"/>
                    </a:cubicBezTo>
                    <a:close/>
                    <a:moveTo>
                      <a:pt x="2286000" y="779748"/>
                    </a:moveTo>
                    <a:cubicBezTo>
                      <a:pt x="2286000" y="770108"/>
                      <a:pt x="2293823" y="762285"/>
                      <a:pt x="2303462" y="762285"/>
                    </a:cubicBezTo>
                    <a:cubicBezTo>
                      <a:pt x="2313101" y="762285"/>
                      <a:pt x="2320925" y="770108"/>
                      <a:pt x="2320925" y="779748"/>
                    </a:cubicBezTo>
                    <a:cubicBezTo>
                      <a:pt x="2320925" y="789387"/>
                      <a:pt x="2313101" y="797210"/>
                      <a:pt x="2303462" y="797210"/>
                    </a:cubicBezTo>
                    <a:cubicBezTo>
                      <a:pt x="2293823" y="797210"/>
                      <a:pt x="2286000" y="789387"/>
                      <a:pt x="2286000" y="779748"/>
                    </a:cubicBezTo>
                    <a:close/>
                    <a:moveTo>
                      <a:pt x="2349500" y="779748"/>
                    </a:moveTo>
                    <a:cubicBezTo>
                      <a:pt x="2349500" y="770108"/>
                      <a:pt x="2357323" y="762285"/>
                      <a:pt x="2366962" y="762285"/>
                    </a:cubicBezTo>
                    <a:cubicBezTo>
                      <a:pt x="2376601" y="762285"/>
                      <a:pt x="2384425" y="770108"/>
                      <a:pt x="2384425" y="779748"/>
                    </a:cubicBezTo>
                    <a:cubicBezTo>
                      <a:pt x="2384425" y="789387"/>
                      <a:pt x="2376601" y="797210"/>
                      <a:pt x="2366962" y="797210"/>
                    </a:cubicBezTo>
                    <a:cubicBezTo>
                      <a:pt x="2357323" y="797210"/>
                      <a:pt x="2349500" y="789387"/>
                      <a:pt x="2349500" y="779748"/>
                    </a:cubicBezTo>
                    <a:close/>
                    <a:moveTo>
                      <a:pt x="63500" y="843248"/>
                    </a:moveTo>
                    <a:cubicBezTo>
                      <a:pt x="63500" y="833608"/>
                      <a:pt x="71323" y="825785"/>
                      <a:pt x="80962" y="825785"/>
                    </a:cubicBezTo>
                    <a:cubicBezTo>
                      <a:pt x="90601" y="825785"/>
                      <a:pt x="98425" y="833608"/>
                      <a:pt x="98425" y="843248"/>
                    </a:cubicBezTo>
                    <a:cubicBezTo>
                      <a:pt x="98425" y="852887"/>
                      <a:pt x="90601" y="860710"/>
                      <a:pt x="80962" y="860710"/>
                    </a:cubicBezTo>
                    <a:cubicBezTo>
                      <a:pt x="71323" y="860710"/>
                      <a:pt x="63500" y="852887"/>
                      <a:pt x="63500" y="843248"/>
                    </a:cubicBezTo>
                    <a:close/>
                    <a:moveTo>
                      <a:pt x="127000" y="843248"/>
                    </a:moveTo>
                    <a:cubicBezTo>
                      <a:pt x="127000" y="833608"/>
                      <a:pt x="134823" y="825785"/>
                      <a:pt x="144462" y="825785"/>
                    </a:cubicBezTo>
                    <a:cubicBezTo>
                      <a:pt x="154101" y="825785"/>
                      <a:pt x="161925" y="833608"/>
                      <a:pt x="161925" y="843248"/>
                    </a:cubicBezTo>
                    <a:cubicBezTo>
                      <a:pt x="161925" y="852887"/>
                      <a:pt x="154101" y="860710"/>
                      <a:pt x="144462" y="860710"/>
                    </a:cubicBezTo>
                    <a:cubicBezTo>
                      <a:pt x="134823" y="860710"/>
                      <a:pt x="127000" y="852887"/>
                      <a:pt x="127000" y="843248"/>
                    </a:cubicBezTo>
                    <a:close/>
                    <a:moveTo>
                      <a:pt x="190500" y="843248"/>
                    </a:moveTo>
                    <a:cubicBezTo>
                      <a:pt x="190500" y="833608"/>
                      <a:pt x="198323" y="825785"/>
                      <a:pt x="207962" y="825785"/>
                    </a:cubicBezTo>
                    <a:cubicBezTo>
                      <a:pt x="217601" y="825785"/>
                      <a:pt x="225425" y="833608"/>
                      <a:pt x="225425" y="843248"/>
                    </a:cubicBezTo>
                    <a:cubicBezTo>
                      <a:pt x="225425" y="852887"/>
                      <a:pt x="217601" y="860710"/>
                      <a:pt x="207962" y="860710"/>
                    </a:cubicBezTo>
                    <a:cubicBezTo>
                      <a:pt x="198323" y="860710"/>
                      <a:pt x="190500" y="852887"/>
                      <a:pt x="190500" y="843248"/>
                    </a:cubicBezTo>
                    <a:close/>
                    <a:moveTo>
                      <a:pt x="254000" y="843248"/>
                    </a:moveTo>
                    <a:cubicBezTo>
                      <a:pt x="254000" y="833608"/>
                      <a:pt x="261823" y="825785"/>
                      <a:pt x="271462" y="825785"/>
                    </a:cubicBezTo>
                    <a:cubicBezTo>
                      <a:pt x="281101" y="825785"/>
                      <a:pt x="288925" y="833608"/>
                      <a:pt x="288925" y="843248"/>
                    </a:cubicBezTo>
                    <a:cubicBezTo>
                      <a:pt x="288925" y="852887"/>
                      <a:pt x="281101" y="860710"/>
                      <a:pt x="271462" y="860710"/>
                    </a:cubicBezTo>
                    <a:cubicBezTo>
                      <a:pt x="261823" y="860710"/>
                      <a:pt x="254000" y="852887"/>
                      <a:pt x="254000" y="843248"/>
                    </a:cubicBezTo>
                    <a:close/>
                    <a:moveTo>
                      <a:pt x="317500" y="843248"/>
                    </a:moveTo>
                    <a:cubicBezTo>
                      <a:pt x="317500" y="833608"/>
                      <a:pt x="325323" y="825785"/>
                      <a:pt x="334962" y="825785"/>
                    </a:cubicBezTo>
                    <a:cubicBezTo>
                      <a:pt x="344601" y="825785"/>
                      <a:pt x="352425" y="833608"/>
                      <a:pt x="352425" y="843248"/>
                    </a:cubicBezTo>
                    <a:cubicBezTo>
                      <a:pt x="352425" y="852887"/>
                      <a:pt x="344601" y="860710"/>
                      <a:pt x="334962" y="860710"/>
                    </a:cubicBezTo>
                    <a:cubicBezTo>
                      <a:pt x="325323" y="860710"/>
                      <a:pt x="317500" y="852887"/>
                      <a:pt x="317500" y="843248"/>
                    </a:cubicBezTo>
                    <a:close/>
                    <a:moveTo>
                      <a:pt x="381000" y="843248"/>
                    </a:moveTo>
                    <a:cubicBezTo>
                      <a:pt x="381000" y="833608"/>
                      <a:pt x="388823" y="825785"/>
                      <a:pt x="398462" y="825785"/>
                    </a:cubicBezTo>
                    <a:cubicBezTo>
                      <a:pt x="408101" y="825785"/>
                      <a:pt x="415925" y="833608"/>
                      <a:pt x="415925" y="843248"/>
                    </a:cubicBezTo>
                    <a:cubicBezTo>
                      <a:pt x="415925" y="852887"/>
                      <a:pt x="408101" y="860710"/>
                      <a:pt x="398462" y="860710"/>
                    </a:cubicBezTo>
                    <a:cubicBezTo>
                      <a:pt x="388823" y="860710"/>
                      <a:pt x="381000" y="852887"/>
                      <a:pt x="381000" y="843248"/>
                    </a:cubicBezTo>
                    <a:close/>
                    <a:moveTo>
                      <a:pt x="444500" y="843248"/>
                    </a:moveTo>
                    <a:cubicBezTo>
                      <a:pt x="444500" y="833608"/>
                      <a:pt x="452323" y="825785"/>
                      <a:pt x="461962" y="825785"/>
                    </a:cubicBezTo>
                    <a:cubicBezTo>
                      <a:pt x="471601" y="825785"/>
                      <a:pt x="479425" y="833608"/>
                      <a:pt x="479425" y="843248"/>
                    </a:cubicBezTo>
                    <a:cubicBezTo>
                      <a:pt x="479425" y="852887"/>
                      <a:pt x="471601" y="860710"/>
                      <a:pt x="461962" y="860710"/>
                    </a:cubicBezTo>
                    <a:cubicBezTo>
                      <a:pt x="452323" y="860710"/>
                      <a:pt x="444500" y="852887"/>
                      <a:pt x="444500" y="843248"/>
                    </a:cubicBezTo>
                    <a:close/>
                    <a:moveTo>
                      <a:pt x="508000" y="843248"/>
                    </a:moveTo>
                    <a:cubicBezTo>
                      <a:pt x="508000" y="833608"/>
                      <a:pt x="515823" y="825785"/>
                      <a:pt x="525462" y="825785"/>
                    </a:cubicBezTo>
                    <a:cubicBezTo>
                      <a:pt x="535101" y="825785"/>
                      <a:pt x="542925" y="833608"/>
                      <a:pt x="542925" y="843248"/>
                    </a:cubicBezTo>
                    <a:cubicBezTo>
                      <a:pt x="542925" y="852887"/>
                      <a:pt x="535101" y="860710"/>
                      <a:pt x="525462" y="860710"/>
                    </a:cubicBezTo>
                    <a:cubicBezTo>
                      <a:pt x="515823" y="860710"/>
                      <a:pt x="508000" y="852887"/>
                      <a:pt x="508000" y="843248"/>
                    </a:cubicBezTo>
                    <a:close/>
                    <a:moveTo>
                      <a:pt x="571500" y="843248"/>
                    </a:moveTo>
                    <a:cubicBezTo>
                      <a:pt x="571500" y="833608"/>
                      <a:pt x="579323" y="825785"/>
                      <a:pt x="588962" y="825785"/>
                    </a:cubicBezTo>
                    <a:cubicBezTo>
                      <a:pt x="598601" y="825785"/>
                      <a:pt x="606425" y="833608"/>
                      <a:pt x="606425" y="843248"/>
                    </a:cubicBezTo>
                    <a:cubicBezTo>
                      <a:pt x="606425" y="852887"/>
                      <a:pt x="598601" y="860710"/>
                      <a:pt x="588962" y="860710"/>
                    </a:cubicBezTo>
                    <a:cubicBezTo>
                      <a:pt x="579323" y="860710"/>
                      <a:pt x="571500" y="852887"/>
                      <a:pt x="571500" y="843248"/>
                    </a:cubicBezTo>
                    <a:close/>
                    <a:moveTo>
                      <a:pt x="635000" y="843248"/>
                    </a:moveTo>
                    <a:cubicBezTo>
                      <a:pt x="635000" y="833608"/>
                      <a:pt x="642823" y="825785"/>
                      <a:pt x="652462" y="825785"/>
                    </a:cubicBezTo>
                    <a:cubicBezTo>
                      <a:pt x="662101" y="825785"/>
                      <a:pt x="669925" y="833608"/>
                      <a:pt x="669925" y="843248"/>
                    </a:cubicBezTo>
                    <a:cubicBezTo>
                      <a:pt x="669925" y="852887"/>
                      <a:pt x="662101" y="860710"/>
                      <a:pt x="652462" y="860710"/>
                    </a:cubicBezTo>
                    <a:cubicBezTo>
                      <a:pt x="642823" y="860710"/>
                      <a:pt x="635000" y="852887"/>
                      <a:pt x="635000" y="843248"/>
                    </a:cubicBezTo>
                    <a:close/>
                    <a:moveTo>
                      <a:pt x="698500" y="843248"/>
                    </a:moveTo>
                    <a:cubicBezTo>
                      <a:pt x="698500" y="833608"/>
                      <a:pt x="706323" y="825785"/>
                      <a:pt x="715962" y="825785"/>
                    </a:cubicBezTo>
                    <a:cubicBezTo>
                      <a:pt x="725601" y="825785"/>
                      <a:pt x="733425" y="833608"/>
                      <a:pt x="733425" y="843248"/>
                    </a:cubicBezTo>
                    <a:cubicBezTo>
                      <a:pt x="733425" y="852887"/>
                      <a:pt x="725601" y="860710"/>
                      <a:pt x="715962" y="860710"/>
                    </a:cubicBezTo>
                    <a:cubicBezTo>
                      <a:pt x="706323" y="860710"/>
                      <a:pt x="698500" y="852887"/>
                      <a:pt x="698500" y="843248"/>
                    </a:cubicBezTo>
                    <a:close/>
                    <a:moveTo>
                      <a:pt x="762000" y="843248"/>
                    </a:moveTo>
                    <a:cubicBezTo>
                      <a:pt x="762000" y="833608"/>
                      <a:pt x="769823" y="825785"/>
                      <a:pt x="779462" y="825785"/>
                    </a:cubicBezTo>
                    <a:cubicBezTo>
                      <a:pt x="789101" y="825785"/>
                      <a:pt x="796925" y="833608"/>
                      <a:pt x="796925" y="843248"/>
                    </a:cubicBezTo>
                    <a:cubicBezTo>
                      <a:pt x="796925" y="852887"/>
                      <a:pt x="789101" y="860710"/>
                      <a:pt x="779462" y="860710"/>
                    </a:cubicBezTo>
                    <a:cubicBezTo>
                      <a:pt x="769823" y="860710"/>
                      <a:pt x="762000" y="852887"/>
                      <a:pt x="762000" y="843248"/>
                    </a:cubicBezTo>
                    <a:close/>
                    <a:moveTo>
                      <a:pt x="825500" y="843248"/>
                    </a:moveTo>
                    <a:cubicBezTo>
                      <a:pt x="825500" y="833608"/>
                      <a:pt x="833323" y="825785"/>
                      <a:pt x="842962" y="825785"/>
                    </a:cubicBezTo>
                    <a:cubicBezTo>
                      <a:pt x="852601" y="825785"/>
                      <a:pt x="860425" y="833608"/>
                      <a:pt x="860425" y="843248"/>
                    </a:cubicBezTo>
                    <a:cubicBezTo>
                      <a:pt x="860425" y="852887"/>
                      <a:pt x="852601" y="860710"/>
                      <a:pt x="842962" y="860710"/>
                    </a:cubicBezTo>
                    <a:cubicBezTo>
                      <a:pt x="833323" y="860710"/>
                      <a:pt x="825500" y="852887"/>
                      <a:pt x="825500" y="843248"/>
                    </a:cubicBezTo>
                    <a:close/>
                    <a:moveTo>
                      <a:pt x="889000" y="843248"/>
                    </a:moveTo>
                    <a:cubicBezTo>
                      <a:pt x="889000" y="833608"/>
                      <a:pt x="896823" y="825785"/>
                      <a:pt x="906462" y="825785"/>
                    </a:cubicBezTo>
                    <a:cubicBezTo>
                      <a:pt x="916101" y="825785"/>
                      <a:pt x="923925" y="833608"/>
                      <a:pt x="923925" y="843248"/>
                    </a:cubicBezTo>
                    <a:cubicBezTo>
                      <a:pt x="923925" y="852887"/>
                      <a:pt x="916101" y="860710"/>
                      <a:pt x="906462" y="860710"/>
                    </a:cubicBezTo>
                    <a:cubicBezTo>
                      <a:pt x="896823" y="860710"/>
                      <a:pt x="889000" y="852887"/>
                      <a:pt x="889000" y="843248"/>
                    </a:cubicBezTo>
                    <a:close/>
                    <a:moveTo>
                      <a:pt x="952500" y="843248"/>
                    </a:moveTo>
                    <a:cubicBezTo>
                      <a:pt x="952500" y="833608"/>
                      <a:pt x="960323" y="825785"/>
                      <a:pt x="969962" y="825785"/>
                    </a:cubicBezTo>
                    <a:cubicBezTo>
                      <a:pt x="979601" y="825785"/>
                      <a:pt x="987425" y="833608"/>
                      <a:pt x="987425" y="843248"/>
                    </a:cubicBezTo>
                    <a:cubicBezTo>
                      <a:pt x="987425" y="852887"/>
                      <a:pt x="979601" y="860710"/>
                      <a:pt x="969962" y="860710"/>
                    </a:cubicBezTo>
                    <a:cubicBezTo>
                      <a:pt x="960323" y="860710"/>
                      <a:pt x="952500" y="852887"/>
                      <a:pt x="952500" y="843248"/>
                    </a:cubicBezTo>
                    <a:close/>
                    <a:moveTo>
                      <a:pt x="1015714" y="843248"/>
                    </a:moveTo>
                    <a:cubicBezTo>
                      <a:pt x="1015714" y="833451"/>
                      <a:pt x="1023665" y="825500"/>
                      <a:pt x="1033462" y="825500"/>
                    </a:cubicBezTo>
                    <a:cubicBezTo>
                      <a:pt x="1043259" y="825500"/>
                      <a:pt x="1051210" y="833451"/>
                      <a:pt x="1051210" y="843248"/>
                    </a:cubicBezTo>
                    <a:cubicBezTo>
                      <a:pt x="1051210" y="853045"/>
                      <a:pt x="1043259" y="860996"/>
                      <a:pt x="1033462" y="860996"/>
                    </a:cubicBezTo>
                    <a:cubicBezTo>
                      <a:pt x="1023665" y="860996"/>
                      <a:pt x="1015714" y="853045"/>
                      <a:pt x="1015714" y="843248"/>
                    </a:cubicBezTo>
                    <a:close/>
                    <a:moveTo>
                      <a:pt x="1079214" y="843248"/>
                    </a:moveTo>
                    <a:cubicBezTo>
                      <a:pt x="1079214" y="833451"/>
                      <a:pt x="1087165" y="825500"/>
                      <a:pt x="1096962" y="825500"/>
                    </a:cubicBezTo>
                    <a:cubicBezTo>
                      <a:pt x="1106759" y="825500"/>
                      <a:pt x="1114710" y="833451"/>
                      <a:pt x="1114710" y="843248"/>
                    </a:cubicBezTo>
                    <a:cubicBezTo>
                      <a:pt x="1114710" y="853045"/>
                      <a:pt x="1106759" y="860996"/>
                      <a:pt x="1096962" y="860996"/>
                    </a:cubicBezTo>
                    <a:cubicBezTo>
                      <a:pt x="1087165" y="860996"/>
                      <a:pt x="1079214" y="853045"/>
                      <a:pt x="1079214" y="843248"/>
                    </a:cubicBezTo>
                    <a:close/>
                    <a:moveTo>
                      <a:pt x="1142714" y="843248"/>
                    </a:moveTo>
                    <a:cubicBezTo>
                      <a:pt x="1142714" y="833451"/>
                      <a:pt x="1150665" y="825500"/>
                      <a:pt x="1160462" y="825500"/>
                    </a:cubicBezTo>
                    <a:cubicBezTo>
                      <a:pt x="1170259" y="825500"/>
                      <a:pt x="1178210" y="833451"/>
                      <a:pt x="1178210" y="843248"/>
                    </a:cubicBezTo>
                    <a:cubicBezTo>
                      <a:pt x="1178210" y="853045"/>
                      <a:pt x="1170259" y="860996"/>
                      <a:pt x="1160462" y="860996"/>
                    </a:cubicBezTo>
                    <a:cubicBezTo>
                      <a:pt x="1150665" y="860996"/>
                      <a:pt x="1142714" y="853045"/>
                      <a:pt x="1142714" y="843248"/>
                    </a:cubicBezTo>
                    <a:close/>
                    <a:moveTo>
                      <a:pt x="1206214" y="843248"/>
                    </a:moveTo>
                    <a:cubicBezTo>
                      <a:pt x="1206214" y="833451"/>
                      <a:pt x="1214165" y="825500"/>
                      <a:pt x="1223962" y="825500"/>
                    </a:cubicBezTo>
                    <a:cubicBezTo>
                      <a:pt x="1233759" y="825500"/>
                      <a:pt x="1241710" y="833451"/>
                      <a:pt x="1241710" y="843248"/>
                    </a:cubicBezTo>
                    <a:cubicBezTo>
                      <a:pt x="1241710" y="853045"/>
                      <a:pt x="1233759" y="860996"/>
                      <a:pt x="1223962" y="860996"/>
                    </a:cubicBezTo>
                    <a:cubicBezTo>
                      <a:pt x="1214165" y="860996"/>
                      <a:pt x="1206214" y="853045"/>
                      <a:pt x="1206214" y="843248"/>
                    </a:cubicBezTo>
                    <a:close/>
                    <a:moveTo>
                      <a:pt x="1269714" y="843248"/>
                    </a:moveTo>
                    <a:cubicBezTo>
                      <a:pt x="1269714" y="833451"/>
                      <a:pt x="1277665" y="825500"/>
                      <a:pt x="1287462" y="825500"/>
                    </a:cubicBezTo>
                    <a:cubicBezTo>
                      <a:pt x="1297259" y="825500"/>
                      <a:pt x="1305210" y="833451"/>
                      <a:pt x="1305210" y="843248"/>
                    </a:cubicBezTo>
                    <a:cubicBezTo>
                      <a:pt x="1305210" y="853045"/>
                      <a:pt x="1297259" y="860996"/>
                      <a:pt x="1287462" y="860996"/>
                    </a:cubicBezTo>
                    <a:cubicBezTo>
                      <a:pt x="1277665" y="860996"/>
                      <a:pt x="1269714" y="853045"/>
                      <a:pt x="1269714" y="843248"/>
                    </a:cubicBezTo>
                    <a:close/>
                    <a:moveTo>
                      <a:pt x="1333214" y="843248"/>
                    </a:moveTo>
                    <a:cubicBezTo>
                      <a:pt x="1333214" y="833451"/>
                      <a:pt x="1341165" y="825500"/>
                      <a:pt x="1350962" y="825500"/>
                    </a:cubicBezTo>
                    <a:cubicBezTo>
                      <a:pt x="1360759" y="825500"/>
                      <a:pt x="1368710" y="833451"/>
                      <a:pt x="1368710" y="843248"/>
                    </a:cubicBezTo>
                    <a:cubicBezTo>
                      <a:pt x="1368710" y="853045"/>
                      <a:pt x="1360759" y="860996"/>
                      <a:pt x="1350962" y="860996"/>
                    </a:cubicBezTo>
                    <a:cubicBezTo>
                      <a:pt x="1341165" y="860996"/>
                      <a:pt x="1333214" y="853045"/>
                      <a:pt x="1333214" y="843248"/>
                    </a:cubicBezTo>
                    <a:close/>
                    <a:moveTo>
                      <a:pt x="1396714" y="843248"/>
                    </a:moveTo>
                    <a:cubicBezTo>
                      <a:pt x="1396714" y="833451"/>
                      <a:pt x="1404665" y="825500"/>
                      <a:pt x="1414462" y="825500"/>
                    </a:cubicBezTo>
                    <a:cubicBezTo>
                      <a:pt x="1424259" y="825500"/>
                      <a:pt x="1432210" y="833451"/>
                      <a:pt x="1432210" y="843248"/>
                    </a:cubicBezTo>
                    <a:cubicBezTo>
                      <a:pt x="1432210" y="853045"/>
                      <a:pt x="1424259" y="860996"/>
                      <a:pt x="1414462" y="860996"/>
                    </a:cubicBezTo>
                    <a:cubicBezTo>
                      <a:pt x="1404665" y="860996"/>
                      <a:pt x="1396714" y="853045"/>
                      <a:pt x="1396714" y="843248"/>
                    </a:cubicBezTo>
                    <a:close/>
                    <a:moveTo>
                      <a:pt x="1459928" y="843248"/>
                    </a:moveTo>
                    <a:cubicBezTo>
                      <a:pt x="1459928" y="833293"/>
                      <a:pt x="1468007" y="825214"/>
                      <a:pt x="1477962" y="825214"/>
                    </a:cubicBezTo>
                    <a:cubicBezTo>
                      <a:pt x="1487917" y="825214"/>
                      <a:pt x="1495996" y="833293"/>
                      <a:pt x="1495996" y="843248"/>
                    </a:cubicBezTo>
                    <a:cubicBezTo>
                      <a:pt x="1495996" y="853202"/>
                      <a:pt x="1487917" y="861282"/>
                      <a:pt x="1477962" y="861282"/>
                    </a:cubicBezTo>
                    <a:cubicBezTo>
                      <a:pt x="1468007" y="861282"/>
                      <a:pt x="1459928" y="853202"/>
                      <a:pt x="1459928" y="843248"/>
                    </a:cubicBezTo>
                    <a:close/>
                    <a:moveTo>
                      <a:pt x="1523428" y="843248"/>
                    </a:moveTo>
                    <a:cubicBezTo>
                      <a:pt x="1523428" y="833293"/>
                      <a:pt x="1531507" y="825214"/>
                      <a:pt x="1541462" y="825214"/>
                    </a:cubicBezTo>
                    <a:cubicBezTo>
                      <a:pt x="1551417" y="825214"/>
                      <a:pt x="1559496" y="833293"/>
                      <a:pt x="1559496" y="843248"/>
                    </a:cubicBezTo>
                    <a:cubicBezTo>
                      <a:pt x="1559496" y="853202"/>
                      <a:pt x="1551417" y="861282"/>
                      <a:pt x="1541462" y="861282"/>
                    </a:cubicBezTo>
                    <a:cubicBezTo>
                      <a:pt x="1531507" y="861282"/>
                      <a:pt x="1523428" y="853202"/>
                      <a:pt x="1523428" y="843248"/>
                    </a:cubicBezTo>
                    <a:close/>
                    <a:moveTo>
                      <a:pt x="1586928" y="843248"/>
                    </a:moveTo>
                    <a:cubicBezTo>
                      <a:pt x="1586928" y="833293"/>
                      <a:pt x="1595007" y="825214"/>
                      <a:pt x="1604962" y="825214"/>
                    </a:cubicBezTo>
                    <a:cubicBezTo>
                      <a:pt x="1614917" y="825214"/>
                      <a:pt x="1622996" y="833293"/>
                      <a:pt x="1622996" y="843248"/>
                    </a:cubicBezTo>
                    <a:cubicBezTo>
                      <a:pt x="1622996" y="853202"/>
                      <a:pt x="1614917" y="861282"/>
                      <a:pt x="1604962" y="861282"/>
                    </a:cubicBezTo>
                    <a:cubicBezTo>
                      <a:pt x="1595007" y="861282"/>
                      <a:pt x="1586928" y="853202"/>
                      <a:pt x="1586928" y="843248"/>
                    </a:cubicBezTo>
                    <a:close/>
                    <a:moveTo>
                      <a:pt x="1650428" y="843248"/>
                    </a:moveTo>
                    <a:cubicBezTo>
                      <a:pt x="1650428" y="833293"/>
                      <a:pt x="1658507" y="825214"/>
                      <a:pt x="1668462" y="825214"/>
                    </a:cubicBezTo>
                    <a:cubicBezTo>
                      <a:pt x="1678417" y="825214"/>
                      <a:pt x="1686496" y="833293"/>
                      <a:pt x="1686496" y="843248"/>
                    </a:cubicBezTo>
                    <a:cubicBezTo>
                      <a:pt x="1686496" y="853202"/>
                      <a:pt x="1678417" y="861282"/>
                      <a:pt x="1668462" y="861282"/>
                    </a:cubicBezTo>
                    <a:cubicBezTo>
                      <a:pt x="1658507" y="861282"/>
                      <a:pt x="1650428" y="853202"/>
                      <a:pt x="1650428" y="843248"/>
                    </a:cubicBezTo>
                    <a:close/>
                    <a:moveTo>
                      <a:pt x="1713928" y="843248"/>
                    </a:moveTo>
                    <a:cubicBezTo>
                      <a:pt x="1713928" y="833293"/>
                      <a:pt x="1722007" y="825214"/>
                      <a:pt x="1731962" y="825214"/>
                    </a:cubicBezTo>
                    <a:cubicBezTo>
                      <a:pt x="1741917" y="825214"/>
                      <a:pt x="1749996" y="833293"/>
                      <a:pt x="1749996" y="843248"/>
                    </a:cubicBezTo>
                    <a:cubicBezTo>
                      <a:pt x="1749996" y="853202"/>
                      <a:pt x="1741917" y="861282"/>
                      <a:pt x="1731962" y="861282"/>
                    </a:cubicBezTo>
                    <a:cubicBezTo>
                      <a:pt x="1722007" y="861282"/>
                      <a:pt x="1713928" y="853202"/>
                      <a:pt x="1713928" y="843248"/>
                    </a:cubicBezTo>
                    <a:close/>
                    <a:moveTo>
                      <a:pt x="1777428" y="843248"/>
                    </a:moveTo>
                    <a:cubicBezTo>
                      <a:pt x="1777428" y="833293"/>
                      <a:pt x="1785507" y="825214"/>
                      <a:pt x="1795462" y="825214"/>
                    </a:cubicBezTo>
                    <a:cubicBezTo>
                      <a:pt x="1805417" y="825214"/>
                      <a:pt x="1813496" y="833293"/>
                      <a:pt x="1813496" y="843248"/>
                    </a:cubicBezTo>
                    <a:cubicBezTo>
                      <a:pt x="1813496" y="853202"/>
                      <a:pt x="1805417" y="861282"/>
                      <a:pt x="1795462" y="861282"/>
                    </a:cubicBezTo>
                    <a:cubicBezTo>
                      <a:pt x="1785507" y="861282"/>
                      <a:pt x="1777428" y="853202"/>
                      <a:pt x="1777428" y="843248"/>
                    </a:cubicBezTo>
                    <a:close/>
                    <a:moveTo>
                      <a:pt x="1840642" y="843248"/>
                    </a:moveTo>
                    <a:cubicBezTo>
                      <a:pt x="1840642" y="833135"/>
                      <a:pt x="1848850" y="824928"/>
                      <a:pt x="1858962" y="824928"/>
                    </a:cubicBezTo>
                    <a:cubicBezTo>
                      <a:pt x="1869075" y="824928"/>
                      <a:pt x="1877282" y="833135"/>
                      <a:pt x="1877282" y="843248"/>
                    </a:cubicBezTo>
                    <a:cubicBezTo>
                      <a:pt x="1877282" y="853360"/>
                      <a:pt x="1869075" y="861567"/>
                      <a:pt x="1858962" y="861567"/>
                    </a:cubicBezTo>
                    <a:cubicBezTo>
                      <a:pt x="1848850" y="861567"/>
                      <a:pt x="1840642" y="853360"/>
                      <a:pt x="1840642" y="843248"/>
                    </a:cubicBezTo>
                    <a:close/>
                    <a:moveTo>
                      <a:pt x="1904142" y="843248"/>
                    </a:moveTo>
                    <a:cubicBezTo>
                      <a:pt x="1904142" y="833135"/>
                      <a:pt x="1912350" y="824928"/>
                      <a:pt x="1922462" y="824928"/>
                    </a:cubicBezTo>
                    <a:cubicBezTo>
                      <a:pt x="1932575" y="824928"/>
                      <a:pt x="1940782" y="833135"/>
                      <a:pt x="1940782" y="843248"/>
                    </a:cubicBezTo>
                    <a:cubicBezTo>
                      <a:pt x="1940782" y="853360"/>
                      <a:pt x="1932575" y="861567"/>
                      <a:pt x="1922462" y="861567"/>
                    </a:cubicBezTo>
                    <a:cubicBezTo>
                      <a:pt x="1912350" y="861567"/>
                      <a:pt x="1904142" y="853360"/>
                      <a:pt x="1904142" y="843248"/>
                    </a:cubicBezTo>
                    <a:close/>
                    <a:moveTo>
                      <a:pt x="1967642" y="843248"/>
                    </a:moveTo>
                    <a:cubicBezTo>
                      <a:pt x="1967642" y="833135"/>
                      <a:pt x="1975850" y="824928"/>
                      <a:pt x="1985962" y="824928"/>
                    </a:cubicBezTo>
                    <a:cubicBezTo>
                      <a:pt x="1996075" y="824928"/>
                      <a:pt x="2004282" y="833135"/>
                      <a:pt x="2004282" y="843248"/>
                    </a:cubicBezTo>
                    <a:cubicBezTo>
                      <a:pt x="2004282" y="853360"/>
                      <a:pt x="1996075" y="861567"/>
                      <a:pt x="1985962" y="861567"/>
                    </a:cubicBezTo>
                    <a:cubicBezTo>
                      <a:pt x="1975850" y="861567"/>
                      <a:pt x="1967642" y="853360"/>
                      <a:pt x="1967642" y="843248"/>
                    </a:cubicBezTo>
                    <a:close/>
                    <a:moveTo>
                      <a:pt x="2031142" y="843248"/>
                    </a:moveTo>
                    <a:cubicBezTo>
                      <a:pt x="2031142" y="833135"/>
                      <a:pt x="2039350" y="824928"/>
                      <a:pt x="2049462" y="824928"/>
                    </a:cubicBezTo>
                    <a:cubicBezTo>
                      <a:pt x="2059575" y="824928"/>
                      <a:pt x="2067782" y="833135"/>
                      <a:pt x="2067782" y="843248"/>
                    </a:cubicBezTo>
                    <a:cubicBezTo>
                      <a:pt x="2067782" y="853360"/>
                      <a:pt x="2059575" y="861567"/>
                      <a:pt x="2049462" y="861567"/>
                    </a:cubicBezTo>
                    <a:cubicBezTo>
                      <a:pt x="2039350" y="861567"/>
                      <a:pt x="2031142" y="853360"/>
                      <a:pt x="2031142" y="843248"/>
                    </a:cubicBezTo>
                    <a:close/>
                    <a:moveTo>
                      <a:pt x="2094357" y="843248"/>
                    </a:moveTo>
                    <a:cubicBezTo>
                      <a:pt x="2094357" y="832978"/>
                      <a:pt x="2102692" y="824642"/>
                      <a:pt x="2112962" y="824642"/>
                    </a:cubicBezTo>
                    <a:cubicBezTo>
                      <a:pt x="2123232" y="824642"/>
                      <a:pt x="2131568" y="832978"/>
                      <a:pt x="2131568" y="843248"/>
                    </a:cubicBezTo>
                    <a:cubicBezTo>
                      <a:pt x="2131568" y="853518"/>
                      <a:pt x="2123232" y="861853"/>
                      <a:pt x="2112962" y="861853"/>
                    </a:cubicBezTo>
                    <a:cubicBezTo>
                      <a:pt x="2102692" y="861853"/>
                      <a:pt x="2094357" y="853518"/>
                      <a:pt x="2094357" y="843248"/>
                    </a:cubicBezTo>
                    <a:close/>
                    <a:moveTo>
                      <a:pt x="2159285" y="843248"/>
                    </a:moveTo>
                    <a:cubicBezTo>
                      <a:pt x="2159285" y="833766"/>
                      <a:pt x="2166981" y="826071"/>
                      <a:pt x="2176462" y="826071"/>
                    </a:cubicBezTo>
                    <a:cubicBezTo>
                      <a:pt x="2185944" y="826071"/>
                      <a:pt x="2193639" y="833766"/>
                      <a:pt x="2193639" y="843248"/>
                    </a:cubicBezTo>
                    <a:cubicBezTo>
                      <a:pt x="2193639" y="852729"/>
                      <a:pt x="2185944" y="860425"/>
                      <a:pt x="2176462" y="860425"/>
                    </a:cubicBezTo>
                    <a:cubicBezTo>
                      <a:pt x="2166981" y="860425"/>
                      <a:pt x="2159285" y="852729"/>
                      <a:pt x="2159285" y="843248"/>
                    </a:cubicBezTo>
                    <a:close/>
                    <a:moveTo>
                      <a:pt x="2222785" y="843248"/>
                    </a:moveTo>
                    <a:cubicBezTo>
                      <a:pt x="2222785" y="833766"/>
                      <a:pt x="2230481" y="826071"/>
                      <a:pt x="2239962" y="826071"/>
                    </a:cubicBezTo>
                    <a:cubicBezTo>
                      <a:pt x="2249444" y="826071"/>
                      <a:pt x="2257139" y="833766"/>
                      <a:pt x="2257139" y="843248"/>
                    </a:cubicBezTo>
                    <a:cubicBezTo>
                      <a:pt x="2257139" y="852729"/>
                      <a:pt x="2249444" y="860425"/>
                      <a:pt x="2239962" y="860425"/>
                    </a:cubicBezTo>
                    <a:cubicBezTo>
                      <a:pt x="2230481" y="860425"/>
                      <a:pt x="2222785" y="852729"/>
                      <a:pt x="2222785" y="843248"/>
                    </a:cubicBezTo>
                    <a:close/>
                    <a:moveTo>
                      <a:pt x="2286000" y="843248"/>
                    </a:moveTo>
                    <a:cubicBezTo>
                      <a:pt x="2286000" y="833608"/>
                      <a:pt x="2293823" y="825785"/>
                      <a:pt x="2303462" y="825785"/>
                    </a:cubicBezTo>
                    <a:cubicBezTo>
                      <a:pt x="2313101" y="825785"/>
                      <a:pt x="2320925" y="833608"/>
                      <a:pt x="2320925" y="843248"/>
                    </a:cubicBezTo>
                    <a:cubicBezTo>
                      <a:pt x="2320925" y="852887"/>
                      <a:pt x="2313101" y="860710"/>
                      <a:pt x="2303462" y="860710"/>
                    </a:cubicBezTo>
                    <a:cubicBezTo>
                      <a:pt x="2293823" y="860710"/>
                      <a:pt x="2286000" y="852887"/>
                      <a:pt x="2286000" y="843248"/>
                    </a:cubicBezTo>
                    <a:close/>
                    <a:moveTo>
                      <a:pt x="2349500" y="843248"/>
                    </a:moveTo>
                    <a:cubicBezTo>
                      <a:pt x="2349500" y="833608"/>
                      <a:pt x="2357323" y="825785"/>
                      <a:pt x="2366962" y="825785"/>
                    </a:cubicBezTo>
                    <a:cubicBezTo>
                      <a:pt x="2376601" y="825785"/>
                      <a:pt x="2384425" y="833608"/>
                      <a:pt x="2384425" y="843248"/>
                    </a:cubicBezTo>
                    <a:cubicBezTo>
                      <a:pt x="2384425" y="852887"/>
                      <a:pt x="2376601" y="860710"/>
                      <a:pt x="2366962" y="860710"/>
                    </a:cubicBezTo>
                    <a:cubicBezTo>
                      <a:pt x="2357323" y="860710"/>
                      <a:pt x="2349500" y="852887"/>
                      <a:pt x="2349500" y="843248"/>
                    </a:cubicBezTo>
                    <a:close/>
                    <a:moveTo>
                      <a:pt x="0" y="906748"/>
                    </a:moveTo>
                    <a:cubicBezTo>
                      <a:pt x="0" y="897108"/>
                      <a:pt x="7823" y="889285"/>
                      <a:pt x="17462" y="889285"/>
                    </a:cubicBezTo>
                    <a:cubicBezTo>
                      <a:pt x="27101" y="889285"/>
                      <a:pt x="34925" y="897108"/>
                      <a:pt x="34925" y="906748"/>
                    </a:cubicBezTo>
                    <a:cubicBezTo>
                      <a:pt x="34925" y="916387"/>
                      <a:pt x="27101" y="924210"/>
                      <a:pt x="17462" y="924210"/>
                    </a:cubicBezTo>
                    <a:cubicBezTo>
                      <a:pt x="7823" y="924210"/>
                      <a:pt x="0" y="916387"/>
                      <a:pt x="0" y="906748"/>
                    </a:cubicBezTo>
                    <a:close/>
                    <a:moveTo>
                      <a:pt x="63500" y="906748"/>
                    </a:moveTo>
                    <a:cubicBezTo>
                      <a:pt x="63500" y="897108"/>
                      <a:pt x="71323" y="889285"/>
                      <a:pt x="80962" y="889285"/>
                    </a:cubicBezTo>
                    <a:cubicBezTo>
                      <a:pt x="90601" y="889285"/>
                      <a:pt x="98425" y="897108"/>
                      <a:pt x="98425" y="906748"/>
                    </a:cubicBezTo>
                    <a:cubicBezTo>
                      <a:pt x="98425" y="916387"/>
                      <a:pt x="90601" y="924210"/>
                      <a:pt x="80962" y="924210"/>
                    </a:cubicBezTo>
                    <a:cubicBezTo>
                      <a:pt x="71323" y="924210"/>
                      <a:pt x="63500" y="916387"/>
                      <a:pt x="63500" y="906748"/>
                    </a:cubicBezTo>
                    <a:close/>
                    <a:moveTo>
                      <a:pt x="127000" y="906748"/>
                    </a:moveTo>
                    <a:cubicBezTo>
                      <a:pt x="127000" y="897108"/>
                      <a:pt x="134823" y="889285"/>
                      <a:pt x="144462" y="889285"/>
                    </a:cubicBezTo>
                    <a:cubicBezTo>
                      <a:pt x="154101" y="889285"/>
                      <a:pt x="161925" y="897108"/>
                      <a:pt x="161925" y="906748"/>
                    </a:cubicBezTo>
                    <a:cubicBezTo>
                      <a:pt x="161925" y="916387"/>
                      <a:pt x="154101" y="924210"/>
                      <a:pt x="144462" y="924210"/>
                    </a:cubicBezTo>
                    <a:cubicBezTo>
                      <a:pt x="134823" y="924210"/>
                      <a:pt x="127000" y="916387"/>
                      <a:pt x="127000" y="906748"/>
                    </a:cubicBezTo>
                    <a:close/>
                    <a:moveTo>
                      <a:pt x="190500" y="906748"/>
                    </a:moveTo>
                    <a:cubicBezTo>
                      <a:pt x="190500" y="897108"/>
                      <a:pt x="198323" y="889285"/>
                      <a:pt x="207962" y="889285"/>
                    </a:cubicBezTo>
                    <a:cubicBezTo>
                      <a:pt x="217601" y="889285"/>
                      <a:pt x="225425" y="897108"/>
                      <a:pt x="225425" y="906748"/>
                    </a:cubicBezTo>
                    <a:cubicBezTo>
                      <a:pt x="225425" y="916387"/>
                      <a:pt x="217601" y="924210"/>
                      <a:pt x="207962" y="924210"/>
                    </a:cubicBezTo>
                    <a:cubicBezTo>
                      <a:pt x="198323" y="924210"/>
                      <a:pt x="190500" y="916387"/>
                      <a:pt x="190500" y="906748"/>
                    </a:cubicBezTo>
                    <a:close/>
                    <a:moveTo>
                      <a:pt x="254000" y="906748"/>
                    </a:moveTo>
                    <a:cubicBezTo>
                      <a:pt x="254000" y="897108"/>
                      <a:pt x="261823" y="889285"/>
                      <a:pt x="271462" y="889285"/>
                    </a:cubicBezTo>
                    <a:cubicBezTo>
                      <a:pt x="281101" y="889285"/>
                      <a:pt x="288925" y="897108"/>
                      <a:pt x="288925" y="906748"/>
                    </a:cubicBezTo>
                    <a:cubicBezTo>
                      <a:pt x="288925" y="916387"/>
                      <a:pt x="281101" y="924210"/>
                      <a:pt x="271462" y="924210"/>
                    </a:cubicBezTo>
                    <a:cubicBezTo>
                      <a:pt x="261823" y="924210"/>
                      <a:pt x="254000" y="916387"/>
                      <a:pt x="254000" y="906748"/>
                    </a:cubicBezTo>
                    <a:close/>
                    <a:moveTo>
                      <a:pt x="317500" y="906748"/>
                    </a:moveTo>
                    <a:cubicBezTo>
                      <a:pt x="317500" y="897108"/>
                      <a:pt x="325323" y="889285"/>
                      <a:pt x="334962" y="889285"/>
                    </a:cubicBezTo>
                    <a:cubicBezTo>
                      <a:pt x="344601" y="889285"/>
                      <a:pt x="352425" y="897108"/>
                      <a:pt x="352425" y="906748"/>
                    </a:cubicBezTo>
                    <a:cubicBezTo>
                      <a:pt x="352425" y="916387"/>
                      <a:pt x="344601" y="924210"/>
                      <a:pt x="334962" y="924210"/>
                    </a:cubicBezTo>
                    <a:cubicBezTo>
                      <a:pt x="325323" y="924210"/>
                      <a:pt x="317500" y="916387"/>
                      <a:pt x="317500" y="906748"/>
                    </a:cubicBezTo>
                    <a:close/>
                    <a:moveTo>
                      <a:pt x="381000" y="906748"/>
                    </a:moveTo>
                    <a:cubicBezTo>
                      <a:pt x="381000" y="897108"/>
                      <a:pt x="388823" y="889285"/>
                      <a:pt x="398462" y="889285"/>
                    </a:cubicBezTo>
                    <a:cubicBezTo>
                      <a:pt x="408101" y="889285"/>
                      <a:pt x="415925" y="897108"/>
                      <a:pt x="415925" y="906748"/>
                    </a:cubicBezTo>
                    <a:cubicBezTo>
                      <a:pt x="415925" y="916387"/>
                      <a:pt x="408101" y="924210"/>
                      <a:pt x="398462" y="924210"/>
                    </a:cubicBezTo>
                    <a:cubicBezTo>
                      <a:pt x="388823" y="924210"/>
                      <a:pt x="381000" y="916387"/>
                      <a:pt x="381000" y="906748"/>
                    </a:cubicBezTo>
                    <a:close/>
                    <a:moveTo>
                      <a:pt x="444500" y="906748"/>
                    </a:moveTo>
                    <a:cubicBezTo>
                      <a:pt x="444500" y="897108"/>
                      <a:pt x="452323" y="889285"/>
                      <a:pt x="461962" y="889285"/>
                    </a:cubicBezTo>
                    <a:cubicBezTo>
                      <a:pt x="471601" y="889285"/>
                      <a:pt x="479425" y="897108"/>
                      <a:pt x="479425" y="906748"/>
                    </a:cubicBezTo>
                    <a:cubicBezTo>
                      <a:pt x="479425" y="916387"/>
                      <a:pt x="471601" y="924210"/>
                      <a:pt x="461962" y="924210"/>
                    </a:cubicBezTo>
                    <a:cubicBezTo>
                      <a:pt x="452323" y="924210"/>
                      <a:pt x="444500" y="916387"/>
                      <a:pt x="444500" y="906748"/>
                    </a:cubicBezTo>
                    <a:close/>
                    <a:moveTo>
                      <a:pt x="508000" y="906748"/>
                    </a:moveTo>
                    <a:cubicBezTo>
                      <a:pt x="508000" y="897108"/>
                      <a:pt x="515823" y="889285"/>
                      <a:pt x="525462" y="889285"/>
                    </a:cubicBezTo>
                    <a:cubicBezTo>
                      <a:pt x="535101" y="889285"/>
                      <a:pt x="542925" y="897108"/>
                      <a:pt x="542925" y="906748"/>
                    </a:cubicBezTo>
                    <a:cubicBezTo>
                      <a:pt x="542925" y="916387"/>
                      <a:pt x="535101" y="924210"/>
                      <a:pt x="525462" y="924210"/>
                    </a:cubicBezTo>
                    <a:cubicBezTo>
                      <a:pt x="515823" y="924210"/>
                      <a:pt x="508000" y="916387"/>
                      <a:pt x="508000" y="906748"/>
                    </a:cubicBezTo>
                    <a:close/>
                    <a:moveTo>
                      <a:pt x="571500" y="906748"/>
                    </a:moveTo>
                    <a:cubicBezTo>
                      <a:pt x="571500" y="897108"/>
                      <a:pt x="579323" y="889285"/>
                      <a:pt x="588962" y="889285"/>
                    </a:cubicBezTo>
                    <a:cubicBezTo>
                      <a:pt x="598601" y="889285"/>
                      <a:pt x="606425" y="897108"/>
                      <a:pt x="606425" y="906748"/>
                    </a:cubicBezTo>
                    <a:cubicBezTo>
                      <a:pt x="606425" y="916387"/>
                      <a:pt x="598601" y="924210"/>
                      <a:pt x="588962" y="924210"/>
                    </a:cubicBezTo>
                    <a:cubicBezTo>
                      <a:pt x="579323" y="924210"/>
                      <a:pt x="571500" y="916387"/>
                      <a:pt x="571500" y="906748"/>
                    </a:cubicBezTo>
                    <a:close/>
                    <a:moveTo>
                      <a:pt x="635000" y="906748"/>
                    </a:moveTo>
                    <a:cubicBezTo>
                      <a:pt x="635000" y="897108"/>
                      <a:pt x="642823" y="889285"/>
                      <a:pt x="652462" y="889285"/>
                    </a:cubicBezTo>
                    <a:cubicBezTo>
                      <a:pt x="662101" y="889285"/>
                      <a:pt x="669925" y="897108"/>
                      <a:pt x="669925" y="906748"/>
                    </a:cubicBezTo>
                    <a:cubicBezTo>
                      <a:pt x="669925" y="916387"/>
                      <a:pt x="662101" y="924210"/>
                      <a:pt x="652462" y="924210"/>
                    </a:cubicBezTo>
                    <a:cubicBezTo>
                      <a:pt x="642823" y="924210"/>
                      <a:pt x="635000" y="916387"/>
                      <a:pt x="635000" y="906748"/>
                    </a:cubicBezTo>
                    <a:close/>
                    <a:moveTo>
                      <a:pt x="698500" y="906748"/>
                    </a:moveTo>
                    <a:cubicBezTo>
                      <a:pt x="698500" y="897108"/>
                      <a:pt x="706323" y="889285"/>
                      <a:pt x="715962" y="889285"/>
                    </a:cubicBezTo>
                    <a:cubicBezTo>
                      <a:pt x="725601" y="889285"/>
                      <a:pt x="733425" y="897108"/>
                      <a:pt x="733425" y="906748"/>
                    </a:cubicBezTo>
                    <a:cubicBezTo>
                      <a:pt x="733425" y="916387"/>
                      <a:pt x="725601" y="924210"/>
                      <a:pt x="715962" y="924210"/>
                    </a:cubicBezTo>
                    <a:cubicBezTo>
                      <a:pt x="706323" y="924210"/>
                      <a:pt x="698500" y="916387"/>
                      <a:pt x="698500" y="906748"/>
                    </a:cubicBezTo>
                    <a:close/>
                    <a:moveTo>
                      <a:pt x="762000" y="906748"/>
                    </a:moveTo>
                    <a:cubicBezTo>
                      <a:pt x="762000" y="897108"/>
                      <a:pt x="769823" y="889285"/>
                      <a:pt x="779462" y="889285"/>
                    </a:cubicBezTo>
                    <a:cubicBezTo>
                      <a:pt x="789101" y="889285"/>
                      <a:pt x="796925" y="897108"/>
                      <a:pt x="796925" y="906748"/>
                    </a:cubicBezTo>
                    <a:cubicBezTo>
                      <a:pt x="796925" y="916387"/>
                      <a:pt x="789101" y="924210"/>
                      <a:pt x="779462" y="924210"/>
                    </a:cubicBezTo>
                    <a:cubicBezTo>
                      <a:pt x="769823" y="924210"/>
                      <a:pt x="762000" y="916387"/>
                      <a:pt x="762000" y="906748"/>
                    </a:cubicBezTo>
                    <a:close/>
                    <a:moveTo>
                      <a:pt x="825500" y="906748"/>
                    </a:moveTo>
                    <a:cubicBezTo>
                      <a:pt x="825500" y="897108"/>
                      <a:pt x="833323" y="889285"/>
                      <a:pt x="842962" y="889285"/>
                    </a:cubicBezTo>
                    <a:cubicBezTo>
                      <a:pt x="852601" y="889285"/>
                      <a:pt x="860425" y="897108"/>
                      <a:pt x="860425" y="906748"/>
                    </a:cubicBezTo>
                    <a:cubicBezTo>
                      <a:pt x="860425" y="916387"/>
                      <a:pt x="852601" y="924210"/>
                      <a:pt x="842962" y="924210"/>
                    </a:cubicBezTo>
                    <a:cubicBezTo>
                      <a:pt x="833323" y="924210"/>
                      <a:pt x="825500" y="916387"/>
                      <a:pt x="825500" y="906748"/>
                    </a:cubicBezTo>
                    <a:close/>
                    <a:moveTo>
                      <a:pt x="889000" y="906748"/>
                    </a:moveTo>
                    <a:cubicBezTo>
                      <a:pt x="889000" y="897108"/>
                      <a:pt x="896823" y="889285"/>
                      <a:pt x="906462" y="889285"/>
                    </a:cubicBezTo>
                    <a:cubicBezTo>
                      <a:pt x="916101" y="889285"/>
                      <a:pt x="923925" y="897108"/>
                      <a:pt x="923925" y="906748"/>
                    </a:cubicBezTo>
                    <a:cubicBezTo>
                      <a:pt x="923925" y="916387"/>
                      <a:pt x="916101" y="924210"/>
                      <a:pt x="906462" y="924210"/>
                    </a:cubicBezTo>
                    <a:cubicBezTo>
                      <a:pt x="896823" y="924210"/>
                      <a:pt x="889000" y="916387"/>
                      <a:pt x="889000" y="906748"/>
                    </a:cubicBezTo>
                    <a:close/>
                    <a:moveTo>
                      <a:pt x="952214" y="906748"/>
                    </a:moveTo>
                    <a:cubicBezTo>
                      <a:pt x="952214" y="896951"/>
                      <a:pt x="960165" y="889000"/>
                      <a:pt x="969962" y="889000"/>
                    </a:cubicBezTo>
                    <a:cubicBezTo>
                      <a:pt x="979759" y="889000"/>
                      <a:pt x="987710" y="896951"/>
                      <a:pt x="987710" y="906748"/>
                    </a:cubicBezTo>
                    <a:cubicBezTo>
                      <a:pt x="987710" y="916545"/>
                      <a:pt x="979759" y="924496"/>
                      <a:pt x="969962" y="924496"/>
                    </a:cubicBezTo>
                    <a:cubicBezTo>
                      <a:pt x="960165" y="924496"/>
                      <a:pt x="952214" y="916545"/>
                      <a:pt x="952214" y="906748"/>
                    </a:cubicBezTo>
                    <a:close/>
                    <a:moveTo>
                      <a:pt x="1015714" y="906748"/>
                    </a:moveTo>
                    <a:cubicBezTo>
                      <a:pt x="1015714" y="896951"/>
                      <a:pt x="1023665" y="889000"/>
                      <a:pt x="1033462" y="889000"/>
                    </a:cubicBezTo>
                    <a:cubicBezTo>
                      <a:pt x="1043259" y="889000"/>
                      <a:pt x="1051210" y="896951"/>
                      <a:pt x="1051210" y="906748"/>
                    </a:cubicBezTo>
                    <a:cubicBezTo>
                      <a:pt x="1051210" y="916545"/>
                      <a:pt x="1043259" y="924496"/>
                      <a:pt x="1033462" y="924496"/>
                    </a:cubicBezTo>
                    <a:cubicBezTo>
                      <a:pt x="1023665" y="924496"/>
                      <a:pt x="1015714" y="916545"/>
                      <a:pt x="1015714" y="906748"/>
                    </a:cubicBezTo>
                    <a:close/>
                    <a:moveTo>
                      <a:pt x="1079214" y="906748"/>
                    </a:moveTo>
                    <a:cubicBezTo>
                      <a:pt x="1079214" y="896951"/>
                      <a:pt x="1087165" y="889000"/>
                      <a:pt x="1096962" y="889000"/>
                    </a:cubicBezTo>
                    <a:cubicBezTo>
                      <a:pt x="1106759" y="889000"/>
                      <a:pt x="1114710" y="896951"/>
                      <a:pt x="1114710" y="906748"/>
                    </a:cubicBezTo>
                    <a:cubicBezTo>
                      <a:pt x="1114710" y="916545"/>
                      <a:pt x="1106759" y="924496"/>
                      <a:pt x="1096962" y="924496"/>
                    </a:cubicBezTo>
                    <a:cubicBezTo>
                      <a:pt x="1087165" y="924496"/>
                      <a:pt x="1079214" y="916545"/>
                      <a:pt x="1079214" y="906748"/>
                    </a:cubicBezTo>
                    <a:close/>
                    <a:moveTo>
                      <a:pt x="1142714" y="906748"/>
                    </a:moveTo>
                    <a:cubicBezTo>
                      <a:pt x="1142714" y="896951"/>
                      <a:pt x="1150665" y="889000"/>
                      <a:pt x="1160462" y="889000"/>
                    </a:cubicBezTo>
                    <a:cubicBezTo>
                      <a:pt x="1170259" y="889000"/>
                      <a:pt x="1178210" y="896951"/>
                      <a:pt x="1178210" y="906748"/>
                    </a:cubicBezTo>
                    <a:cubicBezTo>
                      <a:pt x="1178210" y="916545"/>
                      <a:pt x="1170259" y="924496"/>
                      <a:pt x="1160462" y="924496"/>
                    </a:cubicBezTo>
                    <a:cubicBezTo>
                      <a:pt x="1150665" y="924496"/>
                      <a:pt x="1142714" y="916545"/>
                      <a:pt x="1142714" y="906748"/>
                    </a:cubicBezTo>
                    <a:close/>
                    <a:moveTo>
                      <a:pt x="1206214" y="906748"/>
                    </a:moveTo>
                    <a:cubicBezTo>
                      <a:pt x="1206214" y="896951"/>
                      <a:pt x="1214165" y="889000"/>
                      <a:pt x="1223962" y="889000"/>
                    </a:cubicBezTo>
                    <a:cubicBezTo>
                      <a:pt x="1233759" y="889000"/>
                      <a:pt x="1241710" y="896951"/>
                      <a:pt x="1241710" y="906748"/>
                    </a:cubicBezTo>
                    <a:cubicBezTo>
                      <a:pt x="1241710" y="916545"/>
                      <a:pt x="1233759" y="924496"/>
                      <a:pt x="1223962" y="924496"/>
                    </a:cubicBezTo>
                    <a:cubicBezTo>
                      <a:pt x="1214165" y="924496"/>
                      <a:pt x="1206214" y="916545"/>
                      <a:pt x="1206214" y="906748"/>
                    </a:cubicBezTo>
                    <a:close/>
                    <a:moveTo>
                      <a:pt x="1269714" y="906748"/>
                    </a:moveTo>
                    <a:cubicBezTo>
                      <a:pt x="1269714" y="896951"/>
                      <a:pt x="1277665" y="889000"/>
                      <a:pt x="1287462" y="889000"/>
                    </a:cubicBezTo>
                    <a:cubicBezTo>
                      <a:pt x="1297259" y="889000"/>
                      <a:pt x="1305210" y="896951"/>
                      <a:pt x="1305210" y="906748"/>
                    </a:cubicBezTo>
                    <a:cubicBezTo>
                      <a:pt x="1305210" y="916545"/>
                      <a:pt x="1297259" y="924496"/>
                      <a:pt x="1287462" y="924496"/>
                    </a:cubicBezTo>
                    <a:cubicBezTo>
                      <a:pt x="1277665" y="924496"/>
                      <a:pt x="1269714" y="916545"/>
                      <a:pt x="1269714" y="906748"/>
                    </a:cubicBezTo>
                    <a:close/>
                    <a:moveTo>
                      <a:pt x="1333214" y="906748"/>
                    </a:moveTo>
                    <a:cubicBezTo>
                      <a:pt x="1333214" y="896951"/>
                      <a:pt x="1341165" y="889000"/>
                      <a:pt x="1350962" y="889000"/>
                    </a:cubicBezTo>
                    <a:cubicBezTo>
                      <a:pt x="1360759" y="889000"/>
                      <a:pt x="1368710" y="896951"/>
                      <a:pt x="1368710" y="906748"/>
                    </a:cubicBezTo>
                    <a:cubicBezTo>
                      <a:pt x="1368710" y="916545"/>
                      <a:pt x="1360759" y="924496"/>
                      <a:pt x="1350962" y="924496"/>
                    </a:cubicBezTo>
                    <a:cubicBezTo>
                      <a:pt x="1341165" y="924496"/>
                      <a:pt x="1333214" y="916545"/>
                      <a:pt x="1333214" y="906748"/>
                    </a:cubicBezTo>
                    <a:close/>
                    <a:moveTo>
                      <a:pt x="1396428" y="906748"/>
                    </a:moveTo>
                    <a:cubicBezTo>
                      <a:pt x="1396428" y="896793"/>
                      <a:pt x="1404507" y="888714"/>
                      <a:pt x="1414462" y="888714"/>
                    </a:cubicBezTo>
                    <a:cubicBezTo>
                      <a:pt x="1424417" y="888714"/>
                      <a:pt x="1432496" y="896793"/>
                      <a:pt x="1432496" y="906748"/>
                    </a:cubicBezTo>
                    <a:cubicBezTo>
                      <a:pt x="1432496" y="916702"/>
                      <a:pt x="1424417" y="924782"/>
                      <a:pt x="1414462" y="924782"/>
                    </a:cubicBezTo>
                    <a:cubicBezTo>
                      <a:pt x="1404507" y="924782"/>
                      <a:pt x="1396428" y="916702"/>
                      <a:pt x="1396428" y="906748"/>
                    </a:cubicBezTo>
                    <a:close/>
                    <a:moveTo>
                      <a:pt x="1459928" y="906748"/>
                    </a:moveTo>
                    <a:cubicBezTo>
                      <a:pt x="1459928" y="896793"/>
                      <a:pt x="1468007" y="888714"/>
                      <a:pt x="1477962" y="888714"/>
                    </a:cubicBezTo>
                    <a:cubicBezTo>
                      <a:pt x="1487917" y="888714"/>
                      <a:pt x="1495996" y="896793"/>
                      <a:pt x="1495996" y="906748"/>
                    </a:cubicBezTo>
                    <a:cubicBezTo>
                      <a:pt x="1495996" y="916702"/>
                      <a:pt x="1487917" y="924782"/>
                      <a:pt x="1477962" y="924782"/>
                    </a:cubicBezTo>
                    <a:cubicBezTo>
                      <a:pt x="1468007" y="924782"/>
                      <a:pt x="1459928" y="916702"/>
                      <a:pt x="1459928" y="906748"/>
                    </a:cubicBezTo>
                    <a:close/>
                    <a:moveTo>
                      <a:pt x="1523428" y="906748"/>
                    </a:moveTo>
                    <a:cubicBezTo>
                      <a:pt x="1523428" y="896793"/>
                      <a:pt x="1531507" y="888714"/>
                      <a:pt x="1541462" y="888714"/>
                    </a:cubicBezTo>
                    <a:cubicBezTo>
                      <a:pt x="1551417" y="888714"/>
                      <a:pt x="1559496" y="896793"/>
                      <a:pt x="1559496" y="906748"/>
                    </a:cubicBezTo>
                    <a:cubicBezTo>
                      <a:pt x="1559496" y="916702"/>
                      <a:pt x="1551417" y="924782"/>
                      <a:pt x="1541462" y="924782"/>
                    </a:cubicBezTo>
                    <a:cubicBezTo>
                      <a:pt x="1531507" y="924782"/>
                      <a:pt x="1523428" y="916702"/>
                      <a:pt x="1523428" y="906748"/>
                    </a:cubicBezTo>
                    <a:close/>
                    <a:moveTo>
                      <a:pt x="1586928" y="906748"/>
                    </a:moveTo>
                    <a:cubicBezTo>
                      <a:pt x="1586928" y="896793"/>
                      <a:pt x="1595007" y="888714"/>
                      <a:pt x="1604962" y="888714"/>
                    </a:cubicBezTo>
                    <a:cubicBezTo>
                      <a:pt x="1614917" y="888714"/>
                      <a:pt x="1622996" y="896793"/>
                      <a:pt x="1622996" y="906748"/>
                    </a:cubicBezTo>
                    <a:cubicBezTo>
                      <a:pt x="1622996" y="916702"/>
                      <a:pt x="1614917" y="924782"/>
                      <a:pt x="1604962" y="924782"/>
                    </a:cubicBezTo>
                    <a:cubicBezTo>
                      <a:pt x="1595007" y="924782"/>
                      <a:pt x="1586928" y="916702"/>
                      <a:pt x="1586928" y="906748"/>
                    </a:cubicBezTo>
                    <a:close/>
                    <a:moveTo>
                      <a:pt x="1650428" y="906748"/>
                    </a:moveTo>
                    <a:cubicBezTo>
                      <a:pt x="1650428" y="896793"/>
                      <a:pt x="1658507" y="888714"/>
                      <a:pt x="1668462" y="888714"/>
                    </a:cubicBezTo>
                    <a:cubicBezTo>
                      <a:pt x="1678417" y="888714"/>
                      <a:pt x="1686496" y="896793"/>
                      <a:pt x="1686496" y="906748"/>
                    </a:cubicBezTo>
                    <a:cubicBezTo>
                      <a:pt x="1686496" y="916702"/>
                      <a:pt x="1678417" y="924782"/>
                      <a:pt x="1668462" y="924782"/>
                    </a:cubicBezTo>
                    <a:cubicBezTo>
                      <a:pt x="1658507" y="924782"/>
                      <a:pt x="1650428" y="916702"/>
                      <a:pt x="1650428" y="906748"/>
                    </a:cubicBezTo>
                    <a:close/>
                    <a:moveTo>
                      <a:pt x="1713928" y="906748"/>
                    </a:moveTo>
                    <a:cubicBezTo>
                      <a:pt x="1713928" y="896793"/>
                      <a:pt x="1722007" y="888714"/>
                      <a:pt x="1731962" y="888714"/>
                    </a:cubicBezTo>
                    <a:cubicBezTo>
                      <a:pt x="1741917" y="888714"/>
                      <a:pt x="1749996" y="896793"/>
                      <a:pt x="1749996" y="906748"/>
                    </a:cubicBezTo>
                    <a:cubicBezTo>
                      <a:pt x="1749996" y="916702"/>
                      <a:pt x="1741917" y="924782"/>
                      <a:pt x="1731962" y="924782"/>
                    </a:cubicBezTo>
                    <a:cubicBezTo>
                      <a:pt x="1722007" y="924782"/>
                      <a:pt x="1713928" y="916702"/>
                      <a:pt x="1713928" y="906748"/>
                    </a:cubicBezTo>
                    <a:close/>
                    <a:moveTo>
                      <a:pt x="1777142" y="906748"/>
                    </a:moveTo>
                    <a:cubicBezTo>
                      <a:pt x="1777142" y="896635"/>
                      <a:pt x="1785350" y="888428"/>
                      <a:pt x="1795462" y="888428"/>
                    </a:cubicBezTo>
                    <a:cubicBezTo>
                      <a:pt x="1805575" y="888428"/>
                      <a:pt x="1813782" y="896635"/>
                      <a:pt x="1813782" y="906748"/>
                    </a:cubicBezTo>
                    <a:cubicBezTo>
                      <a:pt x="1813782" y="916860"/>
                      <a:pt x="1805575" y="925067"/>
                      <a:pt x="1795462" y="925067"/>
                    </a:cubicBezTo>
                    <a:cubicBezTo>
                      <a:pt x="1785350" y="925067"/>
                      <a:pt x="1777142" y="916860"/>
                      <a:pt x="1777142" y="906748"/>
                    </a:cubicBezTo>
                    <a:close/>
                    <a:moveTo>
                      <a:pt x="1840642" y="906748"/>
                    </a:moveTo>
                    <a:cubicBezTo>
                      <a:pt x="1840642" y="896635"/>
                      <a:pt x="1848850" y="888428"/>
                      <a:pt x="1858962" y="888428"/>
                    </a:cubicBezTo>
                    <a:cubicBezTo>
                      <a:pt x="1869075" y="888428"/>
                      <a:pt x="1877282" y="896635"/>
                      <a:pt x="1877282" y="906748"/>
                    </a:cubicBezTo>
                    <a:cubicBezTo>
                      <a:pt x="1877282" y="916860"/>
                      <a:pt x="1869075" y="925067"/>
                      <a:pt x="1858962" y="925067"/>
                    </a:cubicBezTo>
                    <a:cubicBezTo>
                      <a:pt x="1848850" y="925067"/>
                      <a:pt x="1840642" y="916860"/>
                      <a:pt x="1840642" y="906748"/>
                    </a:cubicBezTo>
                    <a:close/>
                    <a:moveTo>
                      <a:pt x="1904142" y="906748"/>
                    </a:moveTo>
                    <a:cubicBezTo>
                      <a:pt x="1904142" y="896635"/>
                      <a:pt x="1912350" y="888428"/>
                      <a:pt x="1922462" y="888428"/>
                    </a:cubicBezTo>
                    <a:cubicBezTo>
                      <a:pt x="1932575" y="888428"/>
                      <a:pt x="1940782" y="896635"/>
                      <a:pt x="1940782" y="906748"/>
                    </a:cubicBezTo>
                    <a:cubicBezTo>
                      <a:pt x="1940782" y="916860"/>
                      <a:pt x="1932575" y="925067"/>
                      <a:pt x="1922462" y="925067"/>
                    </a:cubicBezTo>
                    <a:cubicBezTo>
                      <a:pt x="1912350" y="925067"/>
                      <a:pt x="1904142" y="916860"/>
                      <a:pt x="1904142" y="906748"/>
                    </a:cubicBezTo>
                    <a:close/>
                    <a:moveTo>
                      <a:pt x="1967642" y="906748"/>
                    </a:moveTo>
                    <a:cubicBezTo>
                      <a:pt x="1967642" y="896635"/>
                      <a:pt x="1975850" y="888428"/>
                      <a:pt x="1985962" y="888428"/>
                    </a:cubicBezTo>
                    <a:cubicBezTo>
                      <a:pt x="1996075" y="888428"/>
                      <a:pt x="2004282" y="896635"/>
                      <a:pt x="2004282" y="906748"/>
                    </a:cubicBezTo>
                    <a:cubicBezTo>
                      <a:pt x="2004282" y="916860"/>
                      <a:pt x="1996075" y="925067"/>
                      <a:pt x="1985962" y="925067"/>
                    </a:cubicBezTo>
                    <a:cubicBezTo>
                      <a:pt x="1975850" y="925067"/>
                      <a:pt x="1967642" y="916860"/>
                      <a:pt x="1967642" y="906748"/>
                    </a:cubicBezTo>
                    <a:close/>
                    <a:moveTo>
                      <a:pt x="2031142" y="906748"/>
                    </a:moveTo>
                    <a:cubicBezTo>
                      <a:pt x="2031142" y="896635"/>
                      <a:pt x="2039350" y="888428"/>
                      <a:pt x="2049462" y="888428"/>
                    </a:cubicBezTo>
                    <a:cubicBezTo>
                      <a:pt x="2059575" y="888428"/>
                      <a:pt x="2067782" y="896635"/>
                      <a:pt x="2067782" y="906748"/>
                    </a:cubicBezTo>
                    <a:cubicBezTo>
                      <a:pt x="2067782" y="916860"/>
                      <a:pt x="2059575" y="925067"/>
                      <a:pt x="2049462" y="925067"/>
                    </a:cubicBezTo>
                    <a:cubicBezTo>
                      <a:pt x="2039350" y="925067"/>
                      <a:pt x="2031142" y="916860"/>
                      <a:pt x="2031142" y="906748"/>
                    </a:cubicBezTo>
                    <a:close/>
                    <a:moveTo>
                      <a:pt x="2094357" y="906748"/>
                    </a:moveTo>
                    <a:cubicBezTo>
                      <a:pt x="2094357" y="896478"/>
                      <a:pt x="2102692" y="888142"/>
                      <a:pt x="2112962" y="888142"/>
                    </a:cubicBezTo>
                    <a:cubicBezTo>
                      <a:pt x="2123232" y="888142"/>
                      <a:pt x="2131568" y="896478"/>
                      <a:pt x="2131568" y="906748"/>
                    </a:cubicBezTo>
                    <a:cubicBezTo>
                      <a:pt x="2131568" y="917018"/>
                      <a:pt x="2123232" y="925353"/>
                      <a:pt x="2112962" y="925353"/>
                    </a:cubicBezTo>
                    <a:cubicBezTo>
                      <a:pt x="2102692" y="925353"/>
                      <a:pt x="2094357" y="917018"/>
                      <a:pt x="2094357" y="906748"/>
                    </a:cubicBezTo>
                    <a:close/>
                    <a:moveTo>
                      <a:pt x="2157857" y="906748"/>
                    </a:moveTo>
                    <a:cubicBezTo>
                      <a:pt x="2157857" y="896478"/>
                      <a:pt x="2166192" y="888142"/>
                      <a:pt x="2176462" y="888142"/>
                    </a:cubicBezTo>
                    <a:cubicBezTo>
                      <a:pt x="2186732" y="888142"/>
                      <a:pt x="2195068" y="896478"/>
                      <a:pt x="2195068" y="906748"/>
                    </a:cubicBezTo>
                    <a:cubicBezTo>
                      <a:pt x="2195068" y="917018"/>
                      <a:pt x="2186732" y="925353"/>
                      <a:pt x="2176462" y="925353"/>
                    </a:cubicBezTo>
                    <a:cubicBezTo>
                      <a:pt x="2166192" y="925353"/>
                      <a:pt x="2157857" y="917018"/>
                      <a:pt x="2157857" y="906748"/>
                    </a:cubicBezTo>
                    <a:close/>
                    <a:moveTo>
                      <a:pt x="2222785" y="906748"/>
                    </a:moveTo>
                    <a:cubicBezTo>
                      <a:pt x="2222785" y="897266"/>
                      <a:pt x="2230481" y="889571"/>
                      <a:pt x="2239962" y="889571"/>
                    </a:cubicBezTo>
                    <a:cubicBezTo>
                      <a:pt x="2249444" y="889571"/>
                      <a:pt x="2257139" y="897266"/>
                      <a:pt x="2257139" y="906748"/>
                    </a:cubicBezTo>
                    <a:cubicBezTo>
                      <a:pt x="2257139" y="916229"/>
                      <a:pt x="2249444" y="923925"/>
                      <a:pt x="2239962" y="923925"/>
                    </a:cubicBezTo>
                    <a:cubicBezTo>
                      <a:pt x="2230481" y="923925"/>
                      <a:pt x="2222785" y="916229"/>
                      <a:pt x="2222785" y="906748"/>
                    </a:cubicBezTo>
                    <a:close/>
                    <a:moveTo>
                      <a:pt x="2286285" y="906748"/>
                    </a:moveTo>
                    <a:cubicBezTo>
                      <a:pt x="2286285" y="897266"/>
                      <a:pt x="2293981" y="889571"/>
                      <a:pt x="2303462" y="889571"/>
                    </a:cubicBezTo>
                    <a:cubicBezTo>
                      <a:pt x="2312944" y="889571"/>
                      <a:pt x="2320639" y="897266"/>
                      <a:pt x="2320639" y="906748"/>
                    </a:cubicBezTo>
                    <a:cubicBezTo>
                      <a:pt x="2320639" y="916229"/>
                      <a:pt x="2312944" y="923925"/>
                      <a:pt x="2303462" y="923925"/>
                    </a:cubicBezTo>
                    <a:cubicBezTo>
                      <a:pt x="2293981" y="923925"/>
                      <a:pt x="2286285" y="916229"/>
                      <a:pt x="2286285" y="906748"/>
                    </a:cubicBezTo>
                    <a:close/>
                    <a:moveTo>
                      <a:pt x="2349500" y="906748"/>
                    </a:moveTo>
                    <a:cubicBezTo>
                      <a:pt x="2349500" y="897108"/>
                      <a:pt x="2357323" y="889285"/>
                      <a:pt x="2366962" y="889285"/>
                    </a:cubicBezTo>
                    <a:cubicBezTo>
                      <a:pt x="2376601" y="889285"/>
                      <a:pt x="2384425" y="897108"/>
                      <a:pt x="2384425" y="906748"/>
                    </a:cubicBezTo>
                    <a:cubicBezTo>
                      <a:pt x="2384425" y="916387"/>
                      <a:pt x="2376601" y="924210"/>
                      <a:pt x="2366962" y="924210"/>
                    </a:cubicBezTo>
                    <a:cubicBezTo>
                      <a:pt x="2357323" y="924210"/>
                      <a:pt x="2349500" y="916387"/>
                      <a:pt x="2349500" y="906748"/>
                    </a:cubicBezTo>
                    <a:close/>
                    <a:moveTo>
                      <a:pt x="0" y="970248"/>
                    </a:moveTo>
                    <a:cubicBezTo>
                      <a:pt x="0" y="960608"/>
                      <a:pt x="7823" y="952785"/>
                      <a:pt x="17462" y="952785"/>
                    </a:cubicBezTo>
                    <a:cubicBezTo>
                      <a:pt x="27101" y="952785"/>
                      <a:pt x="34925" y="960608"/>
                      <a:pt x="34925" y="970248"/>
                    </a:cubicBezTo>
                    <a:cubicBezTo>
                      <a:pt x="34925" y="979887"/>
                      <a:pt x="27101" y="987710"/>
                      <a:pt x="17462" y="987710"/>
                    </a:cubicBezTo>
                    <a:cubicBezTo>
                      <a:pt x="7823" y="987710"/>
                      <a:pt x="0" y="979887"/>
                      <a:pt x="0" y="970248"/>
                    </a:cubicBezTo>
                    <a:close/>
                    <a:moveTo>
                      <a:pt x="63500" y="970248"/>
                    </a:moveTo>
                    <a:cubicBezTo>
                      <a:pt x="63500" y="960608"/>
                      <a:pt x="71323" y="952785"/>
                      <a:pt x="80962" y="952785"/>
                    </a:cubicBezTo>
                    <a:cubicBezTo>
                      <a:pt x="90601" y="952785"/>
                      <a:pt x="98425" y="960608"/>
                      <a:pt x="98425" y="970248"/>
                    </a:cubicBezTo>
                    <a:cubicBezTo>
                      <a:pt x="98425" y="979887"/>
                      <a:pt x="90601" y="987710"/>
                      <a:pt x="80962" y="987710"/>
                    </a:cubicBezTo>
                    <a:cubicBezTo>
                      <a:pt x="71323" y="987710"/>
                      <a:pt x="63500" y="979887"/>
                      <a:pt x="63500" y="970248"/>
                    </a:cubicBezTo>
                    <a:close/>
                    <a:moveTo>
                      <a:pt x="127000" y="970248"/>
                    </a:moveTo>
                    <a:cubicBezTo>
                      <a:pt x="127000" y="960608"/>
                      <a:pt x="134823" y="952785"/>
                      <a:pt x="144462" y="952785"/>
                    </a:cubicBezTo>
                    <a:cubicBezTo>
                      <a:pt x="154101" y="952785"/>
                      <a:pt x="161925" y="960608"/>
                      <a:pt x="161925" y="970248"/>
                    </a:cubicBezTo>
                    <a:cubicBezTo>
                      <a:pt x="161925" y="979887"/>
                      <a:pt x="154101" y="987710"/>
                      <a:pt x="144462" y="987710"/>
                    </a:cubicBezTo>
                    <a:cubicBezTo>
                      <a:pt x="134823" y="987710"/>
                      <a:pt x="127000" y="979887"/>
                      <a:pt x="127000" y="970248"/>
                    </a:cubicBezTo>
                    <a:close/>
                    <a:moveTo>
                      <a:pt x="190500" y="970248"/>
                    </a:moveTo>
                    <a:cubicBezTo>
                      <a:pt x="190500" y="960608"/>
                      <a:pt x="198323" y="952785"/>
                      <a:pt x="207962" y="952785"/>
                    </a:cubicBezTo>
                    <a:cubicBezTo>
                      <a:pt x="217601" y="952785"/>
                      <a:pt x="225425" y="960608"/>
                      <a:pt x="225425" y="970248"/>
                    </a:cubicBezTo>
                    <a:cubicBezTo>
                      <a:pt x="225425" y="979887"/>
                      <a:pt x="217601" y="987710"/>
                      <a:pt x="207962" y="987710"/>
                    </a:cubicBezTo>
                    <a:cubicBezTo>
                      <a:pt x="198323" y="987710"/>
                      <a:pt x="190500" y="979887"/>
                      <a:pt x="190500" y="970248"/>
                    </a:cubicBezTo>
                    <a:close/>
                    <a:moveTo>
                      <a:pt x="254000" y="970248"/>
                    </a:moveTo>
                    <a:cubicBezTo>
                      <a:pt x="254000" y="960608"/>
                      <a:pt x="261823" y="952785"/>
                      <a:pt x="271462" y="952785"/>
                    </a:cubicBezTo>
                    <a:cubicBezTo>
                      <a:pt x="281101" y="952785"/>
                      <a:pt x="288925" y="960608"/>
                      <a:pt x="288925" y="970248"/>
                    </a:cubicBezTo>
                    <a:cubicBezTo>
                      <a:pt x="288925" y="979887"/>
                      <a:pt x="281101" y="987710"/>
                      <a:pt x="271462" y="987710"/>
                    </a:cubicBezTo>
                    <a:cubicBezTo>
                      <a:pt x="261823" y="987710"/>
                      <a:pt x="254000" y="979887"/>
                      <a:pt x="254000" y="970248"/>
                    </a:cubicBezTo>
                    <a:close/>
                    <a:moveTo>
                      <a:pt x="317500" y="970248"/>
                    </a:moveTo>
                    <a:cubicBezTo>
                      <a:pt x="317500" y="960608"/>
                      <a:pt x="325323" y="952785"/>
                      <a:pt x="334962" y="952785"/>
                    </a:cubicBezTo>
                    <a:cubicBezTo>
                      <a:pt x="344601" y="952785"/>
                      <a:pt x="352425" y="960608"/>
                      <a:pt x="352425" y="970248"/>
                    </a:cubicBezTo>
                    <a:cubicBezTo>
                      <a:pt x="352425" y="979887"/>
                      <a:pt x="344601" y="987710"/>
                      <a:pt x="334962" y="987710"/>
                    </a:cubicBezTo>
                    <a:cubicBezTo>
                      <a:pt x="325323" y="987710"/>
                      <a:pt x="317500" y="979887"/>
                      <a:pt x="317500" y="970248"/>
                    </a:cubicBezTo>
                    <a:close/>
                    <a:moveTo>
                      <a:pt x="381000" y="970248"/>
                    </a:moveTo>
                    <a:cubicBezTo>
                      <a:pt x="381000" y="960608"/>
                      <a:pt x="388823" y="952785"/>
                      <a:pt x="398462" y="952785"/>
                    </a:cubicBezTo>
                    <a:cubicBezTo>
                      <a:pt x="408101" y="952785"/>
                      <a:pt x="415925" y="960608"/>
                      <a:pt x="415925" y="970248"/>
                    </a:cubicBezTo>
                    <a:cubicBezTo>
                      <a:pt x="415925" y="979887"/>
                      <a:pt x="408101" y="987710"/>
                      <a:pt x="398462" y="987710"/>
                    </a:cubicBezTo>
                    <a:cubicBezTo>
                      <a:pt x="388823" y="987710"/>
                      <a:pt x="381000" y="979887"/>
                      <a:pt x="381000" y="970248"/>
                    </a:cubicBezTo>
                    <a:close/>
                    <a:moveTo>
                      <a:pt x="444500" y="970248"/>
                    </a:moveTo>
                    <a:cubicBezTo>
                      <a:pt x="444500" y="960608"/>
                      <a:pt x="452323" y="952785"/>
                      <a:pt x="461962" y="952785"/>
                    </a:cubicBezTo>
                    <a:cubicBezTo>
                      <a:pt x="471601" y="952785"/>
                      <a:pt x="479425" y="960608"/>
                      <a:pt x="479425" y="970248"/>
                    </a:cubicBezTo>
                    <a:cubicBezTo>
                      <a:pt x="479425" y="979887"/>
                      <a:pt x="471601" y="987710"/>
                      <a:pt x="461962" y="987710"/>
                    </a:cubicBezTo>
                    <a:cubicBezTo>
                      <a:pt x="452323" y="987710"/>
                      <a:pt x="444500" y="979887"/>
                      <a:pt x="444500" y="970248"/>
                    </a:cubicBezTo>
                    <a:close/>
                    <a:moveTo>
                      <a:pt x="508000" y="970248"/>
                    </a:moveTo>
                    <a:cubicBezTo>
                      <a:pt x="508000" y="960608"/>
                      <a:pt x="515823" y="952785"/>
                      <a:pt x="525462" y="952785"/>
                    </a:cubicBezTo>
                    <a:cubicBezTo>
                      <a:pt x="535101" y="952785"/>
                      <a:pt x="542925" y="960608"/>
                      <a:pt x="542925" y="970248"/>
                    </a:cubicBezTo>
                    <a:cubicBezTo>
                      <a:pt x="542925" y="979887"/>
                      <a:pt x="535101" y="987710"/>
                      <a:pt x="525462" y="987710"/>
                    </a:cubicBezTo>
                    <a:cubicBezTo>
                      <a:pt x="515823" y="987710"/>
                      <a:pt x="508000" y="979887"/>
                      <a:pt x="508000" y="970248"/>
                    </a:cubicBezTo>
                    <a:close/>
                    <a:moveTo>
                      <a:pt x="571500" y="970248"/>
                    </a:moveTo>
                    <a:cubicBezTo>
                      <a:pt x="571500" y="960608"/>
                      <a:pt x="579323" y="952785"/>
                      <a:pt x="588962" y="952785"/>
                    </a:cubicBezTo>
                    <a:cubicBezTo>
                      <a:pt x="598601" y="952785"/>
                      <a:pt x="606425" y="960608"/>
                      <a:pt x="606425" y="970248"/>
                    </a:cubicBezTo>
                    <a:cubicBezTo>
                      <a:pt x="606425" y="979887"/>
                      <a:pt x="598601" y="987710"/>
                      <a:pt x="588962" y="987710"/>
                    </a:cubicBezTo>
                    <a:cubicBezTo>
                      <a:pt x="579323" y="987710"/>
                      <a:pt x="571500" y="979887"/>
                      <a:pt x="571500" y="970248"/>
                    </a:cubicBezTo>
                    <a:close/>
                    <a:moveTo>
                      <a:pt x="635000" y="970248"/>
                    </a:moveTo>
                    <a:cubicBezTo>
                      <a:pt x="635000" y="960608"/>
                      <a:pt x="642823" y="952785"/>
                      <a:pt x="652462" y="952785"/>
                    </a:cubicBezTo>
                    <a:cubicBezTo>
                      <a:pt x="662101" y="952785"/>
                      <a:pt x="669925" y="960608"/>
                      <a:pt x="669925" y="970248"/>
                    </a:cubicBezTo>
                    <a:cubicBezTo>
                      <a:pt x="669925" y="979887"/>
                      <a:pt x="662101" y="987710"/>
                      <a:pt x="652462" y="987710"/>
                    </a:cubicBezTo>
                    <a:cubicBezTo>
                      <a:pt x="642823" y="987710"/>
                      <a:pt x="635000" y="979887"/>
                      <a:pt x="635000" y="970248"/>
                    </a:cubicBezTo>
                    <a:close/>
                    <a:moveTo>
                      <a:pt x="698500" y="970248"/>
                    </a:moveTo>
                    <a:cubicBezTo>
                      <a:pt x="698500" y="960608"/>
                      <a:pt x="706323" y="952785"/>
                      <a:pt x="715962" y="952785"/>
                    </a:cubicBezTo>
                    <a:cubicBezTo>
                      <a:pt x="725601" y="952785"/>
                      <a:pt x="733425" y="960608"/>
                      <a:pt x="733425" y="970248"/>
                    </a:cubicBezTo>
                    <a:cubicBezTo>
                      <a:pt x="733425" y="979887"/>
                      <a:pt x="725601" y="987710"/>
                      <a:pt x="715962" y="987710"/>
                    </a:cubicBezTo>
                    <a:cubicBezTo>
                      <a:pt x="706323" y="987710"/>
                      <a:pt x="698500" y="979887"/>
                      <a:pt x="698500" y="970248"/>
                    </a:cubicBezTo>
                    <a:close/>
                    <a:moveTo>
                      <a:pt x="762000" y="970248"/>
                    </a:moveTo>
                    <a:cubicBezTo>
                      <a:pt x="762000" y="960608"/>
                      <a:pt x="769823" y="952785"/>
                      <a:pt x="779462" y="952785"/>
                    </a:cubicBezTo>
                    <a:cubicBezTo>
                      <a:pt x="789101" y="952785"/>
                      <a:pt x="796925" y="960608"/>
                      <a:pt x="796925" y="970248"/>
                    </a:cubicBezTo>
                    <a:cubicBezTo>
                      <a:pt x="796925" y="979887"/>
                      <a:pt x="789101" y="987710"/>
                      <a:pt x="779462" y="987710"/>
                    </a:cubicBezTo>
                    <a:cubicBezTo>
                      <a:pt x="769823" y="987710"/>
                      <a:pt x="762000" y="979887"/>
                      <a:pt x="762000" y="970248"/>
                    </a:cubicBezTo>
                    <a:close/>
                    <a:moveTo>
                      <a:pt x="825500" y="970248"/>
                    </a:moveTo>
                    <a:cubicBezTo>
                      <a:pt x="825500" y="960608"/>
                      <a:pt x="833323" y="952785"/>
                      <a:pt x="842962" y="952785"/>
                    </a:cubicBezTo>
                    <a:cubicBezTo>
                      <a:pt x="852601" y="952785"/>
                      <a:pt x="860425" y="960608"/>
                      <a:pt x="860425" y="970248"/>
                    </a:cubicBezTo>
                    <a:cubicBezTo>
                      <a:pt x="860425" y="979887"/>
                      <a:pt x="852601" y="987710"/>
                      <a:pt x="842962" y="987710"/>
                    </a:cubicBezTo>
                    <a:cubicBezTo>
                      <a:pt x="833323" y="987710"/>
                      <a:pt x="825500" y="979887"/>
                      <a:pt x="825500" y="970248"/>
                    </a:cubicBezTo>
                    <a:close/>
                    <a:moveTo>
                      <a:pt x="888714" y="970248"/>
                    </a:moveTo>
                    <a:cubicBezTo>
                      <a:pt x="888714" y="960451"/>
                      <a:pt x="896665" y="952500"/>
                      <a:pt x="906462" y="952500"/>
                    </a:cubicBezTo>
                    <a:cubicBezTo>
                      <a:pt x="916259" y="952500"/>
                      <a:pt x="924210" y="960451"/>
                      <a:pt x="924210" y="970248"/>
                    </a:cubicBezTo>
                    <a:cubicBezTo>
                      <a:pt x="924210" y="980045"/>
                      <a:pt x="916259" y="987996"/>
                      <a:pt x="906462" y="987996"/>
                    </a:cubicBezTo>
                    <a:cubicBezTo>
                      <a:pt x="896665" y="987996"/>
                      <a:pt x="888714" y="980045"/>
                      <a:pt x="888714" y="970248"/>
                    </a:cubicBezTo>
                    <a:close/>
                    <a:moveTo>
                      <a:pt x="952214" y="970248"/>
                    </a:moveTo>
                    <a:cubicBezTo>
                      <a:pt x="952214" y="960451"/>
                      <a:pt x="960165" y="952500"/>
                      <a:pt x="969962" y="952500"/>
                    </a:cubicBezTo>
                    <a:cubicBezTo>
                      <a:pt x="979759" y="952500"/>
                      <a:pt x="987710" y="960451"/>
                      <a:pt x="987710" y="970248"/>
                    </a:cubicBezTo>
                    <a:cubicBezTo>
                      <a:pt x="987710" y="980045"/>
                      <a:pt x="979759" y="987996"/>
                      <a:pt x="969962" y="987996"/>
                    </a:cubicBezTo>
                    <a:cubicBezTo>
                      <a:pt x="960165" y="987996"/>
                      <a:pt x="952214" y="980045"/>
                      <a:pt x="952214" y="970248"/>
                    </a:cubicBezTo>
                    <a:close/>
                    <a:moveTo>
                      <a:pt x="1015714" y="970248"/>
                    </a:moveTo>
                    <a:cubicBezTo>
                      <a:pt x="1015714" y="960451"/>
                      <a:pt x="1023665" y="952500"/>
                      <a:pt x="1033462" y="952500"/>
                    </a:cubicBezTo>
                    <a:cubicBezTo>
                      <a:pt x="1043259" y="952500"/>
                      <a:pt x="1051210" y="960451"/>
                      <a:pt x="1051210" y="970248"/>
                    </a:cubicBezTo>
                    <a:cubicBezTo>
                      <a:pt x="1051210" y="980045"/>
                      <a:pt x="1043259" y="987996"/>
                      <a:pt x="1033462" y="987996"/>
                    </a:cubicBezTo>
                    <a:cubicBezTo>
                      <a:pt x="1023665" y="987996"/>
                      <a:pt x="1015714" y="980045"/>
                      <a:pt x="1015714" y="970248"/>
                    </a:cubicBezTo>
                    <a:close/>
                    <a:moveTo>
                      <a:pt x="1079214" y="970248"/>
                    </a:moveTo>
                    <a:cubicBezTo>
                      <a:pt x="1079214" y="960451"/>
                      <a:pt x="1087165" y="952500"/>
                      <a:pt x="1096962" y="952500"/>
                    </a:cubicBezTo>
                    <a:cubicBezTo>
                      <a:pt x="1106759" y="952500"/>
                      <a:pt x="1114710" y="960451"/>
                      <a:pt x="1114710" y="970248"/>
                    </a:cubicBezTo>
                    <a:cubicBezTo>
                      <a:pt x="1114710" y="980045"/>
                      <a:pt x="1106759" y="987996"/>
                      <a:pt x="1096962" y="987996"/>
                    </a:cubicBezTo>
                    <a:cubicBezTo>
                      <a:pt x="1087165" y="987996"/>
                      <a:pt x="1079214" y="980045"/>
                      <a:pt x="1079214" y="970248"/>
                    </a:cubicBezTo>
                    <a:close/>
                    <a:moveTo>
                      <a:pt x="1142714" y="970248"/>
                    </a:moveTo>
                    <a:cubicBezTo>
                      <a:pt x="1142714" y="960451"/>
                      <a:pt x="1150665" y="952500"/>
                      <a:pt x="1160462" y="952500"/>
                    </a:cubicBezTo>
                    <a:cubicBezTo>
                      <a:pt x="1170259" y="952500"/>
                      <a:pt x="1178210" y="960451"/>
                      <a:pt x="1178210" y="970248"/>
                    </a:cubicBezTo>
                    <a:cubicBezTo>
                      <a:pt x="1178210" y="980045"/>
                      <a:pt x="1170259" y="987996"/>
                      <a:pt x="1160462" y="987996"/>
                    </a:cubicBezTo>
                    <a:cubicBezTo>
                      <a:pt x="1150665" y="987996"/>
                      <a:pt x="1142714" y="980045"/>
                      <a:pt x="1142714" y="970248"/>
                    </a:cubicBezTo>
                    <a:close/>
                    <a:moveTo>
                      <a:pt x="1206214" y="970248"/>
                    </a:moveTo>
                    <a:cubicBezTo>
                      <a:pt x="1206214" y="960451"/>
                      <a:pt x="1214165" y="952500"/>
                      <a:pt x="1223962" y="952500"/>
                    </a:cubicBezTo>
                    <a:cubicBezTo>
                      <a:pt x="1233759" y="952500"/>
                      <a:pt x="1241710" y="960451"/>
                      <a:pt x="1241710" y="970248"/>
                    </a:cubicBezTo>
                    <a:cubicBezTo>
                      <a:pt x="1241710" y="980045"/>
                      <a:pt x="1233759" y="987996"/>
                      <a:pt x="1223962" y="987996"/>
                    </a:cubicBezTo>
                    <a:cubicBezTo>
                      <a:pt x="1214165" y="987996"/>
                      <a:pt x="1206214" y="980045"/>
                      <a:pt x="1206214" y="970248"/>
                    </a:cubicBezTo>
                    <a:close/>
                    <a:moveTo>
                      <a:pt x="1269714" y="970248"/>
                    </a:moveTo>
                    <a:cubicBezTo>
                      <a:pt x="1269714" y="960451"/>
                      <a:pt x="1277665" y="952500"/>
                      <a:pt x="1287462" y="952500"/>
                    </a:cubicBezTo>
                    <a:cubicBezTo>
                      <a:pt x="1297259" y="952500"/>
                      <a:pt x="1305210" y="960451"/>
                      <a:pt x="1305210" y="970248"/>
                    </a:cubicBezTo>
                    <a:cubicBezTo>
                      <a:pt x="1305210" y="980045"/>
                      <a:pt x="1297259" y="987996"/>
                      <a:pt x="1287462" y="987996"/>
                    </a:cubicBezTo>
                    <a:cubicBezTo>
                      <a:pt x="1277665" y="987996"/>
                      <a:pt x="1269714" y="980045"/>
                      <a:pt x="1269714" y="970248"/>
                    </a:cubicBezTo>
                    <a:close/>
                    <a:moveTo>
                      <a:pt x="1333214" y="970248"/>
                    </a:moveTo>
                    <a:cubicBezTo>
                      <a:pt x="1333214" y="960451"/>
                      <a:pt x="1341165" y="952500"/>
                      <a:pt x="1350962" y="952500"/>
                    </a:cubicBezTo>
                    <a:cubicBezTo>
                      <a:pt x="1360759" y="952500"/>
                      <a:pt x="1368710" y="960451"/>
                      <a:pt x="1368710" y="970248"/>
                    </a:cubicBezTo>
                    <a:cubicBezTo>
                      <a:pt x="1368710" y="980045"/>
                      <a:pt x="1360759" y="987996"/>
                      <a:pt x="1350962" y="987996"/>
                    </a:cubicBezTo>
                    <a:cubicBezTo>
                      <a:pt x="1341165" y="987996"/>
                      <a:pt x="1333214" y="980045"/>
                      <a:pt x="1333214" y="970248"/>
                    </a:cubicBezTo>
                    <a:close/>
                    <a:moveTo>
                      <a:pt x="1396428" y="970248"/>
                    </a:moveTo>
                    <a:cubicBezTo>
                      <a:pt x="1396428" y="960293"/>
                      <a:pt x="1404507" y="952214"/>
                      <a:pt x="1414462" y="952214"/>
                    </a:cubicBezTo>
                    <a:cubicBezTo>
                      <a:pt x="1424417" y="952214"/>
                      <a:pt x="1432496" y="960293"/>
                      <a:pt x="1432496" y="970248"/>
                    </a:cubicBezTo>
                    <a:cubicBezTo>
                      <a:pt x="1432496" y="980202"/>
                      <a:pt x="1424417" y="988282"/>
                      <a:pt x="1414462" y="988282"/>
                    </a:cubicBezTo>
                    <a:cubicBezTo>
                      <a:pt x="1404507" y="988282"/>
                      <a:pt x="1396428" y="980202"/>
                      <a:pt x="1396428" y="970248"/>
                    </a:cubicBezTo>
                    <a:close/>
                    <a:moveTo>
                      <a:pt x="1459928" y="970248"/>
                    </a:moveTo>
                    <a:cubicBezTo>
                      <a:pt x="1459928" y="960293"/>
                      <a:pt x="1468007" y="952214"/>
                      <a:pt x="1477962" y="952214"/>
                    </a:cubicBezTo>
                    <a:cubicBezTo>
                      <a:pt x="1487917" y="952214"/>
                      <a:pt x="1495996" y="960293"/>
                      <a:pt x="1495996" y="970248"/>
                    </a:cubicBezTo>
                    <a:cubicBezTo>
                      <a:pt x="1495996" y="980202"/>
                      <a:pt x="1487917" y="988282"/>
                      <a:pt x="1477962" y="988282"/>
                    </a:cubicBezTo>
                    <a:cubicBezTo>
                      <a:pt x="1468007" y="988282"/>
                      <a:pt x="1459928" y="980202"/>
                      <a:pt x="1459928" y="970248"/>
                    </a:cubicBezTo>
                    <a:close/>
                    <a:moveTo>
                      <a:pt x="1523428" y="970248"/>
                    </a:moveTo>
                    <a:cubicBezTo>
                      <a:pt x="1523428" y="960293"/>
                      <a:pt x="1531507" y="952214"/>
                      <a:pt x="1541462" y="952214"/>
                    </a:cubicBezTo>
                    <a:cubicBezTo>
                      <a:pt x="1551417" y="952214"/>
                      <a:pt x="1559496" y="960293"/>
                      <a:pt x="1559496" y="970248"/>
                    </a:cubicBezTo>
                    <a:cubicBezTo>
                      <a:pt x="1559496" y="980202"/>
                      <a:pt x="1551417" y="988282"/>
                      <a:pt x="1541462" y="988282"/>
                    </a:cubicBezTo>
                    <a:cubicBezTo>
                      <a:pt x="1531507" y="988282"/>
                      <a:pt x="1523428" y="980202"/>
                      <a:pt x="1523428" y="970248"/>
                    </a:cubicBezTo>
                    <a:close/>
                    <a:moveTo>
                      <a:pt x="1586928" y="970248"/>
                    </a:moveTo>
                    <a:cubicBezTo>
                      <a:pt x="1586928" y="960293"/>
                      <a:pt x="1595007" y="952214"/>
                      <a:pt x="1604962" y="952214"/>
                    </a:cubicBezTo>
                    <a:cubicBezTo>
                      <a:pt x="1614917" y="952214"/>
                      <a:pt x="1622996" y="960293"/>
                      <a:pt x="1622996" y="970248"/>
                    </a:cubicBezTo>
                    <a:cubicBezTo>
                      <a:pt x="1622996" y="980202"/>
                      <a:pt x="1614917" y="988282"/>
                      <a:pt x="1604962" y="988282"/>
                    </a:cubicBezTo>
                    <a:cubicBezTo>
                      <a:pt x="1595007" y="988282"/>
                      <a:pt x="1586928" y="980202"/>
                      <a:pt x="1586928" y="970248"/>
                    </a:cubicBezTo>
                    <a:close/>
                    <a:moveTo>
                      <a:pt x="1650428" y="970248"/>
                    </a:moveTo>
                    <a:cubicBezTo>
                      <a:pt x="1650428" y="960293"/>
                      <a:pt x="1658507" y="952214"/>
                      <a:pt x="1668462" y="952214"/>
                    </a:cubicBezTo>
                    <a:cubicBezTo>
                      <a:pt x="1678417" y="952214"/>
                      <a:pt x="1686496" y="960293"/>
                      <a:pt x="1686496" y="970248"/>
                    </a:cubicBezTo>
                    <a:cubicBezTo>
                      <a:pt x="1686496" y="980202"/>
                      <a:pt x="1678417" y="988282"/>
                      <a:pt x="1668462" y="988282"/>
                    </a:cubicBezTo>
                    <a:cubicBezTo>
                      <a:pt x="1658507" y="988282"/>
                      <a:pt x="1650428" y="980202"/>
                      <a:pt x="1650428" y="970248"/>
                    </a:cubicBezTo>
                    <a:close/>
                    <a:moveTo>
                      <a:pt x="1713928" y="970248"/>
                    </a:moveTo>
                    <a:cubicBezTo>
                      <a:pt x="1713928" y="960293"/>
                      <a:pt x="1722007" y="952214"/>
                      <a:pt x="1731962" y="952214"/>
                    </a:cubicBezTo>
                    <a:cubicBezTo>
                      <a:pt x="1741917" y="952214"/>
                      <a:pt x="1749996" y="960293"/>
                      <a:pt x="1749996" y="970248"/>
                    </a:cubicBezTo>
                    <a:cubicBezTo>
                      <a:pt x="1749996" y="980202"/>
                      <a:pt x="1741917" y="988282"/>
                      <a:pt x="1731962" y="988282"/>
                    </a:cubicBezTo>
                    <a:cubicBezTo>
                      <a:pt x="1722007" y="988282"/>
                      <a:pt x="1713928" y="980202"/>
                      <a:pt x="1713928" y="970248"/>
                    </a:cubicBezTo>
                    <a:close/>
                    <a:moveTo>
                      <a:pt x="1777142" y="970248"/>
                    </a:moveTo>
                    <a:cubicBezTo>
                      <a:pt x="1777142" y="960135"/>
                      <a:pt x="1785350" y="951928"/>
                      <a:pt x="1795462" y="951928"/>
                    </a:cubicBezTo>
                    <a:cubicBezTo>
                      <a:pt x="1805575" y="951928"/>
                      <a:pt x="1813782" y="960135"/>
                      <a:pt x="1813782" y="970248"/>
                    </a:cubicBezTo>
                    <a:cubicBezTo>
                      <a:pt x="1813782" y="980360"/>
                      <a:pt x="1805575" y="988567"/>
                      <a:pt x="1795462" y="988567"/>
                    </a:cubicBezTo>
                    <a:cubicBezTo>
                      <a:pt x="1785350" y="988567"/>
                      <a:pt x="1777142" y="980360"/>
                      <a:pt x="1777142" y="970248"/>
                    </a:cubicBezTo>
                    <a:close/>
                    <a:moveTo>
                      <a:pt x="1840642" y="970248"/>
                    </a:moveTo>
                    <a:cubicBezTo>
                      <a:pt x="1840642" y="960135"/>
                      <a:pt x="1848850" y="951928"/>
                      <a:pt x="1858962" y="951928"/>
                    </a:cubicBezTo>
                    <a:cubicBezTo>
                      <a:pt x="1869075" y="951928"/>
                      <a:pt x="1877282" y="960135"/>
                      <a:pt x="1877282" y="970248"/>
                    </a:cubicBezTo>
                    <a:cubicBezTo>
                      <a:pt x="1877282" y="980360"/>
                      <a:pt x="1869075" y="988567"/>
                      <a:pt x="1858962" y="988567"/>
                    </a:cubicBezTo>
                    <a:cubicBezTo>
                      <a:pt x="1848850" y="988567"/>
                      <a:pt x="1840642" y="980360"/>
                      <a:pt x="1840642" y="970248"/>
                    </a:cubicBezTo>
                    <a:close/>
                    <a:moveTo>
                      <a:pt x="1904142" y="970248"/>
                    </a:moveTo>
                    <a:cubicBezTo>
                      <a:pt x="1904142" y="960135"/>
                      <a:pt x="1912350" y="951928"/>
                      <a:pt x="1922462" y="951928"/>
                    </a:cubicBezTo>
                    <a:cubicBezTo>
                      <a:pt x="1932575" y="951928"/>
                      <a:pt x="1940782" y="960135"/>
                      <a:pt x="1940782" y="970248"/>
                    </a:cubicBezTo>
                    <a:cubicBezTo>
                      <a:pt x="1940782" y="980360"/>
                      <a:pt x="1932575" y="988567"/>
                      <a:pt x="1922462" y="988567"/>
                    </a:cubicBezTo>
                    <a:cubicBezTo>
                      <a:pt x="1912350" y="988567"/>
                      <a:pt x="1904142" y="980360"/>
                      <a:pt x="1904142" y="970248"/>
                    </a:cubicBezTo>
                    <a:close/>
                    <a:moveTo>
                      <a:pt x="1967642" y="970248"/>
                    </a:moveTo>
                    <a:cubicBezTo>
                      <a:pt x="1967642" y="960135"/>
                      <a:pt x="1975850" y="951928"/>
                      <a:pt x="1985962" y="951928"/>
                    </a:cubicBezTo>
                    <a:cubicBezTo>
                      <a:pt x="1996075" y="951928"/>
                      <a:pt x="2004282" y="960135"/>
                      <a:pt x="2004282" y="970248"/>
                    </a:cubicBezTo>
                    <a:cubicBezTo>
                      <a:pt x="2004282" y="980360"/>
                      <a:pt x="1996075" y="988567"/>
                      <a:pt x="1985962" y="988567"/>
                    </a:cubicBezTo>
                    <a:cubicBezTo>
                      <a:pt x="1975850" y="988567"/>
                      <a:pt x="1967642" y="980360"/>
                      <a:pt x="1967642" y="970248"/>
                    </a:cubicBezTo>
                    <a:close/>
                    <a:moveTo>
                      <a:pt x="2030857" y="970248"/>
                    </a:moveTo>
                    <a:cubicBezTo>
                      <a:pt x="2030857" y="959978"/>
                      <a:pt x="2039192" y="951642"/>
                      <a:pt x="2049462" y="951642"/>
                    </a:cubicBezTo>
                    <a:cubicBezTo>
                      <a:pt x="2059732" y="951642"/>
                      <a:pt x="2068068" y="959978"/>
                      <a:pt x="2068068" y="970248"/>
                    </a:cubicBezTo>
                    <a:cubicBezTo>
                      <a:pt x="2068068" y="980518"/>
                      <a:pt x="2059732" y="988853"/>
                      <a:pt x="2049462" y="988853"/>
                    </a:cubicBezTo>
                    <a:cubicBezTo>
                      <a:pt x="2039192" y="988853"/>
                      <a:pt x="2030857" y="980518"/>
                      <a:pt x="2030857" y="970248"/>
                    </a:cubicBezTo>
                    <a:close/>
                    <a:moveTo>
                      <a:pt x="2094357" y="970248"/>
                    </a:moveTo>
                    <a:cubicBezTo>
                      <a:pt x="2094357" y="959978"/>
                      <a:pt x="2102692" y="951642"/>
                      <a:pt x="2112962" y="951642"/>
                    </a:cubicBezTo>
                    <a:cubicBezTo>
                      <a:pt x="2123232" y="951642"/>
                      <a:pt x="2131568" y="959978"/>
                      <a:pt x="2131568" y="970248"/>
                    </a:cubicBezTo>
                    <a:cubicBezTo>
                      <a:pt x="2131568" y="980518"/>
                      <a:pt x="2123232" y="988853"/>
                      <a:pt x="2112962" y="988853"/>
                    </a:cubicBezTo>
                    <a:cubicBezTo>
                      <a:pt x="2102692" y="988853"/>
                      <a:pt x="2094357" y="980518"/>
                      <a:pt x="2094357" y="970248"/>
                    </a:cubicBezTo>
                    <a:close/>
                    <a:moveTo>
                      <a:pt x="2157857" y="970248"/>
                    </a:moveTo>
                    <a:cubicBezTo>
                      <a:pt x="2157857" y="959978"/>
                      <a:pt x="2166192" y="951642"/>
                      <a:pt x="2176462" y="951642"/>
                    </a:cubicBezTo>
                    <a:cubicBezTo>
                      <a:pt x="2186732" y="951642"/>
                      <a:pt x="2195068" y="959978"/>
                      <a:pt x="2195068" y="970248"/>
                    </a:cubicBezTo>
                    <a:cubicBezTo>
                      <a:pt x="2195068" y="980518"/>
                      <a:pt x="2186732" y="988853"/>
                      <a:pt x="2176462" y="988853"/>
                    </a:cubicBezTo>
                    <a:cubicBezTo>
                      <a:pt x="2166192" y="988853"/>
                      <a:pt x="2157857" y="980518"/>
                      <a:pt x="2157857" y="970248"/>
                    </a:cubicBezTo>
                    <a:close/>
                    <a:moveTo>
                      <a:pt x="2222785" y="970248"/>
                    </a:moveTo>
                    <a:cubicBezTo>
                      <a:pt x="2222785" y="960766"/>
                      <a:pt x="2230481" y="953071"/>
                      <a:pt x="2239962" y="953071"/>
                    </a:cubicBezTo>
                    <a:cubicBezTo>
                      <a:pt x="2249444" y="953071"/>
                      <a:pt x="2257139" y="960766"/>
                      <a:pt x="2257139" y="970248"/>
                    </a:cubicBezTo>
                    <a:cubicBezTo>
                      <a:pt x="2257139" y="979729"/>
                      <a:pt x="2249444" y="987425"/>
                      <a:pt x="2239962" y="987425"/>
                    </a:cubicBezTo>
                    <a:cubicBezTo>
                      <a:pt x="2230481" y="987425"/>
                      <a:pt x="2222785" y="979729"/>
                      <a:pt x="2222785" y="970248"/>
                    </a:cubicBezTo>
                    <a:close/>
                    <a:moveTo>
                      <a:pt x="2286285" y="970248"/>
                    </a:moveTo>
                    <a:cubicBezTo>
                      <a:pt x="2286285" y="960766"/>
                      <a:pt x="2293981" y="953071"/>
                      <a:pt x="2303462" y="953071"/>
                    </a:cubicBezTo>
                    <a:cubicBezTo>
                      <a:pt x="2312944" y="953071"/>
                      <a:pt x="2320639" y="960766"/>
                      <a:pt x="2320639" y="970248"/>
                    </a:cubicBezTo>
                    <a:cubicBezTo>
                      <a:pt x="2320639" y="979729"/>
                      <a:pt x="2312944" y="987425"/>
                      <a:pt x="2303462" y="987425"/>
                    </a:cubicBezTo>
                    <a:cubicBezTo>
                      <a:pt x="2293981" y="987425"/>
                      <a:pt x="2286285" y="979729"/>
                      <a:pt x="2286285" y="970248"/>
                    </a:cubicBezTo>
                    <a:close/>
                    <a:moveTo>
                      <a:pt x="2349500" y="970248"/>
                    </a:moveTo>
                    <a:cubicBezTo>
                      <a:pt x="2349500" y="960608"/>
                      <a:pt x="2357323" y="952785"/>
                      <a:pt x="2366962" y="952785"/>
                    </a:cubicBezTo>
                    <a:cubicBezTo>
                      <a:pt x="2376601" y="952785"/>
                      <a:pt x="2384425" y="960608"/>
                      <a:pt x="2384425" y="970248"/>
                    </a:cubicBezTo>
                    <a:cubicBezTo>
                      <a:pt x="2384425" y="979887"/>
                      <a:pt x="2376601" y="987710"/>
                      <a:pt x="2366962" y="987710"/>
                    </a:cubicBezTo>
                    <a:cubicBezTo>
                      <a:pt x="2357323" y="987710"/>
                      <a:pt x="2349500" y="979887"/>
                      <a:pt x="2349500" y="970248"/>
                    </a:cubicBezTo>
                    <a:close/>
                    <a:moveTo>
                      <a:pt x="2413000" y="970248"/>
                    </a:moveTo>
                    <a:cubicBezTo>
                      <a:pt x="2413000" y="960608"/>
                      <a:pt x="2420823" y="952785"/>
                      <a:pt x="2430462" y="952785"/>
                    </a:cubicBezTo>
                    <a:cubicBezTo>
                      <a:pt x="2440101" y="952785"/>
                      <a:pt x="2447925" y="960608"/>
                      <a:pt x="2447925" y="970248"/>
                    </a:cubicBezTo>
                    <a:cubicBezTo>
                      <a:pt x="2447925" y="979887"/>
                      <a:pt x="2440101" y="987710"/>
                      <a:pt x="2430462" y="987710"/>
                    </a:cubicBezTo>
                    <a:cubicBezTo>
                      <a:pt x="2420823" y="987710"/>
                      <a:pt x="2413000" y="979887"/>
                      <a:pt x="2413000" y="970248"/>
                    </a:cubicBezTo>
                    <a:close/>
                    <a:moveTo>
                      <a:pt x="0" y="1033748"/>
                    </a:moveTo>
                    <a:cubicBezTo>
                      <a:pt x="0" y="1024108"/>
                      <a:pt x="7823" y="1016285"/>
                      <a:pt x="17462" y="1016285"/>
                    </a:cubicBezTo>
                    <a:cubicBezTo>
                      <a:pt x="27101" y="1016285"/>
                      <a:pt x="34925" y="1024108"/>
                      <a:pt x="34925" y="1033748"/>
                    </a:cubicBezTo>
                    <a:cubicBezTo>
                      <a:pt x="34925" y="1043387"/>
                      <a:pt x="27101" y="1051210"/>
                      <a:pt x="17462" y="1051210"/>
                    </a:cubicBezTo>
                    <a:cubicBezTo>
                      <a:pt x="7823" y="1051210"/>
                      <a:pt x="0" y="1043387"/>
                      <a:pt x="0" y="1033748"/>
                    </a:cubicBezTo>
                    <a:close/>
                    <a:moveTo>
                      <a:pt x="63500" y="1033748"/>
                    </a:moveTo>
                    <a:cubicBezTo>
                      <a:pt x="63500" y="1024108"/>
                      <a:pt x="71323" y="1016285"/>
                      <a:pt x="80962" y="1016285"/>
                    </a:cubicBezTo>
                    <a:cubicBezTo>
                      <a:pt x="90601" y="1016285"/>
                      <a:pt x="98425" y="1024108"/>
                      <a:pt x="98425" y="1033748"/>
                    </a:cubicBezTo>
                    <a:cubicBezTo>
                      <a:pt x="98425" y="1043387"/>
                      <a:pt x="90601" y="1051210"/>
                      <a:pt x="80962" y="1051210"/>
                    </a:cubicBezTo>
                    <a:cubicBezTo>
                      <a:pt x="71323" y="1051210"/>
                      <a:pt x="63500" y="1043387"/>
                      <a:pt x="63500" y="1033748"/>
                    </a:cubicBezTo>
                    <a:close/>
                    <a:moveTo>
                      <a:pt x="127000" y="1033748"/>
                    </a:moveTo>
                    <a:cubicBezTo>
                      <a:pt x="127000" y="1024108"/>
                      <a:pt x="134823" y="1016285"/>
                      <a:pt x="144462" y="1016285"/>
                    </a:cubicBezTo>
                    <a:cubicBezTo>
                      <a:pt x="154101" y="1016285"/>
                      <a:pt x="161925" y="1024108"/>
                      <a:pt x="161925" y="1033748"/>
                    </a:cubicBezTo>
                    <a:cubicBezTo>
                      <a:pt x="161925" y="1043387"/>
                      <a:pt x="154101" y="1051210"/>
                      <a:pt x="144462" y="1051210"/>
                    </a:cubicBezTo>
                    <a:cubicBezTo>
                      <a:pt x="134823" y="1051210"/>
                      <a:pt x="127000" y="1043387"/>
                      <a:pt x="127000" y="1033748"/>
                    </a:cubicBezTo>
                    <a:close/>
                    <a:moveTo>
                      <a:pt x="190500" y="1033748"/>
                    </a:moveTo>
                    <a:cubicBezTo>
                      <a:pt x="190500" y="1024108"/>
                      <a:pt x="198323" y="1016285"/>
                      <a:pt x="207962" y="1016285"/>
                    </a:cubicBezTo>
                    <a:cubicBezTo>
                      <a:pt x="217601" y="1016285"/>
                      <a:pt x="225425" y="1024108"/>
                      <a:pt x="225425" y="1033748"/>
                    </a:cubicBezTo>
                    <a:cubicBezTo>
                      <a:pt x="225425" y="1043387"/>
                      <a:pt x="217601" y="1051210"/>
                      <a:pt x="207962" y="1051210"/>
                    </a:cubicBezTo>
                    <a:cubicBezTo>
                      <a:pt x="198323" y="1051210"/>
                      <a:pt x="190500" y="1043387"/>
                      <a:pt x="190500" y="1033748"/>
                    </a:cubicBezTo>
                    <a:close/>
                    <a:moveTo>
                      <a:pt x="254000" y="1033748"/>
                    </a:moveTo>
                    <a:cubicBezTo>
                      <a:pt x="254000" y="1024108"/>
                      <a:pt x="261823" y="1016285"/>
                      <a:pt x="271462" y="1016285"/>
                    </a:cubicBezTo>
                    <a:cubicBezTo>
                      <a:pt x="281101" y="1016285"/>
                      <a:pt x="288925" y="1024108"/>
                      <a:pt x="288925" y="1033748"/>
                    </a:cubicBezTo>
                    <a:cubicBezTo>
                      <a:pt x="288925" y="1043387"/>
                      <a:pt x="281101" y="1051210"/>
                      <a:pt x="271462" y="1051210"/>
                    </a:cubicBezTo>
                    <a:cubicBezTo>
                      <a:pt x="261823" y="1051210"/>
                      <a:pt x="254000" y="1043387"/>
                      <a:pt x="254000" y="1033748"/>
                    </a:cubicBezTo>
                    <a:close/>
                    <a:moveTo>
                      <a:pt x="317500" y="1033748"/>
                    </a:moveTo>
                    <a:cubicBezTo>
                      <a:pt x="317500" y="1024108"/>
                      <a:pt x="325323" y="1016285"/>
                      <a:pt x="334962" y="1016285"/>
                    </a:cubicBezTo>
                    <a:cubicBezTo>
                      <a:pt x="344601" y="1016285"/>
                      <a:pt x="352425" y="1024108"/>
                      <a:pt x="352425" y="1033748"/>
                    </a:cubicBezTo>
                    <a:cubicBezTo>
                      <a:pt x="352425" y="1043387"/>
                      <a:pt x="344601" y="1051210"/>
                      <a:pt x="334962" y="1051210"/>
                    </a:cubicBezTo>
                    <a:cubicBezTo>
                      <a:pt x="325323" y="1051210"/>
                      <a:pt x="317500" y="1043387"/>
                      <a:pt x="317500" y="1033748"/>
                    </a:cubicBezTo>
                    <a:close/>
                    <a:moveTo>
                      <a:pt x="381000" y="1033748"/>
                    </a:moveTo>
                    <a:cubicBezTo>
                      <a:pt x="381000" y="1024108"/>
                      <a:pt x="388823" y="1016285"/>
                      <a:pt x="398462" y="1016285"/>
                    </a:cubicBezTo>
                    <a:cubicBezTo>
                      <a:pt x="408101" y="1016285"/>
                      <a:pt x="415925" y="1024108"/>
                      <a:pt x="415925" y="1033748"/>
                    </a:cubicBezTo>
                    <a:cubicBezTo>
                      <a:pt x="415925" y="1043387"/>
                      <a:pt x="408101" y="1051210"/>
                      <a:pt x="398462" y="1051210"/>
                    </a:cubicBezTo>
                    <a:cubicBezTo>
                      <a:pt x="388823" y="1051210"/>
                      <a:pt x="381000" y="1043387"/>
                      <a:pt x="381000" y="1033748"/>
                    </a:cubicBezTo>
                    <a:close/>
                    <a:moveTo>
                      <a:pt x="444500" y="1033748"/>
                    </a:moveTo>
                    <a:cubicBezTo>
                      <a:pt x="444500" y="1024108"/>
                      <a:pt x="452323" y="1016285"/>
                      <a:pt x="461962" y="1016285"/>
                    </a:cubicBezTo>
                    <a:cubicBezTo>
                      <a:pt x="471601" y="1016285"/>
                      <a:pt x="479425" y="1024108"/>
                      <a:pt x="479425" y="1033748"/>
                    </a:cubicBezTo>
                    <a:cubicBezTo>
                      <a:pt x="479425" y="1043387"/>
                      <a:pt x="471601" y="1051210"/>
                      <a:pt x="461962" y="1051210"/>
                    </a:cubicBezTo>
                    <a:cubicBezTo>
                      <a:pt x="452323" y="1051210"/>
                      <a:pt x="444500" y="1043387"/>
                      <a:pt x="444500" y="1033748"/>
                    </a:cubicBezTo>
                    <a:close/>
                    <a:moveTo>
                      <a:pt x="508000" y="1033748"/>
                    </a:moveTo>
                    <a:cubicBezTo>
                      <a:pt x="508000" y="1024108"/>
                      <a:pt x="515823" y="1016285"/>
                      <a:pt x="525462" y="1016285"/>
                    </a:cubicBezTo>
                    <a:cubicBezTo>
                      <a:pt x="535101" y="1016285"/>
                      <a:pt x="542925" y="1024108"/>
                      <a:pt x="542925" y="1033748"/>
                    </a:cubicBezTo>
                    <a:cubicBezTo>
                      <a:pt x="542925" y="1043387"/>
                      <a:pt x="535101" y="1051210"/>
                      <a:pt x="525462" y="1051210"/>
                    </a:cubicBezTo>
                    <a:cubicBezTo>
                      <a:pt x="515823" y="1051210"/>
                      <a:pt x="508000" y="1043387"/>
                      <a:pt x="508000" y="1033748"/>
                    </a:cubicBezTo>
                    <a:close/>
                    <a:moveTo>
                      <a:pt x="571500" y="1033748"/>
                    </a:moveTo>
                    <a:cubicBezTo>
                      <a:pt x="571500" y="1024108"/>
                      <a:pt x="579323" y="1016285"/>
                      <a:pt x="588962" y="1016285"/>
                    </a:cubicBezTo>
                    <a:cubicBezTo>
                      <a:pt x="598601" y="1016285"/>
                      <a:pt x="606425" y="1024108"/>
                      <a:pt x="606425" y="1033748"/>
                    </a:cubicBezTo>
                    <a:cubicBezTo>
                      <a:pt x="606425" y="1043387"/>
                      <a:pt x="598601" y="1051210"/>
                      <a:pt x="588962" y="1051210"/>
                    </a:cubicBezTo>
                    <a:cubicBezTo>
                      <a:pt x="579323" y="1051210"/>
                      <a:pt x="571500" y="1043387"/>
                      <a:pt x="571500" y="1033748"/>
                    </a:cubicBezTo>
                    <a:close/>
                    <a:moveTo>
                      <a:pt x="635000" y="1033748"/>
                    </a:moveTo>
                    <a:cubicBezTo>
                      <a:pt x="635000" y="1024108"/>
                      <a:pt x="642823" y="1016285"/>
                      <a:pt x="652462" y="1016285"/>
                    </a:cubicBezTo>
                    <a:cubicBezTo>
                      <a:pt x="662101" y="1016285"/>
                      <a:pt x="669925" y="1024108"/>
                      <a:pt x="669925" y="1033748"/>
                    </a:cubicBezTo>
                    <a:cubicBezTo>
                      <a:pt x="669925" y="1043387"/>
                      <a:pt x="662101" y="1051210"/>
                      <a:pt x="652462" y="1051210"/>
                    </a:cubicBezTo>
                    <a:cubicBezTo>
                      <a:pt x="642823" y="1051210"/>
                      <a:pt x="635000" y="1043387"/>
                      <a:pt x="635000" y="1033748"/>
                    </a:cubicBezTo>
                    <a:close/>
                    <a:moveTo>
                      <a:pt x="698500" y="1033748"/>
                    </a:moveTo>
                    <a:cubicBezTo>
                      <a:pt x="698500" y="1024108"/>
                      <a:pt x="706323" y="1016285"/>
                      <a:pt x="715962" y="1016285"/>
                    </a:cubicBezTo>
                    <a:cubicBezTo>
                      <a:pt x="725601" y="1016285"/>
                      <a:pt x="733425" y="1024108"/>
                      <a:pt x="733425" y="1033748"/>
                    </a:cubicBezTo>
                    <a:cubicBezTo>
                      <a:pt x="733425" y="1043387"/>
                      <a:pt x="725601" y="1051210"/>
                      <a:pt x="715962" y="1051210"/>
                    </a:cubicBezTo>
                    <a:cubicBezTo>
                      <a:pt x="706323" y="1051210"/>
                      <a:pt x="698500" y="1043387"/>
                      <a:pt x="698500" y="1033748"/>
                    </a:cubicBezTo>
                    <a:close/>
                    <a:moveTo>
                      <a:pt x="762000" y="1033748"/>
                    </a:moveTo>
                    <a:cubicBezTo>
                      <a:pt x="762000" y="1024108"/>
                      <a:pt x="769823" y="1016285"/>
                      <a:pt x="779462" y="1016285"/>
                    </a:cubicBezTo>
                    <a:cubicBezTo>
                      <a:pt x="789101" y="1016285"/>
                      <a:pt x="796925" y="1024108"/>
                      <a:pt x="796925" y="1033748"/>
                    </a:cubicBezTo>
                    <a:cubicBezTo>
                      <a:pt x="796925" y="1043387"/>
                      <a:pt x="789101" y="1051210"/>
                      <a:pt x="779462" y="1051210"/>
                    </a:cubicBezTo>
                    <a:cubicBezTo>
                      <a:pt x="769823" y="1051210"/>
                      <a:pt x="762000" y="1043387"/>
                      <a:pt x="762000" y="1033748"/>
                    </a:cubicBezTo>
                    <a:close/>
                    <a:moveTo>
                      <a:pt x="825214" y="1033748"/>
                    </a:moveTo>
                    <a:cubicBezTo>
                      <a:pt x="825214" y="1023951"/>
                      <a:pt x="833165" y="1016000"/>
                      <a:pt x="842962" y="1016000"/>
                    </a:cubicBezTo>
                    <a:cubicBezTo>
                      <a:pt x="852759" y="1016000"/>
                      <a:pt x="860710" y="1023951"/>
                      <a:pt x="860710" y="1033748"/>
                    </a:cubicBezTo>
                    <a:cubicBezTo>
                      <a:pt x="860710" y="1043545"/>
                      <a:pt x="852759" y="1051496"/>
                      <a:pt x="842962" y="1051496"/>
                    </a:cubicBezTo>
                    <a:cubicBezTo>
                      <a:pt x="833165" y="1051496"/>
                      <a:pt x="825214" y="1043545"/>
                      <a:pt x="825214" y="1033748"/>
                    </a:cubicBezTo>
                    <a:close/>
                    <a:moveTo>
                      <a:pt x="888714" y="1033748"/>
                    </a:moveTo>
                    <a:cubicBezTo>
                      <a:pt x="888714" y="1023951"/>
                      <a:pt x="896665" y="1016000"/>
                      <a:pt x="906462" y="1016000"/>
                    </a:cubicBezTo>
                    <a:cubicBezTo>
                      <a:pt x="916259" y="1016000"/>
                      <a:pt x="924210" y="1023951"/>
                      <a:pt x="924210" y="1033748"/>
                    </a:cubicBezTo>
                    <a:cubicBezTo>
                      <a:pt x="924210" y="1043545"/>
                      <a:pt x="916259" y="1051496"/>
                      <a:pt x="906462" y="1051496"/>
                    </a:cubicBezTo>
                    <a:cubicBezTo>
                      <a:pt x="896665" y="1051496"/>
                      <a:pt x="888714" y="1043545"/>
                      <a:pt x="888714" y="1033748"/>
                    </a:cubicBezTo>
                    <a:close/>
                    <a:moveTo>
                      <a:pt x="952214" y="1033748"/>
                    </a:moveTo>
                    <a:cubicBezTo>
                      <a:pt x="952214" y="1023951"/>
                      <a:pt x="960165" y="1016000"/>
                      <a:pt x="969962" y="1016000"/>
                    </a:cubicBezTo>
                    <a:cubicBezTo>
                      <a:pt x="979759" y="1016000"/>
                      <a:pt x="987710" y="1023951"/>
                      <a:pt x="987710" y="1033748"/>
                    </a:cubicBezTo>
                    <a:cubicBezTo>
                      <a:pt x="987710" y="1043545"/>
                      <a:pt x="979759" y="1051496"/>
                      <a:pt x="969962" y="1051496"/>
                    </a:cubicBezTo>
                    <a:cubicBezTo>
                      <a:pt x="960165" y="1051496"/>
                      <a:pt x="952214" y="1043545"/>
                      <a:pt x="952214" y="1033748"/>
                    </a:cubicBezTo>
                    <a:close/>
                    <a:moveTo>
                      <a:pt x="1015714" y="1033748"/>
                    </a:moveTo>
                    <a:cubicBezTo>
                      <a:pt x="1015714" y="1023951"/>
                      <a:pt x="1023665" y="1016000"/>
                      <a:pt x="1033462" y="1016000"/>
                    </a:cubicBezTo>
                    <a:cubicBezTo>
                      <a:pt x="1043259" y="1016000"/>
                      <a:pt x="1051210" y="1023951"/>
                      <a:pt x="1051210" y="1033748"/>
                    </a:cubicBezTo>
                    <a:cubicBezTo>
                      <a:pt x="1051210" y="1043545"/>
                      <a:pt x="1043259" y="1051496"/>
                      <a:pt x="1033462" y="1051496"/>
                    </a:cubicBezTo>
                    <a:cubicBezTo>
                      <a:pt x="1023665" y="1051496"/>
                      <a:pt x="1015714" y="1043545"/>
                      <a:pt x="1015714" y="1033748"/>
                    </a:cubicBezTo>
                    <a:close/>
                    <a:moveTo>
                      <a:pt x="1079214" y="1033748"/>
                    </a:moveTo>
                    <a:cubicBezTo>
                      <a:pt x="1079214" y="1023951"/>
                      <a:pt x="1087165" y="1016000"/>
                      <a:pt x="1096962" y="1016000"/>
                    </a:cubicBezTo>
                    <a:cubicBezTo>
                      <a:pt x="1106759" y="1016000"/>
                      <a:pt x="1114710" y="1023951"/>
                      <a:pt x="1114710" y="1033748"/>
                    </a:cubicBezTo>
                    <a:cubicBezTo>
                      <a:pt x="1114710" y="1043545"/>
                      <a:pt x="1106759" y="1051496"/>
                      <a:pt x="1096962" y="1051496"/>
                    </a:cubicBezTo>
                    <a:cubicBezTo>
                      <a:pt x="1087165" y="1051496"/>
                      <a:pt x="1079214" y="1043545"/>
                      <a:pt x="1079214" y="1033748"/>
                    </a:cubicBezTo>
                    <a:close/>
                    <a:moveTo>
                      <a:pt x="1142714" y="1033748"/>
                    </a:moveTo>
                    <a:cubicBezTo>
                      <a:pt x="1142714" y="1023951"/>
                      <a:pt x="1150665" y="1016000"/>
                      <a:pt x="1160462" y="1016000"/>
                    </a:cubicBezTo>
                    <a:cubicBezTo>
                      <a:pt x="1170259" y="1016000"/>
                      <a:pt x="1178210" y="1023951"/>
                      <a:pt x="1178210" y="1033748"/>
                    </a:cubicBezTo>
                    <a:cubicBezTo>
                      <a:pt x="1178210" y="1043545"/>
                      <a:pt x="1170259" y="1051496"/>
                      <a:pt x="1160462" y="1051496"/>
                    </a:cubicBezTo>
                    <a:cubicBezTo>
                      <a:pt x="1150665" y="1051496"/>
                      <a:pt x="1142714" y="1043545"/>
                      <a:pt x="1142714" y="1033748"/>
                    </a:cubicBezTo>
                    <a:close/>
                    <a:moveTo>
                      <a:pt x="1206214" y="1033748"/>
                    </a:moveTo>
                    <a:cubicBezTo>
                      <a:pt x="1206214" y="1023951"/>
                      <a:pt x="1214165" y="1016000"/>
                      <a:pt x="1223962" y="1016000"/>
                    </a:cubicBezTo>
                    <a:cubicBezTo>
                      <a:pt x="1233759" y="1016000"/>
                      <a:pt x="1241710" y="1023951"/>
                      <a:pt x="1241710" y="1033748"/>
                    </a:cubicBezTo>
                    <a:cubicBezTo>
                      <a:pt x="1241710" y="1043545"/>
                      <a:pt x="1233759" y="1051496"/>
                      <a:pt x="1223962" y="1051496"/>
                    </a:cubicBezTo>
                    <a:cubicBezTo>
                      <a:pt x="1214165" y="1051496"/>
                      <a:pt x="1206214" y="1043545"/>
                      <a:pt x="1206214" y="1033748"/>
                    </a:cubicBezTo>
                    <a:close/>
                    <a:moveTo>
                      <a:pt x="1269714" y="1033748"/>
                    </a:moveTo>
                    <a:cubicBezTo>
                      <a:pt x="1269714" y="1023951"/>
                      <a:pt x="1277665" y="1016000"/>
                      <a:pt x="1287462" y="1016000"/>
                    </a:cubicBezTo>
                    <a:cubicBezTo>
                      <a:pt x="1297259" y="1016000"/>
                      <a:pt x="1305210" y="1023951"/>
                      <a:pt x="1305210" y="1033748"/>
                    </a:cubicBezTo>
                    <a:cubicBezTo>
                      <a:pt x="1305210" y="1043545"/>
                      <a:pt x="1297259" y="1051496"/>
                      <a:pt x="1287462" y="1051496"/>
                    </a:cubicBezTo>
                    <a:cubicBezTo>
                      <a:pt x="1277665" y="1051496"/>
                      <a:pt x="1269714" y="1043545"/>
                      <a:pt x="1269714" y="1033748"/>
                    </a:cubicBezTo>
                    <a:close/>
                    <a:moveTo>
                      <a:pt x="1332928" y="1033748"/>
                    </a:moveTo>
                    <a:cubicBezTo>
                      <a:pt x="1332928" y="1023793"/>
                      <a:pt x="1341007" y="1015714"/>
                      <a:pt x="1350962" y="1015714"/>
                    </a:cubicBezTo>
                    <a:cubicBezTo>
                      <a:pt x="1360917" y="1015714"/>
                      <a:pt x="1368996" y="1023793"/>
                      <a:pt x="1368996" y="1033748"/>
                    </a:cubicBezTo>
                    <a:cubicBezTo>
                      <a:pt x="1368996" y="1043702"/>
                      <a:pt x="1360917" y="1051782"/>
                      <a:pt x="1350962" y="1051782"/>
                    </a:cubicBezTo>
                    <a:cubicBezTo>
                      <a:pt x="1341007" y="1051782"/>
                      <a:pt x="1332928" y="1043702"/>
                      <a:pt x="1332928" y="1033748"/>
                    </a:cubicBezTo>
                    <a:close/>
                    <a:moveTo>
                      <a:pt x="1396428" y="1033748"/>
                    </a:moveTo>
                    <a:cubicBezTo>
                      <a:pt x="1396428" y="1023793"/>
                      <a:pt x="1404507" y="1015714"/>
                      <a:pt x="1414462" y="1015714"/>
                    </a:cubicBezTo>
                    <a:cubicBezTo>
                      <a:pt x="1424417" y="1015714"/>
                      <a:pt x="1432496" y="1023793"/>
                      <a:pt x="1432496" y="1033748"/>
                    </a:cubicBezTo>
                    <a:cubicBezTo>
                      <a:pt x="1432496" y="1043702"/>
                      <a:pt x="1424417" y="1051782"/>
                      <a:pt x="1414462" y="1051782"/>
                    </a:cubicBezTo>
                    <a:cubicBezTo>
                      <a:pt x="1404507" y="1051782"/>
                      <a:pt x="1396428" y="1043702"/>
                      <a:pt x="1396428" y="1033748"/>
                    </a:cubicBezTo>
                    <a:close/>
                    <a:moveTo>
                      <a:pt x="1459928" y="1033748"/>
                    </a:moveTo>
                    <a:cubicBezTo>
                      <a:pt x="1459928" y="1023793"/>
                      <a:pt x="1468007" y="1015714"/>
                      <a:pt x="1477962" y="1015714"/>
                    </a:cubicBezTo>
                    <a:cubicBezTo>
                      <a:pt x="1487917" y="1015714"/>
                      <a:pt x="1495996" y="1023793"/>
                      <a:pt x="1495996" y="1033748"/>
                    </a:cubicBezTo>
                    <a:cubicBezTo>
                      <a:pt x="1495996" y="1043702"/>
                      <a:pt x="1487917" y="1051782"/>
                      <a:pt x="1477962" y="1051782"/>
                    </a:cubicBezTo>
                    <a:cubicBezTo>
                      <a:pt x="1468007" y="1051782"/>
                      <a:pt x="1459928" y="1043702"/>
                      <a:pt x="1459928" y="1033748"/>
                    </a:cubicBezTo>
                    <a:close/>
                    <a:moveTo>
                      <a:pt x="1523428" y="1033748"/>
                    </a:moveTo>
                    <a:cubicBezTo>
                      <a:pt x="1523428" y="1023793"/>
                      <a:pt x="1531507" y="1015714"/>
                      <a:pt x="1541462" y="1015714"/>
                    </a:cubicBezTo>
                    <a:cubicBezTo>
                      <a:pt x="1551417" y="1015714"/>
                      <a:pt x="1559496" y="1023793"/>
                      <a:pt x="1559496" y="1033748"/>
                    </a:cubicBezTo>
                    <a:cubicBezTo>
                      <a:pt x="1559496" y="1043702"/>
                      <a:pt x="1551417" y="1051782"/>
                      <a:pt x="1541462" y="1051782"/>
                    </a:cubicBezTo>
                    <a:cubicBezTo>
                      <a:pt x="1531507" y="1051782"/>
                      <a:pt x="1523428" y="1043702"/>
                      <a:pt x="1523428" y="1033748"/>
                    </a:cubicBezTo>
                    <a:close/>
                    <a:moveTo>
                      <a:pt x="1586928" y="1033748"/>
                    </a:moveTo>
                    <a:cubicBezTo>
                      <a:pt x="1586928" y="1023793"/>
                      <a:pt x="1595007" y="1015714"/>
                      <a:pt x="1604962" y="1015714"/>
                    </a:cubicBezTo>
                    <a:cubicBezTo>
                      <a:pt x="1614917" y="1015714"/>
                      <a:pt x="1622996" y="1023793"/>
                      <a:pt x="1622996" y="1033748"/>
                    </a:cubicBezTo>
                    <a:cubicBezTo>
                      <a:pt x="1622996" y="1043702"/>
                      <a:pt x="1614917" y="1051782"/>
                      <a:pt x="1604962" y="1051782"/>
                    </a:cubicBezTo>
                    <a:cubicBezTo>
                      <a:pt x="1595007" y="1051782"/>
                      <a:pt x="1586928" y="1043702"/>
                      <a:pt x="1586928" y="1033748"/>
                    </a:cubicBezTo>
                    <a:close/>
                    <a:moveTo>
                      <a:pt x="1650428" y="1033748"/>
                    </a:moveTo>
                    <a:cubicBezTo>
                      <a:pt x="1650428" y="1023793"/>
                      <a:pt x="1658507" y="1015714"/>
                      <a:pt x="1668462" y="1015714"/>
                    </a:cubicBezTo>
                    <a:cubicBezTo>
                      <a:pt x="1678417" y="1015714"/>
                      <a:pt x="1686496" y="1023793"/>
                      <a:pt x="1686496" y="1033748"/>
                    </a:cubicBezTo>
                    <a:cubicBezTo>
                      <a:pt x="1686496" y="1043702"/>
                      <a:pt x="1678417" y="1051782"/>
                      <a:pt x="1668462" y="1051782"/>
                    </a:cubicBezTo>
                    <a:cubicBezTo>
                      <a:pt x="1658507" y="1051782"/>
                      <a:pt x="1650428" y="1043702"/>
                      <a:pt x="1650428" y="1033748"/>
                    </a:cubicBezTo>
                    <a:close/>
                    <a:moveTo>
                      <a:pt x="1713642" y="1033748"/>
                    </a:moveTo>
                    <a:cubicBezTo>
                      <a:pt x="1713642" y="1023635"/>
                      <a:pt x="1721850" y="1015428"/>
                      <a:pt x="1731962" y="1015428"/>
                    </a:cubicBezTo>
                    <a:cubicBezTo>
                      <a:pt x="1742075" y="1015428"/>
                      <a:pt x="1750282" y="1023635"/>
                      <a:pt x="1750282" y="1033748"/>
                    </a:cubicBezTo>
                    <a:cubicBezTo>
                      <a:pt x="1750282" y="1043860"/>
                      <a:pt x="1742075" y="1052068"/>
                      <a:pt x="1731962" y="1052068"/>
                    </a:cubicBezTo>
                    <a:cubicBezTo>
                      <a:pt x="1721850" y="1052068"/>
                      <a:pt x="1713642" y="1043860"/>
                      <a:pt x="1713642" y="1033748"/>
                    </a:cubicBezTo>
                    <a:close/>
                    <a:moveTo>
                      <a:pt x="1777142" y="1033748"/>
                    </a:moveTo>
                    <a:cubicBezTo>
                      <a:pt x="1777142" y="1023635"/>
                      <a:pt x="1785350" y="1015428"/>
                      <a:pt x="1795462" y="1015428"/>
                    </a:cubicBezTo>
                    <a:cubicBezTo>
                      <a:pt x="1805575" y="1015428"/>
                      <a:pt x="1813782" y="1023635"/>
                      <a:pt x="1813782" y="1033748"/>
                    </a:cubicBezTo>
                    <a:cubicBezTo>
                      <a:pt x="1813782" y="1043860"/>
                      <a:pt x="1805575" y="1052068"/>
                      <a:pt x="1795462" y="1052068"/>
                    </a:cubicBezTo>
                    <a:cubicBezTo>
                      <a:pt x="1785350" y="1052068"/>
                      <a:pt x="1777142" y="1043860"/>
                      <a:pt x="1777142" y="1033748"/>
                    </a:cubicBezTo>
                    <a:close/>
                    <a:moveTo>
                      <a:pt x="1840642" y="1033748"/>
                    </a:moveTo>
                    <a:cubicBezTo>
                      <a:pt x="1840642" y="1023635"/>
                      <a:pt x="1848850" y="1015428"/>
                      <a:pt x="1858962" y="1015428"/>
                    </a:cubicBezTo>
                    <a:cubicBezTo>
                      <a:pt x="1869075" y="1015428"/>
                      <a:pt x="1877282" y="1023635"/>
                      <a:pt x="1877282" y="1033748"/>
                    </a:cubicBezTo>
                    <a:cubicBezTo>
                      <a:pt x="1877282" y="1043860"/>
                      <a:pt x="1869075" y="1052068"/>
                      <a:pt x="1858962" y="1052068"/>
                    </a:cubicBezTo>
                    <a:cubicBezTo>
                      <a:pt x="1848850" y="1052068"/>
                      <a:pt x="1840642" y="1043860"/>
                      <a:pt x="1840642" y="1033748"/>
                    </a:cubicBezTo>
                    <a:close/>
                    <a:moveTo>
                      <a:pt x="1904142" y="1033748"/>
                    </a:moveTo>
                    <a:cubicBezTo>
                      <a:pt x="1904142" y="1023635"/>
                      <a:pt x="1912350" y="1015428"/>
                      <a:pt x="1922462" y="1015428"/>
                    </a:cubicBezTo>
                    <a:cubicBezTo>
                      <a:pt x="1932575" y="1015428"/>
                      <a:pt x="1940782" y="1023635"/>
                      <a:pt x="1940782" y="1033748"/>
                    </a:cubicBezTo>
                    <a:cubicBezTo>
                      <a:pt x="1940782" y="1043860"/>
                      <a:pt x="1932575" y="1052068"/>
                      <a:pt x="1922462" y="1052068"/>
                    </a:cubicBezTo>
                    <a:cubicBezTo>
                      <a:pt x="1912350" y="1052068"/>
                      <a:pt x="1904142" y="1043860"/>
                      <a:pt x="1904142" y="1033748"/>
                    </a:cubicBezTo>
                    <a:close/>
                    <a:moveTo>
                      <a:pt x="1967642" y="1033748"/>
                    </a:moveTo>
                    <a:cubicBezTo>
                      <a:pt x="1967642" y="1023635"/>
                      <a:pt x="1975850" y="1015428"/>
                      <a:pt x="1985962" y="1015428"/>
                    </a:cubicBezTo>
                    <a:cubicBezTo>
                      <a:pt x="1996075" y="1015428"/>
                      <a:pt x="2004282" y="1023635"/>
                      <a:pt x="2004282" y="1033748"/>
                    </a:cubicBezTo>
                    <a:cubicBezTo>
                      <a:pt x="2004282" y="1043860"/>
                      <a:pt x="1996075" y="1052068"/>
                      <a:pt x="1985962" y="1052068"/>
                    </a:cubicBezTo>
                    <a:cubicBezTo>
                      <a:pt x="1975850" y="1052068"/>
                      <a:pt x="1967642" y="1043860"/>
                      <a:pt x="1967642" y="1033748"/>
                    </a:cubicBezTo>
                    <a:close/>
                    <a:moveTo>
                      <a:pt x="2030857" y="1033748"/>
                    </a:moveTo>
                    <a:cubicBezTo>
                      <a:pt x="2030857" y="1023478"/>
                      <a:pt x="2039192" y="1015142"/>
                      <a:pt x="2049462" y="1015142"/>
                    </a:cubicBezTo>
                    <a:cubicBezTo>
                      <a:pt x="2059732" y="1015142"/>
                      <a:pt x="2068068" y="1023478"/>
                      <a:pt x="2068068" y="1033748"/>
                    </a:cubicBezTo>
                    <a:cubicBezTo>
                      <a:pt x="2068068" y="1044018"/>
                      <a:pt x="2059732" y="1052353"/>
                      <a:pt x="2049462" y="1052353"/>
                    </a:cubicBezTo>
                    <a:cubicBezTo>
                      <a:pt x="2039192" y="1052353"/>
                      <a:pt x="2030857" y="1044018"/>
                      <a:pt x="2030857" y="1033748"/>
                    </a:cubicBezTo>
                    <a:close/>
                    <a:moveTo>
                      <a:pt x="2094357" y="1033748"/>
                    </a:moveTo>
                    <a:cubicBezTo>
                      <a:pt x="2094357" y="1023478"/>
                      <a:pt x="2102692" y="1015142"/>
                      <a:pt x="2112962" y="1015142"/>
                    </a:cubicBezTo>
                    <a:cubicBezTo>
                      <a:pt x="2123232" y="1015142"/>
                      <a:pt x="2131568" y="1023478"/>
                      <a:pt x="2131568" y="1033748"/>
                    </a:cubicBezTo>
                    <a:cubicBezTo>
                      <a:pt x="2131568" y="1044018"/>
                      <a:pt x="2123232" y="1052353"/>
                      <a:pt x="2112962" y="1052353"/>
                    </a:cubicBezTo>
                    <a:cubicBezTo>
                      <a:pt x="2102692" y="1052353"/>
                      <a:pt x="2094357" y="1044018"/>
                      <a:pt x="2094357" y="1033748"/>
                    </a:cubicBezTo>
                    <a:close/>
                    <a:moveTo>
                      <a:pt x="2157857" y="1033748"/>
                    </a:moveTo>
                    <a:cubicBezTo>
                      <a:pt x="2157857" y="1023478"/>
                      <a:pt x="2166192" y="1015142"/>
                      <a:pt x="2176462" y="1015142"/>
                    </a:cubicBezTo>
                    <a:cubicBezTo>
                      <a:pt x="2186732" y="1015142"/>
                      <a:pt x="2195068" y="1023478"/>
                      <a:pt x="2195068" y="1033748"/>
                    </a:cubicBezTo>
                    <a:cubicBezTo>
                      <a:pt x="2195068" y="1044018"/>
                      <a:pt x="2186732" y="1052353"/>
                      <a:pt x="2176462" y="1052353"/>
                    </a:cubicBezTo>
                    <a:cubicBezTo>
                      <a:pt x="2166192" y="1052353"/>
                      <a:pt x="2157857" y="1044018"/>
                      <a:pt x="2157857" y="1033748"/>
                    </a:cubicBezTo>
                    <a:close/>
                    <a:moveTo>
                      <a:pt x="2222785" y="1033748"/>
                    </a:moveTo>
                    <a:cubicBezTo>
                      <a:pt x="2222785" y="1024266"/>
                      <a:pt x="2230481" y="1016571"/>
                      <a:pt x="2239962" y="1016571"/>
                    </a:cubicBezTo>
                    <a:cubicBezTo>
                      <a:pt x="2249444" y="1016571"/>
                      <a:pt x="2257139" y="1024266"/>
                      <a:pt x="2257139" y="1033748"/>
                    </a:cubicBezTo>
                    <a:cubicBezTo>
                      <a:pt x="2257139" y="1043229"/>
                      <a:pt x="2249444" y="1050925"/>
                      <a:pt x="2239962" y="1050925"/>
                    </a:cubicBezTo>
                    <a:cubicBezTo>
                      <a:pt x="2230481" y="1050925"/>
                      <a:pt x="2222785" y="1043229"/>
                      <a:pt x="2222785" y="1033748"/>
                    </a:cubicBezTo>
                    <a:close/>
                    <a:moveTo>
                      <a:pt x="2286285" y="1033748"/>
                    </a:moveTo>
                    <a:cubicBezTo>
                      <a:pt x="2286285" y="1024266"/>
                      <a:pt x="2293981" y="1016571"/>
                      <a:pt x="2303462" y="1016571"/>
                    </a:cubicBezTo>
                    <a:cubicBezTo>
                      <a:pt x="2312944" y="1016571"/>
                      <a:pt x="2320639" y="1024266"/>
                      <a:pt x="2320639" y="1033748"/>
                    </a:cubicBezTo>
                    <a:cubicBezTo>
                      <a:pt x="2320639" y="1043229"/>
                      <a:pt x="2312944" y="1050925"/>
                      <a:pt x="2303462" y="1050925"/>
                    </a:cubicBezTo>
                    <a:cubicBezTo>
                      <a:pt x="2293981" y="1050925"/>
                      <a:pt x="2286285" y="1043229"/>
                      <a:pt x="2286285" y="1033748"/>
                    </a:cubicBezTo>
                    <a:close/>
                    <a:moveTo>
                      <a:pt x="2349500" y="1033748"/>
                    </a:moveTo>
                    <a:cubicBezTo>
                      <a:pt x="2349500" y="1024108"/>
                      <a:pt x="2357323" y="1016285"/>
                      <a:pt x="2366962" y="1016285"/>
                    </a:cubicBezTo>
                    <a:cubicBezTo>
                      <a:pt x="2376601" y="1016285"/>
                      <a:pt x="2384425" y="1024108"/>
                      <a:pt x="2384425" y="1033748"/>
                    </a:cubicBezTo>
                    <a:cubicBezTo>
                      <a:pt x="2384425" y="1043387"/>
                      <a:pt x="2376601" y="1051210"/>
                      <a:pt x="2366962" y="1051210"/>
                    </a:cubicBezTo>
                    <a:cubicBezTo>
                      <a:pt x="2357323" y="1051210"/>
                      <a:pt x="2349500" y="1043387"/>
                      <a:pt x="2349500" y="1033748"/>
                    </a:cubicBezTo>
                    <a:close/>
                    <a:moveTo>
                      <a:pt x="2413000" y="1033748"/>
                    </a:moveTo>
                    <a:cubicBezTo>
                      <a:pt x="2413000" y="1024108"/>
                      <a:pt x="2420823" y="1016285"/>
                      <a:pt x="2430462" y="1016285"/>
                    </a:cubicBezTo>
                    <a:cubicBezTo>
                      <a:pt x="2440101" y="1016285"/>
                      <a:pt x="2447925" y="1024108"/>
                      <a:pt x="2447925" y="1033748"/>
                    </a:cubicBezTo>
                    <a:cubicBezTo>
                      <a:pt x="2447925" y="1043387"/>
                      <a:pt x="2440101" y="1051210"/>
                      <a:pt x="2430462" y="1051210"/>
                    </a:cubicBezTo>
                    <a:cubicBezTo>
                      <a:pt x="2420823" y="1051210"/>
                      <a:pt x="2413000" y="1043387"/>
                      <a:pt x="2413000" y="1033748"/>
                    </a:cubicBezTo>
                    <a:close/>
                    <a:moveTo>
                      <a:pt x="0" y="1097248"/>
                    </a:moveTo>
                    <a:cubicBezTo>
                      <a:pt x="0" y="1087608"/>
                      <a:pt x="7823" y="1079785"/>
                      <a:pt x="17462" y="1079785"/>
                    </a:cubicBezTo>
                    <a:cubicBezTo>
                      <a:pt x="27101" y="1079785"/>
                      <a:pt x="34925" y="1087608"/>
                      <a:pt x="34925" y="1097248"/>
                    </a:cubicBezTo>
                    <a:cubicBezTo>
                      <a:pt x="34925" y="1106887"/>
                      <a:pt x="27101" y="1114710"/>
                      <a:pt x="17462" y="1114710"/>
                    </a:cubicBezTo>
                    <a:cubicBezTo>
                      <a:pt x="7823" y="1114710"/>
                      <a:pt x="0" y="1106887"/>
                      <a:pt x="0" y="1097248"/>
                    </a:cubicBezTo>
                    <a:close/>
                    <a:moveTo>
                      <a:pt x="63500" y="1097248"/>
                    </a:moveTo>
                    <a:cubicBezTo>
                      <a:pt x="63500" y="1087608"/>
                      <a:pt x="71323" y="1079785"/>
                      <a:pt x="80962" y="1079785"/>
                    </a:cubicBezTo>
                    <a:cubicBezTo>
                      <a:pt x="90601" y="1079785"/>
                      <a:pt x="98425" y="1087608"/>
                      <a:pt x="98425" y="1097248"/>
                    </a:cubicBezTo>
                    <a:cubicBezTo>
                      <a:pt x="98425" y="1106887"/>
                      <a:pt x="90601" y="1114710"/>
                      <a:pt x="80962" y="1114710"/>
                    </a:cubicBezTo>
                    <a:cubicBezTo>
                      <a:pt x="71323" y="1114710"/>
                      <a:pt x="63500" y="1106887"/>
                      <a:pt x="63500" y="1097248"/>
                    </a:cubicBezTo>
                    <a:close/>
                    <a:moveTo>
                      <a:pt x="127000" y="1097248"/>
                    </a:moveTo>
                    <a:cubicBezTo>
                      <a:pt x="127000" y="1087608"/>
                      <a:pt x="134823" y="1079785"/>
                      <a:pt x="144462" y="1079785"/>
                    </a:cubicBezTo>
                    <a:cubicBezTo>
                      <a:pt x="154101" y="1079785"/>
                      <a:pt x="161925" y="1087608"/>
                      <a:pt x="161925" y="1097248"/>
                    </a:cubicBezTo>
                    <a:cubicBezTo>
                      <a:pt x="161925" y="1106887"/>
                      <a:pt x="154101" y="1114710"/>
                      <a:pt x="144462" y="1114710"/>
                    </a:cubicBezTo>
                    <a:cubicBezTo>
                      <a:pt x="134823" y="1114710"/>
                      <a:pt x="127000" y="1106887"/>
                      <a:pt x="127000" y="1097248"/>
                    </a:cubicBezTo>
                    <a:close/>
                    <a:moveTo>
                      <a:pt x="190500" y="1097248"/>
                    </a:moveTo>
                    <a:cubicBezTo>
                      <a:pt x="190500" y="1087608"/>
                      <a:pt x="198323" y="1079785"/>
                      <a:pt x="207962" y="1079785"/>
                    </a:cubicBezTo>
                    <a:cubicBezTo>
                      <a:pt x="217601" y="1079785"/>
                      <a:pt x="225425" y="1087608"/>
                      <a:pt x="225425" y="1097248"/>
                    </a:cubicBezTo>
                    <a:cubicBezTo>
                      <a:pt x="225425" y="1106887"/>
                      <a:pt x="217601" y="1114710"/>
                      <a:pt x="207962" y="1114710"/>
                    </a:cubicBezTo>
                    <a:cubicBezTo>
                      <a:pt x="198323" y="1114710"/>
                      <a:pt x="190500" y="1106887"/>
                      <a:pt x="190500" y="1097248"/>
                    </a:cubicBezTo>
                    <a:close/>
                    <a:moveTo>
                      <a:pt x="254000" y="1097248"/>
                    </a:moveTo>
                    <a:cubicBezTo>
                      <a:pt x="254000" y="1087608"/>
                      <a:pt x="261823" y="1079785"/>
                      <a:pt x="271462" y="1079785"/>
                    </a:cubicBezTo>
                    <a:cubicBezTo>
                      <a:pt x="281101" y="1079785"/>
                      <a:pt x="288925" y="1087608"/>
                      <a:pt x="288925" y="1097248"/>
                    </a:cubicBezTo>
                    <a:cubicBezTo>
                      <a:pt x="288925" y="1106887"/>
                      <a:pt x="281101" y="1114710"/>
                      <a:pt x="271462" y="1114710"/>
                    </a:cubicBezTo>
                    <a:cubicBezTo>
                      <a:pt x="261823" y="1114710"/>
                      <a:pt x="254000" y="1106887"/>
                      <a:pt x="254000" y="1097248"/>
                    </a:cubicBezTo>
                    <a:close/>
                    <a:moveTo>
                      <a:pt x="317500" y="1097248"/>
                    </a:moveTo>
                    <a:cubicBezTo>
                      <a:pt x="317500" y="1087608"/>
                      <a:pt x="325323" y="1079785"/>
                      <a:pt x="334962" y="1079785"/>
                    </a:cubicBezTo>
                    <a:cubicBezTo>
                      <a:pt x="344601" y="1079785"/>
                      <a:pt x="352425" y="1087608"/>
                      <a:pt x="352425" y="1097248"/>
                    </a:cubicBezTo>
                    <a:cubicBezTo>
                      <a:pt x="352425" y="1106887"/>
                      <a:pt x="344601" y="1114710"/>
                      <a:pt x="334962" y="1114710"/>
                    </a:cubicBezTo>
                    <a:cubicBezTo>
                      <a:pt x="325323" y="1114710"/>
                      <a:pt x="317500" y="1106887"/>
                      <a:pt x="317500" y="1097248"/>
                    </a:cubicBezTo>
                    <a:close/>
                    <a:moveTo>
                      <a:pt x="381000" y="1097248"/>
                    </a:moveTo>
                    <a:cubicBezTo>
                      <a:pt x="381000" y="1087608"/>
                      <a:pt x="388823" y="1079785"/>
                      <a:pt x="398462" y="1079785"/>
                    </a:cubicBezTo>
                    <a:cubicBezTo>
                      <a:pt x="408101" y="1079785"/>
                      <a:pt x="415925" y="1087608"/>
                      <a:pt x="415925" y="1097248"/>
                    </a:cubicBezTo>
                    <a:cubicBezTo>
                      <a:pt x="415925" y="1106887"/>
                      <a:pt x="408101" y="1114710"/>
                      <a:pt x="398462" y="1114710"/>
                    </a:cubicBezTo>
                    <a:cubicBezTo>
                      <a:pt x="388823" y="1114710"/>
                      <a:pt x="381000" y="1106887"/>
                      <a:pt x="381000" y="1097248"/>
                    </a:cubicBezTo>
                    <a:close/>
                    <a:moveTo>
                      <a:pt x="444500" y="1097248"/>
                    </a:moveTo>
                    <a:cubicBezTo>
                      <a:pt x="444500" y="1087608"/>
                      <a:pt x="452323" y="1079785"/>
                      <a:pt x="461962" y="1079785"/>
                    </a:cubicBezTo>
                    <a:cubicBezTo>
                      <a:pt x="471601" y="1079785"/>
                      <a:pt x="479425" y="1087608"/>
                      <a:pt x="479425" y="1097248"/>
                    </a:cubicBezTo>
                    <a:cubicBezTo>
                      <a:pt x="479425" y="1106887"/>
                      <a:pt x="471601" y="1114710"/>
                      <a:pt x="461962" y="1114710"/>
                    </a:cubicBezTo>
                    <a:cubicBezTo>
                      <a:pt x="452323" y="1114710"/>
                      <a:pt x="444500" y="1106887"/>
                      <a:pt x="444500" y="1097248"/>
                    </a:cubicBezTo>
                    <a:close/>
                    <a:moveTo>
                      <a:pt x="508000" y="1097248"/>
                    </a:moveTo>
                    <a:cubicBezTo>
                      <a:pt x="508000" y="1087608"/>
                      <a:pt x="515823" y="1079785"/>
                      <a:pt x="525462" y="1079785"/>
                    </a:cubicBezTo>
                    <a:cubicBezTo>
                      <a:pt x="535101" y="1079785"/>
                      <a:pt x="542925" y="1087608"/>
                      <a:pt x="542925" y="1097248"/>
                    </a:cubicBezTo>
                    <a:cubicBezTo>
                      <a:pt x="542925" y="1106887"/>
                      <a:pt x="535101" y="1114710"/>
                      <a:pt x="525462" y="1114710"/>
                    </a:cubicBezTo>
                    <a:cubicBezTo>
                      <a:pt x="515823" y="1114710"/>
                      <a:pt x="508000" y="1106887"/>
                      <a:pt x="508000" y="1097248"/>
                    </a:cubicBezTo>
                    <a:close/>
                    <a:moveTo>
                      <a:pt x="571500" y="1097248"/>
                    </a:moveTo>
                    <a:cubicBezTo>
                      <a:pt x="571500" y="1087608"/>
                      <a:pt x="579323" y="1079785"/>
                      <a:pt x="588962" y="1079785"/>
                    </a:cubicBezTo>
                    <a:cubicBezTo>
                      <a:pt x="598601" y="1079785"/>
                      <a:pt x="606425" y="1087608"/>
                      <a:pt x="606425" y="1097248"/>
                    </a:cubicBezTo>
                    <a:cubicBezTo>
                      <a:pt x="606425" y="1106887"/>
                      <a:pt x="598601" y="1114710"/>
                      <a:pt x="588962" y="1114710"/>
                    </a:cubicBezTo>
                    <a:cubicBezTo>
                      <a:pt x="579323" y="1114710"/>
                      <a:pt x="571500" y="1106887"/>
                      <a:pt x="571500" y="1097248"/>
                    </a:cubicBezTo>
                    <a:close/>
                    <a:moveTo>
                      <a:pt x="635000" y="1097248"/>
                    </a:moveTo>
                    <a:cubicBezTo>
                      <a:pt x="635000" y="1087608"/>
                      <a:pt x="642823" y="1079785"/>
                      <a:pt x="652462" y="1079785"/>
                    </a:cubicBezTo>
                    <a:cubicBezTo>
                      <a:pt x="662101" y="1079785"/>
                      <a:pt x="669925" y="1087608"/>
                      <a:pt x="669925" y="1097248"/>
                    </a:cubicBezTo>
                    <a:cubicBezTo>
                      <a:pt x="669925" y="1106887"/>
                      <a:pt x="662101" y="1114710"/>
                      <a:pt x="652462" y="1114710"/>
                    </a:cubicBezTo>
                    <a:cubicBezTo>
                      <a:pt x="642823" y="1114710"/>
                      <a:pt x="635000" y="1106887"/>
                      <a:pt x="635000" y="1097248"/>
                    </a:cubicBezTo>
                    <a:close/>
                    <a:moveTo>
                      <a:pt x="698500" y="1097248"/>
                    </a:moveTo>
                    <a:cubicBezTo>
                      <a:pt x="698500" y="1087608"/>
                      <a:pt x="706323" y="1079785"/>
                      <a:pt x="715962" y="1079785"/>
                    </a:cubicBezTo>
                    <a:cubicBezTo>
                      <a:pt x="725601" y="1079785"/>
                      <a:pt x="733425" y="1087608"/>
                      <a:pt x="733425" y="1097248"/>
                    </a:cubicBezTo>
                    <a:cubicBezTo>
                      <a:pt x="733425" y="1106887"/>
                      <a:pt x="725601" y="1114710"/>
                      <a:pt x="715962" y="1114710"/>
                    </a:cubicBezTo>
                    <a:cubicBezTo>
                      <a:pt x="706323" y="1114710"/>
                      <a:pt x="698500" y="1106887"/>
                      <a:pt x="698500" y="1097248"/>
                    </a:cubicBezTo>
                    <a:close/>
                    <a:moveTo>
                      <a:pt x="761714" y="1097248"/>
                    </a:moveTo>
                    <a:cubicBezTo>
                      <a:pt x="761714" y="1087451"/>
                      <a:pt x="769665" y="1079500"/>
                      <a:pt x="779462" y="1079500"/>
                    </a:cubicBezTo>
                    <a:cubicBezTo>
                      <a:pt x="789259" y="1079500"/>
                      <a:pt x="797210" y="1087451"/>
                      <a:pt x="797210" y="1097248"/>
                    </a:cubicBezTo>
                    <a:cubicBezTo>
                      <a:pt x="797210" y="1107045"/>
                      <a:pt x="789259" y="1114996"/>
                      <a:pt x="779462" y="1114996"/>
                    </a:cubicBezTo>
                    <a:cubicBezTo>
                      <a:pt x="769665" y="1114996"/>
                      <a:pt x="761714" y="1107045"/>
                      <a:pt x="761714" y="1097248"/>
                    </a:cubicBezTo>
                    <a:close/>
                    <a:moveTo>
                      <a:pt x="825214" y="1097248"/>
                    </a:moveTo>
                    <a:cubicBezTo>
                      <a:pt x="825214" y="1087451"/>
                      <a:pt x="833165" y="1079500"/>
                      <a:pt x="842962" y="1079500"/>
                    </a:cubicBezTo>
                    <a:cubicBezTo>
                      <a:pt x="852759" y="1079500"/>
                      <a:pt x="860710" y="1087451"/>
                      <a:pt x="860710" y="1097248"/>
                    </a:cubicBezTo>
                    <a:cubicBezTo>
                      <a:pt x="860710" y="1107045"/>
                      <a:pt x="852759" y="1114996"/>
                      <a:pt x="842962" y="1114996"/>
                    </a:cubicBezTo>
                    <a:cubicBezTo>
                      <a:pt x="833165" y="1114996"/>
                      <a:pt x="825214" y="1107045"/>
                      <a:pt x="825214" y="1097248"/>
                    </a:cubicBezTo>
                    <a:close/>
                    <a:moveTo>
                      <a:pt x="888714" y="1097248"/>
                    </a:moveTo>
                    <a:cubicBezTo>
                      <a:pt x="888714" y="1087451"/>
                      <a:pt x="896665" y="1079500"/>
                      <a:pt x="906462" y="1079500"/>
                    </a:cubicBezTo>
                    <a:cubicBezTo>
                      <a:pt x="916259" y="1079500"/>
                      <a:pt x="924210" y="1087451"/>
                      <a:pt x="924210" y="1097248"/>
                    </a:cubicBezTo>
                    <a:cubicBezTo>
                      <a:pt x="924210" y="1107045"/>
                      <a:pt x="916259" y="1114996"/>
                      <a:pt x="906462" y="1114996"/>
                    </a:cubicBezTo>
                    <a:cubicBezTo>
                      <a:pt x="896665" y="1114996"/>
                      <a:pt x="888714" y="1107045"/>
                      <a:pt x="888714" y="1097248"/>
                    </a:cubicBezTo>
                    <a:close/>
                    <a:moveTo>
                      <a:pt x="952214" y="1097248"/>
                    </a:moveTo>
                    <a:cubicBezTo>
                      <a:pt x="952214" y="1087451"/>
                      <a:pt x="960165" y="1079500"/>
                      <a:pt x="969962" y="1079500"/>
                    </a:cubicBezTo>
                    <a:cubicBezTo>
                      <a:pt x="979759" y="1079500"/>
                      <a:pt x="987710" y="1087451"/>
                      <a:pt x="987710" y="1097248"/>
                    </a:cubicBezTo>
                    <a:cubicBezTo>
                      <a:pt x="987710" y="1107045"/>
                      <a:pt x="979759" y="1114996"/>
                      <a:pt x="969962" y="1114996"/>
                    </a:cubicBezTo>
                    <a:cubicBezTo>
                      <a:pt x="960165" y="1114996"/>
                      <a:pt x="952214" y="1107045"/>
                      <a:pt x="952214" y="1097248"/>
                    </a:cubicBezTo>
                    <a:close/>
                    <a:moveTo>
                      <a:pt x="1015714" y="1097248"/>
                    </a:moveTo>
                    <a:cubicBezTo>
                      <a:pt x="1015714" y="1087451"/>
                      <a:pt x="1023665" y="1079500"/>
                      <a:pt x="1033462" y="1079500"/>
                    </a:cubicBezTo>
                    <a:cubicBezTo>
                      <a:pt x="1043259" y="1079500"/>
                      <a:pt x="1051210" y="1087451"/>
                      <a:pt x="1051210" y="1097248"/>
                    </a:cubicBezTo>
                    <a:cubicBezTo>
                      <a:pt x="1051210" y="1107045"/>
                      <a:pt x="1043259" y="1114996"/>
                      <a:pt x="1033462" y="1114996"/>
                    </a:cubicBezTo>
                    <a:cubicBezTo>
                      <a:pt x="1023665" y="1114996"/>
                      <a:pt x="1015714" y="1107045"/>
                      <a:pt x="1015714" y="1097248"/>
                    </a:cubicBezTo>
                    <a:close/>
                    <a:moveTo>
                      <a:pt x="1079214" y="1097248"/>
                    </a:moveTo>
                    <a:cubicBezTo>
                      <a:pt x="1079214" y="1087451"/>
                      <a:pt x="1087165" y="1079500"/>
                      <a:pt x="1096962" y="1079500"/>
                    </a:cubicBezTo>
                    <a:cubicBezTo>
                      <a:pt x="1106759" y="1079500"/>
                      <a:pt x="1114710" y="1087451"/>
                      <a:pt x="1114710" y="1097248"/>
                    </a:cubicBezTo>
                    <a:cubicBezTo>
                      <a:pt x="1114710" y="1107045"/>
                      <a:pt x="1106759" y="1114996"/>
                      <a:pt x="1096962" y="1114996"/>
                    </a:cubicBezTo>
                    <a:cubicBezTo>
                      <a:pt x="1087165" y="1114996"/>
                      <a:pt x="1079214" y="1107045"/>
                      <a:pt x="1079214" y="1097248"/>
                    </a:cubicBezTo>
                    <a:close/>
                    <a:moveTo>
                      <a:pt x="1142714" y="1097248"/>
                    </a:moveTo>
                    <a:cubicBezTo>
                      <a:pt x="1142714" y="1087451"/>
                      <a:pt x="1150665" y="1079500"/>
                      <a:pt x="1160462" y="1079500"/>
                    </a:cubicBezTo>
                    <a:cubicBezTo>
                      <a:pt x="1170259" y="1079500"/>
                      <a:pt x="1178210" y="1087451"/>
                      <a:pt x="1178210" y="1097248"/>
                    </a:cubicBezTo>
                    <a:cubicBezTo>
                      <a:pt x="1178210" y="1107045"/>
                      <a:pt x="1170259" y="1114996"/>
                      <a:pt x="1160462" y="1114996"/>
                    </a:cubicBezTo>
                    <a:cubicBezTo>
                      <a:pt x="1150665" y="1114996"/>
                      <a:pt x="1142714" y="1107045"/>
                      <a:pt x="1142714" y="1097248"/>
                    </a:cubicBezTo>
                    <a:close/>
                    <a:moveTo>
                      <a:pt x="1206214" y="1097248"/>
                    </a:moveTo>
                    <a:cubicBezTo>
                      <a:pt x="1206214" y="1087451"/>
                      <a:pt x="1214165" y="1079500"/>
                      <a:pt x="1223962" y="1079500"/>
                    </a:cubicBezTo>
                    <a:cubicBezTo>
                      <a:pt x="1233759" y="1079500"/>
                      <a:pt x="1241710" y="1087451"/>
                      <a:pt x="1241710" y="1097248"/>
                    </a:cubicBezTo>
                    <a:cubicBezTo>
                      <a:pt x="1241710" y="1107045"/>
                      <a:pt x="1233759" y="1114996"/>
                      <a:pt x="1223962" y="1114996"/>
                    </a:cubicBezTo>
                    <a:cubicBezTo>
                      <a:pt x="1214165" y="1114996"/>
                      <a:pt x="1206214" y="1107045"/>
                      <a:pt x="1206214" y="1097248"/>
                    </a:cubicBezTo>
                    <a:close/>
                    <a:moveTo>
                      <a:pt x="1269428" y="1097248"/>
                    </a:moveTo>
                    <a:cubicBezTo>
                      <a:pt x="1269428" y="1087293"/>
                      <a:pt x="1277507" y="1079214"/>
                      <a:pt x="1287462" y="1079214"/>
                    </a:cubicBezTo>
                    <a:cubicBezTo>
                      <a:pt x="1297417" y="1079214"/>
                      <a:pt x="1305496" y="1087293"/>
                      <a:pt x="1305496" y="1097248"/>
                    </a:cubicBezTo>
                    <a:cubicBezTo>
                      <a:pt x="1305496" y="1107203"/>
                      <a:pt x="1297417" y="1115282"/>
                      <a:pt x="1287462" y="1115282"/>
                    </a:cubicBezTo>
                    <a:cubicBezTo>
                      <a:pt x="1277507" y="1115282"/>
                      <a:pt x="1269428" y="1107203"/>
                      <a:pt x="1269428" y="1097248"/>
                    </a:cubicBezTo>
                    <a:close/>
                    <a:moveTo>
                      <a:pt x="1332928" y="1097248"/>
                    </a:moveTo>
                    <a:cubicBezTo>
                      <a:pt x="1332928" y="1087293"/>
                      <a:pt x="1341007" y="1079214"/>
                      <a:pt x="1350962" y="1079214"/>
                    </a:cubicBezTo>
                    <a:cubicBezTo>
                      <a:pt x="1360917" y="1079214"/>
                      <a:pt x="1368996" y="1087293"/>
                      <a:pt x="1368996" y="1097248"/>
                    </a:cubicBezTo>
                    <a:cubicBezTo>
                      <a:pt x="1368996" y="1107203"/>
                      <a:pt x="1360917" y="1115282"/>
                      <a:pt x="1350962" y="1115282"/>
                    </a:cubicBezTo>
                    <a:cubicBezTo>
                      <a:pt x="1341007" y="1115282"/>
                      <a:pt x="1332928" y="1107203"/>
                      <a:pt x="1332928" y="1097248"/>
                    </a:cubicBezTo>
                    <a:close/>
                    <a:moveTo>
                      <a:pt x="1396428" y="1097248"/>
                    </a:moveTo>
                    <a:cubicBezTo>
                      <a:pt x="1396428" y="1087293"/>
                      <a:pt x="1404507" y="1079214"/>
                      <a:pt x="1414462" y="1079214"/>
                    </a:cubicBezTo>
                    <a:cubicBezTo>
                      <a:pt x="1424417" y="1079214"/>
                      <a:pt x="1432496" y="1087293"/>
                      <a:pt x="1432496" y="1097248"/>
                    </a:cubicBezTo>
                    <a:cubicBezTo>
                      <a:pt x="1432496" y="1107203"/>
                      <a:pt x="1424417" y="1115282"/>
                      <a:pt x="1414462" y="1115282"/>
                    </a:cubicBezTo>
                    <a:cubicBezTo>
                      <a:pt x="1404507" y="1115282"/>
                      <a:pt x="1396428" y="1107203"/>
                      <a:pt x="1396428" y="1097248"/>
                    </a:cubicBezTo>
                    <a:close/>
                    <a:moveTo>
                      <a:pt x="1459928" y="1097248"/>
                    </a:moveTo>
                    <a:cubicBezTo>
                      <a:pt x="1459928" y="1087293"/>
                      <a:pt x="1468007" y="1079214"/>
                      <a:pt x="1477962" y="1079214"/>
                    </a:cubicBezTo>
                    <a:cubicBezTo>
                      <a:pt x="1487917" y="1079214"/>
                      <a:pt x="1495996" y="1087293"/>
                      <a:pt x="1495996" y="1097248"/>
                    </a:cubicBezTo>
                    <a:cubicBezTo>
                      <a:pt x="1495996" y="1107203"/>
                      <a:pt x="1487917" y="1115282"/>
                      <a:pt x="1477962" y="1115282"/>
                    </a:cubicBezTo>
                    <a:cubicBezTo>
                      <a:pt x="1468007" y="1115282"/>
                      <a:pt x="1459928" y="1107203"/>
                      <a:pt x="1459928" y="1097248"/>
                    </a:cubicBezTo>
                    <a:close/>
                    <a:moveTo>
                      <a:pt x="1523428" y="1097248"/>
                    </a:moveTo>
                    <a:cubicBezTo>
                      <a:pt x="1523428" y="1087293"/>
                      <a:pt x="1531507" y="1079214"/>
                      <a:pt x="1541462" y="1079214"/>
                    </a:cubicBezTo>
                    <a:cubicBezTo>
                      <a:pt x="1551417" y="1079214"/>
                      <a:pt x="1559496" y="1087293"/>
                      <a:pt x="1559496" y="1097248"/>
                    </a:cubicBezTo>
                    <a:cubicBezTo>
                      <a:pt x="1559496" y="1107203"/>
                      <a:pt x="1551417" y="1115282"/>
                      <a:pt x="1541462" y="1115282"/>
                    </a:cubicBezTo>
                    <a:cubicBezTo>
                      <a:pt x="1531507" y="1115282"/>
                      <a:pt x="1523428" y="1107203"/>
                      <a:pt x="1523428" y="1097248"/>
                    </a:cubicBezTo>
                    <a:close/>
                    <a:moveTo>
                      <a:pt x="1586928" y="1097248"/>
                    </a:moveTo>
                    <a:cubicBezTo>
                      <a:pt x="1586928" y="1087293"/>
                      <a:pt x="1595007" y="1079214"/>
                      <a:pt x="1604962" y="1079214"/>
                    </a:cubicBezTo>
                    <a:cubicBezTo>
                      <a:pt x="1614917" y="1079214"/>
                      <a:pt x="1622996" y="1087293"/>
                      <a:pt x="1622996" y="1097248"/>
                    </a:cubicBezTo>
                    <a:cubicBezTo>
                      <a:pt x="1622996" y="1107203"/>
                      <a:pt x="1614917" y="1115282"/>
                      <a:pt x="1604962" y="1115282"/>
                    </a:cubicBezTo>
                    <a:cubicBezTo>
                      <a:pt x="1595007" y="1115282"/>
                      <a:pt x="1586928" y="1107203"/>
                      <a:pt x="1586928" y="1097248"/>
                    </a:cubicBezTo>
                    <a:close/>
                    <a:moveTo>
                      <a:pt x="1650142" y="1097248"/>
                    </a:moveTo>
                    <a:cubicBezTo>
                      <a:pt x="1650142" y="1087135"/>
                      <a:pt x="1658350" y="1078928"/>
                      <a:pt x="1668462" y="1078928"/>
                    </a:cubicBezTo>
                    <a:cubicBezTo>
                      <a:pt x="1678575" y="1078928"/>
                      <a:pt x="1686782" y="1087135"/>
                      <a:pt x="1686782" y="1097248"/>
                    </a:cubicBezTo>
                    <a:cubicBezTo>
                      <a:pt x="1686782" y="1107360"/>
                      <a:pt x="1678575" y="1115568"/>
                      <a:pt x="1668462" y="1115568"/>
                    </a:cubicBezTo>
                    <a:cubicBezTo>
                      <a:pt x="1658350" y="1115568"/>
                      <a:pt x="1650142" y="1107360"/>
                      <a:pt x="1650142" y="1097248"/>
                    </a:cubicBezTo>
                    <a:close/>
                    <a:moveTo>
                      <a:pt x="1713642" y="1097248"/>
                    </a:moveTo>
                    <a:cubicBezTo>
                      <a:pt x="1713642" y="1087135"/>
                      <a:pt x="1721850" y="1078928"/>
                      <a:pt x="1731962" y="1078928"/>
                    </a:cubicBezTo>
                    <a:cubicBezTo>
                      <a:pt x="1742075" y="1078928"/>
                      <a:pt x="1750282" y="1087135"/>
                      <a:pt x="1750282" y="1097248"/>
                    </a:cubicBezTo>
                    <a:cubicBezTo>
                      <a:pt x="1750282" y="1107360"/>
                      <a:pt x="1742075" y="1115568"/>
                      <a:pt x="1731962" y="1115568"/>
                    </a:cubicBezTo>
                    <a:cubicBezTo>
                      <a:pt x="1721850" y="1115568"/>
                      <a:pt x="1713642" y="1107360"/>
                      <a:pt x="1713642" y="1097248"/>
                    </a:cubicBezTo>
                    <a:close/>
                    <a:moveTo>
                      <a:pt x="1777142" y="1097248"/>
                    </a:moveTo>
                    <a:cubicBezTo>
                      <a:pt x="1777142" y="1087135"/>
                      <a:pt x="1785350" y="1078928"/>
                      <a:pt x="1795462" y="1078928"/>
                    </a:cubicBezTo>
                    <a:cubicBezTo>
                      <a:pt x="1805575" y="1078928"/>
                      <a:pt x="1813782" y="1087135"/>
                      <a:pt x="1813782" y="1097248"/>
                    </a:cubicBezTo>
                    <a:cubicBezTo>
                      <a:pt x="1813782" y="1107360"/>
                      <a:pt x="1805575" y="1115568"/>
                      <a:pt x="1795462" y="1115568"/>
                    </a:cubicBezTo>
                    <a:cubicBezTo>
                      <a:pt x="1785350" y="1115568"/>
                      <a:pt x="1777142" y="1107360"/>
                      <a:pt x="1777142" y="1097248"/>
                    </a:cubicBezTo>
                    <a:close/>
                    <a:moveTo>
                      <a:pt x="1840642" y="1097248"/>
                    </a:moveTo>
                    <a:cubicBezTo>
                      <a:pt x="1840642" y="1087135"/>
                      <a:pt x="1848850" y="1078928"/>
                      <a:pt x="1858962" y="1078928"/>
                    </a:cubicBezTo>
                    <a:cubicBezTo>
                      <a:pt x="1869075" y="1078928"/>
                      <a:pt x="1877282" y="1087135"/>
                      <a:pt x="1877282" y="1097248"/>
                    </a:cubicBezTo>
                    <a:cubicBezTo>
                      <a:pt x="1877282" y="1107360"/>
                      <a:pt x="1869075" y="1115568"/>
                      <a:pt x="1858962" y="1115568"/>
                    </a:cubicBezTo>
                    <a:cubicBezTo>
                      <a:pt x="1848850" y="1115568"/>
                      <a:pt x="1840642" y="1107360"/>
                      <a:pt x="1840642" y="1097248"/>
                    </a:cubicBezTo>
                    <a:close/>
                    <a:moveTo>
                      <a:pt x="1904142" y="1097248"/>
                    </a:moveTo>
                    <a:cubicBezTo>
                      <a:pt x="1904142" y="1087135"/>
                      <a:pt x="1912350" y="1078928"/>
                      <a:pt x="1922462" y="1078928"/>
                    </a:cubicBezTo>
                    <a:cubicBezTo>
                      <a:pt x="1932575" y="1078928"/>
                      <a:pt x="1940782" y="1087135"/>
                      <a:pt x="1940782" y="1097248"/>
                    </a:cubicBezTo>
                    <a:cubicBezTo>
                      <a:pt x="1940782" y="1107360"/>
                      <a:pt x="1932575" y="1115568"/>
                      <a:pt x="1922462" y="1115568"/>
                    </a:cubicBezTo>
                    <a:cubicBezTo>
                      <a:pt x="1912350" y="1115568"/>
                      <a:pt x="1904142" y="1107360"/>
                      <a:pt x="1904142" y="1097248"/>
                    </a:cubicBezTo>
                    <a:close/>
                    <a:moveTo>
                      <a:pt x="1967357" y="1097248"/>
                    </a:moveTo>
                    <a:cubicBezTo>
                      <a:pt x="1967357" y="1086978"/>
                      <a:pt x="1975692" y="1078642"/>
                      <a:pt x="1985962" y="1078642"/>
                    </a:cubicBezTo>
                    <a:cubicBezTo>
                      <a:pt x="1996232" y="1078642"/>
                      <a:pt x="2004568" y="1086978"/>
                      <a:pt x="2004568" y="1097248"/>
                    </a:cubicBezTo>
                    <a:cubicBezTo>
                      <a:pt x="2004568" y="1107518"/>
                      <a:pt x="1996232" y="1115853"/>
                      <a:pt x="1985962" y="1115853"/>
                    </a:cubicBezTo>
                    <a:cubicBezTo>
                      <a:pt x="1975692" y="1115853"/>
                      <a:pt x="1967357" y="1107518"/>
                      <a:pt x="1967357" y="1097248"/>
                    </a:cubicBezTo>
                    <a:close/>
                    <a:moveTo>
                      <a:pt x="2030857" y="1097248"/>
                    </a:moveTo>
                    <a:cubicBezTo>
                      <a:pt x="2030857" y="1086978"/>
                      <a:pt x="2039192" y="1078642"/>
                      <a:pt x="2049462" y="1078642"/>
                    </a:cubicBezTo>
                    <a:cubicBezTo>
                      <a:pt x="2059732" y="1078642"/>
                      <a:pt x="2068068" y="1086978"/>
                      <a:pt x="2068068" y="1097248"/>
                    </a:cubicBezTo>
                    <a:cubicBezTo>
                      <a:pt x="2068068" y="1107518"/>
                      <a:pt x="2059732" y="1115853"/>
                      <a:pt x="2049462" y="1115853"/>
                    </a:cubicBezTo>
                    <a:cubicBezTo>
                      <a:pt x="2039192" y="1115853"/>
                      <a:pt x="2030857" y="1107518"/>
                      <a:pt x="2030857" y="1097248"/>
                    </a:cubicBezTo>
                    <a:close/>
                    <a:moveTo>
                      <a:pt x="2094357" y="1097248"/>
                    </a:moveTo>
                    <a:cubicBezTo>
                      <a:pt x="2094357" y="1086978"/>
                      <a:pt x="2102692" y="1078642"/>
                      <a:pt x="2112962" y="1078642"/>
                    </a:cubicBezTo>
                    <a:cubicBezTo>
                      <a:pt x="2123232" y="1078642"/>
                      <a:pt x="2131568" y="1086978"/>
                      <a:pt x="2131568" y="1097248"/>
                    </a:cubicBezTo>
                    <a:cubicBezTo>
                      <a:pt x="2131568" y="1107518"/>
                      <a:pt x="2123232" y="1115853"/>
                      <a:pt x="2112962" y="1115853"/>
                    </a:cubicBezTo>
                    <a:cubicBezTo>
                      <a:pt x="2102692" y="1115853"/>
                      <a:pt x="2094357" y="1107518"/>
                      <a:pt x="2094357" y="1097248"/>
                    </a:cubicBezTo>
                    <a:close/>
                    <a:moveTo>
                      <a:pt x="2157857" y="1097248"/>
                    </a:moveTo>
                    <a:cubicBezTo>
                      <a:pt x="2157857" y="1086978"/>
                      <a:pt x="2166192" y="1078642"/>
                      <a:pt x="2176462" y="1078642"/>
                    </a:cubicBezTo>
                    <a:cubicBezTo>
                      <a:pt x="2186732" y="1078642"/>
                      <a:pt x="2195068" y="1086978"/>
                      <a:pt x="2195068" y="1097248"/>
                    </a:cubicBezTo>
                    <a:cubicBezTo>
                      <a:pt x="2195068" y="1107518"/>
                      <a:pt x="2186732" y="1115853"/>
                      <a:pt x="2176462" y="1115853"/>
                    </a:cubicBezTo>
                    <a:cubicBezTo>
                      <a:pt x="2166192" y="1115853"/>
                      <a:pt x="2157857" y="1107518"/>
                      <a:pt x="2157857" y="1097248"/>
                    </a:cubicBezTo>
                    <a:close/>
                    <a:moveTo>
                      <a:pt x="2222785" y="1097248"/>
                    </a:moveTo>
                    <a:cubicBezTo>
                      <a:pt x="2222785" y="1087766"/>
                      <a:pt x="2230481" y="1080071"/>
                      <a:pt x="2239962" y="1080071"/>
                    </a:cubicBezTo>
                    <a:cubicBezTo>
                      <a:pt x="2249444" y="1080071"/>
                      <a:pt x="2257139" y="1087766"/>
                      <a:pt x="2257139" y="1097248"/>
                    </a:cubicBezTo>
                    <a:cubicBezTo>
                      <a:pt x="2257139" y="1106729"/>
                      <a:pt x="2249444" y="1114425"/>
                      <a:pt x="2239962" y="1114425"/>
                    </a:cubicBezTo>
                    <a:cubicBezTo>
                      <a:pt x="2230481" y="1114425"/>
                      <a:pt x="2222785" y="1106729"/>
                      <a:pt x="2222785" y="1097248"/>
                    </a:cubicBezTo>
                    <a:close/>
                    <a:moveTo>
                      <a:pt x="2286285" y="1097248"/>
                    </a:moveTo>
                    <a:cubicBezTo>
                      <a:pt x="2286285" y="1087766"/>
                      <a:pt x="2293981" y="1080071"/>
                      <a:pt x="2303462" y="1080071"/>
                    </a:cubicBezTo>
                    <a:cubicBezTo>
                      <a:pt x="2312944" y="1080071"/>
                      <a:pt x="2320639" y="1087766"/>
                      <a:pt x="2320639" y="1097248"/>
                    </a:cubicBezTo>
                    <a:cubicBezTo>
                      <a:pt x="2320639" y="1106729"/>
                      <a:pt x="2312944" y="1114425"/>
                      <a:pt x="2303462" y="1114425"/>
                    </a:cubicBezTo>
                    <a:cubicBezTo>
                      <a:pt x="2293981" y="1114425"/>
                      <a:pt x="2286285" y="1106729"/>
                      <a:pt x="2286285" y="1097248"/>
                    </a:cubicBezTo>
                    <a:close/>
                    <a:moveTo>
                      <a:pt x="2349500" y="1097248"/>
                    </a:moveTo>
                    <a:cubicBezTo>
                      <a:pt x="2349500" y="1087608"/>
                      <a:pt x="2357323" y="1079785"/>
                      <a:pt x="2366962" y="1079785"/>
                    </a:cubicBezTo>
                    <a:cubicBezTo>
                      <a:pt x="2376601" y="1079785"/>
                      <a:pt x="2384425" y="1087608"/>
                      <a:pt x="2384425" y="1097248"/>
                    </a:cubicBezTo>
                    <a:cubicBezTo>
                      <a:pt x="2384425" y="1106887"/>
                      <a:pt x="2376601" y="1114710"/>
                      <a:pt x="2366962" y="1114710"/>
                    </a:cubicBezTo>
                    <a:cubicBezTo>
                      <a:pt x="2357323" y="1114710"/>
                      <a:pt x="2349500" y="1106887"/>
                      <a:pt x="2349500" y="1097248"/>
                    </a:cubicBezTo>
                    <a:close/>
                    <a:moveTo>
                      <a:pt x="2413000" y="1097248"/>
                    </a:moveTo>
                    <a:cubicBezTo>
                      <a:pt x="2413000" y="1087608"/>
                      <a:pt x="2420823" y="1079785"/>
                      <a:pt x="2430462" y="1079785"/>
                    </a:cubicBezTo>
                    <a:cubicBezTo>
                      <a:pt x="2440101" y="1079785"/>
                      <a:pt x="2447925" y="1087608"/>
                      <a:pt x="2447925" y="1097248"/>
                    </a:cubicBezTo>
                    <a:cubicBezTo>
                      <a:pt x="2447925" y="1106887"/>
                      <a:pt x="2440101" y="1114710"/>
                      <a:pt x="2430462" y="1114710"/>
                    </a:cubicBezTo>
                    <a:cubicBezTo>
                      <a:pt x="2420823" y="1114710"/>
                      <a:pt x="2413000" y="1106887"/>
                      <a:pt x="2413000" y="1097248"/>
                    </a:cubicBezTo>
                    <a:close/>
                    <a:moveTo>
                      <a:pt x="0" y="1160748"/>
                    </a:moveTo>
                    <a:cubicBezTo>
                      <a:pt x="0" y="1151108"/>
                      <a:pt x="7823" y="1143285"/>
                      <a:pt x="17462" y="1143285"/>
                    </a:cubicBezTo>
                    <a:cubicBezTo>
                      <a:pt x="27101" y="1143285"/>
                      <a:pt x="34925" y="1151108"/>
                      <a:pt x="34925" y="1160748"/>
                    </a:cubicBezTo>
                    <a:cubicBezTo>
                      <a:pt x="34925" y="1170387"/>
                      <a:pt x="27101" y="1178210"/>
                      <a:pt x="17462" y="1178210"/>
                    </a:cubicBezTo>
                    <a:cubicBezTo>
                      <a:pt x="7823" y="1178210"/>
                      <a:pt x="0" y="1170387"/>
                      <a:pt x="0" y="1160748"/>
                    </a:cubicBezTo>
                    <a:close/>
                    <a:moveTo>
                      <a:pt x="63500" y="1160748"/>
                    </a:moveTo>
                    <a:cubicBezTo>
                      <a:pt x="63500" y="1151108"/>
                      <a:pt x="71323" y="1143285"/>
                      <a:pt x="80962" y="1143285"/>
                    </a:cubicBezTo>
                    <a:cubicBezTo>
                      <a:pt x="90601" y="1143285"/>
                      <a:pt x="98425" y="1151108"/>
                      <a:pt x="98425" y="1160748"/>
                    </a:cubicBezTo>
                    <a:cubicBezTo>
                      <a:pt x="98425" y="1170387"/>
                      <a:pt x="90601" y="1178210"/>
                      <a:pt x="80962" y="1178210"/>
                    </a:cubicBezTo>
                    <a:cubicBezTo>
                      <a:pt x="71323" y="1178210"/>
                      <a:pt x="63500" y="1170387"/>
                      <a:pt x="63500" y="1160748"/>
                    </a:cubicBezTo>
                    <a:close/>
                    <a:moveTo>
                      <a:pt x="127000" y="1160748"/>
                    </a:moveTo>
                    <a:cubicBezTo>
                      <a:pt x="127000" y="1151108"/>
                      <a:pt x="134823" y="1143285"/>
                      <a:pt x="144462" y="1143285"/>
                    </a:cubicBezTo>
                    <a:cubicBezTo>
                      <a:pt x="154101" y="1143285"/>
                      <a:pt x="161925" y="1151108"/>
                      <a:pt x="161925" y="1160748"/>
                    </a:cubicBezTo>
                    <a:cubicBezTo>
                      <a:pt x="161925" y="1170387"/>
                      <a:pt x="154101" y="1178210"/>
                      <a:pt x="144462" y="1178210"/>
                    </a:cubicBezTo>
                    <a:cubicBezTo>
                      <a:pt x="134823" y="1178210"/>
                      <a:pt x="127000" y="1170387"/>
                      <a:pt x="127000" y="1160748"/>
                    </a:cubicBezTo>
                    <a:close/>
                    <a:moveTo>
                      <a:pt x="190500" y="1160748"/>
                    </a:moveTo>
                    <a:cubicBezTo>
                      <a:pt x="190500" y="1151108"/>
                      <a:pt x="198323" y="1143285"/>
                      <a:pt x="207962" y="1143285"/>
                    </a:cubicBezTo>
                    <a:cubicBezTo>
                      <a:pt x="217601" y="1143285"/>
                      <a:pt x="225425" y="1151108"/>
                      <a:pt x="225425" y="1160748"/>
                    </a:cubicBezTo>
                    <a:cubicBezTo>
                      <a:pt x="225425" y="1170387"/>
                      <a:pt x="217601" y="1178210"/>
                      <a:pt x="207962" y="1178210"/>
                    </a:cubicBezTo>
                    <a:cubicBezTo>
                      <a:pt x="198323" y="1178210"/>
                      <a:pt x="190500" y="1170387"/>
                      <a:pt x="190500" y="1160748"/>
                    </a:cubicBezTo>
                    <a:close/>
                    <a:moveTo>
                      <a:pt x="254000" y="1160748"/>
                    </a:moveTo>
                    <a:cubicBezTo>
                      <a:pt x="254000" y="1151108"/>
                      <a:pt x="261823" y="1143285"/>
                      <a:pt x="271462" y="1143285"/>
                    </a:cubicBezTo>
                    <a:cubicBezTo>
                      <a:pt x="281101" y="1143285"/>
                      <a:pt x="288925" y="1151108"/>
                      <a:pt x="288925" y="1160748"/>
                    </a:cubicBezTo>
                    <a:cubicBezTo>
                      <a:pt x="288925" y="1170387"/>
                      <a:pt x="281101" y="1178210"/>
                      <a:pt x="271462" y="1178210"/>
                    </a:cubicBezTo>
                    <a:cubicBezTo>
                      <a:pt x="261823" y="1178210"/>
                      <a:pt x="254000" y="1170387"/>
                      <a:pt x="254000" y="1160748"/>
                    </a:cubicBezTo>
                    <a:close/>
                    <a:moveTo>
                      <a:pt x="317500" y="1160748"/>
                    </a:moveTo>
                    <a:cubicBezTo>
                      <a:pt x="317500" y="1151108"/>
                      <a:pt x="325323" y="1143285"/>
                      <a:pt x="334962" y="1143285"/>
                    </a:cubicBezTo>
                    <a:cubicBezTo>
                      <a:pt x="344601" y="1143285"/>
                      <a:pt x="352425" y="1151108"/>
                      <a:pt x="352425" y="1160748"/>
                    </a:cubicBezTo>
                    <a:cubicBezTo>
                      <a:pt x="352425" y="1170387"/>
                      <a:pt x="344601" y="1178210"/>
                      <a:pt x="334962" y="1178210"/>
                    </a:cubicBezTo>
                    <a:cubicBezTo>
                      <a:pt x="325323" y="1178210"/>
                      <a:pt x="317500" y="1170387"/>
                      <a:pt x="317500" y="1160748"/>
                    </a:cubicBezTo>
                    <a:close/>
                    <a:moveTo>
                      <a:pt x="381000" y="1160748"/>
                    </a:moveTo>
                    <a:cubicBezTo>
                      <a:pt x="381000" y="1151108"/>
                      <a:pt x="388823" y="1143285"/>
                      <a:pt x="398462" y="1143285"/>
                    </a:cubicBezTo>
                    <a:cubicBezTo>
                      <a:pt x="408101" y="1143285"/>
                      <a:pt x="415925" y="1151108"/>
                      <a:pt x="415925" y="1160748"/>
                    </a:cubicBezTo>
                    <a:cubicBezTo>
                      <a:pt x="415925" y="1170387"/>
                      <a:pt x="408101" y="1178210"/>
                      <a:pt x="398462" y="1178210"/>
                    </a:cubicBezTo>
                    <a:cubicBezTo>
                      <a:pt x="388823" y="1178210"/>
                      <a:pt x="381000" y="1170387"/>
                      <a:pt x="381000" y="1160748"/>
                    </a:cubicBezTo>
                    <a:close/>
                    <a:moveTo>
                      <a:pt x="444500" y="1160748"/>
                    </a:moveTo>
                    <a:cubicBezTo>
                      <a:pt x="444500" y="1151108"/>
                      <a:pt x="452323" y="1143285"/>
                      <a:pt x="461962" y="1143285"/>
                    </a:cubicBezTo>
                    <a:cubicBezTo>
                      <a:pt x="471601" y="1143285"/>
                      <a:pt x="479425" y="1151108"/>
                      <a:pt x="479425" y="1160748"/>
                    </a:cubicBezTo>
                    <a:cubicBezTo>
                      <a:pt x="479425" y="1170387"/>
                      <a:pt x="471601" y="1178210"/>
                      <a:pt x="461962" y="1178210"/>
                    </a:cubicBezTo>
                    <a:cubicBezTo>
                      <a:pt x="452323" y="1178210"/>
                      <a:pt x="444500" y="1170387"/>
                      <a:pt x="444500" y="1160748"/>
                    </a:cubicBezTo>
                    <a:close/>
                    <a:moveTo>
                      <a:pt x="508000" y="1160748"/>
                    </a:moveTo>
                    <a:cubicBezTo>
                      <a:pt x="508000" y="1151108"/>
                      <a:pt x="515823" y="1143285"/>
                      <a:pt x="525462" y="1143285"/>
                    </a:cubicBezTo>
                    <a:cubicBezTo>
                      <a:pt x="535101" y="1143285"/>
                      <a:pt x="542925" y="1151108"/>
                      <a:pt x="542925" y="1160748"/>
                    </a:cubicBezTo>
                    <a:cubicBezTo>
                      <a:pt x="542925" y="1170387"/>
                      <a:pt x="535101" y="1178210"/>
                      <a:pt x="525462" y="1178210"/>
                    </a:cubicBezTo>
                    <a:cubicBezTo>
                      <a:pt x="515823" y="1178210"/>
                      <a:pt x="508000" y="1170387"/>
                      <a:pt x="508000" y="1160748"/>
                    </a:cubicBezTo>
                    <a:close/>
                    <a:moveTo>
                      <a:pt x="571500" y="1160748"/>
                    </a:moveTo>
                    <a:cubicBezTo>
                      <a:pt x="571500" y="1151108"/>
                      <a:pt x="579323" y="1143285"/>
                      <a:pt x="588962" y="1143285"/>
                    </a:cubicBezTo>
                    <a:cubicBezTo>
                      <a:pt x="598601" y="1143285"/>
                      <a:pt x="606425" y="1151108"/>
                      <a:pt x="606425" y="1160748"/>
                    </a:cubicBezTo>
                    <a:cubicBezTo>
                      <a:pt x="606425" y="1170387"/>
                      <a:pt x="598601" y="1178210"/>
                      <a:pt x="588962" y="1178210"/>
                    </a:cubicBezTo>
                    <a:cubicBezTo>
                      <a:pt x="579323" y="1178210"/>
                      <a:pt x="571500" y="1170387"/>
                      <a:pt x="571500" y="1160748"/>
                    </a:cubicBezTo>
                    <a:close/>
                    <a:moveTo>
                      <a:pt x="634714" y="1160748"/>
                    </a:moveTo>
                    <a:cubicBezTo>
                      <a:pt x="634714" y="1150951"/>
                      <a:pt x="642665" y="1143000"/>
                      <a:pt x="652462" y="1143000"/>
                    </a:cubicBezTo>
                    <a:cubicBezTo>
                      <a:pt x="662259" y="1143000"/>
                      <a:pt x="670210" y="1150951"/>
                      <a:pt x="670210" y="1160748"/>
                    </a:cubicBezTo>
                    <a:cubicBezTo>
                      <a:pt x="670210" y="1170545"/>
                      <a:pt x="662259" y="1178496"/>
                      <a:pt x="652462" y="1178496"/>
                    </a:cubicBezTo>
                    <a:cubicBezTo>
                      <a:pt x="642665" y="1178496"/>
                      <a:pt x="634714" y="1170545"/>
                      <a:pt x="634714" y="1160748"/>
                    </a:cubicBezTo>
                    <a:close/>
                    <a:moveTo>
                      <a:pt x="698214" y="1160748"/>
                    </a:moveTo>
                    <a:cubicBezTo>
                      <a:pt x="698214" y="1150951"/>
                      <a:pt x="706165" y="1143000"/>
                      <a:pt x="715962" y="1143000"/>
                    </a:cubicBezTo>
                    <a:cubicBezTo>
                      <a:pt x="725759" y="1143000"/>
                      <a:pt x="733710" y="1150951"/>
                      <a:pt x="733710" y="1160748"/>
                    </a:cubicBezTo>
                    <a:cubicBezTo>
                      <a:pt x="733710" y="1170545"/>
                      <a:pt x="725759" y="1178496"/>
                      <a:pt x="715962" y="1178496"/>
                    </a:cubicBezTo>
                    <a:cubicBezTo>
                      <a:pt x="706165" y="1178496"/>
                      <a:pt x="698214" y="1170545"/>
                      <a:pt x="698214" y="1160748"/>
                    </a:cubicBezTo>
                    <a:close/>
                    <a:moveTo>
                      <a:pt x="761714" y="1160748"/>
                    </a:moveTo>
                    <a:cubicBezTo>
                      <a:pt x="761714" y="1150951"/>
                      <a:pt x="769665" y="1143000"/>
                      <a:pt x="779462" y="1143000"/>
                    </a:cubicBezTo>
                    <a:cubicBezTo>
                      <a:pt x="789259" y="1143000"/>
                      <a:pt x="797210" y="1150951"/>
                      <a:pt x="797210" y="1160748"/>
                    </a:cubicBezTo>
                    <a:cubicBezTo>
                      <a:pt x="797210" y="1170545"/>
                      <a:pt x="789259" y="1178496"/>
                      <a:pt x="779462" y="1178496"/>
                    </a:cubicBezTo>
                    <a:cubicBezTo>
                      <a:pt x="769665" y="1178496"/>
                      <a:pt x="761714" y="1170545"/>
                      <a:pt x="761714" y="1160748"/>
                    </a:cubicBezTo>
                    <a:close/>
                    <a:moveTo>
                      <a:pt x="825214" y="1160748"/>
                    </a:moveTo>
                    <a:cubicBezTo>
                      <a:pt x="825214" y="1150951"/>
                      <a:pt x="833165" y="1143000"/>
                      <a:pt x="842962" y="1143000"/>
                    </a:cubicBezTo>
                    <a:cubicBezTo>
                      <a:pt x="852759" y="1143000"/>
                      <a:pt x="860710" y="1150951"/>
                      <a:pt x="860710" y="1160748"/>
                    </a:cubicBezTo>
                    <a:cubicBezTo>
                      <a:pt x="860710" y="1170545"/>
                      <a:pt x="852759" y="1178496"/>
                      <a:pt x="842962" y="1178496"/>
                    </a:cubicBezTo>
                    <a:cubicBezTo>
                      <a:pt x="833165" y="1178496"/>
                      <a:pt x="825214" y="1170545"/>
                      <a:pt x="825214" y="1160748"/>
                    </a:cubicBezTo>
                    <a:close/>
                    <a:moveTo>
                      <a:pt x="888714" y="1160748"/>
                    </a:moveTo>
                    <a:cubicBezTo>
                      <a:pt x="888714" y="1150951"/>
                      <a:pt x="896665" y="1143000"/>
                      <a:pt x="906462" y="1143000"/>
                    </a:cubicBezTo>
                    <a:cubicBezTo>
                      <a:pt x="916259" y="1143000"/>
                      <a:pt x="924210" y="1150951"/>
                      <a:pt x="924210" y="1160748"/>
                    </a:cubicBezTo>
                    <a:cubicBezTo>
                      <a:pt x="924210" y="1170545"/>
                      <a:pt x="916259" y="1178496"/>
                      <a:pt x="906462" y="1178496"/>
                    </a:cubicBezTo>
                    <a:cubicBezTo>
                      <a:pt x="896665" y="1178496"/>
                      <a:pt x="888714" y="1170545"/>
                      <a:pt x="888714" y="1160748"/>
                    </a:cubicBezTo>
                    <a:close/>
                    <a:moveTo>
                      <a:pt x="952214" y="1160748"/>
                    </a:moveTo>
                    <a:cubicBezTo>
                      <a:pt x="952214" y="1150951"/>
                      <a:pt x="960165" y="1143000"/>
                      <a:pt x="969962" y="1143000"/>
                    </a:cubicBezTo>
                    <a:cubicBezTo>
                      <a:pt x="979759" y="1143000"/>
                      <a:pt x="987710" y="1150951"/>
                      <a:pt x="987710" y="1160748"/>
                    </a:cubicBezTo>
                    <a:cubicBezTo>
                      <a:pt x="987710" y="1170545"/>
                      <a:pt x="979759" y="1178496"/>
                      <a:pt x="969962" y="1178496"/>
                    </a:cubicBezTo>
                    <a:cubicBezTo>
                      <a:pt x="960165" y="1178496"/>
                      <a:pt x="952214" y="1170545"/>
                      <a:pt x="952214" y="1160748"/>
                    </a:cubicBezTo>
                    <a:close/>
                    <a:moveTo>
                      <a:pt x="1015714" y="1160748"/>
                    </a:moveTo>
                    <a:cubicBezTo>
                      <a:pt x="1015714" y="1150951"/>
                      <a:pt x="1023665" y="1143000"/>
                      <a:pt x="1033462" y="1143000"/>
                    </a:cubicBezTo>
                    <a:cubicBezTo>
                      <a:pt x="1043259" y="1143000"/>
                      <a:pt x="1051210" y="1150951"/>
                      <a:pt x="1051210" y="1160748"/>
                    </a:cubicBezTo>
                    <a:cubicBezTo>
                      <a:pt x="1051210" y="1170545"/>
                      <a:pt x="1043259" y="1178496"/>
                      <a:pt x="1033462" y="1178496"/>
                    </a:cubicBezTo>
                    <a:cubicBezTo>
                      <a:pt x="1023665" y="1178496"/>
                      <a:pt x="1015714" y="1170545"/>
                      <a:pt x="1015714" y="1160748"/>
                    </a:cubicBezTo>
                    <a:close/>
                    <a:moveTo>
                      <a:pt x="1079214" y="1160748"/>
                    </a:moveTo>
                    <a:cubicBezTo>
                      <a:pt x="1079214" y="1150951"/>
                      <a:pt x="1087165" y="1143000"/>
                      <a:pt x="1096962" y="1143000"/>
                    </a:cubicBezTo>
                    <a:cubicBezTo>
                      <a:pt x="1106759" y="1143000"/>
                      <a:pt x="1114710" y="1150951"/>
                      <a:pt x="1114710" y="1160748"/>
                    </a:cubicBezTo>
                    <a:cubicBezTo>
                      <a:pt x="1114710" y="1170545"/>
                      <a:pt x="1106759" y="1178496"/>
                      <a:pt x="1096962" y="1178496"/>
                    </a:cubicBezTo>
                    <a:cubicBezTo>
                      <a:pt x="1087165" y="1178496"/>
                      <a:pt x="1079214" y="1170545"/>
                      <a:pt x="1079214" y="1160748"/>
                    </a:cubicBezTo>
                    <a:close/>
                    <a:moveTo>
                      <a:pt x="1142714" y="1160748"/>
                    </a:moveTo>
                    <a:cubicBezTo>
                      <a:pt x="1142714" y="1150951"/>
                      <a:pt x="1150665" y="1143000"/>
                      <a:pt x="1160462" y="1143000"/>
                    </a:cubicBezTo>
                    <a:cubicBezTo>
                      <a:pt x="1170259" y="1143000"/>
                      <a:pt x="1178210" y="1150951"/>
                      <a:pt x="1178210" y="1160748"/>
                    </a:cubicBezTo>
                    <a:cubicBezTo>
                      <a:pt x="1178210" y="1170545"/>
                      <a:pt x="1170259" y="1178496"/>
                      <a:pt x="1160462" y="1178496"/>
                    </a:cubicBezTo>
                    <a:cubicBezTo>
                      <a:pt x="1150665" y="1178496"/>
                      <a:pt x="1142714" y="1170545"/>
                      <a:pt x="1142714" y="1160748"/>
                    </a:cubicBezTo>
                    <a:close/>
                    <a:moveTo>
                      <a:pt x="1205928" y="1160748"/>
                    </a:moveTo>
                    <a:cubicBezTo>
                      <a:pt x="1205928" y="1150793"/>
                      <a:pt x="1214007" y="1142714"/>
                      <a:pt x="1223962" y="1142714"/>
                    </a:cubicBezTo>
                    <a:cubicBezTo>
                      <a:pt x="1233917" y="1142714"/>
                      <a:pt x="1241996" y="1150793"/>
                      <a:pt x="1241996" y="1160748"/>
                    </a:cubicBezTo>
                    <a:cubicBezTo>
                      <a:pt x="1241996" y="1170703"/>
                      <a:pt x="1233917" y="1178782"/>
                      <a:pt x="1223962" y="1178782"/>
                    </a:cubicBezTo>
                    <a:cubicBezTo>
                      <a:pt x="1214007" y="1178782"/>
                      <a:pt x="1205928" y="1170703"/>
                      <a:pt x="1205928" y="1160748"/>
                    </a:cubicBezTo>
                    <a:close/>
                    <a:moveTo>
                      <a:pt x="1269428" y="1160748"/>
                    </a:moveTo>
                    <a:cubicBezTo>
                      <a:pt x="1269428" y="1150793"/>
                      <a:pt x="1277507" y="1142714"/>
                      <a:pt x="1287462" y="1142714"/>
                    </a:cubicBezTo>
                    <a:cubicBezTo>
                      <a:pt x="1297417" y="1142714"/>
                      <a:pt x="1305496" y="1150793"/>
                      <a:pt x="1305496" y="1160748"/>
                    </a:cubicBezTo>
                    <a:cubicBezTo>
                      <a:pt x="1305496" y="1170703"/>
                      <a:pt x="1297417" y="1178782"/>
                      <a:pt x="1287462" y="1178782"/>
                    </a:cubicBezTo>
                    <a:cubicBezTo>
                      <a:pt x="1277507" y="1178782"/>
                      <a:pt x="1269428" y="1170703"/>
                      <a:pt x="1269428" y="1160748"/>
                    </a:cubicBezTo>
                    <a:close/>
                    <a:moveTo>
                      <a:pt x="1332928" y="1160748"/>
                    </a:moveTo>
                    <a:cubicBezTo>
                      <a:pt x="1332928" y="1150793"/>
                      <a:pt x="1341007" y="1142714"/>
                      <a:pt x="1350962" y="1142714"/>
                    </a:cubicBezTo>
                    <a:cubicBezTo>
                      <a:pt x="1360917" y="1142714"/>
                      <a:pt x="1368996" y="1150793"/>
                      <a:pt x="1368996" y="1160748"/>
                    </a:cubicBezTo>
                    <a:cubicBezTo>
                      <a:pt x="1368996" y="1170703"/>
                      <a:pt x="1360917" y="1178782"/>
                      <a:pt x="1350962" y="1178782"/>
                    </a:cubicBezTo>
                    <a:cubicBezTo>
                      <a:pt x="1341007" y="1178782"/>
                      <a:pt x="1332928" y="1170703"/>
                      <a:pt x="1332928" y="1160748"/>
                    </a:cubicBezTo>
                    <a:close/>
                    <a:moveTo>
                      <a:pt x="1396428" y="1160748"/>
                    </a:moveTo>
                    <a:cubicBezTo>
                      <a:pt x="1396428" y="1150793"/>
                      <a:pt x="1404507" y="1142714"/>
                      <a:pt x="1414462" y="1142714"/>
                    </a:cubicBezTo>
                    <a:cubicBezTo>
                      <a:pt x="1424417" y="1142714"/>
                      <a:pt x="1432496" y="1150793"/>
                      <a:pt x="1432496" y="1160748"/>
                    </a:cubicBezTo>
                    <a:cubicBezTo>
                      <a:pt x="1432496" y="1170703"/>
                      <a:pt x="1424417" y="1178782"/>
                      <a:pt x="1414462" y="1178782"/>
                    </a:cubicBezTo>
                    <a:cubicBezTo>
                      <a:pt x="1404507" y="1178782"/>
                      <a:pt x="1396428" y="1170703"/>
                      <a:pt x="1396428" y="1160748"/>
                    </a:cubicBezTo>
                    <a:close/>
                    <a:moveTo>
                      <a:pt x="1459928" y="1160748"/>
                    </a:moveTo>
                    <a:cubicBezTo>
                      <a:pt x="1459928" y="1150793"/>
                      <a:pt x="1468007" y="1142714"/>
                      <a:pt x="1477962" y="1142714"/>
                    </a:cubicBezTo>
                    <a:cubicBezTo>
                      <a:pt x="1487917" y="1142714"/>
                      <a:pt x="1495996" y="1150793"/>
                      <a:pt x="1495996" y="1160748"/>
                    </a:cubicBezTo>
                    <a:cubicBezTo>
                      <a:pt x="1495996" y="1170703"/>
                      <a:pt x="1487917" y="1178782"/>
                      <a:pt x="1477962" y="1178782"/>
                    </a:cubicBezTo>
                    <a:cubicBezTo>
                      <a:pt x="1468007" y="1178782"/>
                      <a:pt x="1459928" y="1170703"/>
                      <a:pt x="1459928" y="1160748"/>
                    </a:cubicBezTo>
                    <a:close/>
                    <a:moveTo>
                      <a:pt x="1523428" y="1160748"/>
                    </a:moveTo>
                    <a:cubicBezTo>
                      <a:pt x="1523428" y="1150793"/>
                      <a:pt x="1531507" y="1142714"/>
                      <a:pt x="1541462" y="1142714"/>
                    </a:cubicBezTo>
                    <a:cubicBezTo>
                      <a:pt x="1551417" y="1142714"/>
                      <a:pt x="1559496" y="1150793"/>
                      <a:pt x="1559496" y="1160748"/>
                    </a:cubicBezTo>
                    <a:cubicBezTo>
                      <a:pt x="1559496" y="1170703"/>
                      <a:pt x="1551417" y="1178782"/>
                      <a:pt x="1541462" y="1178782"/>
                    </a:cubicBezTo>
                    <a:cubicBezTo>
                      <a:pt x="1531507" y="1178782"/>
                      <a:pt x="1523428" y="1170703"/>
                      <a:pt x="1523428" y="1160748"/>
                    </a:cubicBezTo>
                    <a:close/>
                    <a:moveTo>
                      <a:pt x="1586928" y="1160748"/>
                    </a:moveTo>
                    <a:cubicBezTo>
                      <a:pt x="1586928" y="1150793"/>
                      <a:pt x="1595007" y="1142714"/>
                      <a:pt x="1604962" y="1142714"/>
                    </a:cubicBezTo>
                    <a:cubicBezTo>
                      <a:pt x="1614917" y="1142714"/>
                      <a:pt x="1622996" y="1150793"/>
                      <a:pt x="1622996" y="1160748"/>
                    </a:cubicBezTo>
                    <a:cubicBezTo>
                      <a:pt x="1622996" y="1170703"/>
                      <a:pt x="1614917" y="1178782"/>
                      <a:pt x="1604962" y="1178782"/>
                    </a:cubicBezTo>
                    <a:cubicBezTo>
                      <a:pt x="1595007" y="1178782"/>
                      <a:pt x="1586928" y="1170703"/>
                      <a:pt x="1586928" y="1160748"/>
                    </a:cubicBezTo>
                    <a:close/>
                    <a:moveTo>
                      <a:pt x="1650142" y="1160748"/>
                    </a:moveTo>
                    <a:cubicBezTo>
                      <a:pt x="1650142" y="1150635"/>
                      <a:pt x="1658350" y="1142428"/>
                      <a:pt x="1668462" y="1142428"/>
                    </a:cubicBezTo>
                    <a:cubicBezTo>
                      <a:pt x="1678575" y="1142428"/>
                      <a:pt x="1686782" y="1150635"/>
                      <a:pt x="1686782" y="1160748"/>
                    </a:cubicBezTo>
                    <a:cubicBezTo>
                      <a:pt x="1686782" y="1170860"/>
                      <a:pt x="1678575" y="1179068"/>
                      <a:pt x="1668462" y="1179068"/>
                    </a:cubicBezTo>
                    <a:cubicBezTo>
                      <a:pt x="1658350" y="1179068"/>
                      <a:pt x="1650142" y="1170860"/>
                      <a:pt x="1650142" y="1160748"/>
                    </a:cubicBezTo>
                    <a:close/>
                    <a:moveTo>
                      <a:pt x="1713642" y="1160748"/>
                    </a:moveTo>
                    <a:cubicBezTo>
                      <a:pt x="1713642" y="1150635"/>
                      <a:pt x="1721850" y="1142428"/>
                      <a:pt x="1731962" y="1142428"/>
                    </a:cubicBezTo>
                    <a:cubicBezTo>
                      <a:pt x="1742075" y="1142428"/>
                      <a:pt x="1750282" y="1150635"/>
                      <a:pt x="1750282" y="1160748"/>
                    </a:cubicBezTo>
                    <a:cubicBezTo>
                      <a:pt x="1750282" y="1170860"/>
                      <a:pt x="1742075" y="1179068"/>
                      <a:pt x="1731962" y="1179068"/>
                    </a:cubicBezTo>
                    <a:cubicBezTo>
                      <a:pt x="1721850" y="1179068"/>
                      <a:pt x="1713642" y="1170860"/>
                      <a:pt x="1713642" y="1160748"/>
                    </a:cubicBezTo>
                    <a:close/>
                    <a:moveTo>
                      <a:pt x="1777142" y="1160748"/>
                    </a:moveTo>
                    <a:cubicBezTo>
                      <a:pt x="1777142" y="1150635"/>
                      <a:pt x="1785350" y="1142428"/>
                      <a:pt x="1795462" y="1142428"/>
                    </a:cubicBezTo>
                    <a:cubicBezTo>
                      <a:pt x="1805575" y="1142428"/>
                      <a:pt x="1813782" y="1150635"/>
                      <a:pt x="1813782" y="1160748"/>
                    </a:cubicBezTo>
                    <a:cubicBezTo>
                      <a:pt x="1813782" y="1170860"/>
                      <a:pt x="1805575" y="1179068"/>
                      <a:pt x="1795462" y="1179068"/>
                    </a:cubicBezTo>
                    <a:cubicBezTo>
                      <a:pt x="1785350" y="1179068"/>
                      <a:pt x="1777142" y="1170860"/>
                      <a:pt x="1777142" y="1160748"/>
                    </a:cubicBezTo>
                    <a:close/>
                    <a:moveTo>
                      <a:pt x="1840642" y="1160748"/>
                    </a:moveTo>
                    <a:cubicBezTo>
                      <a:pt x="1840642" y="1150635"/>
                      <a:pt x="1848850" y="1142428"/>
                      <a:pt x="1858962" y="1142428"/>
                    </a:cubicBezTo>
                    <a:cubicBezTo>
                      <a:pt x="1869075" y="1142428"/>
                      <a:pt x="1877282" y="1150635"/>
                      <a:pt x="1877282" y="1160748"/>
                    </a:cubicBezTo>
                    <a:cubicBezTo>
                      <a:pt x="1877282" y="1170860"/>
                      <a:pt x="1869075" y="1179068"/>
                      <a:pt x="1858962" y="1179068"/>
                    </a:cubicBezTo>
                    <a:cubicBezTo>
                      <a:pt x="1848850" y="1179068"/>
                      <a:pt x="1840642" y="1170860"/>
                      <a:pt x="1840642" y="1160748"/>
                    </a:cubicBezTo>
                    <a:close/>
                    <a:moveTo>
                      <a:pt x="1904142" y="1160748"/>
                    </a:moveTo>
                    <a:cubicBezTo>
                      <a:pt x="1904142" y="1150635"/>
                      <a:pt x="1912350" y="1142428"/>
                      <a:pt x="1922462" y="1142428"/>
                    </a:cubicBezTo>
                    <a:cubicBezTo>
                      <a:pt x="1932575" y="1142428"/>
                      <a:pt x="1940782" y="1150635"/>
                      <a:pt x="1940782" y="1160748"/>
                    </a:cubicBezTo>
                    <a:cubicBezTo>
                      <a:pt x="1940782" y="1170860"/>
                      <a:pt x="1932575" y="1179068"/>
                      <a:pt x="1922462" y="1179068"/>
                    </a:cubicBezTo>
                    <a:cubicBezTo>
                      <a:pt x="1912350" y="1179068"/>
                      <a:pt x="1904142" y="1170860"/>
                      <a:pt x="1904142" y="1160748"/>
                    </a:cubicBezTo>
                    <a:close/>
                    <a:moveTo>
                      <a:pt x="1967357" y="1160748"/>
                    </a:moveTo>
                    <a:cubicBezTo>
                      <a:pt x="1967357" y="1150478"/>
                      <a:pt x="1975692" y="1142142"/>
                      <a:pt x="1985962" y="1142142"/>
                    </a:cubicBezTo>
                    <a:cubicBezTo>
                      <a:pt x="1996232" y="1142142"/>
                      <a:pt x="2004568" y="1150478"/>
                      <a:pt x="2004568" y="1160748"/>
                    </a:cubicBezTo>
                    <a:cubicBezTo>
                      <a:pt x="2004568" y="1171018"/>
                      <a:pt x="1996232" y="1179353"/>
                      <a:pt x="1985962" y="1179353"/>
                    </a:cubicBezTo>
                    <a:cubicBezTo>
                      <a:pt x="1975692" y="1179353"/>
                      <a:pt x="1967357" y="1171018"/>
                      <a:pt x="1967357" y="1160748"/>
                    </a:cubicBezTo>
                    <a:close/>
                    <a:moveTo>
                      <a:pt x="2030857" y="1160748"/>
                    </a:moveTo>
                    <a:cubicBezTo>
                      <a:pt x="2030857" y="1150478"/>
                      <a:pt x="2039192" y="1142142"/>
                      <a:pt x="2049462" y="1142142"/>
                    </a:cubicBezTo>
                    <a:cubicBezTo>
                      <a:pt x="2059732" y="1142142"/>
                      <a:pt x="2068068" y="1150478"/>
                      <a:pt x="2068068" y="1160748"/>
                    </a:cubicBezTo>
                    <a:cubicBezTo>
                      <a:pt x="2068068" y="1171018"/>
                      <a:pt x="2059732" y="1179353"/>
                      <a:pt x="2049462" y="1179353"/>
                    </a:cubicBezTo>
                    <a:cubicBezTo>
                      <a:pt x="2039192" y="1179353"/>
                      <a:pt x="2030857" y="1171018"/>
                      <a:pt x="2030857" y="1160748"/>
                    </a:cubicBezTo>
                    <a:close/>
                    <a:moveTo>
                      <a:pt x="2094357" y="1160748"/>
                    </a:moveTo>
                    <a:cubicBezTo>
                      <a:pt x="2094357" y="1150478"/>
                      <a:pt x="2102692" y="1142142"/>
                      <a:pt x="2112962" y="1142142"/>
                    </a:cubicBezTo>
                    <a:cubicBezTo>
                      <a:pt x="2123232" y="1142142"/>
                      <a:pt x="2131568" y="1150478"/>
                      <a:pt x="2131568" y="1160748"/>
                    </a:cubicBezTo>
                    <a:cubicBezTo>
                      <a:pt x="2131568" y="1171018"/>
                      <a:pt x="2123232" y="1179353"/>
                      <a:pt x="2112962" y="1179353"/>
                    </a:cubicBezTo>
                    <a:cubicBezTo>
                      <a:pt x="2102692" y="1179353"/>
                      <a:pt x="2094357" y="1171018"/>
                      <a:pt x="2094357" y="1160748"/>
                    </a:cubicBezTo>
                    <a:close/>
                    <a:moveTo>
                      <a:pt x="2157857" y="1160748"/>
                    </a:moveTo>
                    <a:cubicBezTo>
                      <a:pt x="2157857" y="1150478"/>
                      <a:pt x="2166192" y="1142142"/>
                      <a:pt x="2176462" y="1142142"/>
                    </a:cubicBezTo>
                    <a:cubicBezTo>
                      <a:pt x="2186732" y="1142142"/>
                      <a:pt x="2195068" y="1150478"/>
                      <a:pt x="2195068" y="1160748"/>
                    </a:cubicBezTo>
                    <a:cubicBezTo>
                      <a:pt x="2195068" y="1171018"/>
                      <a:pt x="2186732" y="1179353"/>
                      <a:pt x="2176462" y="1179353"/>
                    </a:cubicBezTo>
                    <a:cubicBezTo>
                      <a:pt x="2166192" y="1179353"/>
                      <a:pt x="2157857" y="1171018"/>
                      <a:pt x="2157857" y="1160748"/>
                    </a:cubicBezTo>
                    <a:close/>
                    <a:moveTo>
                      <a:pt x="2222785" y="1160748"/>
                    </a:moveTo>
                    <a:cubicBezTo>
                      <a:pt x="2222785" y="1151266"/>
                      <a:pt x="2230481" y="1143571"/>
                      <a:pt x="2239962" y="1143571"/>
                    </a:cubicBezTo>
                    <a:cubicBezTo>
                      <a:pt x="2249444" y="1143571"/>
                      <a:pt x="2257139" y="1151266"/>
                      <a:pt x="2257139" y="1160748"/>
                    </a:cubicBezTo>
                    <a:cubicBezTo>
                      <a:pt x="2257139" y="1170229"/>
                      <a:pt x="2249444" y="1177925"/>
                      <a:pt x="2239962" y="1177925"/>
                    </a:cubicBezTo>
                    <a:cubicBezTo>
                      <a:pt x="2230481" y="1177925"/>
                      <a:pt x="2222785" y="1170229"/>
                      <a:pt x="2222785" y="1160748"/>
                    </a:cubicBezTo>
                    <a:close/>
                    <a:moveTo>
                      <a:pt x="2286285" y="1160748"/>
                    </a:moveTo>
                    <a:cubicBezTo>
                      <a:pt x="2286285" y="1151266"/>
                      <a:pt x="2293981" y="1143571"/>
                      <a:pt x="2303462" y="1143571"/>
                    </a:cubicBezTo>
                    <a:cubicBezTo>
                      <a:pt x="2312944" y="1143571"/>
                      <a:pt x="2320639" y="1151266"/>
                      <a:pt x="2320639" y="1160748"/>
                    </a:cubicBezTo>
                    <a:cubicBezTo>
                      <a:pt x="2320639" y="1170229"/>
                      <a:pt x="2312944" y="1177925"/>
                      <a:pt x="2303462" y="1177925"/>
                    </a:cubicBezTo>
                    <a:cubicBezTo>
                      <a:pt x="2293981" y="1177925"/>
                      <a:pt x="2286285" y="1170229"/>
                      <a:pt x="2286285" y="1160748"/>
                    </a:cubicBezTo>
                    <a:close/>
                    <a:moveTo>
                      <a:pt x="2349500" y="1160748"/>
                    </a:moveTo>
                    <a:cubicBezTo>
                      <a:pt x="2349500" y="1151108"/>
                      <a:pt x="2357323" y="1143285"/>
                      <a:pt x="2366962" y="1143285"/>
                    </a:cubicBezTo>
                    <a:cubicBezTo>
                      <a:pt x="2376601" y="1143285"/>
                      <a:pt x="2384425" y="1151108"/>
                      <a:pt x="2384425" y="1160748"/>
                    </a:cubicBezTo>
                    <a:cubicBezTo>
                      <a:pt x="2384425" y="1170387"/>
                      <a:pt x="2376601" y="1178210"/>
                      <a:pt x="2366962" y="1178210"/>
                    </a:cubicBezTo>
                    <a:cubicBezTo>
                      <a:pt x="2357323" y="1178210"/>
                      <a:pt x="2349500" y="1170387"/>
                      <a:pt x="2349500" y="1160748"/>
                    </a:cubicBezTo>
                    <a:close/>
                    <a:moveTo>
                      <a:pt x="2413000" y="1160748"/>
                    </a:moveTo>
                    <a:cubicBezTo>
                      <a:pt x="2413000" y="1151108"/>
                      <a:pt x="2420823" y="1143285"/>
                      <a:pt x="2430462" y="1143285"/>
                    </a:cubicBezTo>
                    <a:cubicBezTo>
                      <a:pt x="2440101" y="1143285"/>
                      <a:pt x="2447925" y="1151108"/>
                      <a:pt x="2447925" y="1160748"/>
                    </a:cubicBezTo>
                    <a:cubicBezTo>
                      <a:pt x="2447925" y="1170387"/>
                      <a:pt x="2440101" y="1178210"/>
                      <a:pt x="2430462" y="1178210"/>
                    </a:cubicBezTo>
                    <a:cubicBezTo>
                      <a:pt x="2420823" y="1178210"/>
                      <a:pt x="2413000" y="1170387"/>
                      <a:pt x="2413000" y="1160748"/>
                    </a:cubicBezTo>
                    <a:close/>
                    <a:moveTo>
                      <a:pt x="0" y="1224248"/>
                    </a:moveTo>
                    <a:cubicBezTo>
                      <a:pt x="0" y="1214608"/>
                      <a:pt x="7823" y="1206785"/>
                      <a:pt x="17462" y="1206785"/>
                    </a:cubicBezTo>
                    <a:cubicBezTo>
                      <a:pt x="27101" y="1206785"/>
                      <a:pt x="34925" y="1214608"/>
                      <a:pt x="34925" y="1224248"/>
                    </a:cubicBezTo>
                    <a:cubicBezTo>
                      <a:pt x="34925" y="1233887"/>
                      <a:pt x="27101" y="1241710"/>
                      <a:pt x="17462" y="1241710"/>
                    </a:cubicBezTo>
                    <a:cubicBezTo>
                      <a:pt x="7823" y="1241710"/>
                      <a:pt x="0" y="1233887"/>
                      <a:pt x="0" y="1224248"/>
                    </a:cubicBezTo>
                    <a:close/>
                    <a:moveTo>
                      <a:pt x="63500" y="1224248"/>
                    </a:moveTo>
                    <a:cubicBezTo>
                      <a:pt x="63500" y="1214608"/>
                      <a:pt x="71323" y="1206785"/>
                      <a:pt x="80962" y="1206785"/>
                    </a:cubicBezTo>
                    <a:cubicBezTo>
                      <a:pt x="90601" y="1206785"/>
                      <a:pt x="98425" y="1214608"/>
                      <a:pt x="98425" y="1224248"/>
                    </a:cubicBezTo>
                    <a:cubicBezTo>
                      <a:pt x="98425" y="1233887"/>
                      <a:pt x="90601" y="1241710"/>
                      <a:pt x="80962" y="1241710"/>
                    </a:cubicBezTo>
                    <a:cubicBezTo>
                      <a:pt x="71323" y="1241710"/>
                      <a:pt x="63500" y="1233887"/>
                      <a:pt x="63500" y="1224248"/>
                    </a:cubicBezTo>
                    <a:close/>
                    <a:moveTo>
                      <a:pt x="127000" y="1224248"/>
                    </a:moveTo>
                    <a:cubicBezTo>
                      <a:pt x="127000" y="1214608"/>
                      <a:pt x="134823" y="1206785"/>
                      <a:pt x="144462" y="1206785"/>
                    </a:cubicBezTo>
                    <a:cubicBezTo>
                      <a:pt x="154101" y="1206785"/>
                      <a:pt x="161925" y="1214608"/>
                      <a:pt x="161925" y="1224248"/>
                    </a:cubicBezTo>
                    <a:cubicBezTo>
                      <a:pt x="161925" y="1233887"/>
                      <a:pt x="154101" y="1241710"/>
                      <a:pt x="144462" y="1241710"/>
                    </a:cubicBezTo>
                    <a:cubicBezTo>
                      <a:pt x="134823" y="1241710"/>
                      <a:pt x="127000" y="1233887"/>
                      <a:pt x="127000" y="1224248"/>
                    </a:cubicBezTo>
                    <a:close/>
                    <a:moveTo>
                      <a:pt x="190500" y="1224248"/>
                    </a:moveTo>
                    <a:cubicBezTo>
                      <a:pt x="190500" y="1214608"/>
                      <a:pt x="198323" y="1206785"/>
                      <a:pt x="207962" y="1206785"/>
                    </a:cubicBezTo>
                    <a:cubicBezTo>
                      <a:pt x="217601" y="1206785"/>
                      <a:pt x="225425" y="1214608"/>
                      <a:pt x="225425" y="1224248"/>
                    </a:cubicBezTo>
                    <a:cubicBezTo>
                      <a:pt x="225425" y="1233887"/>
                      <a:pt x="217601" y="1241710"/>
                      <a:pt x="207962" y="1241710"/>
                    </a:cubicBezTo>
                    <a:cubicBezTo>
                      <a:pt x="198323" y="1241710"/>
                      <a:pt x="190500" y="1233887"/>
                      <a:pt x="190500" y="1224248"/>
                    </a:cubicBezTo>
                    <a:close/>
                    <a:moveTo>
                      <a:pt x="254000" y="1224248"/>
                    </a:moveTo>
                    <a:cubicBezTo>
                      <a:pt x="254000" y="1214608"/>
                      <a:pt x="261823" y="1206785"/>
                      <a:pt x="271462" y="1206785"/>
                    </a:cubicBezTo>
                    <a:cubicBezTo>
                      <a:pt x="281101" y="1206785"/>
                      <a:pt x="288925" y="1214608"/>
                      <a:pt x="288925" y="1224248"/>
                    </a:cubicBezTo>
                    <a:cubicBezTo>
                      <a:pt x="288925" y="1233887"/>
                      <a:pt x="281101" y="1241710"/>
                      <a:pt x="271462" y="1241710"/>
                    </a:cubicBezTo>
                    <a:cubicBezTo>
                      <a:pt x="261823" y="1241710"/>
                      <a:pt x="254000" y="1233887"/>
                      <a:pt x="254000" y="1224248"/>
                    </a:cubicBezTo>
                    <a:close/>
                    <a:moveTo>
                      <a:pt x="317500" y="1224248"/>
                    </a:moveTo>
                    <a:cubicBezTo>
                      <a:pt x="317500" y="1214608"/>
                      <a:pt x="325323" y="1206785"/>
                      <a:pt x="334962" y="1206785"/>
                    </a:cubicBezTo>
                    <a:cubicBezTo>
                      <a:pt x="344601" y="1206785"/>
                      <a:pt x="352425" y="1214608"/>
                      <a:pt x="352425" y="1224248"/>
                    </a:cubicBezTo>
                    <a:cubicBezTo>
                      <a:pt x="352425" y="1233887"/>
                      <a:pt x="344601" y="1241710"/>
                      <a:pt x="334962" y="1241710"/>
                    </a:cubicBezTo>
                    <a:cubicBezTo>
                      <a:pt x="325323" y="1241710"/>
                      <a:pt x="317500" y="1233887"/>
                      <a:pt x="317500" y="1224248"/>
                    </a:cubicBezTo>
                    <a:close/>
                    <a:moveTo>
                      <a:pt x="381000" y="1224248"/>
                    </a:moveTo>
                    <a:cubicBezTo>
                      <a:pt x="381000" y="1214608"/>
                      <a:pt x="388823" y="1206785"/>
                      <a:pt x="398462" y="1206785"/>
                    </a:cubicBezTo>
                    <a:cubicBezTo>
                      <a:pt x="408101" y="1206785"/>
                      <a:pt x="415925" y="1214608"/>
                      <a:pt x="415925" y="1224248"/>
                    </a:cubicBezTo>
                    <a:cubicBezTo>
                      <a:pt x="415925" y="1233887"/>
                      <a:pt x="408101" y="1241710"/>
                      <a:pt x="398462" y="1241710"/>
                    </a:cubicBezTo>
                    <a:cubicBezTo>
                      <a:pt x="388823" y="1241710"/>
                      <a:pt x="381000" y="1233887"/>
                      <a:pt x="381000" y="1224248"/>
                    </a:cubicBezTo>
                    <a:close/>
                    <a:moveTo>
                      <a:pt x="444500" y="1224248"/>
                    </a:moveTo>
                    <a:cubicBezTo>
                      <a:pt x="444500" y="1214608"/>
                      <a:pt x="452323" y="1206785"/>
                      <a:pt x="461962" y="1206785"/>
                    </a:cubicBezTo>
                    <a:cubicBezTo>
                      <a:pt x="471601" y="1206785"/>
                      <a:pt x="479425" y="1214608"/>
                      <a:pt x="479425" y="1224248"/>
                    </a:cubicBezTo>
                    <a:cubicBezTo>
                      <a:pt x="479425" y="1233887"/>
                      <a:pt x="471601" y="1241710"/>
                      <a:pt x="461962" y="1241710"/>
                    </a:cubicBezTo>
                    <a:cubicBezTo>
                      <a:pt x="452323" y="1241710"/>
                      <a:pt x="444500" y="1233887"/>
                      <a:pt x="444500" y="1224248"/>
                    </a:cubicBezTo>
                    <a:close/>
                    <a:moveTo>
                      <a:pt x="507714" y="1224248"/>
                    </a:moveTo>
                    <a:cubicBezTo>
                      <a:pt x="507714" y="1214451"/>
                      <a:pt x="515665" y="1206500"/>
                      <a:pt x="525462" y="1206500"/>
                    </a:cubicBezTo>
                    <a:cubicBezTo>
                      <a:pt x="535259" y="1206500"/>
                      <a:pt x="543210" y="1214451"/>
                      <a:pt x="543210" y="1224248"/>
                    </a:cubicBezTo>
                    <a:cubicBezTo>
                      <a:pt x="543210" y="1234045"/>
                      <a:pt x="535259" y="1241996"/>
                      <a:pt x="525462" y="1241996"/>
                    </a:cubicBezTo>
                    <a:cubicBezTo>
                      <a:pt x="515665" y="1241996"/>
                      <a:pt x="507714" y="1234045"/>
                      <a:pt x="507714" y="1224248"/>
                    </a:cubicBezTo>
                    <a:close/>
                    <a:moveTo>
                      <a:pt x="571214" y="1224248"/>
                    </a:moveTo>
                    <a:cubicBezTo>
                      <a:pt x="571214" y="1214451"/>
                      <a:pt x="579165" y="1206500"/>
                      <a:pt x="588962" y="1206500"/>
                    </a:cubicBezTo>
                    <a:cubicBezTo>
                      <a:pt x="598759" y="1206500"/>
                      <a:pt x="606710" y="1214451"/>
                      <a:pt x="606710" y="1224248"/>
                    </a:cubicBezTo>
                    <a:cubicBezTo>
                      <a:pt x="606710" y="1234045"/>
                      <a:pt x="598759" y="1241996"/>
                      <a:pt x="588962" y="1241996"/>
                    </a:cubicBezTo>
                    <a:cubicBezTo>
                      <a:pt x="579165" y="1241996"/>
                      <a:pt x="571214" y="1234045"/>
                      <a:pt x="571214" y="1224248"/>
                    </a:cubicBezTo>
                    <a:close/>
                    <a:moveTo>
                      <a:pt x="634714" y="1224248"/>
                    </a:moveTo>
                    <a:cubicBezTo>
                      <a:pt x="634714" y="1214451"/>
                      <a:pt x="642665" y="1206500"/>
                      <a:pt x="652462" y="1206500"/>
                    </a:cubicBezTo>
                    <a:cubicBezTo>
                      <a:pt x="662259" y="1206500"/>
                      <a:pt x="670210" y="1214451"/>
                      <a:pt x="670210" y="1224248"/>
                    </a:cubicBezTo>
                    <a:cubicBezTo>
                      <a:pt x="670210" y="1234045"/>
                      <a:pt x="662259" y="1241996"/>
                      <a:pt x="652462" y="1241996"/>
                    </a:cubicBezTo>
                    <a:cubicBezTo>
                      <a:pt x="642665" y="1241996"/>
                      <a:pt x="634714" y="1234045"/>
                      <a:pt x="634714" y="1224248"/>
                    </a:cubicBezTo>
                    <a:close/>
                    <a:moveTo>
                      <a:pt x="698214" y="1224248"/>
                    </a:moveTo>
                    <a:cubicBezTo>
                      <a:pt x="698214" y="1214451"/>
                      <a:pt x="706165" y="1206500"/>
                      <a:pt x="715962" y="1206500"/>
                    </a:cubicBezTo>
                    <a:cubicBezTo>
                      <a:pt x="725759" y="1206500"/>
                      <a:pt x="733710" y="1214451"/>
                      <a:pt x="733710" y="1224248"/>
                    </a:cubicBezTo>
                    <a:cubicBezTo>
                      <a:pt x="733710" y="1234045"/>
                      <a:pt x="725759" y="1241996"/>
                      <a:pt x="715962" y="1241996"/>
                    </a:cubicBezTo>
                    <a:cubicBezTo>
                      <a:pt x="706165" y="1241996"/>
                      <a:pt x="698214" y="1234045"/>
                      <a:pt x="698214" y="1224248"/>
                    </a:cubicBezTo>
                    <a:close/>
                    <a:moveTo>
                      <a:pt x="761714" y="1224248"/>
                    </a:moveTo>
                    <a:cubicBezTo>
                      <a:pt x="761714" y="1214451"/>
                      <a:pt x="769665" y="1206500"/>
                      <a:pt x="779462" y="1206500"/>
                    </a:cubicBezTo>
                    <a:cubicBezTo>
                      <a:pt x="789259" y="1206500"/>
                      <a:pt x="797210" y="1214451"/>
                      <a:pt x="797210" y="1224248"/>
                    </a:cubicBezTo>
                    <a:cubicBezTo>
                      <a:pt x="797210" y="1234045"/>
                      <a:pt x="789259" y="1241996"/>
                      <a:pt x="779462" y="1241996"/>
                    </a:cubicBezTo>
                    <a:cubicBezTo>
                      <a:pt x="769665" y="1241996"/>
                      <a:pt x="761714" y="1234045"/>
                      <a:pt x="761714" y="1224248"/>
                    </a:cubicBezTo>
                    <a:close/>
                    <a:moveTo>
                      <a:pt x="825214" y="1224248"/>
                    </a:moveTo>
                    <a:cubicBezTo>
                      <a:pt x="825214" y="1214451"/>
                      <a:pt x="833165" y="1206500"/>
                      <a:pt x="842962" y="1206500"/>
                    </a:cubicBezTo>
                    <a:cubicBezTo>
                      <a:pt x="852759" y="1206500"/>
                      <a:pt x="860710" y="1214451"/>
                      <a:pt x="860710" y="1224248"/>
                    </a:cubicBezTo>
                    <a:cubicBezTo>
                      <a:pt x="860710" y="1234045"/>
                      <a:pt x="852759" y="1241996"/>
                      <a:pt x="842962" y="1241996"/>
                    </a:cubicBezTo>
                    <a:cubicBezTo>
                      <a:pt x="833165" y="1241996"/>
                      <a:pt x="825214" y="1234045"/>
                      <a:pt x="825214" y="1224248"/>
                    </a:cubicBezTo>
                    <a:close/>
                    <a:moveTo>
                      <a:pt x="888714" y="1224248"/>
                    </a:moveTo>
                    <a:cubicBezTo>
                      <a:pt x="888714" y="1214451"/>
                      <a:pt x="896665" y="1206500"/>
                      <a:pt x="906462" y="1206500"/>
                    </a:cubicBezTo>
                    <a:cubicBezTo>
                      <a:pt x="916259" y="1206500"/>
                      <a:pt x="924210" y="1214451"/>
                      <a:pt x="924210" y="1224248"/>
                    </a:cubicBezTo>
                    <a:cubicBezTo>
                      <a:pt x="924210" y="1234045"/>
                      <a:pt x="916259" y="1241996"/>
                      <a:pt x="906462" y="1241996"/>
                    </a:cubicBezTo>
                    <a:cubicBezTo>
                      <a:pt x="896665" y="1241996"/>
                      <a:pt x="888714" y="1234045"/>
                      <a:pt x="888714" y="1224248"/>
                    </a:cubicBezTo>
                    <a:close/>
                    <a:moveTo>
                      <a:pt x="952214" y="1224248"/>
                    </a:moveTo>
                    <a:cubicBezTo>
                      <a:pt x="952214" y="1214451"/>
                      <a:pt x="960165" y="1206500"/>
                      <a:pt x="969962" y="1206500"/>
                    </a:cubicBezTo>
                    <a:cubicBezTo>
                      <a:pt x="979759" y="1206500"/>
                      <a:pt x="987710" y="1214451"/>
                      <a:pt x="987710" y="1224248"/>
                    </a:cubicBezTo>
                    <a:cubicBezTo>
                      <a:pt x="987710" y="1234045"/>
                      <a:pt x="979759" y="1241996"/>
                      <a:pt x="969962" y="1241996"/>
                    </a:cubicBezTo>
                    <a:cubicBezTo>
                      <a:pt x="960165" y="1241996"/>
                      <a:pt x="952214" y="1234045"/>
                      <a:pt x="952214" y="1224248"/>
                    </a:cubicBezTo>
                    <a:close/>
                    <a:moveTo>
                      <a:pt x="1015714" y="1224248"/>
                    </a:moveTo>
                    <a:cubicBezTo>
                      <a:pt x="1015714" y="1214451"/>
                      <a:pt x="1023665" y="1206500"/>
                      <a:pt x="1033462" y="1206500"/>
                    </a:cubicBezTo>
                    <a:cubicBezTo>
                      <a:pt x="1043259" y="1206500"/>
                      <a:pt x="1051210" y="1214451"/>
                      <a:pt x="1051210" y="1224248"/>
                    </a:cubicBezTo>
                    <a:cubicBezTo>
                      <a:pt x="1051210" y="1234045"/>
                      <a:pt x="1043259" y="1241996"/>
                      <a:pt x="1033462" y="1241996"/>
                    </a:cubicBezTo>
                    <a:cubicBezTo>
                      <a:pt x="1023665" y="1241996"/>
                      <a:pt x="1015714" y="1234045"/>
                      <a:pt x="1015714" y="1224248"/>
                    </a:cubicBezTo>
                    <a:close/>
                    <a:moveTo>
                      <a:pt x="1079214" y="1224248"/>
                    </a:moveTo>
                    <a:cubicBezTo>
                      <a:pt x="1079214" y="1214451"/>
                      <a:pt x="1087165" y="1206500"/>
                      <a:pt x="1096962" y="1206500"/>
                    </a:cubicBezTo>
                    <a:cubicBezTo>
                      <a:pt x="1106759" y="1206500"/>
                      <a:pt x="1114710" y="1214451"/>
                      <a:pt x="1114710" y="1224248"/>
                    </a:cubicBezTo>
                    <a:cubicBezTo>
                      <a:pt x="1114710" y="1234045"/>
                      <a:pt x="1106759" y="1241996"/>
                      <a:pt x="1096962" y="1241996"/>
                    </a:cubicBezTo>
                    <a:cubicBezTo>
                      <a:pt x="1087165" y="1241996"/>
                      <a:pt x="1079214" y="1234045"/>
                      <a:pt x="1079214" y="1224248"/>
                    </a:cubicBezTo>
                    <a:close/>
                    <a:moveTo>
                      <a:pt x="1142428" y="1224248"/>
                    </a:moveTo>
                    <a:cubicBezTo>
                      <a:pt x="1142428" y="1214293"/>
                      <a:pt x="1150507" y="1206214"/>
                      <a:pt x="1160462" y="1206214"/>
                    </a:cubicBezTo>
                    <a:cubicBezTo>
                      <a:pt x="1170417" y="1206214"/>
                      <a:pt x="1178496" y="1214293"/>
                      <a:pt x="1178496" y="1224248"/>
                    </a:cubicBezTo>
                    <a:cubicBezTo>
                      <a:pt x="1178496" y="1234203"/>
                      <a:pt x="1170417" y="1242282"/>
                      <a:pt x="1160462" y="1242282"/>
                    </a:cubicBezTo>
                    <a:cubicBezTo>
                      <a:pt x="1150507" y="1242282"/>
                      <a:pt x="1142428" y="1234203"/>
                      <a:pt x="1142428" y="1224248"/>
                    </a:cubicBezTo>
                    <a:close/>
                    <a:moveTo>
                      <a:pt x="1205928" y="1224248"/>
                    </a:moveTo>
                    <a:cubicBezTo>
                      <a:pt x="1205928" y="1214293"/>
                      <a:pt x="1214007" y="1206214"/>
                      <a:pt x="1223962" y="1206214"/>
                    </a:cubicBezTo>
                    <a:cubicBezTo>
                      <a:pt x="1233917" y="1206214"/>
                      <a:pt x="1241996" y="1214293"/>
                      <a:pt x="1241996" y="1224248"/>
                    </a:cubicBezTo>
                    <a:cubicBezTo>
                      <a:pt x="1241996" y="1234203"/>
                      <a:pt x="1233917" y="1242282"/>
                      <a:pt x="1223962" y="1242282"/>
                    </a:cubicBezTo>
                    <a:cubicBezTo>
                      <a:pt x="1214007" y="1242282"/>
                      <a:pt x="1205928" y="1234203"/>
                      <a:pt x="1205928" y="1224248"/>
                    </a:cubicBezTo>
                    <a:close/>
                    <a:moveTo>
                      <a:pt x="1269428" y="1224248"/>
                    </a:moveTo>
                    <a:cubicBezTo>
                      <a:pt x="1269428" y="1214293"/>
                      <a:pt x="1277507" y="1206214"/>
                      <a:pt x="1287462" y="1206214"/>
                    </a:cubicBezTo>
                    <a:cubicBezTo>
                      <a:pt x="1297417" y="1206214"/>
                      <a:pt x="1305496" y="1214293"/>
                      <a:pt x="1305496" y="1224248"/>
                    </a:cubicBezTo>
                    <a:cubicBezTo>
                      <a:pt x="1305496" y="1234203"/>
                      <a:pt x="1297417" y="1242282"/>
                      <a:pt x="1287462" y="1242282"/>
                    </a:cubicBezTo>
                    <a:cubicBezTo>
                      <a:pt x="1277507" y="1242282"/>
                      <a:pt x="1269428" y="1234203"/>
                      <a:pt x="1269428" y="1224248"/>
                    </a:cubicBezTo>
                    <a:close/>
                    <a:moveTo>
                      <a:pt x="1332928" y="1224248"/>
                    </a:moveTo>
                    <a:cubicBezTo>
                      <a:pt x="1332928" y="1214293"/>
                      <a:pt x="1341007" y="1206214"/>
                      <a:pt x="1350962" y="1206214"/>
                    </a:cubicBezTo>
                    <a:cubicBezTo>
                      <a:pt x="1360917" y="1206214"/>
                      <a:pt x="1368996" y="1214293"/>
                      <a:pt x="1368996" y="1224248"/>
                    </a:cubicBezTo>
                    <a:cubicBezTo>
                      <a:pt x="1368996" y="1234203"/>
                      <a:pt x="1360917" y="1242282"/>
                      <a:pt x="1350962" y="1242282"/>
                    </a:cubicBezTo>
                    <a:cubicBezTo>
                      <a:pt x="1341007" y="1242282"/>
                      <a:pt x="1332928" y="1234203"/>
                      <a:pt x="1332928" y="1224248"/>
                    </a:cubicBezTo>
                    <a:close/>
                    <a:moveTo>
                      <a:pt x="1396428" y="1224248"/>
                    </a:moveTo>
                    <a:cubicBezTo>
                      <a:pt x="1396428" y="1214293"/>
                      <a:pt x="1404507" y="1206214"/>
                      <a:pt x="1414462" y="1206214"/>
                    </a:cubicBezTo>
                    <a:cubicBezTo>
                      <a:pt x="1424417" y="1206214"/>
                      <a:pt x="1432496" y="1214293"/>
                      <a:pt x="1432496" y="1224248"/>
                    </a:cubicBezTo>
                    <a:cubicBezTo>
                      <a:pt x="1432496" y="1234203"/>
                      <a:pt x="1424417" y="1242282"/>
                      <a:pt x="1414462" y="1242282"/>
                    </a:cubicBezTo>
                    <a:cubicBezTo>
                      <a:pt x="1404507" y="1242282"/>
                      <a:pt x="1396428" y="1234203"/>
                      <a:pt x="1396428" y="1224248"/>
                    </a:cubicBezTo>
                    <a:close/>
                    <a:moveTo>
                      <a:pt x="1459928" y="1224248"/>
                    </a:moveTo>
                    <a:cubicBezTo>
                      <a:pt x="1459928" y="1214293"/>
                      <a:pt x="1468007" y="1206214"/>
                      <a:pt x="1477962" y="1206214"/>
                    </a:cubicBezTo>
                    <a:cubicBezTo>
                      <a:pt x="1487917" y="1206214"/>
                      <a:pt x="1495996" y="1214293"/>
                      <a:pt x="1495996" y="1224248"/>
                    </a:cubicBezTo>
                    <a:cubicBezTo>
                      <a:pt x="1495996" y="1234203"/>
                      <a:pt x="1487917" y="1242282"/>
                      <a:pt x="1477962" y="1242282"/>
                    </a:cubicBezTo>
                    <a:cubicBezTo>
                      <a:pt x="1468007" y="1242282"/>
                      <a:pt x="1459928" y="1234203"/>
                      <a:pt x="1459928" y="1224248"/>
                    </a:cubicBezTo>
                    <a:close/>
                    <a:moveTo>
                      <a:pt x="1523428" y="1224248"/>
                    </a:moveTo>
                    <a:cubicBezTo>
                      <a:pt x="1523428" y="1214293"/>
                      <a:pt x="1531507" y="1206214"/>
                      <a:pt x="1541462" y="1206214"/>
                    </a:cubicBezTo>
                    <a:cubicBezTo>
                      <a:pt x="1551417" y="1206214"/>
                      <a:pt x="1559496" y="1214293"/>
                      <a:pt x="1559496" y="1224248"/>
                    </a:cubicBezTo>
                    <a:cubicBezTo>
                      <a:pt x="1559496" y="1234203"/>
                      <a:pt x="1551417" y="1242282"/>
                      <a:pt x="1541462" y="1242282"/>
                    </a:cubicBezTo>
                    <a:cubicBezTo>
                      <a:pt x="1531507" y="1242282"/>
                      <a:pt x="1523428" y="1234203"/>
                      <a:pt x="1523428" y="1224248"/>
                    </a:cubicBezTo>
                    <a:close/>
                    <a:moveTo>
                      <a:pt x="1586642" y="1224248"/>
                    </a:moveTo>
                    <a:cubicBezTo>
                      <a:pt x="1586642" y="1214135"/>
                      <a:pt x="1594850" y="1205928"/>
                      <a:pt x="1604962" y="1205928"/>
                    </a:cubicBezTo>
                    <a:cubicBezTo>
                      <a:pt x="1615075" y="1205928"/>
                      <a:pt x="1623282" y="1214135"/>
                      <a:pt x="1623282" y="1224248"/>
                    </a:cubicBezTo>
                    <a:cubicBezTo>
                      <a:pt x="1623282" y="1234360"/>
                      <a:pt x="1615075" y="1242568"/>
                      <a:pt x="1604962" y="1242568"/>
                    </a:cubicBezTo>
                    <a:cubicBezTo>
                      <a:pt x="1594850" y="1242568"/>
                      <a:pt x="1586642" y="1234360"/>
                      <a:pt x="1586642" y="1224248"/>
                    </a:cubicBezTo>
                    <a:close/>
                    <a:moveTo>
                      <a:pt x="1650142" y="1224248"/>
                    </a:moveTo>
                    <a:cubicBezTo>
                      <a:pt x="1650142" y="1214135"/>
                      <a:pt x="1658350" y="1205928"/>
                      <a:pt x="1668462" y="1205928"/>
                    </a:cubicBezTo>
                    <a:cubicBezTo>
                      <a:pt x="1678575" y="1205928"/>
                      <a:pt x="1686782" y="1214135"/>
                      <a:pt x="1686782" y="1224248"/>
                    </a:cubicBezTo>
                    <a:cubicBezTo>
                      <a:pt x="1686782" y="1234360"/>
                      <a:pt x="1678575" y="1242568"/>
                      <a:pt x="1668462" y="1242568"/>
                    </a:cubicBezTo>
                    <a:cubicBezTo>
                      <a:pt x="1658350" y="1242568"/>
                      <a:pt x="1650142" y="1234360"/>
                      <a:pt x="1650142" y="1224248"/>
                    </a:cubicBezTo>
                    <a:close/>
                    <a:moveTo>
                      <a:pt x="1713642" y="1224248"/>
                    </a:moveTo>
                    <a:cubicBezTo>
                      <a:pt x="1713642" y="1214135"/>
                      <a:pt x="1721850" y="1205928"/>
                      <a:pt x="1731962" y="1205928"/>
                    </a:cubicBezTo>
                    <a:cubicBezTo>
                      <a:pt x="1742075" y="1205928"/>
                      <a:pt x="1750282" y="1214135"/>
                      <a:pt x="1750282" y="1224248"/>
                    </a:cubicBezTo>
                    <a:cubicBezTo>
                      <a:pt x="1750282" y="1234360"/>
                      <a:pt x="1742075" y="1242568"/>
                      <a:pt x="1731962" y="1242568"/>
                    </a:cubicBezTo>
                    <a:cubicBezTo>
                      <a:pt x="1721850" y="1242568"/>
                      <a:pt x="1713642" y="1234360"/>
                      <a:pt x="1713642" y="1224248"/>
                    </a:cubicBezTo>
                    <a:close/>
                    <a:moveTo>
                      <a:pt x="1777142" y="1224248"/>
                    </a:moveTo>
                    <a:cubicBezTo>
                      <a:pt x="1777142" y="1214135"/>
                      <a:pt x="1785350" y="1205928"/>
                      <a:pt x="1795462" y="1205928"/>
                    </a:cubicBezTo>
                    <a:cubicBezTo>
                      <a:pt x="1805575" y="1205928"/>
                      <a:pt x="1813782" y="1214135"/>
                      <a:pt x="1813782" y="1224248"/>
                    </a:cubicBezTo>
                    <a:cubicBezTo>
                      <a:pt x="1813782" y="1234360"/>
                      <a:pt x="1805575" y="1242568"/>
                      <a:pt x="1795462" y="1242568"/>
                    </a:cubicBezTo>
                    <a:cubicBezTo>
                      <a:pt x="1785350" y="1242568"/>
                      <a:pt x="1777142" y="1234360"/>
                      <a:pt x="1777142" y="1224248"/>
                    </a:cubicBezTo>
                    <a:close/>
                    <a:moveTo>
                      <a:pt x="1840642" y="1224248"/>
                    </a:moveTo>
                    <a:cubicBezTo>
                      <a:pt x="1840642" y="1214135"/>
                      <a:pt x="1848850" y="1205928"/>
                      <a:pt x="1858962" y="1205928"/>
                    </a:cubicBezTo>
                    <a:cubicBezTo>
                      <a:pt x="1869075" y="1205928"/>
                      <a:pt x="1877282" y="1214135"/>
                      <a:pt x="1877282" y="1224248"/>
                    </a:cubicBezTo>
                    <a:cubicBezTo>
                      <a:pt x="1877282" y="1234360"/>
                      <a:pt x="1869075" y="1242568"/>
                      <a:pt x="1858962" y="1242568"/>
                    </a:cubicBezTo>
                    <a:cubicBezTo>
                      <a:pt x="1848850" y="1242568"/>
                      <a:pt x="1840642" y="1234360"/>
                      <a:pt x="1840642" y="1224248"/>
                    </a:cubicBezTo>
                    <a:close/>
                    <a:moveTo>
                      <a:pt x="1903857" y="1224248"/>
                    </a:moveTo>
                    <a:cubicBezTo>
                      <a:pt x="1903857" y="1213978"/>
                      <a:pt x="1912192" y="1205642"/>
                      <a:pt x="1922462" y="1205642"/>
                    </a:cubicBezTo>
                    <a:cubicBezTo>
                      <a:pt x="1932732" y="1205642"/>
                      <a:pt x="1941068" y="1213978"/>
                      <a:pt x="1941068" y="1224248"/>
                    </a:cubicBezTo>
                    <a:cubicBezTo>
                      <a:pt x="1941068" y="1234518"/>
                      <a:pt x="1932732" y="1242853"/>
                      <a:pt x="1922462" y="1242853"/>
                    </a:cubicBezTo>
                    <a:cubicBezTo>
                      <a:pt x="1912192" y="1242853"/>
                      <a:pt x="1903857" y="1234518"/>
                      <a:pt x="1903857" y="1224248"/>
                    </a:cubicBezTo>
                    <a:close/>
                    <a:moveTo>
                      <a:pt x="1967357" y="1224248"/>
                    </a:moveTo>
                    <a:cubicBezTo>
                      <a:pt x="1967357" y="1213978"/>
                      <a:pt x="1975692" y="1205642"/>
                      <a:pt x="1985962" y="1205642"/>
                    </a:cubicBezTo>
                    <a:cubicBezTo>
                      <a:pt x="1996232" y="1205642"/>
                      <a:pt x="2004568" y="1213978"/>
                      <a:pt x="2004568" y="1224248"/>
                    </a:cubicBezTo>
                    <a:cubicBezTo>
                      <a:pt x="2004568" y="1234518"/>
                      <a:pt x="1996232" y="1242853"/>
                      <a:pt x="1985962" y="1242853"/>
                    </a:cubicBezTo>
                    <a:cubicBezTo>
                      <a:pt x="1975692" y="1242853"/>
                      <a:pt x="1967357" y="1234518"/>
                      <a:pt x="1967357" y="1224248"/>
                    </a:cubicBezTo>
                    <a:close/>
                    <a:moveTo>
                      <a:pt x="2030857" y="1224248"/>
                    </a:moveTo>
                    <a:cubicBezTo>
                      <a:pt x="2030857" y="1213978"/>
                      <a:pt x="2039192" y="1205642"/>
                      <a:pt x="2049462" y="1205642"/>
                    </a:cubicBezTo>
                    <a:cubicBezTo>
                      <a:pt x="2059732" y="1205642"/>
                      <a:pt x="2068068" y="1213978"/>
                      <a:pt x="2068068" y="1224248"/>
                    </a:cubicBezTo>
                    <a:cubicBezTo>
                      <a:pt x="2068068" y="1234518"/>
                      <a:pt x="2059732" y="1242853"/>
                      <a:pt x="2049462" y="1242853"/>
                    </a:cubicBezTo>
                    <a:cubicBezTo>
                      <a:pt x="2039192" y="1242853"/>
                      <a:pt x="2030857" y="1234518"/>
                      <a:pt x="2030857" y="1224248"/>
                    </a:cubicBezTo>
                    <a:close/>
                    <a:moveTo>
                      <a:pt x="2094357" y="1224248"/>
                    </a:moveTo>
                    <a:cubicBezTo>
                      <a:pt x="2094357" y="1213978"/>
                      <a:pt x="2102692" y="1205642"/>
                      <a:pt x="2112962" y="1205642"/>
                    </a:cubicBezTo>
                    <a:cubicBezTo>
                      <a:pt x="2123232" y="1205642"/>
                      <a:pt x="2131568" y="1213978"/>
                      <a:pt x="2131568" y="1224248"/>
                    </a:cubicBezTo>
                    <a:cubicBezTo>
                      <a:pt x="2131568" y="1234518"/>
                      <a:pt x="2123232" y="1242853"/>
                      <a:pt x="2112962" y="1242853"/>
                    </a:cubicBezTo>
                    <a:cubicBezTo>
                      <a:pt x="2102692" y="1242853"/>
                      <a:pt x="2094357" y="1234518"/>
                      <a:pt x="2094357" y="1224248"/>
                    </a:cubicBezTo>
                    <a:close/>
                    <a:moveTo>
                      <a:pt x="2157857" y="1224248"/>
                    </a:moveTo>
                    <a:cubicBezTo>
                      <a:pt x="2157857" y="1213978"/>
                      <a:pt x="2166192" y="1205642"/>
                      <a:pt x="2176462" y="1205642"/>
                    </a:cubicBezTo>
                    <a:cubicBezTo>
                      <a:pt x="2186732" y="1205642"/>
                      <a:pt x="2195068" y="1213978"/>
                      <a:pt x="2195068" y="1224248"/>
                    </a:cubicBezTo>
                    <a:cubicBezTo>
                      <a:pt x="2195068" y="1234518"/>
                      <a:pt x="2186732" y="1242853"/>
                      <a:pt x="2176462" y="1242853"/>
                    </a:cubicBezTo>
                    <a:cubicBezTo>
                      <a:pt x="2166192" y="1242853"/>
                      <a:pt x="2157857" y="1234518"/>
                      <a:pt x="2157857" y="1224248"/>
                    </a:cubicBezTo>
                    <a:close/>
                    <a:moveTo>
                      <a:pt x="2222785" y="1224248"/>
                    </a:moveTo>
                    <a:cubicBezTo>
                      <a:pt x="2222785" y="1214766"/>
                      <a:pt x="2230481" y="1207071"/>
                      <a:pt x="2239962" y="1207071"/>
                    </a:cubicBezTo>
                    <a:cubicBezTo>
                      <a:pt x="2249444" y="1207071"/>
                      <a:pt x="2257139" y="1214766"/>
                      <a:pt x="2257139" y="1224248"/>
                    </a:cubicBezTo>
                    <a:cubicBezTo>
                      <a:pt x="2257139" y="1233729"/>
                      <a:pt x="2249444" y="1241425"/>
                      <a:pt x="2239962" y="1241425"/>
                    </a:cubicBezTo>
                    <a:cubicBezTo>
                      <a:pt x="2230481" y="1241425"/>
                      <a:pt x="2222785" y="1233729"/>
                      <a:pt x="2222785" y="1224248"/>
                    </a:cubicBezTo>
                    <a:close/>
                    <a:moveTo>
                      <a:pt x="2286285" y="1224248"/>
                    </a:moveTo>
                    <a:cubicBezTo>
                      <a:pt x="2286285" y="1214766"/>
                      <a:pt x="2293981" y="1207071"/>
                      <a:pt x="2303462" y="1207071"/>
                    </a:cubicBezTo>
                    <a:cubicBezTo>
                      <a:pt x="2312944" y="1207071"/>
                      <a:pt x="2320639" y="1214766"/>
                      <a:pt x="2320639" y="1224248"/>
                    </a:cubicBezTo>
                    <a:cubicBezTo>
                      <a:pt x="2320639" y="1233729"/>
                      <a:pt x="2312944" y="1241425"/>
                      <a:pt x="2303462" y="1241425"/>
                    </a:cubicBezTo>
                    <a:cubicBezTo>
                      <a:pt x="2293981" y="1241425"/>
                      <a:pt x="2286285" y="1233729"/>
                      <a:pt x="2286285" y="1224248"/>
                    </a:cubicBezTo>
                    <a:close/>
                    <a:moveTo>
                      <a:pt x="2349500" y="1224248"/>
                    </a:moveTo>
                    <a:cubicBezTo>
                      <a:pt x="2349500" y="1214608"/>
                      <a:pt x="2357323" y="1206785"/>
                      <a:pt x="2366962" y="1206785"/>
                    </a:cubicBezTo>
                    <a:cubicBezTo>
                      <a:pt x="2376601" y="1206785"/>
                      <a:pt x="2384425" y="1214608"/>
                      <a:pt x="2384425" y="1224248"/>
                    </a:cubicBezTo>
                    <a:cubicBezTo>
                      <a:pt x="2384425" y="1233887"/>
                      <a:pt x="2376601" y="1241710"/>
                      <a:pt x="2366962" y="1241710"/>
                    </a:cubicBezTo>
                    <a:cubicBezTo>
                      <a:pt x="2357323" y="1241710"/>
                      <a:pt x="2349500" y="1233887"/>
                      <a:pt x="2349500" y="1224248"/>
                    </a:cubicBezTo>
                    <a:close/>
                    <a:moveTo>
                      <a:pt x="2413000" y="1224248"/>
                    </a:moveTo>
                    <a:cubicBezTo>
                      <a:pt x="2413000" y="1214608"/>
                      <a:pt x="2420823" y="1206785"/>
                      <a:pt x="2430462" y="1206785"/>
                    </a:cubicBezTo>
                    <a:cubicBezTo>
                      <a:pt x="2440101" y="1206785"/>
                      <a:pt x="2447925" y="1214608"/>
                      <a:pt x="2447925" y="1224248"/>
                    </a:cubicBezTo>
                    <a:cubicBezTo>
                      <a:pt x="2447925" y="1233887"/>
                      <a:pt x="2440101" y="1241710"/>
                      <a:pt x="2430462" y="1241710"/>
                    </a:cubicBezTo>
                    <a:cubicBezTo>
                      <a:pt x="2420823" y="1241710"/>
                      <a:pt x="2413000" y="1233887"/>
                      <a:pt x="2413000" y="1224248"/>
                    </a:cubicBezTo>
                    <a:close/>
                    <a:moveTo>
                      <a:pt x="0" y="1287748"/>
                    </a:moveTo>
                    <a:cubicBezTo>
                      <a:pt x="0" y="1278108"/>
                      <a:pt x="7823" y="1270285"/>
                      <a:pt x="17462" y="1270285"/>
                    </a:cubicBezTo>
                    <a:cubicBezTo>
                      <a:pt x="27101" y="1270285"/>
                      <a:pt x="34925" y="1278108"/>
                      <a:pt x="34925" y="1287748"/>
                    </a:cubicBezTo>
                    <a:cubicBezTo>
                      <a:pt x="34925" y="1297387"/>
                      <a:pt x="27101" y="1305210"/>
                      <a:pt x="17462" y="1305210"/>
                    </a:cubicBezTo>
                    <a:cubicBezTo>
                      <a:pt x="7823" y="1305210"/>
                      <a:pt x="0" y="1297387"/>
                      <a:pt x="0" y="1287748"/>
                    </a:cubicBezTo>
                    <a:close/>
                    <a:moveTo>
                      <a:pt x="63500" y="1287748"/>
                    </a:moveTo>
                    <a:cubicBezTo>
                      <a:pt x="63500" y="1278108"/>
                      <a:pt x="71323" y="1270285"/>
                      <a:pt x="80962" y="1270285"/>
                    </a:cubicBezTo>
                    <a:cubicBezTo>
                      <a:pt x="90601" y="1270285"/>
                      <a:pt x="98425" y="1278108"/>
                      <a:pt x="98425" y="1287748"/>
                    </a:cubicBezTo>
                    <a:cubicBezTo>
                      <a:pt x="98425" y="1297387"/>
                      <a:pt x="90601" y="1305210"/>
                      <a:pt x="80962" y="1305210"/>
                    </a:cubicBezTo>
                    <a:cubicBezTo>
                      <a:pt x="71323" y="1305210"/>
                      <a:pt x="63500" y="1297387"/>
                      <a:pt x="63500" y="1287748"/>
                    </a:cubicBezTo>
                    <a:close/>
                    <a:moveTo>
                      <a:pt x="127000" y="1287748"/>
                    </a:moveTo>
                    <a:cubicBezTo>
                      <a:pt x="127000" y="1278108"/>
                      <a:pt x="134823" y="1270285"/>
                      <a:pt x="144462" y="1270285"/>
                    </a:cubicBezTo>
                    <a:cubicBezTo>
                      <a:pt x="154101" y="1270285"/>
                      <a:pt x="161925" y="1278108"/>
                      <a:pt x="161925" y="1287748"/>
                    </a:cubicBezTo>
                    <a:cubicBezTo>
                      <a:pt x="161925" y="1297387"/>
                      <a:pt x="154101" y="1305210"/>
                      <a:pt x="144462" y="1305210"/>
                    </a:cubicBezTo>
                    <a:cubicBezTo>
                      <a:pt x="134823" y="1305210"/>
                      <a:pt x="127000" y="1297387"/>
                      <a:pt x="127000" y="1287748"/>
                    </a:cubicBezTo>
                    <a:close/>
                    <a:moveTo>
                      <a:pt x="190500" y="1287748"/>
                    </a:moveTo>
                    <a:cubicBezTo>
                      <a:pt x="190500" y="1278108"/>
                      <a:pt x="198323" y="1270285"/>
                      <a:pt x="207962" y="1270285"/>
                    </a:cubicBezTo>
                    <a:cubicBezTo>
                      <a:pt x="217601" y="1270285"/>
                      <a:pt x="225425" y="1278108"/>
                      <a:pt x="225425" y="1287748"/>
                    </a:cubicBezTo>
                    <a:cubicBezTo>
                      <a:pt x="225425" y="1297387"/>
                      <a:pt x="217601" y="1305210"/>
                      <a:pt x="207962" y="1305210"/>
                    </a:cubicBezTo>
                    <a:cubicBezTo>
                      <a:pt x="198323" y="1305210"/>
                      <a:pt x="190500" y="1297387"/>
                      <a:pt x="190500" y="1287748"/>
                    </a:cubicBezTo>
                    <a:close/>
                    <a:moveTo>
                      <a:pt x="253714" y="1287748"/>
                    </a:moveTo>
                    <a:cubicBezTo>
                      <a:pt x="253714" y="1277951"/>
                      <a:pt x="261665" y="1270000"/>
                      <a:pt x="271462" y="1270000"/>
                    </a:cubicBezTo>
                    <a:cubicBezTo>
                      <a:pt x="281259" y="1270000"/>
                      <a:pt x="289210" y="1277951"/>
                      <a:pt x="289210" y="1287748"/>
                    </a:cubicBezTo>
                    <a:cubicBezTo>
                      <a:pt x="289210" y="1297545"/>
                      <a:pt x="281259" y="1305496"/>
                      <a:pt x="271462" y="1305496"/>
                    </a:cubicBezTo>
                    <a:cubicBezTo>
                      <a:pt x="261665" y="1305496"/>
                      <a:pt x="253714" y="1297545"/>
                      <a:pt x="253714" y="1287748"/>
                    </a:cubicBezTo>
                    <a:close/>
                    <a:moveTo>
                      <a:pt x="317214" y="1287748"/>
                    </a:moveTo>
                    <a:cubicBezTo>
                      <a:pt x="317214" y="1277951"/>
                      <a:pt x="325165" y="1270000"/>
                      <a:pt x="334962" y="1270000"/>
                    </a:cubicBezTo>
                    <a:cubicBezTo>
                      <a:pt x="344759" y="1270000"/>
                      <a:pt x="352710" y="1277951"/>
                      <a:pt x="352710" y="1287748"/>
                    </a:cubicBezTo>
                    <a:cubicBezTo>
                      <a:pt x="352710" y="1297545"/>
                      <a:pt x="344759" y="1305496"/>
                      <a:pt x="334962" y="1305496"/>
                    </a:cubicBezTo>
                    <a:cubicBezTo>
                      <a:pt x="325165" y="1305496"/>
                      <a:pt x="317214" y="1297545"/>
                      <a:pt x="317214" y="1287748"/>
                    </a:cubicBezTo>
                    <a:close/>
                    <a:moveTo>
                      <a:pt x="380714" y="1287748"/>
                    </a:moveTo>
                    <a:cubicBezTo>
                      <a:pt x="380714" y="1277951"/>
                      <a:pt x="388665" y="1270000"/>
                      <a:pt x="398462" y="1270000"/>
                    </a:cubicBezTo>
                    <a:cubicBezTo>
                      <a:pt x="408259" y="1270000"/>
                      <a:pt x="416210" y="1277951"/>
                      <a:pt x="416210" y="1287748"/>
                    </a:cubicBezTo>
                    <a:cubicBezTo>
                      <a:pt x="416210" y="1297545"/>
                      <a:pt x="408259" y="1305496"/>
                      <a:pt x="398462" y="1305496"/>
                    </a:cubicBezTo>
                    <a:cubicBezTo>
                      <a:pt x="388665" y="1305496"/>
                      <a:pt x="380714" y="1297545"/>
                      <a:pt x="380714" y="1287748"/>
                    </a:cubicBezTo>
                    <a:close/>
                    <a:moveTo>
                      <a:pt x="444214" y="1287748"/>
                    </a:moveTo>
                    <a:cubicBezTo>
                      <a:pt x="444214" y="1277951"/>
                      <a:pt x="452165" y="1270000"/>
                      <a:pt x="461962" y="1270000"/>
                    </a:cubicBezTo>
                    <a:cubicBezTo>
                      <a:pt x="471759" y="1270000"/>
                      <a:pt x="479710" y="1277951"/>
                      <a:pt x="479710" y="1287748"/>
                    </a:cubicBezTo>
                    <a:cubicBezTo>
                      <a:pt x="479710" y="1297545"/>
                      <a:pt x="471759" y="1305496"/>
                      <a:pt x="461962" y="1305496"/>
                    </a:cubicBezTo>
                    <a:cubicBezTo>
                      <a:pt x="452165" y="1305496"/>
                      <a:pt x="444214" y="1297545"/>
                      <a:pt x="444214" y="1287748"/>
                    </a:cubicBezTo>
                    <a:close/>
                    <a:moveTo>
                      <a:pt x="507714" y="1287748"/>
                    </a:moveTo>
                    <a:cubicBezTo>
                      <a:pt x="507714" y="1277951"/>
                      <a:pt x="515665" y="1270000"/>
                      <a:pt x="525462" y="1270000"/>
                    </a:cubicBezTo>
                    <a:cubicBezTo>
                      <a:pt x="535259" y="1270000"/>
                      <a:pt x="543210" y="1277951"/>
                      <a:pt x="543210" y="1287748"/>
                    </a:cubicBezTo>
                    <a:cubicBezTo>
                      <a:pt x="543210" y="1297545"/>
                      <a:pt x="535259" y="1305496"/>
                      <a:pt x="525462" y="1305496"/>
                    </a:cubicBezTo>
                    <a:cubicBezTo>
                      <a:pt x="515665" y="1305496"/>
                      <a:pt x="507714" y="1297545"/>
                      <a:pt x="507714" y="1287748"/>
                    </a:cubicBezTo>
                    <a:close/>
                    <a:moveTo>
                      <a:pt x="571214" y="1287748"/>
                    </a:moveTo>
                    <a:cubicBezTo>
                      <a:pt x="571214" y="1277951"/>
                      <a:pt x="579165" y="1270000"/>
                      <a:pt x="588962" y="1270000"/>
                    </a:cubicBezTo>
                    <a:cubicBezTo>
                      <a:pt x="598759" y="1270000"/>
                      <a:pt x="606710" y="1277951"/>
                      <a:pt x="606710" y="1287748"/>
                    </a:cubicBezTo>
                    <a:cubicBezTo>
                      <a:pt x="606710" y="1297545"/>
                      <a:pt x="598759" y="1305496"/>
                      <a:pt x="588962" y="1305496"/>
                    </a:cubicBezTo>
                    <a:cubicBezTo>
                      <a:pt x="579165" y="1305496"/>
                      <a:pt x="571214" y="1297545"/>
                      <a:pt x="571214" y="1287748"/>
                    </a:cubicBezTo>
                    <a:close/>
                    <a:moveTo>
                      <a:pt x="634714" y="1287748"/>
                    </a:moveTo>
                    <a:cubicBezTo>
                      <a:pt x="634714" y="1277951"/>
                      <a:pt x="642665" y="1270000"/>
                      <a:pt x="652462" y="1270000"/>
                    </a:cubicBezTo>
                    <a:cubicBezTo>
                      <a:pt x="662259" y="1270000"/>
                      <a:pt x="670210" y="1277951"/>
                      <a:pt x="670210" y="1287748"/>
                    </a:cubicBezTo>
                    <a:cubicBezTo>
                      <a:pt x="670210" y="1297545"/>
                      <a:pt x="662259" y="1305496"/>
                      <a:pt x="652462" y="1305496"/>
                    </a:cubicBezTo>
                    <a:cubicBezTo>
                      <a:pt x="642665" y="1305496"/>
                      <a:pt x="634714" y="1297545"/>
                      <a:pt x="634714" y="1287748"/>
                    </a:cubicBezTo>
                    <a:close/>
                    <a:moveTo>
                      <a:pt x="698214" y="1287748"/>
                    </a:moveTo>
                    <a:cubicBezTo>
                      <a:pt x="698214" y="1277951"/>
                      <a:pt x="706165" y="1270000"/>
                      <a:pt x="715962" y="1270000"/>
                    </a:cubicBezTo>
                    <a:cubicBezTo>
                      <a:pt x="725759" y="1270000"/>
                      <a:pt x="733710" y="1277951"/>
                      <a:pt x="733710" y="1287748"/>
                    </a:cubicBezTo>
                    <a:cubicBezTo>
                      <a:pt x="733710" y="1297545"/>
                      <a:pt x="725759" y="1305496"/>
                      <a:pt x="715962" y="1305496"/>
                    </a:cubicBezTo>
                    <a:cubicBezTo>
                      <a:pt x="706165" y="1305496"/>
                      <a:pt x="698214" y="1297545"/>
                      <a:pt x="698214" y="1287748"/>
                    </a:cubicBezTo>
                    <a:close/>
                    <a:moveTo>
                      <a:pt x="761714" y="1287748"/>
                    </a:moveTo>
                    <a:cubicBezTo>
                      <a:pt x="761714" y="1277951"/>
                      <a:pt x="769665" y="1270000"/>
                      <a:pt x="779462" y="1270000"/>
                    </a:cubicBezTo>
                    <a:cubicBezTo>
                      <a:pt x="789259" y="1270000"/>
                      <a:pt x="797210" y="1277951"/>
                      <a:pt x="797210" y="1287748"/>
                    </a:cubicBezTo>
                    <a:cubicBezTo>
                      <a:pt x="797210" y="1297545"/>
                      <a:pt x="789259" y="1305496"/>
                      <a:pt x="779462" y="1305496"/>
                    </a:cubicBezTo>
                    <a:cubicBezTo>
                      <a:pt x="769665" y="1305496"/>
                      <a:pt x="761714" y="1297545"/>
                      <a:pt x="761714" y="1287748"/>
                    </a:cubicBezTo>
                    <a:close/>
                    <a:moveTo>
                      <a:pt x="825214" y="1287748"/>
                    </a:moveTo>
                    <a:cubicBezTo>
                      <a:pt x="825214" y="1277951"/>
                      <a:pt x="833165" y="1270000"/>
                      <a:pt x="842962" y="1270000"/>
                    </a:cubicBezTo>
                    <a:cubicBezTo>
                      <a:pt x="852759" y="1270000"/>
                      <a:pt x="860710" y="1277951"/>
                      <a:pt x="860710" y="1287748"/>
                    </a:cubicBezTo>
                    <a:cubicBezTo>
                      <a:pt x="860710" y="1297545"/>
                      <a:pt x="852759" y="1305496"/>
                      <a:pt x="842962" y="1305496"/>
                    </a:cubicBezTo>
                    <a:cubicBezTo>
                      <a:pt x="833165" y="1305496"/>
                      <a:pt x="825214" y="1297545"/>
                      <a:pt x="825214" y="1287748"/>
                    </a:cubicBezTo>
                    <a:close/>
                    <a:moveTo>
                      <a:pt x="888714" y="1287748"/>
                    </a:moveTo>
                    <a:cubicBezTo>
                      <a:pt x="888714" y="1277951"/>
                      <a:pt x="896665" y="1270000"/>
                      <a:pt x="906462" y="1270000"/>
                    </a:cubicBezTo>
                    <a:cubicBezTo>
                      <a:pt x="916259" y="1270000"/>
                      <a:pt x="924210" y="1277951"/>
                      <a:pt x="924210" y="1287748"/>
                    </a:cubicBezTo>
                    <a:cubicBezTo>
                      <a:pt x="924210" y="1297545"/>
                      <a:pt x="916259" y="1305496"/>
                      <a:pt x="906462" y="1305496"/>
                    </a:cubicBezTo>
                    <a:cubicBezTo>
                      <a:pt x="896665" y="1305496"/>
                      <a:pt x="888714" y="1297545"/>
                      <a:pt x="888714" y="1287748"/>
                    </a:cubicBezTo>
                    <a:close/>
                    <a:moveTo>
                      <a:pt x="952214" y="1287748"/>
                    </a:moveTo>
                    <a:cubicBezTo>
                      <a:pt x="952214" y="1277951"/>
                      <a:pt x="960165" y="1270000"/>
                      <a:pt x="969962" y="1270000"/>
                    </a:cubicBezTo>
                    <a:cubicBezTo>
                      <a:pt x="979759" y="1270000"/>
                      <a:pt x="987710" y="1277951"/>
                      <a:pt x="987710" y="1287748"/>
                    </a:cubicBezTo>
                    <a:cubicBezTo>
                      <a:pt x="987710" y="1297545"/>
                      <a:pt x="979759" y="1305496"/>
                      <a:pt x="969962" y="1305496"/>
                    </a:cubicBezTo>
                    <a:cubicBezTo>
                      <a:pt x="960165" y="1305496"/>
                      <a:pt x="952214" y="1297545"/>
                      <a:pt x="952214" y="1287748"/>
                    </a:cubicBezTo>
                    <a:close/>
                    <a:moveTo>
                      <a:pt x="1015714" y="1287748"/>
                    </a:moveTo>
                    <a:cubicBezTo>
                      <a:pt x="1015714" y="1277951"/>
                      <a:pt x="1023665" y="1270000"/>
                      <a:pt x="1033462" y="1270000"/>
                    </a:cubicBezTo>
                    <a:cubicBezTo>
                      <a:pt x="1043259" y="1270000"/>
                      <a:pt x="1051210" y="1277951"/>
                      <a:pt x="1051210" y="1287748"/>
                    </a:cubicBezTo>
                    <a:cubicBezTo>
                      <a:pt x="1051210" y="1297545"/>
                      <a:pt x="1043259" y="1305496"/>
                      <a:pt x="1033462" y="1305496"/>
                    </a:cubicBezTo>
                    <a:cubicBezTo>
                      <a:pt x="1023665" y="1305496"/>
                      <a:pt x="1015714" y="1297545"/>
                      <a:pt x="1015714" y="1287748"/>
                    </a:cubicBezTo>
                    <a:close/>
                    <a:moveTo>
                      <a:pt x="1078928" y="1287748"/>
                    </a:moveTo>
                    <a:cubicBezTo>
                      <a:pt x="1078928" y="1277793"/>
                      <a:pt x="1087007" y="1269714"/>
                      <a:pt x="1096962" y="1269714"/>
                    </a:cubicBezTo>
                    <a:cubicBezTo>
                      <a:pt x="1106917" y="1269714"/>
                      <a:pt x="1114996" y="1277793"/>
                      <a:pt x="1114996" y="1287748"/>
                    </a:cubicBezTo>
                    <a:cubicBezTo>
                      <a:pt x="1114996" y="1297703"/>
                      <a:pt x="1106917" y="1305782"/>
                      <a:pt x="1096962" y="1305782"/>
                    </a:cubicBezTo>
                    <a:cubicBezTo>
                      <a:pt x="1087007" y="1305782"/>
                      <a:pt x="1078928" y="1297703"/>
                      <a:pt x="1078928" y="1287748"/>
                    </a:cubicBezTo>
                    <a:close/>
                    <a:moveTo>
                      <a:pt x="1142428" y="1287748"/>
                    </a:moveTo>
                    <a:cubicBezTo>
                      <a:pt x="1142428" y="1277793"/>
                      <a:pt x="1150507" y="1269714"/>
                      <a:pt x="1160462" y="1269714"/>
                    </a:cubicBezTo>
                    <a:cubicBezTo>
                      <a:pt x="1170417" y="1269714"/>
                      <a:pt x="1178496" y="1277793"/>
                      <a:pt x="1178496" y="1287748"/>
                    </a:cubicBezTo>
                    <a:cubicBezTo>
                      <a:pt x="1178496" y="1297703"/>
                      <a:pt x="1170417" y="1305782"/>
                      <a:pt x="1160462" y="1305782"/>
                    </a:cubicBezTo>
                    <a:cubicBezTo>
                      <a:pt x="1150507" y="1305782"/>
                      <a:pt x="1142428" y="1297703"/>
                      <a:pt x="1142428" y="1287748"/>
                    </a:cubicBezTo>
                    <a:close/>
                    <a:moveTo>
                      <a:pt x="1205928" y="1287748"/>
                    </a:moveTo>
                    <a:cubicBezTo>
                      <a:pt x="1205928" y="1277793"/>
                      <a:pt x="1214007" y="1269714"/>
                      <a:pt x="1223962" y="1269714"/>
                    </a:cubicBezTo>
                    <a:cubicBezTo>
                      <a:pt x="1233917" y="1269714"/>
                      <a:pt x="1241996" y="1277793"/>
                      <a:pt x="1241996" y="1287748"/>
                    </a:cubicBezTo>
                    <a:cubicBezTo>
                      <a:pt x="1241996" y="1297703"/>
                      <a:pt x="1233917" y="1305782"/>
                      <a:pt x="1223962" y="1305782"/>
                    </a:cubicBezTo>
                    <a:cubicBezTo>
                      <a:pt x="1214007" y="1305782"/>
                      <a:pt x="1205928" y="1297703"/>
                      <a:pt x="1205928" y="1287748"/>
                    </a:cubicBezTo>
                    <a:close/>
                    <a:moveTo>
                      <a:pt x="1269428" y="1287748"/>
                    </a:moveTo>
                    <a:cubicBezTo>
                      <a:pt x="1269428" y="1277793"/>
                      <a:pt x="1277507" y="1269714"/>
                      <a:pt x="1287462" y="1269714"/>
                    </a:cubicBezTo>
                    <a:cubicBezTo>
                      <a:pt x="1297417" y="1269714"/>
                      <a:pt x="1305496" y="1277793"/>
                      <a:pt x="1305496" y="1287748"/>
                    </a:cubicBezTo>
                    <a:cubicBezTo>
                      <a:pt x="1305496" y="1297703"/>
                      <a:pt x="1297417" y="1305782"/>
                      <a:pt x="1287462" y="1305782"/>
                    </a:cubicBezTo>
                    <a:cubicBezTo>
                      <a:pt x="1277507" y="1305782"/>
                      <a:pt x="1269428" y="1297703"/>
                      <a:pt x="1269428" y="1287748"/>
                    </a:cubicBezTo>
                    <a:close/>
                    <a:moveTo>
                      <a:pt x="1332928" y="1287748"/>
                    </a:moveTo>
                    <a:cubicBezTo>
                      <a:pt x="1332928" y="1277793"/>
                      <a:pt x="1341007" y="1269714"/>
                      <a:pt x="1350962" y="1269714"/>
                    </a:cubicBezTo>
                    <a:cubicBezTo>
                      <a:pt x="1360917" y="1269714"/>
                      <a:pt x="1368996" y="1277793"/>
                      <a:pt x="1368996" y="1287748"/>
                    </a:cubicBezTo>
                    <a:cubicBezTo>
                      <a:pt x="1368996" y="1297703"/>
                      <a:pt x="1360917" y="1305782"/>
                      <a:pt x="1350962" y="1305782"/>
                    </a:cubicBezTo>
                    <a:cubicBezTo>
                      <a:pt x="1341007" y="1305782"/>
                      <a:pt x="1332928" y="1297703"/>
                      <a:pt x="1332928" y="1287748"/>
                    </a:cubicBezTo>
                    <a:close/>
                    <a:moveTo>
                      <a:pt x="1396428" y="1287748"/>
                    </a:moveTo>
                    <a:cubicBezTo>
                      <a:pt x="1396428" y="1277793"/>
                      <a:pt x="1404507" y="1269714"/>
                      <a:pt x="1414462" y="1269714"/>
                    </a:cubicBezTo>
                    <a:cubicBezTo>
                      <a:pt x="1424417" y="1269714"/>
                      <a:pt x="1432496" y="1277793"/>
                      <a:pt x="1432496" y="1287748"/>
                    </a:cubicBezTo>
                    <a:cubicBezTo>
                      <a:pt x="1432496" y="1297703"/>
                      <a:pt x="1424417" y="1305782"/>
                      <a:pt x="1414462" y="1305782"/>
                    </a:cubicBezTo>
                    <a:cubicBezTo>
                      <a:pt x="1404507" y="1305782"/>
                      <a:pt x="1396428" y="1297703"/>
                      <a:pt x="1396428" y="1287748"/>
                    </a:cubicBezTo>
                    <a:close/>
                    <a:moveTo>
                      <a:pt x="1459928" y="1287748"/>
                    </a:moveTo>
                    <a:cubicBezTo>
                      <a:pt x="1459928" y="1277793"/>
                      <a:pt x="1468007" y="1269714"/>
                      <a:pt x="1477962" y="1269714"/>
                    </a:cubicBezTo>
                    <a:cubicBezTo>
                      <a:pt x="1487917" y="1269714"/>
                      <a:pt x="1495996" y="1277793"/>
                      <a:pt x="1495996" y="1287748"/>
                    </a:cubicBezTo>
                    <a:cubicBezTo>
                      <a:pt x="1495996" y="1297703"/>
                      <a:pt x="1487917" y="1305782"/>
                      <a:pt x="1477962" y="1305782"/>
                    </a:cubicBezTo>
                    <a:cubicBezTo>
                      <a:pt x="1468007" y="1305782"/>
                      <a:pt x="1459928" y="1297703"/>
                      <a:pt x="1459928" y="1287748"/>
                    </a:cubicBezTo>
                    <a:close/>
                    <a:moveTo>
                      <a:pt x="1523142" y="1287748"/>
                    </a:moveTo>
                    <a:cubicBezTo>
                      <a:pt x="1523142" y="1277635"/>
                      <a:pt x="1531350" y="1269428"/>
                      <a:pt x="1541462" y="1269428"/>
                    </a:cubicBezTo>
                    <a:cubicBezTo>
                      <a:pt x="1551575" y="1269428"/>
                      <a:pt x="1559782" y="1277635"/>
                      <a:pt x="1559782" y="1287748"/>
                    </a:cubicBezTo>
                    <a:cubicBezTo>
                      <a:pt x="1559782" y="1297860"/>
                      <a:pt x="1551575" y="1306068"/>
                      <a:pt x="1541462" y="1306068"/>
                    </a:cubicBezTo>
                    <a:cubicBezTo>
                      <a:pt x="1531350" y="1306068"/>
                      <a:pt x="1523142" y="1297860"/>
                      <a:pt x="1523142" y="1287748"/>
                    </a:cubicBezTo>
                    <a:close/>
                    <a:moveTo>
                      <a:pt x="1586642" y="1287748"/>
                    </a:moveTo>
                    <a:cubicBezTo>
                      <a:pt x="1586642" y="1277635"/>
                      <a:pt x="1594850" y="1269428"/>
                      <a:pt x="1604962" y="1269428"/>
                    </a:cubicBezTo>
                    <a:cubicBezTo>
                      <a:pt x="1615075" y="1269428"/>
                      <a:pt x="1623282" y="1277635"/>
                      <a:pt x="1623282" y="1287748"/>
                    </a:cubicBezTo>
                    <a:cubicBezTo>
                      <a:pt x="1623282" y="1297860"/>
                      <a:pt x="1615075" y="1306068"/>
                      <a:pt x="1604962" y="1306068"/>
                    </a:cubicBezTo>
                    <a:cubicBezTo>
                      <a:pt x="1594850" y="1306068"/>
                      <a:pt x="1586642" y="1297860"/>
                      <a:pt x="1586642" y="1287748"/>
                    </a:cubicBezTo>
                    <a:close/>
                    <a:moveTo>
                      <a:pt x="1650142" y="1287748"/>
                    </a:moveTo>
                    <a:cubicBezTo>
                      <a:pt x="1650142" y="1277635"/>
                      <a:pt x="1658350" y="1269428"/>
                      <a:pt x="1668462" y="1269428"/>
                    </a:cubicBezTo>
                    <a:cubicBezTo>
                      <a:pt x="1678575" y="1269428"/>
                      <a:pt x="1686782" y="1277635"/>
                      <a:pt x="1686782" y="1287748"/>
                    </a:cubicBezTo>
                    <a:cubicBezTo>
                      <a:pt x="1686782" y="1297860"/>
                      <a:pt x="1678575" y="1306068"/>
                      <a:pt x="1668462" y="1306068"/>
                    </a:cubicBezTo>
                    <a:cubicBezTo>
                      <a:pt x="1658350" y="1306068"/>
                      <a:pt x="1650142" y="1297860"/>
                      <a:pt x="1650142" y="1287748"/>
                    </a:cubicBezTo>
                    <a:close/>
                    <a:moveTo>
                      <a:pt x="1713642" y="1287748"/>
                    </a:moveTo>
                    <a:cubicBezTo>
                      <a:pt x="1713642" y="1277635"/>
                      <a:pt x="1721850" y="1269428"/>
                      <a:pt x="1731962" y="1269428"/>
                    </a:cubicBezTo>
                    <a:cubicBezTo>
                      <a:pt x="1742075" y="1269428"/>
                      <a:pt x="1750282" y="1277635"/>
                      <a:pt x="1750282" y="1287748"/>
                    </a:cubicBezTo>
                    <a:cubicBezTo>
                      <a:pt x="1750282" y="1297860"/>
                      <a:pt x="1742075" y="1306068"/>
                      <a:pt x="1731962" y="1306068"/>
                    </a:cubicBezTo>
                    <a:cubicBezTo>
                      <a:pt x="1721850" y="1306068"/>
                      <a:pt x="1713642" y="1297860"/>
                      <a:pt x="1713642" y="1287748"/>
                    </a:cubicBezTo>
                    <a:close/>
                    <a:moveTo>
                      <a:pt x="1777142" y="1287748"/>
                    </a:moveTo>
                    <a:cubicBezTo>
                      <a:pt x="1777142" y="1277635"/>
                      <a:pt x="1785350" y="1269428"/>
                      <a:pt x="1795462" y="1269428"/>
                    </a:cubicBezTo>
                    <a:cubicBezTo>
                      <a:pt x="1805575" y="1269428"/>
                      <a:pt x="1813782" y="1277635"/>
                      <a:pt x="1813782" y="1287748"/>
                    </a:cubicBezTo>
                    <a:cubicBezTo>
                      <a:pt x="1813782" y="1297860"/>
                      <a:pt x="1805575" y="1306068"/>
                      <a:pt x="1795462" y="1306068"/>
                    </a:cubicBezTo>
                    <a:cubicBezTo>
                      <a:pt x="1785350" y="1306068"/>
                      <a:pt x="1777142" y="1297860"/>
                      <a:pt x="1777142" y="1287748"/>
                    </a:cubicBezTo>
                    <a:close/>
                    <a:moveTo>
                      <a:pt x="1840357" y="1287748"/>
                    </a:moveTo>
                    <a:cubicBezTo>
                      <a:pt x="1840357" y="1277478"/>
                      <a:pt x="1848692" y="1269142"/>
                      <a:pt x="1858962" y="1269142"/>
                    </a:cubicBezTo>
                    <a:cubicBezTo>
                      <a:pt x="1869232" y="1269142"/>
                      <a:pt x="1877568" y="1277478"/>
                      <a:pt x="1877568" y="1287748"/>
                    </a:cubicBezTo>
                    <a:cubicBezTo>
                      <a:pt x="1877568" y="1298018"/>
                      <a:pt x="1869232" y="1306353"/>
                      <a:pt x="1858962" y="1306353"/>
                    </a:cubicBezTo>
                    <a:cubicBezTo>
                      <a:pt x="1848692" y="1306353"/>
                      <a:pt x="1840357" y="1298018"/>
                      <a:pt x="1840357" y="1287748"/>
                    </a:cubicBezTo>
                    <a:close/>
                    <a:moveTo>
                      <a:pt x="1903857" y="1287748"/>
                    </a:moveTo>
                    <a:cubicBezTo>
                      <a:pt x="1903857" y="1277478"/>
                      <a:pt x="1912192" y="1269142"/>
                      <a:pt x="1922462" y="1269142"/>
                    </a:cubicBezTo>
                    <a:cubicBezTo>
                      <a:pt x="1932732" y="1269142"/>
                      <a:pt x="1941068" y="1277478"/>
                      <a:pt x="1941068" y="1287748"/>
                    </a:cubicBezTo>
                    <a:cubicBezTo>
                      <a:pt x="1941068" y="1298018"/>
                      <a:pt x="1932732" y="1306353"/>
                      <a:pt x="1922462" y="1306353"/>
                    </a:cubicBezTo>
                    <a:cubicBezTo>
                      <a:pt x="1912192" y="1306353"/>
                      <a:pt x="1903857" y="1298018"/>
                      <a:pt x="1903857" y="1287748"/>
                    </a:cubicBezTo>
                    <a:close/>
                    <a:moveTo>
                      <a:pt x="1967357" y="1287748"/>
                    </a:moveTo>
                    <a:cubicBezTo>
                      <a:pt x="1967357" y="1277478"/>
                      <a:pt x="1975692" y="1269142"/>
                      <a:pt x="1985962" y="1269142"/>
                    </a:cubicBezTo>
                    <a:cubicBezTo>
                      <a:pt x="1996232" y="1269142"/>
                      <a:pt x="2004568" y="1277478"/>
                      <a:pt x="2004568" y="1287748"/>
                    </a:cubicBezTo>
                    <a:cubicBezTo>
                      <a:pt x="2004568" y="1298018"/>
                      <a:pt x="1996232" y="1306353"/>
                      <a:pt x="1985962" y="1306353"/>
                    </a:cubicBezTo>
                    <a:cubicBezTo>
                      <a:pt x="1975692" y="1306353"/>
                      <a:pt x="1967357" y="1298018"/>
                      <a:pt x="1967357" y="1287748"/>
                    </a:cubicBezTo>
                    <a:close/>
                    <a:moveTo>
                      <a:pt x="2030857" y="1287748"/>
                    </a:moveTo>
                    <a:cubicBezTo>
                      <a:pt x="2030857" y="1277478"/>
                      <a:pt x="2039192" y="1269142"/>
                      <a:pt x="2049462" y="1269142"/>
                    </a:cubicBezTo>
                    <a:cubicBezTo>
                      <a:pt x="2059732" y="1269142"/>
                      <a:pt x="2068068" y="1277478"/>
                      <a:pt x="2068068" y="1287748"/>
                    </a:cubicBezTo>
                    <a:cubicBezTo>
                      <a:pt x="2068068" y="1298018"/>
                      <a:pt x="2059732" y="1306353"/>
                      <a:pt x="2049462" y="1306353"/>
                    </a:cubicBezTo>
                    <a:cubicBezTo>
                      <a:pt x="2039192" y="1306353"/>
                      <a:pt x="2030857" y="1298018"/>
                      <a:pt x="2030857" y="1287748"/>
                    </a:cubicBezTo>
                    <a:close/>
                    <a:moveTo>
                      <a:pt x="2094357" y="1287748"/>
                    </a:moveTo>
                    <a:cubicBezTo>
                      <a:pt x="2094357" y="1277478"/>
                      <a:pt x="2102692" y="1269142"/>
                      <a:pt x="2112962" y="1269142"/>
                    </a:cubicBezTo>
                    <a:cubicBezTo>
                      <a:pt x="2123232" y="1269142"/>
                      <a:pt x="2131568" y="1277478"/>
                      <a:pt x="2131568" y="1287748"/>
                    </a:cubicBezTo>
                    <a:cubicBezTo>
                      <a:pt x="2131568" y="1298018"/>
                      <a:pt x="2123232" y="1306353"/>
                      <a:pt x="2112962" y="1306353"/>
                    </a:cubicBezTo>
                    <a:cubicBezTo>
                      <a:pt x="2102692" y="1306353"/>
                      <a:pt x="2094357" y="1298018"/>
                      <a:pt x="2094357" y="1287748"/>
                    </a:cubicBezTo>
                    <a:close/>
                    <a:moveTo>
                      <a:pt x="2157571" y="1287748"/>
                    </a:moveTo>
                    <a:cubicBezTo>
                      <a:pt x="2157571" y="1277320"/>
                      <a:pt x="2166034" y="1268857"/>
                      <a:pt x="2176462" y="1268857"/>
                    </a:cubicBezTo>
                    <a:cubicBezTo>
                      <a:pt x="2186890" y="1268857"/>
                      <a:pt x="2195353" y="1277320"/>
                      <a:pt x="2195353" y="1287748"/>
                    </a:cubicBezTo>
                    <a:cubicBezTo>
                      <a:pt x="2195353" y="1298176"/>
                      <a:pt x="2186890" y="1306639"/>
                      <a:pt x="2176462" y="1306639"/>
                    </a:cubicBezTo>
                    <a:cubicBezTo>
                      <a:pt x="2166034" y="1306639"/>
                      <a:pt x="2157571" y="1298176"/>
                      <a:pt x="2157571" y="1287748"/>
                    </a:cubicBezTo>
                    <a:close/>
                    <a:moveTo>
                      <a:pt x="2222785" y="1287748"/>
                    </a:moveTo>
                    <a:cubicBezTo>
                      <a:pt x="2222785" y="1278266"/>
                      <a:pt x="2230481" y="1270571"/>
                      <a:pt x="2239962" y="1270571"/>
                    </a:cubicBezTo>
                    <a:cubicBezTo>
                      <a:pt x="2249444" y="1270571"/>
                      <a:pt x="2257139" y="1278266"/>
                      <a:pt x="2257139" y="1287748"/>
                    </a:cubicBezTo>
                    <a:cubicBezTo>
                      <a:pt x="2257139" y="1297229"/>
                      <a:pt x="2249444" y="1304925"/>
                      <a:pt x="2239962" y="1304925"/>
                    </a:cubicBezTo>
                    <a:cubicBezTo>
                      <a:pt x="2230481" y="1304925"/>
                      <a:pt x="2222785" y="1297229"/>
                      <a:pt x="2222785" y="1287748"/>
                    </a:cubicBezTo>
                    <a:close/>
                    <a:moveTo>
                      <a:pt x="2286285" y="1287748"/>
                    </a:moveTo>
                    <a:cubicBezTo>
                      <a:pt x="2286285" y="1278266"/>
                      <a:pt x="2293981" y="1270571"/>
                      <a:pt x="2303462" y="1270571"/>
                    </a:cubicBezTo>
                    <a:cubicBezTo>
                      <a:pt x="2312944" y="1270571"/>
                      <a:pt x="2320639" y="1278266"/>
                      <a:pt x="2320639" y="1287748"/>
                    </a:cubicBezTo>
                    <a:cubicBezTo>
                      <a:pt x="2320639" y="1297229"/>
                      <a:pt x="2312944" y="1304925"/>
                      <a:pt x="2303462" y="1304925"/>
                    </a:cubicBezTo>
                    <a:cubicBezTo>
                      <a:pt x="2293981" y="1304925"/>
                      <a:pt x="2286285" y="1297229"/>
                      <a:pt x="2286285" y="1287748"/>
                    </a:cubicBezTo>
                    <a:close/>
                    <a:moveTo>
                      <a:pt x="2349500" y="1287748"/>
                    </a:moveTo>
                    <a:cubicBezTo>
                      <a:pt x="2349500" y="1278108"/>
                      <a:pt x="2357323" y="1270285"/>
                      <a:pt x="2366962" y="1270285"/>
                    </a:cubicBezTo>
                    <a:cubicBezTo>
                      <a:pt x="2376601" y="1270285"/>
                      <a:pt x="2384425" y="1278108"/>
                      <a:pt x="2384425" y="1287748"/>
                    </a:cubicBezTo>
                    <a:cubicBezTo>
                      <a:pt x="2384425" y="1297387"/>
                      <a:pt x="2376601" y="1305210"/>
                      <a:pt x="2366962" y="1305210"/>
                    </a:cubicBezTo>
                    <a:cubicBezTo>
                      <a:pt x="2357323" y="1305210"/>
                      <a:pt x="2349500" y="1297387"/>
                      <a:pt x="2349500" y="1287748"/>
                    </a:cubicBezTo>
                    <a:close/>
                    <a:moveTo>
                      <a:pt x="2413000" y="1287748"/>
                    </a:moveTo>
                    <a:cubicBezTo>
                      <a:pt x="2413000" y="1278108"/>
                      <a:pt x="2420823" y="1270285"/>
                      <a:pt x="2430462" y="1270285"/>
                    </a:cubicBezTo>
                    <a:cubicBezTo>
                      <a:pt x="2440101" y="1270285"/>
                      <a:pt x="2447925" y="1278108"/>
                      <a:pt x="2447925" y="1287748"/>
                    </a:cubicBezTo>
                    <a:cubicBezTo>
                      <a:pt x="2447925" y="1297387"/>
                      <a:pt x="2440101" y="1305210"/>
                      <a:pt x="2430462" y="1305210"/>
                    </a:cubicBezTo>
                    <a:cubicBezTo>
                      <a:pt x="2420823" y="1305210"/>
                      <a:pt x="2413000" y="1297387"/>
                      <a:pt x="2413000" y="1287748"/>
                    </a:cubicBezTo>
                    <a:close/>
                    <a:moveTo>
                      <a:pt x="0" y="1351248"/>
                    </a:moveTo>
                    <a:cubicBezTo>
                      <a:pt x="0" y="1341608"/>
                      <a:pt x="7823" y="1333785"/>
                      <a:pt x="17462" y="1333785"/>
                    </a:cubicBezTo>
                    <a:cubicBezTo>
                      <a:pt x="27101" y="1333785"/>
                      <a:pt x="34925" y="1341608"/>
                      <a:pt x="34925" y="1351248"/>
                    </a:cubicBezTo>
                    <a:cubicBezTo>
                      <a:pt x="34925" y="1360887"/>
                      <a:pt x="27101" y="1368710"/>
                      <a:pt x="17462" y="1368710"/>
                    </a:cubicBezTo>
                    <a:cubicBezTo>
                      <a:pt x="7823" y="1368710"/>
                      <a:pt x="0" y="1360887"/>
                      <a:pt x="0" y="1351248"/>
                    </a:cubicBezTo>
                    <a:close/>
                    <a:moveTo>
                      <a:pt x="63214" y="1351248"/>
                    </a:moveTo>
                    <a:cubicBezTo>
                      <a:pt x="63214" y="1341451"/>
                      <a:pt x="71165" y="1333500"/>
                      <a:pt x="80962" y="1333500"/>
                    </a:cubicBezTo>
                    <a:cubicBezTo>
                      <a:pt x="90759" y="1333500"/>
                      <a:pt x="98710" y="1341451"/>
                      <a:pt x="98710" y="1351248"/>
                    </a:cubicBezTo>
                    <a:cubicBezTo>
                      <a:pt x="98710" y="1361045"/>
                      <a:pt x="90759" y="1368996"/>
                      <a:pt x="80962" y="1368996"/>
                    </a:cubicBezTo>
                    <a:cubicBezTo>
                      <a:pt x="71165" y="1368996"/>
                      <a:pt x="63214" y="1361045"/>
                      <a:pt x="63214" y="1351248"/>
                    </a:cubicBezTo>
                    <a:close/>
                    <a:moveTo>
                      <a:pt x="126714" y="1351248"/>
                    </a:moveTo>
                    <a:cubicBezTo>
                      <a:pt x="126714" y="1341451"/>
                      <a:pt x="134665" y="1333500"/>
                      <a:pt x="144462" y="1333500"/>
                    </a:cubicBezTo>
                    <a:cubicBezTo>
                      <a:pt x="154259" y="1333500"/>
                      <a:pt x="162210" y="1341451"/>
                      <a:pt x="162210" y="1351248"/>
                    </a:cubicBezTo>
                    <a:cubicBezTo>
                      <a:pt x="162210" y="1361045"/>
                      <a:pt x="154259" y="1368996"/>
                      <a:pt x="144462" y="1368996"/>
                    </a:cubicBezTo>
                    <a:cubicBezTo>
                      <a:pt x="134665" y="1368996"/>
                      <a:pt x="126714" y="1361045"/>
                      <a:pt x="126714" y="1351248"/>
                    </a:cubicBezTo>
                    <a:close/>
                    <a:moveTo>
                      <a:pt x="190214" y="1351248"/>
                    </a:moveTo>
                    <a:cubicBezTo>
                      <a:pt x="190214" y="1341451"/>
                      <a:pt x="198165" y="1333500"/>
                      <a:pt x="207962" y="1333500"/>
                    </a:cubicBezTo>
                    <a:cubicBezTo>
                      <a:pt x="217759" y="1333500"/>
                      <a:pt x="225710" y="1341451"/>
                      <a:pt x="225710" y="1351248"/>
                    </a:cubicBezTo>
                    <a:cubicBezTo>
                      <a:pt x="225710" y="1361045"/>
                      <a:pt x="217759" y="1368996"/>
                      <a:pt x="207962" y="1368996"/>
                    </a:cubicBezTo>
                    <a:cubicBezTo>
                      <a:pt x="198165" y="1368996"/>
                      <a:pt x="190214" y="1361045"/>
                      <a:pt x="190214" y="1351248"/>
                    </a:cubicBezTo>
                    <a:close/>
                    <a:moveTo>
                      <a:pt x="253714" y="1351248"/>
                    </a:moveTo>
                    <a:cubicBezTo>
                      <a:pt x="253714" y="1341451"/>
                      <a:pt x="261665" y="1333500"/>
                      <a:pt x="271462" y="1333500"/>
                    </a:cubicBezTo>
                    <a:cubicBezTo>
                      <a:pt x="281259" y="1333500"/>
                      <a:pt x="289210" y="1341451"/>
                      <a:pt x="289210" y="1351248"/>
                    </a:cubicBezTo>
                    <a:cubicBezTo>
                      <a:pt x="289210" y="1361045"/>
                      <a:pt x="281259" y="1368996"/>
                      <a:pt x="271462" y="1368996"/>
                    </a:cubicBezTo>
                    <a:cubicBezTo>
                      <a:pt x="261665" y="1368996"/>
                      <a:pt x="253714" y="1361045"/>
                      <a:pt x="253714" y="1351248"/>
                    </a:cubicBezTo>
                    <a:close/>
                    <a:moveTo>
                      <a:pt x="317214" y="1351248"/>
                    </a:moveTo>
                    <a:cubicBezTo>
                      <a:pt x="317214" y="1341451"/>
                      <a:pt x="325165" y="1333500"/>
                      <a:pt x="334962" y="1333500"/>
                    </a:cubicBezTo>
                    <a:cubicBezTo>
                      <a:pt x="344759" y="1333500"/>
                      <a:pt x="352710" y="1341451"/>
                      <a:pt x="352710" y="1351248"/>
                    </a:cubicBezTo>
                    <a:cubicBezTo>
                      <a:pt x="352710" y="1361045"/>
                      <a:pt x="344759" y="1368996"/>
                      <a:pt x="334962" y="1368996"/>
                    </a:cubicBezTo>
                    <a:cubicBezTo>
                      <a:pt x="325165" y="1368996"/>
                      <a:pt x="317214" y="1361045"/>
                      <a:pt x="317214" y="1351248"/>
                    </a:cubicBezTo>
                    <a:close/>
                    <a:moveTo>
                      <a:pt x="380714" y="1351248"/>
                    </a:moveTo>
                    <a:cubicBezTo>
                      <a:pt x="380714" y="1341451"/>
                      <a:pt x="388665" y="1333500"/>
                      <a:pt x="398462" y="1333500"/>
                    </a:cubicBezTo>
                    <a:cubicBezTo>
                      <a:pt x="408259" y="1333500"/>
                      <a:pt x="416210" y="1341451"/>
                      <a:pt x="416210" y="1351248"/>
                    </a:cubicBezTo>
                    <a:cubicBezTo>
                      <a:pt x="416210" y="1361045"/>
                      <a:pt x="408259" y="1368996"/>
                      <a:pt x="398462" y="1368996"/>
                    </a:cubicBezTo>
                    <a:cubicBezTo>
                      <a:pt x="388665" y="1368996"/>
                      <a:pt x="380714" y="1361045"/>
                      <a:pt x="380714" y="1351248"/>
                    </a:cubicBezTo>
                    <a:close/>
                    <a:moveTo>
                      <a:pt x="444214" y="1351248"/>
                    </a:moveTo>
                    <a:cubicBezTo>
                      <a:pt x="444214" y="1341451"/>
                      <a:pt x="452165" y="1333500"/>
                      <a:pt x="461962" y="1333500"/>
                    </a:cubicBezTo>
                    <a:cubicBezTo>
                      <a:pt x="471759" y="1333500"/>
                      <a:pt x="479710" y="1341451"/>
                      <a:pt x="479710" y="1351248"/>
                    </a:cubicBezTo>
                    <a:cubicBezTo>
                      <a:pt x="479710" y="1361045"/>
                      <a:pt x="471759" y="1368996"/>
                      <a:pt x="461962" y="1368996"/>
                    </a:cubicBezTo>
                    <a:cubicBezTo>
                      <a:pt x="452165" y="1368996"/>
                      <a:pt x="444214" y="1361045"/>
                      <a:pt x="444214" y="1351248"/>
                    </a:cubicBezTo>
                    <a:close/>
                    <a:moveTo>
                      <a:pt x="507714" y="1351248"/>
                    </a:moveTo>
                    <a:cubicBezTo>
                      <a:pt x="507714" y="1341451"/>
                      <a:pt x="515665" y="1333500"/>
                      <a:pt x="525462" y="1333500"/>
                    </a:cubicBezTo>
                    <a:cubicBezTo>
                      <a:pt x="535259" y="1333500"/>
                      <a:pt x="543210" y="1341451"/>
                      <a:pt x="543210" y="1351248"/>
                    </a:cubicBezTo>
                    <a:cubicBezTo>
                      <a:pt x="543210" y="1361045"/>
                      <a:pt x="535259" y="1368996"/>
                      <a:pt x="525462" y="1368996"/>
                    </a:cubicBezTo>
                    <a:cubicBezTo>
                      <a:pt x="515665" y="1368996"/>
                      <a:pt x="507714" y="1361045"/>
                      <a:pt x="507714" y="1351248"/>
                    </a:cubicBezTo>
                    <a:close/>
                    <a:moveTo>
                      <a:pt x="571214" y="1351248"/>
                    </a:moveTo>
                    <a:cubicBezTo>
                      <a:pt x="571214" y="1341451"/>
                      <a:pt x="579165" y="1333500"/>
                      <a:pt x="588962" y="1333500"/>
                    </a:cubicBezTo>
                    <a:cubicBezTo>
                      <a:pt x="598759" y="1333500"/>
                      <a:pt x="606710" y="1341451"/>
                      <a:pt x="606710" y="1351248"/>
                    </a:cubicBezTo>
                    <a:cubicBezTo>
                      <a:pt x="606710" y="1361045"/>
                      <a:pt x="598759" y="1368996"/>
                      <a:pt x="588962" y="1368996"/>
                    </a:cubicBezTo>
                    <a:cubicBezTo>
                      <a:pt x="579165" y="1368996"/>
                      <a:pt x="571214" y="1361045"/>
                      <a:pt x="571214" y="1351248"/>
                    </a:cubicBezTo>
                    <a:close/>
                    <a:moveTo>
                      <a:pt x="634714" y="1351248"/>
                    </a:moveTo>
                    <a:cubicBezTo>
                      <a:pt x="634714" y="1341451"/>
                      <a:pt x="642665" y="1333500"/>
                      <a:pt x="652462" y="1333500"/>
                    </a:cubicBezTo>
                    <a:cubicBezTo>
                      <a:pt x="662259" y="1333500"/>
                      <a:pt x="670210" y="1341451"/>
                      <a:pt x="670210" y="1351248"/>
                    </a:cubicBezTo>
                    <a:cubicBezTo>
                      <a:pt x="670210" y="1361045"/>
                      <a:pt x="662259" y="1368996"/>
                      <a:pt x="652462" y="1368996"/>
                    </a:cubicBezTo>
                    <a:cubicBezTo>
                      <a:pt x="642665" y="1368996"/>
                      <a:pt x="634714" y="1361045"/>
                      <a:pt x="634714" y="1351248"/>
                    </a:cubicBezTo>
                    <a:close/>
                    <a:moveTo>
                      <a:pt x="698214" y="1351248"/>
                    </a:moveTo>
                    <a:cubicBezTo>
                      <a:pt x="698214" y="1341451"/>
                      <a:pt x="706165" y="1333500"/>
                      <a:pt x="715962" y="1333500"/>
                    </a:cubicBezTo>
                    <a:cubicBezTo>
                      <a:pt x="725759" y="1333500"/>
                      <a:pt x="733710" y="1341451"/>
                      <a:pt x="733710" y="1351248"/>
                    </a:cubicBezTo>
                    <a:cubicBezTo>
                      <a:pt x="733710" y="1361045"/>
                      <a:pt x="725759" y="1368996"/>
                      <a:pt x="715962" y="1368996"/>
                    </a:cubicBezTo>
                    <a:cubicBezTo>
                      <a:pt x="706165" y="1368996"/>
                      <a:pt x="698214" y="1361045"/>
                      <a:pt x="698214" y="1351248"/>
                    </a:cubicBezTo>
                    <a:close/>
                    <a:moveTo>
                      <a:pt x="761714" y="1351248"/>
                    </a:moveTo>
                    <a:cubicBezTo>
                      <a:pt x="761714" y="1341451"/>
                      <a:pt x="769665" y="1333500"/>
                      <a:pt x="779462" y="1333500"/>
                    </a:cubicBezTo>
                    <a:cubicBezTo>
                      <a:pt x="789259" y="1333500"/>
                      <a:pt x="797210" y="1341451"/>
                      <a:pt x="797210" y="1351248"/>
                    </a:cubicBezTo>
                    <a:cubicBezTo>
                      <a:pt x="797210" y="1361045"/>
                      <a:pt x="789259" y="1368996"/>
                      <a:pt x="779462" y="1368996"/>
                    </a:cubicBezTo>
                    <a:cubicBezTo>
                      <a:pt x="769665" y="1368996"/>
                      <a:pt x="761714" y="1361045"/>
                      <a:pt x="761714" y="1351248"/>
                    </a:cubicBezTo>
                    <a:close/>
                    <a:moveTo>
                      <a:pt x="825214" y="1351248"/>
                    </a:moveTo>
                    <a:cubicBezTo>
                      <a:pt x="825214" y="1341451"/>
                      <a:pt x="833165" y="1333500"/>
                      <a:pt x="842962" y="1333500"/>
                    </a:cubicBezTo>
                    <a:cubicBezTo>
                      <a:pt x="852759" y="1333500"/>
                      <a:pt x="860710" y="1341451"/>
                      <a:pt x="860710" y="1351248"/>
                    </a:cubicBezTo>
                    <a:cubicBezTo>
                      <a:pt x="860710" y="1361045"/>
                      <a:pt x="852759" y="1368996"/>
                      <a:pt x="842962" y="1368996"/>
                    </a:cubicBezTo>
                    <a:cubicBezTo>
                      <a:pt x="833165" y="1368996"/>
                      <a:pt x="825214" y="1361045"/>
                      <a:pt x="825214" y="1351248"/>
                    </a:cubicBezTo>
                    <a:close/>
                    <a:moveTo>
                      <a:pt x="888714" y="1351248"/>
                    </a:moveTo>
                    <a:cubicBezTo>
                      <a:pt x="888714" y="1341451"/>
                      <a:pt x="896665" y="1333500"/>
                      <a:pt x="906462" y="1333500"/>
                    </a:cubicBezTo>
                    <a:cubicBezTo>
                      <a:pt x="916259" y="1333500"/>
                      <a:pt x="924210" y="1341451"/>
                      <a:pt x="924210" y="1351248"/>
                    </a:cubicBezTo>
                    <a:cubicBezTo>
                      <a:pt x="924210" y="1361045"/>
                      <a:pt x="916259" y="1368996"/>
                      <a:pt x="906462" y="1368996"/>
                    </a:cubicBezTo>
                    <a:cubicBezTo>
                      <a:pt x="896665" y="1368996"/>
                      <a:pt x="888714" y="1361045"/>
                      <a:pt x="888714" y="1351248"/>
                    </a:cubicBezTo>
                    <a:close/>
                    <a:moveTo>
                      <a:pt x="952214" y="1351248"/>
                    </a:moveTo>
                    <a:cubicBezTo>
                      <a:pt x="952214" y="1341451"/>
                      <a:pt x="960165" y="1333500"/>
                      <a:pt x="969962" y="1333500"/>
                    </a:cubicBezTo>
                    <a:cubicBezTo>
                      <a:pt x="979759" y="1333500"/>
                      <a:pt x="987710" y="1341451"/>
                      <a:pt x="987710" y="1351248"/>
                    </a:cubicBezTo>
                    <a:cubicBezTo>
                      <a:pt x="987710" y="1361045"/>
                      <a:pt x="979759" y="1368996"/>
                      <a:pt x="969962" y="1368996"/>
                    </a:cubicBezTo>
                    <a:cubicBezTo>
                      <a:pt x="960165" y="1368996"/>
                      <a:pt x="952214" y="1361045"/>
                      <a:pt x="952214" y="1351248"/>
                    </a:cubicBezTo>
                    <a:close/>
                    <a:moveTo>
                      <a:pt x="1015428" y="1351248"/>
                    </a:moveTo>
                    <a:cubicBezTo>
                      <a:pt x="1015428" y="1341293"/>
                      <a:pt x="1023507" y="1333214"/>
                      <a:pt x="1033462" y="1333214"/>
                    </a:cubicBezTo>
                    <a:cubicBezTo>
                      <a:pt x="1043417" y="1333214"/>
                      <a:pt x="1051496" y="1341293"/>
                      <a:pt x="1051496" y="1351248"/>
                    </a:cubicBezTo>
                    <a:cubicBezTo>
                      <a:pt x="1051496" y="1361203"/>
                      <a:pt x="1043417" y="1369282"/>
                      <a:pt x="1033462" y="1369282"/>
                    </a:cubicBezTo>
                    <a:cubicBezTo>
                      <a:pt x="1023507" y="1369282"/>
                      <a:pt x="1015428" y="1361203"/>
                      <a:pt x="1015428" y="1351248"/>
                    </a:cubicBezTo>
                    <a:close/>
                    <a:moveTo>
                      <a:pt x="1078928" y="1351248"/>
                    </a:moveTo>
                    <a:cubicBezTo>
                      <a:pt x="1078928" y="1341293"/>
                      <a:pt x="1087007" y="1333214"/>
                      <a:pt x="1096962" y="1333214"/>
                    </a:cubicBezTo>
                    <a:cubicBezTo>
                      <a:pt x="1106917" y="1333214"/>
                      <a:pt x="1114996" y="1341293"/>
                      <a:pt x="1114996" y="1351248"/>
                    </a:cubicBezTo>
                    <a:cubicBezTo>
                      <a:pt x="1114996" y="1361203"/>
                      <a:pt x="1106917" y="1369282"/>
                      <a:pt x="1096962" y="1369282"/>
                    </a:cubicBezTo>
                    <a:cubicBezTo>
                      <a:pt x="1087007" y="1369282"/>
                      <a:pt x="1078928" y="1361203"/>
                      <a:pt x="1078928" y="1351248"/>
                    </a:cubicBezTo>
                    <a:close/>
                    <a:moveTo>
                      <a:pt x="1142428" y="1351248"/>
                    </a:moveTo>
                    <a:cubicBezTo>
                      <a:pt x="1142428" y="1341293"/>
                      <a:pt x="1150507" y="1333214"/>
                      <a:pt x="1160462" y="1333214"/>
                    </a:cubicBezTo>
                    <a:cubicBezTo>
                      <a:pt x="1170417" y="1333214"/>
                      <a:pt x="1178496" y="1341293"/>
                      <a:pt x="1178496" y="1351248"/>
                    </a:cubicBezTo>
                    <a:cubicBezTo>
                      <a:pt x="1178496" y="1361203"/>
                      <a:pt x="1170417" y="1369282"/>
                      <a:pt x="1160462" y="1369282"/>
                    </a:cubicBezTo>
                    <a:cubicBezTo>
                      <a:pt x="1150507" y="1369282"/>
                      <a:pt x="1142428" y="1361203"/>
                      <a:pt x="1142428" y="1351248"/>
                    </a:cubicBezTo>
                    <a:close/>
                    <a:moveTo>
                      <a:pt x="1205928" y="1351248"/>
                    </a:moveTo>
                    <a:cubicBezTo>
                      <a:pt x="1205928" y="1341293"/>
                      <a:pt x="1214007" y="1333214"/>
                      <a:pt x="1223962" y="1333214"/>
                    </a:cubicBezTo>
                    <a:cubicBezTo>
                      <a:pt x="1233917" y="1333214"/>
                      <a:pt x="1241996" y="1341293"/>
                      <a:pt x="1241996" y="1351248"/>
                    </a:cubicBezTo>
                    <a:cubicBezTo>
                      <a:pt x="1241996" y="1361203"/>
                      <a:pt x="1233917" y="1369282"/>
                      <a:pt x="1223962" y="1369282"/>
                    </a:cubicBezTo>
                    <a:cubicBezTo>
                      <a:pt x="1214007" y="1369282"/>
                      <a:pt x="1205928" y="1361203"/>
                      <a:pt x="1205928" y="1351248"/>
                    </a:cubicBezTo>
                    <a:close/>
                    <a:moveTo>
                      <a:pt x="1269428" y="1351248"/>
                    </a:moveTo>
                    <a:cubicBezTo>
                      <a:pt x="1269428" y="1341293"/>
                      <a:pt x="1277507" y="1333214"/>
                      <a:pt x="1287462" y="1333214"/>
                    </a:cubicBezTo>
                    <a:cubicBezTo>
                      <a:pt x="1297417" y="1333214"/>
                      <a:pt x="1305496" y="1341293"/>
                      <a:pt x="1305496" y="1351248"/>
                    </a:cubicBezTo>
                    <a:cubicBezTo>
                      <a:pt x="1305496" y="1361203"/>
                      <a:pt x="1297417" y="1369282"/>
                      <a:pt x="1287462" y="1369282"/>
                    </a:cubicBezTo>
                    <a:cubicBezTo>
                      <a:pt x="1277507" y="1369282"/>
                      <a:pt x="1269428" y="1361203"/>
                      <a:pt x="1269428" y="1351248"/>
                    </a:cubicBezTo>
                    <a:close/>
                    <a:moveTo>
                      <a:pt x="1332928" y="1351248"/>
                    </a:moveTo>
                    <a:cubicBezTo>
                      <a:pt x="1332928" y="1341293"/>
                      <a:pt x="1341007" y="1333214"/>
                      <a:pt x="1350962" y="1333214"/>
                    </a:cubicBezTo>
                    <a:cubicBezTo>
                      <a:pt x="1360917" y="1333214"/>
                      <a:pt x="1368996" y="1341293"/>
                      <a:pt x="1368996" y="1351248"/>
                    </a:cubicBezTo>
                    <a:cubicBezTo>
                      <a:pt x="1368996" y="1361203"/>
                      <a:pt x="1360917" y="1369282"/>
                      <a:pt x="1350962" y="1369282"/>
                    </a:cubicBezTo>
                    <a:cubicBezTo>
                      <a:pt x="1341007" y="1369282"/>
                      <a:pt x="1332928" y="1361203"/>
                      <a:pt x="1332928" y="1351248"/>
                    </a:cubicBezTo>
                    <a:close/>
                    <a:moveTo>
                      <a:pt x="1396428" y="1351248"/>
                    </a:moveTo>
                    <a:cubicBezTo>
                      <a:pt x="1396428" y="1341293"/>
                      <a:pt x="1404507" y="1333214"/>
                      <a:pt x="1414462" y="1333214"/>
                    </a:cubicBezTo>
                    <a:cubicBezTo>
                      <a:pt x="1424417" y="1333214"/>
                      <a:pt x="1432496" y="1341293"/>
                      <a:pt x="1432496" y="1351248"/>
                    </a:cubicBezTo>
                    <a:cubicBezTo>
                      <a:pt x="1432496" y="1361203"/>
                      <a:pt x="1424417" y="1369282"/>
                      <a:pt x="1414462" y="1369282"/>
                    </a:cubicBezTo>
                    <a:cubicBezTo>
                      <a:pt x="1404507" y="1369282"/>
                      <a:pt x="1396428" y="1361203"/>
                      <a:pt x="1396428" y="1351248"/>
                    </a:cubicBezTo>
                    <a:close/>
                    <a:moveTo>
                      <a:pt x="1459642" y="1351248"/>
                    </a:moveTo>
                    <a:cubicBezTo>
                      <a:pt x="1459642" y="1341135"/>
                      <a:pt x="1467850" y="1332928"/>
                      <a:pt x="1477962" y="1332928"/>
                    </a:cubicBezTo>
                    <a:cubicBezTo>
                      <a:pt x="1488075" y="1332928"/>
                      <a:pt x="1496282" y="1341135"/>
                      <a:pt x="1496282" y="1351248"/>
                    </a:cubicBezTo>
                    <a:cubicBezTo>
                      <a:pt x="1496282" y="1361360"/>
                      <a:pt x="1488075" y="1369568"/>
                      <a:pt x="1477962" y="1369568"/>
                    </a:cubicBezTo>
                    <a:cubicBezTo>
                      <a:pt x="1467850" y="1369568"/>
                      <a:pt x="1459642" y="1361360"/>
                      <a:pt x="1459642" y="1351248"/>
                    </a:cubicBezTo>
                    <a:close/>
                    <a:moveTo>
                      <a:pt x="1523142" y="1351248"/>
                    </a:moveTo>
                    <a:cubicBezTo>
                      <a:pt x="1523142" y="1341135"/>
                      <a:pt x="1531350" y="1332928"/>
                      <a:pt x="1541462" y="1332928"/>
                    </a:cubicBezTo>
                    <a:cubicBezTo>
                      <a:pt x="1551575" y="1332928"/>
                      <a:pt x="1559782" y="1341135"/>
                      <a:pt x="1559782" y="1351248"/>
                    </a:cubicBezTo>
                    <a:cubicBezTo>
                      <a:pt x="1559782" y="1361360"/>
                      <a:pt x="1551575" y="1369568"/>
                      <a:pt x="1541462" y="1369568"/>
                    </a:cubicBezTo>
                    <a:cubicBezTo>
                      <a:pt x="1531350" y="1369568"/>
                      <a:pt x="1523142" y="1361360"/>
                      <a:pt x="1523142" y="1351248"/>
                    </a:cubicBezTo>
                    <a:close/>
                    <a:moveTo>
                      <a:pt x="1586642" y="1351248"/>
                    </a:moveTo>
                    <a:cubicBezTo>
                      <a:pt x="1586642" y="1341135"/>
                      <a:pt x="1594850" y="1332928"/>
                      <a:pt x="1604962" y="1332928"/>
                    </a:cubicBezTo>
                    <a:cubicBezTo>
                      <a:pt x="1615075" y="1332928"/>
                      <a:pt x="1623282" y="1341135"/>
                      <a:pt x="1623282" y="1351248"/>
                    </a:cubicBezTo>
                    <a:cubicBezTo>
                      <a:pt x="1623282" y="1361360"/>
                      <a:pt x="1615075" y="1369568"/>
                      <a:pt x="1604962" y="1369568"/>
                    </a:cubicBezTo>
                    <a:cubicBezTo>
                      <a:pt x="1594850" y="1369568"/>
                      <a:pt x="1586642" y="1361360"/>
                      <a:pt x="1586642" y="1351248"/>
                    </a:cubicBezTo>
                    <a:close/>
                    <a:moveTo>
                      <a:pt x="1650142" y="1351248"/>
                    </a:moveTo>
                    <a:cubicBezTo>
                      <a:pt x="1650142" y="1341135"/>
                      <a:pt x="1658350" y="1332928"/>
                      <a:pt x="1668462" y="1332928"/>
                    </a:cubicBezTo>
                    <a:cubicBezTo>
                      <a:pt x="1678575" y="1332928"/>
                      <a:pt x="1686782" y="1341135"/>
                      <a:pt x="1686782" y="1351248"/>
                    </a:cubicBezTo>
                    <a:cubicBezTo>
                      <a:pt x="1686782" y="1361360"/>
                      <a:pt x="1678575" y="1369568"/>
                      <a:pt x="1668462" y="1369568"/>
                    </a:cubicBezTo>
                    <a:cubicBezTo>
                      <a:pt x="1658350" y="1369568"/>
                      <a:pt x="1650142" y="1361360"/>
                      <a:pt x="1650142" y="1351248"/>
                    </a:cubicBezTo>
                    <a:close/>
                    <a:moveTo>
                      <a:pt x="1713642" y="1351248"/>
                    </a:moveTo>
                    <a:cubicBezTo>
                      <a:pt x="1713642" y="1341135"/>
                      <a:pt x="1721850" y="1332928"/>
                      <a:pt x="1731962" y="1332928"/>
                    </a:cubicBezTo>
                    <a:cubicBezTo>
                      <a:pt x="1742075" y="1332928"/>
                      <a:pt x="1750282" y="1341135"/>
                      <a:pt x="1750282" y="1351248"/>
                    </a:cubicBezTo>
                    <a:cubicBezTo>
                      <a:pt x="1750282" y="1361360"/>
                      <a:pt x="1742075" y="1369568"/>
                      <a:pt x="1731962" y="1369568"/>
                    </a:cubicBezTo>
                    <a:cubicBezTo>
                      <a:pt x="1721850" y="1369568"/>
                      <a:pt x="1713642" y="1361360"/>
                      <a:pt x="1713642" y="1351248"/>
                    </a:cubicBezTo>
                    <a:close/>
                    <a:moveTo>
                      <a:pt x="1777142" y="1351248"/>
                    </a:moveTo>
                    <a:cubicBezTo>
                      <a:pt x="1777142" y="1341135"/>
                      <a:pt x="1785350" y="1332928"/>
                      <a:pt x="1795462" y="1332928"/>
                    </a:cubicBezTo>
                    <a:cubicBezTo>
                      <a:pt x="1805575" y="1332928"/>
                      <a:pt x="1813782" y="1341135"/>
                      <a:pt x="1813782" y="1351248"/>
                    </a:cubicBezTo>
                    <a:cubicBezTo>
                      <a:pt x="1813782" y="1361360"/>
                      <a:pt x="1805575" y="1369568"/>
                      <a:pt x="1795462" y="1369568"/>
                    </a:cubicBezTo>
                    <a:cubicBezTo>
                      <a:pt x="1785350" y="1369568"/>
                      <a:pt x="1777142" y="1361360"/>
                      <a:pt x="1777142" y="1351248"/>
                    </a:cubicBezTo>
                    <a:close/>
                    <a:moveTo>
                      <a:pt x="1840357" y="1351248"/>
                    </a:moveTo>
                    <a:cubicBezTo>
                      <a:pt x="1840357" y="1340978"/>
                      <a:pt x="1848692" y="1332642"/>
                      <a:pt x="1858962" y="1332642"/>
                    </a:cubicBezTo>
                    <a:cubicBezTo>
                      <a:pt x="1869232" y="1332642"/>
                      <a:pt x="1877568" y="1340978"/>
                      <a:pt x="1877568" y="1351248"/>
                    </a:cubicBezTo>
                    <a:cubicBezTo>
                      <a:pt x="1877568" y="1361518"/>
                      <a:pt x="1869232" y="1369853"/>
                      <a:pt x="1858962" y="1369853"/>
                    </a:cubicBezTo>
                    <a:cubicBezTo>
                      <a:pt x="1848692" y="1369853"/>
                      <a:pt x="1840357" y="1361518"/>
                      <a:pt x="1840357" y="1351248"/>
                    </a:cubicBezTo>
                    <a:close/>
                    <a:moveTo>
                      <a:pt x="1903857" y="1351248"/>
                    </a:moveTo>
                    <a:cubicBezTo>
                      <a:pt x="1903857" y="1340978"/>
                      <a:pt x="1912192" y="1332642"/>
                      <a:pt x="1922462" y="1332642"/>
                    </a:cubicBezTo>
                    <a:cubicBezTo>
                      <a:pt x="1932732" y="1332642"/>
                      <a:pt x="1941068" y="1340978"/>
                      <a:pt x="1941068" y="1351248"/>
                    </a:cubicBezTo>
                    <a:cubicBezTo>
                      <a:pt x="1941068" y="1361518"/>
                      <a:pt x="1932732" y="1369853"/>
                      <a:pt x="1922462" y="1369853"/>
                    </a:cubicBezTo>
                    <a:cubicBezTo>
                      <a:pt x="1912192" y="1369853"/>
                      <a:pt x="1903857" y="1361518"/>
                      <a:pt x="1903857" y="1351248"/>
                    </a:cubicBezTo>
                    <a:close/>
                    <a:moveTo>
                      <a:pt x="1967357" y="1351248"/>
                    </a:moveTo>
                    <a:cubicBezTo>
                      <a:pt x="1967357" y="1340978"/>
                      <a:pt x="1975692" y="1332642"/>
                      <a:pt x="1985962" y="1332642"/>
                    </a:cubicBezTo>
                    <a:cubicBezTo>
                      <a:pt x="1996232" y="1332642"/>
                      <a:pt x="2004568" y="1340978"/>
                      <a:pt x="2004568" y="1351248"/>
                    </a:cubicBezTo>
                    <a:cubicBezTo>
                      <a:pt x="2004568" y="1361518"/>
                      <a:pt x="1996232" y="1369853"/>
                      <a:pt x="1985962" y="1369853"/>
                    </a:cubicBezTo>
                    <a:cubicBezTo>
                      <a:pt x="1975692" y="1369853"/>
                      <a:pt x="1967357" y="1361518"/>
                      <a:pt x="1967357" y="1351248"/>
                    </a:cubicBezTo>
                    <a:close/>
                    <a:moveTo>
                      <a:pt x="2030857" y="1351248"/>
                    </a:moveTo>
                    <a:cubicBezTo>
                      <a:pt x="2030857" y="1340978"/>
                      <a:pt x="2039192" y="1332642"/>
                      <a:pt x="2049462" y="1332642"/>
                    </a:cubicBezTo>
                    <a:cubicBezTo>
                      <a:pt x="2059732" y="1332642"/>
                      <a:pt x="2068068" y="1340978"/>
                      <a:pt x="2068068" y="1351248"/>
                    </a:cubicBezTo>
                    <a:cubicBezTo>
                      <a:pt x="2068068" y="1361518"/>
                      <a:pt x="2059732" y="1369853"/>
                      <a:pt x="2049462" y="1369853"/>
                    </a:cubicBezTo>
                    <a:cubicBezTo>
                      <a:pt x="2039192" y="1369853"/>
                      <a:pt x="2030857" y="1361518"/>
                      <a:pt x="2030857" y="1351248"/>
                    </a:cubicBezTo>
                    <a:close/>
                    <a:moveTo>
                      <a:pt x="2094071" y="1351248"/>
                    </a:moveTo>
                    <a:cubicBezTo>
                      <a:pt x="2094071" y="1340820"/>
                      <a:pt x="2102534" y="1332357"/>
                      <a:pt x="2112962" y="1332357"/>
                    </a:cubicBezTo>
                    <a:cubicBezTo>
                      <a:pt x="2123390" y="1332357"/>
                      <a:pt x="2131853" y="1340820"/>
                      <a:pt x="2131853" y="1351248"/>
                    </a:cubicBezTo>
                    <a:cubicBezTo>
                      <a:pt x="2131853" y="1361676"/>
                      <a:pt x="2123390" y="1370139"/>
                      <a:pt x="2112962" y="1370139"/>
                    </a:cubicBezTo>
                    <a:cubicBezTo>
                      <a:pt x="2102534" y="1370139"/>
                      <a:pt x="2094071" y="1361676"/>
                      <a:pt x="2094071" y="1351248"/>
                    </a:cubicBezTo>
                    <a:close/>
                    <a:moveTo>
                      <a:pt x="2158142" y="1351248"/>
                    </a:moveTo>
                    <a:cubicBezTo>
                      <a:pt x="2158142" y="1341135"/>
                      <a:pt x="2166350" y="1332928"/>
                      <a:pt x="2176462" y="1332928"/>
                    </a:cubicBezTo>
                    <a:cubicBezTo>
                      <a:pt x="2186575" y="1332928"/>
                      <a:pt x="2194782" y="1341135"/>
                      <a:pt x="2194782" y="1351248"/>
                    </a:cubicBezTo>
                    <a:cubicBezTo>
                      <a:pt x="2194782" y="1361360"/>
                      <a:pt x="2186575" y="1369568"/>
                      <a:pt x="2176462" y="1369568"/>
                    </a:cubicBezTo>
                    <a:cubicBezTo>
                      <a:pt x="2166350" y="1369568"/>
                      <a:pt x="2158142" y="1361360"/>
                      <a:pt x="2158142" y="1351248"/>
                    </a:cubicBezTo>
                    <a:close/>
                    <a:moveTo>
                      <a:pt x="2222785" y="1351248"/>
                    </a:moveTo>
                    <a:cubicBezTo>
                      <a:pt x="2222785" y="1341766"/>
                      <a:pt x="2230481" y="1334071"/>
                      <a:pt x="2239962" y="1334071"/>
                    </a:cubicBezTo>
                    <a:cubicBezTo>
                      <a:pt x="2249444" y="1334071"/>
                      <a:pt x="2257139" y="1341766"/>
                      <a:pt x="2257139" y="1351248"/>
                    </a:cubicBezTo>
                    <a:cubicBezTo>
                      <a:pt x="2257139" y="1360729"/>
                      <a:pt x="2249444" y="1368425"/>
                      <a:pt x="2239962" y="1368425"/>
                    </a:cubicBezTo>
                    <a:cubicBezTo>
                      <a:pt x="2230481" y="1368425"/>
                      <a:pt x="2222785" y="1360729"/>
                      <a:pt x="2222785" y="1351248"/>
                    </a:cubicBezTo>
                    <a:close/>
                    <a:moveTo>
                      <a:pt x="2286285" y="1351248"/>
                    </a:moveTo>
                    <a:cubicBezTo>
                      <a:pt x="2286285" y="1341766"/>
                      <a:pt x="2293981" y="1334071"/>
                      <a:pt x="2303462" y="1334071"/>
                    </a:cubicBezTo>
                    <a:cubicBezTo>
                      <a:pt x="2312944" y="1334071"/>
                      <a:pt x="2320639" y="1341766"/>
                      <a:pt x="2320639" y="1351248"/>
                    </a:cubicBezTo>
                    <a:cubicBezTo>
                      <a:pt x="2320639" y="1360729"/>
                      <a:pt x="2312944" y="1368425"/>
                      <a:pt x="2303462" y="1368425"/>
                    </a:cubicBezTo>
                    <a:cubicBezTo>
                      <a:pt x="2293981" y="1368425"/>
                      <a:pt x="2286285" y="1360729"/>
                      <a:pt x="2286285" y="1351248"/>
                    </a:cubicBezTo>
                    <a:close/>
                    <a:moveTo>
                      <a:pt x="2349500" y="1351248"/>
                    </a:moveTo>
                    <a:cubicBezTo>
                      <a:pt x="2349500" y="1341608"/>
                      <a:pt x="2357323" y="1333785"/>
                      <a:pt x="2366962" y="1333785"/>
                    </a:cubicBezTo>
                    <a:cubicBezTo>
                      <a:pt x="2376601" y="1333785"/>
                      <a:pt x="2384425" y="1341608"/>
                      <a:pt x="2384425" y="1351248"/>
                    </a:cubicBezTo>
                    <a:cubicBezTo>
                      <a:pt x="2384425" y="1360887"/>
                      <a:pt x="2376601" y="1368710"/>
                      <a:pt x="2366962" y="1368710"/>
                    </a:cubicBezTo>
                    <a:cubicBezTo>
                      <a:pt x="2357323" y="1368710"/>
                      <a:pt x="2349500" y="1360887"/>
                      <a:pt x="2349500" y="1351248"/>
                    </a:cubicBezTo>
                    <a:close/>
                    <a:moveTo>
                      <a:pt x="2413000" y="1351248"/>
                    </a:moveTo>
                    <a:cubicBezTo>
                      <a:pt x="2413000" y="1341608"/>
                      <a:pt x="2420823" y="1333785"/>
                      <a:pt x="2430462" y="1333785"/>
                    </a:cubicBezTo>
                    <a:cubicBezTo>
                      <a:pt x="2440101" y="1333785"/>
                      <a:pt x="2447925" y="1341608"/>
                      <a:pt x="2447925" y="1351248"/>
                    </a:cubicBezTo>
                    <a:cubicBezTo>
                      <a:pt x="2447925" y="1360887"/>
                      <a:pt x="2440101" y="1368710"/>
                      <a:pt x="2430462" y="1368710"/>
                    </a:cubicBezTo>
                    <a:cubicBezTo>
                      <a:pt x="2420823" y="1368710"/>
                      <a:pt x="2413000" y="1360887"/>
                      <a:pt x="2413000" y="1351248"/>
                    </a:cubicBezTo>
                    <a:close/>
                    <a:moveTo>
                      <a:pt x="0" y="1414748"/>
                    </a:moveTo>
                    <a:cubicBezTo>
                      <a:pt x="0" y="1405108"/>
                      <a:pt x="7823" y="1397285"/>
                      <a:pt x="17462" y="1397285"/>
                    </a:cubicBezTo>
                    <a:cubicBezTo>
                      <a:pt x="27101" y="1397285"/>
                      <a:pt x="34925" y="1405108"/>
                      <a:pt x="34925" y="1414748"/>
                    </a:cubicBezTo>
                    <a:cubicBezTo>
                      <a:pt x="34925" y="1424387"/>
                      <a:pt x="27101" y="1432210"/>
                      <a:pt x="17462" y="1432210"/>
                    </a:cubicBezTo>
                    <a:cubicBezTo>
                      <a:pt x="7823" y="1432210"/>
                      <a:pt x="0" y="1424387"/>
                      <a:pt x="0" y="1414748"/>
                    </a:cubicBezTo>
                    <a:close/>
                    <a:moveTo>
                      <a:pt x="63214" y="1414748"/>
                    </a:moveTo>
                    <a:cubicBezTo>
                      <a:pt x="63214" y="1404951"/>
                      <a:pt x="71165" y="1397000"/>
                      <a:pt x="80962" y="1397000"/>
                    </a:cubicBezTo>
                    <a:cubicBezTo>
                      <a:pt x="90759" y="1397000"/>
                      <a:pt x="98710" y="1404951"/>
                      <a:pt x="98710" y="1414748"/>
                    </a:cubicBezTo>
                    <a:cubicBezTo>
                      <a:pt x="98710" y="1424545"/>
                      <a:pt x="90759" y="1432496"/>
                      <a:pt x="80962" y="1432496"/>
                    </a:cubicBezTo>
                    <a:cubicBezTo>
                      <a:pt x="71165" y="1432496"/>
                      <a:pt x="63214" y="1424545"/>
                      <a:pt x="63214" y="1414748"/>
                    </a:cubicBezTo>
                    <a:close/>
                    <a:moveTo>
                      <a:pt x="126714" y="1414748"/>
                    </a:moveTo>
                    <a:cubicBezTo>
                      <a:pt x="126714" y="1404951"/>
                      <a:pt x="134665" y="1397000"/>
                      <a:pt x="144462" y="1397000"/>
                    </a:cubicBezTo>
                    <a:cubicBezTo>
                      <a:pt x="154259" y="1397000"/>
                      <a:pt x="162210" y="1404951"/>
                      <a:pt x="162210" y="1414748"/>
                    </a:cubicBezTo>
                    <a:cubicBezTo>
                      <a:pt x="162210" y="1424545"/>
                      <a:pt x="154259" y="1432496"/>
                      <a:pt x="144462" y="1432496"/>
                    </a:cubicBezTo>
                    <a:cubicBezTo>
                      <a:pt x="134665" y="1432496"/>
                      <a:pt x="126714" y="1424545"/>
                      <a:pt x="126714" y="1414748"/>
                    </a:cubicBezTo>
                    <a:close/>
                    <a:moveTo>
                      <a:pt x="190214" y="1414748"/>
                    </a:moveTo>
                    <a:cubicBezTo>
                      <a:pt x="190214" y="1404951"/>
                      <a:pt x="198165" y="1397000"/>
                      <a:pt x="207962" y="1397000"/>
                    </a:cubicBezTo>
                    <a:cubicBezTo>
                      <a:pt x="217759" y="1397000"/>
                      <a:pt x="225710" y="1404951"/>
                      <a:pt x="225710" y="1414748"/>
                    </a:cubicBezTo>
                    <a:cubicBezTo>
                      <a:pt x="225710" y="1424545"/>
                      <a:pt x="217759" y="1432496"/>
                      <a:pt x="207962" y="1432496"/>
                    </a:cubicBezTo>
                    <a:cubicBezTo>
                      <a:pt x="198165" y="1432496"/>
                      <a:pt x="190214" y="1424545"/>
                      <a:pt x="190214" y="1414748"/>
                    </a:cubicBezTo>
                    <a:close/>
                    <a:moveTo>
                      <a:pt x="253714" y="1414748"/>
                    </a:moveTo>
                    <a:cubicBezTo>
                      <a:pt x="253714" y="1404951"/>
                      <a:pt x="261665" y="1397000"/>
                      <a:pt x="271462" y="1397000"/>
                    </a:cubicBezTo>
                    <a:cubicBezTo>
                      <a:pt x="281259" y="1397000"/>
                      <a:pt x="289210" y="1404951"/>
                      <a:pt x="289210" y="1414748"/>
                    </a:cubicBezTo>
                    <a:cubicBezTo>
                      <a:pt x="289210" y="1424545"/>
                      <a:pt x="281259" y="1432496"/>
                      <a:pt x="271462" y="1432496"/>
                    </a:cubicBezTo>
                    <a:cubicBezTo>
                      <a:pt x="261665" y="1432496"/>
                      <a:pt x="253714" y="1424545"/>
                      <a:pt x="253714" y="1414748"/>
                    </a:cubicBezTo>
                    <a:close/>
                    <a:moveTo>
                      <a:pt x="317214" y="1414748"/>
                    </a:moveTo>
                    <a:cubicBezTo>
                      <a:pt x="317214" y="1404951"/>
                      <a:pt x="325165" y="1397000"/>
                      <a:pt x="334962" y="1397000"/>
                    </a:cubicBezTo>
                    <a:cubicBezTo>
                      <a:pt x="344759" y="1397000"/>
                      <a:pt x="352710" y="1404951"/>
                      <a:pt x="352710" y="1414748"/>
                    </a:cubicBezTo>
                    <a:cubicBezTo>
                      <a:pt x="352710" y="1424545"/>
                      <a:pt x="344759" y="1432496"/>
                      <a:pt x="334962" y="1432496"/>
                    </a:cubicBezTo>
                    <a:cubicBezTo>
                      <a:pt x="325165" y="1432496"/>
                      <a:pt x="317214" y="1424545"/>
                      <a:pt x="317214" y="1414748"/>
                    </a:cubicBezTo>
                    <a:close/>
                    <a:moveTo>
                      <a:pt x="380714" y="1414748"/>
                    </a:moveTo>
                    <a:cubicBezTo>
                      <a:pt x="380714" y="1404951"/>
                      <a:pt x="388665" y="1397000"/>
                      <a:pt x="398462" y="1397000"/>
                    </a:cubicBezTo>
                    <a:cubicBezTo>
                      <a:pt x="408259" y="1397000"/>
                      <a:pt x="416210" y="1404951"/>
                      <a:pt x="416210" y="1414748"/>
                    </a:cubicBezTo>
                    <a:cubicBezTo>
                      <a:pt x="416210" y="1424545"/>
                      <a:pt x="408259" y="1432496"/>
                      <a:pt x="398462" y="1432496"/>
                    </a:cubicBezTo>
                    <a:cubicBezTo>
                      <a:pt x="388665" y="1432496"/>
                      <a:pt x="380714" y="1424545"/>
                      <a:pt x="380714" y="1414748"/>
                    </a:cubicBezTo>
                    <a:close/>
                    <a:moveTo>
                      <a:pt x="444214" y="1414748"/>
                    </a:moveTo>
                    <a:cubicBezTo>
                      <a:pt x="444214" y="1404951"/>
                      <a:pt x="452165" y="1397000"/>
                      <a:pt x="461962" y="1397000"/>
                    </a:cubicBezTo>
                    <a:cubicBezTo>
                      <a:pt x="471759" y="1397000"/>
                      <a:pt x="479710" y="1404951"/>
                      <a:pt x="479710" y="1414748"/>
                    </a:cubicBezTo>
                    <a:cubicBezTo>
                      <a:pt x="479710" y="1424545"/>
                      <a:pt x="471759" y="1432496"/>
                      <a:pt x="461962" y="1432496"/>
                    </a:cubicBezTo>
                    <a:cubicBezTo>
                      <a:pt x="452165" y="1432496"/>
                      <a:pt x="444214" y="1424545"/>
                      <a:pt x="444214" y="1414748"/>
                    </a:cubicBezTo>
                    <a:close/>
                    <a:moveTo>
                      <a:pt x="507714" y="1414748"/>
                    </a:moveTo>
                    <a:cubicBezTo>
                      <a:pt x="507714" y="1404951"/>
                      <a:pt x="515665" y="1397000"/>
                      <a:pt x="525462" y="1397000"/>
                    </a:cubicBezTo>
                    <a:cubicBezTo>
                      <a:pt x="535259" y="1397000"/>
                      <a:pt x="543210" y="1404951"/>
                      <a:pt x="543210" y="1414748"/>
                    </a:cubicBezTo>
                    <a:cubicBezTo>
                      <a:pt x="543210" y="1424545"/>
                      <a:pt x="535259" y="1432496"/>
                      <a:pt x="525462" y="1432496"/>
                    </a:cubicBezTo>
                    <a:cubicBezTo>
                      <a:pt x="515665" y="1432496"/>
                      <a:pt x="507714" y="1424545"/>
                      <a:pt x="507714" y="1414748"/>
                    </a:cubicBezTo>
                    <a:close/>
                    <a:moveTo>
                      <a:pt x="571214" y="1414748"/>
                    </a:moveTo>
                    <a:cubicBezTo>
                      <a:pt x="571214" y="1404951"/>
                      <a:pt x="579165" y="1397000"/>
                      <a:pt x="588962" y="1397000"/>
                    </a:cubicBezTo>
                    <a:cubicBezTo>
                      <a:pt x="598759" y="1397000"/>
                      <a:pt x="606710" y="1404951"/>
                      <a:pt x="606710" y="1414748"/>
                    </a:cubicBezTo>
                    <a:cubicBezTo>
                      <a:pt x="606710" y="1424545"/>
                      <a:pt x="598759" y="1432496"/>
                      <a:pt x="588962" y="1432496"/>
                    </a:cubicBezTo>
                    <a:cubicBezTo>
                      <a:pt x="579165" y="1432496"/>
                      <a:pt x="571214" y="1424545"/>
                      <a:pt x="571214" y="1414748"/>
                    </a:cubicBezTo>
                    <a:close/>
                    <a:moveTo>
                      <a:pt x="634714" y="1414748"/>
                    </a:moveTo>
                    <a:cubicBezTo>
                      <a:pt x="634714" y="1404951"/>
                      <a:pt x="642665" y="1397000"/>
                      <a:pt x="652462" y="1397000"/>
                    </a:cubicBezTo>
                    <a:cubicBezTo>
                      <a:pt x="662259" y="1397000"/>
                      <a:pt x="670210" y="1404951"/>
                      <a:pt x="670210" y="1414748"/>
                    </a:cubicBezTo>
                    <a:cubicBezTo>
                      <a:pt x="670210" y="1424545"/>
                      <a:pt x="662259" y="1432496"/>
                      <a:pt x="652462" y="1432496"/>
                    </a:cubicBezTo>
                    <a:cubicBezTo>
                      <a:pt x="642665" y="1432496"/>
                      <a:pt x="634714" y="1424545"/>
                      <a:pt x="634714" y="1414748"/>
                    </a:cubicBezTo>
                    <a:close/>
                    <a:moveTo>
                      <a:pt x="698214" y="1414748"/>
                    </a:moveTo>
                    <a:cubicBezTo>
                      <a:pt x="698214" y="1404951"/>
                      <a:pt x="706165" y="1397000"/>
                      <a:pt x="715962" y="1397000"/>
                    </a:cubicBezTo>
                    <a:cubicBezTo>
                      <a:pt x="725759" y="1397000"/>
                      <a:pt x="733710" y="1404951"/>
                      <a:pt x="733710" y="1414748"/>
                    </a:cubicBezTo>
                    <a:cubicBezTo>
                      <a:pt x="733710" y="1424545"/>
                      <a:pt x="725759" y="1432496"/>
                      <a:pt x="715962" y="1432496"/>
                    </a:cubicBezTo>
                    <a:cubicBezTo>
                      <a:pt x="706165" y="1432496"/>
                      <a:pt x="698214" y="1424545"/>
                      <a:pt x="698214" y="1414748"/>
                    </a:cubicBezTo>
                    <a:close/>
                    <a:moveTo>
                      <a:pt x="761714" y="1414748"/>
                    </a:moveTo>
                    <a:cubicBezTo>
                      <a:pt x="761714" y="1404951"/>
                      <a:pt x="769665" y="1397000"/>
                      <a:pt x="779462" y="1397000"/>
                    </a:cubicBezTo>
                    <a:cubicBezTo>
                      <a:pt x="789259" y="1397000"/>
                      <a:pt x="797210" y="1404951"/>
                      <a:pt x="797210" y="1414748"/>
                    </a:cubicBezTo>
                    <a:cubicBezTo>
                      <a:pt x="797210" y="1424545"/>
                      <a:pt x="789259" y="1432496"/>
                      <a:pt x="779462" y="1432496"/>
                    </a:cubicBezTo>
                    <a:cubicBezTo>
                      <a:pt x="769665" y="1432496"/>
                      <a:pt x="761714" y="1424545"/>
                      <a:pt x="761714" y="1414748"/>
                    </a:cubicBezTo>
                    <a:close/>
                    <a:moveTo>
                      <a:pt x="825214" y="1414748"/>
                    </a:moveTo>
                    <a:cubicBezTo>
                      <a:pt x="825214" y="1404951"/>
                      <a:pt x="833165" y="1397000"/>
                      <a:pt x="842962" y="1397000"/>
                    </a:cubicBezTo>
                    <a:cubicBezTo>
                      <a:pt x="852759" y="1397000"/>
                      <a:pt x="860710" y="1404951"/>
                      <a:pt x="860710" y="1414748"/>
                    </a:cubicBezTo>
                    <a:cubicBezTo>
                      <a:pt x="860710" y="1424545"/>
                      <a:pt x="852759" y="1432496"/>
                      <a:pt x="842962" y="1432496"/>
                    </a:cubicBezTo>
                    <a:cubicBezTo>
                      <a:pt x="833165" y="1432496"/>
                      <a:pt x="825214" y="1424545"/>
                      <a:pt x="825214" y="1414748"/>
                    </a:cubicBezTo>
                    <a:close/>
                    <a:moveTo>
                      <a:pt x="888428" y="1414748"/>
                    </a:moveTo>
                    <a:cubicBezTo>
                      <a:pt x="888428" y="1404793"/>
                      <a:pt x="896507" y="1396714"/>
                      <a:pt x="906462" y="1396714"/>
                    </a:cubicBezTo>
                    <a:cubicBezTo>
                      <a:pt x="916417" y="1396714"/>
                      <a:pt x="924496" y="1404793"/>
                      <a:pt x="924496" y="1414748"/>
                    </a:cubicBezTo>
                    <a:cubicBezTo>
                      <a:pt x="924496" y="1424703"/>
                      <a:pt x="916417" y="1432782"/>
                      <a:pt x="906462" y="1432782"/>
                    </a:cubicBezTo>
                    <a:cubicBezTo>
                      <a:pt x="896507" y="1432782"/>
                      <a:pt x="888428" y="1424703"/>
                      <a:pt x="888428" y="1414748"/>
                    </a:cubicBezTo>
                    <a:close/>
                    <a:moveTo>
                      <a:pt x="951928" y="1414748"/>
                    </a:moveTo>
                    <a:cubicBezTo>
                      <a:pt x="951928" y="1404793"/>
                      <a:pt x="960007" y="1396714"/>
                      <a:pt x="969962" y="1396714"/>
                    </a:cubicBezTo>
                    <a:cubicBezTo>
                      <a:pt x="979917" y="1396714"/>
                      <a:pt x="987996" y="1404793"/>
                      <a:pt x="987996" y="1414748"/>
                    </a:cubicBezTo>
                    <a:cubicBezTo>
                      <a:pt x="987996" y="1424703"/>
                      <a:pt x="979917" y="1432782"/>
                      <a:pt x="969962" y="1432782"/>
                    </a:cubicBezTo>
                    <a:cubicBezTo>
                      <a:pt x="960007" y="1432782"/>
                      <a:pt x="951928" y="1424703"/>
                      <a:pt x="951928" y="1414748"/>
                    </a:cubicBezTo>
                    <a:close/>
                    <a:moveTo>
                      <a:pt x="1015428" y="1414748"/>
                    </a:moveTo>
                    <a:cubicBezTo>
                      <a:pt x="1015428" y="1404793"/>
                      <a:pt x="1023507" y="1396714"/>
                      <a:pt x="1033462" y="1396714"/>
                    </a:cubicBezTo>
                    <a:cubicBezTo>
                      <a:pt x="1043417" y="1396714"/>
                      <a:pt x="1051496" y="1404793"/>
                      <a:pt x="1051496" y="1414748"/>
                    </a:cubicBezTo>
                    <a:cubicBezTo>
                      <a:pt x="1051496" y="1424703"/>
                      <a:pt x="1043417" y="1432782"/>
                      <a:pt x="1033462" y="1432782"/>
                    </a:cubicBezTo>
                    <a:cubicBezTo>
                      <a:pt x="1023507" y="1432782"/>
                      <a:pt x="1015428" y="1424703"/>
                      <a:pt x="1015428" y="1414748"/>
                    </a:cubicBezTo>
                    <a:close/>
                    <a:moveTo>
                      <a:pt x="1078928" y="1414748"/>
                    </a:moveTo>
                    <a:cubicBezTo>
                      <a:pt x="1078928" y="1404793"/>
                      <a:pt x="1087007" y="1396714"/>
                      <a:pt x="1096962" y="1396714"/>
                    </a:cubicBezTo>
                    <a:cubicBezTo>
                      <a:pt x="1106917" y="1396714"/>
                      <a:pt x="1114996" y="1404793"/>
                      <a:pt x="1114996" y="1414748"/>
                    </a:cubicBezTo>
                    <a:cubicBezTo>
                      <a:pt x="1114996" y="1424703"/>
                      <a:pt x="1106917" y="1432782"/>
                      <a:pt x="1096962" y="1432782"/>
                    </a:cubicBezTo>
                    <a:cubicBezTo>
                      <a:pt x="1087007" y="1432782"/>
                      <a:pt x="1078928" y="1424703"/>
                      <a:pt x="1078928" y="1414748"/>
                    </a:cubicBezTo>
                    <a:close/>
                    <a:moveTo>
                      <a:pt x="1142428" y="1414748"/>
                    </a:moveTo>
                    <a:cubicBezTo>
                      <a:pt x="1142428" y="1404793"/>
                      <a:pt x="1150507" y="1396714"/>
                      <a:pt x="1160462" y="1396714"/>
                    </a:cubicBezTo>
                    <a:cubicBezTo>
                      <a:pt x="1170417" y="1396714"/>
                      <a:pt x="1178496" y="1404793"/>
                      <a:pt x="1178496" y="1414748"/>
                    </a:cubicBezTo>
                    <a:cubicBezTo>
                      <a:pt x="1178496" y="1424703"/>
                      <a:pt x="1170417" y="1432782"/>
                      <a:pt x="1160462" y="1432782"/>
                    </a:cubicBezTo>
                    <a:cubicBezTo>
                      <a:pt x="1150507" y="1432782"/>
                      <a:pt x="1142428" y="1424703"/>
                      <a:pt x="1142428" y="1414748"/>
                    </a:cubicBezTo>
                    <a:close/>
                    <a:moveTo>
                      <a:pt x="1205928" y="1414748"/>
                    </a:moveTo>
                    <a:cubicBezTo>
                      <a:pt x="1205928" y="1404793"/>
                      <a:pt x="1214007" y="1396714"/>
                      <a:pt x="1223962" y="1396714"/>
                    </a:cubicBezTo>
                    <a:cubicBezTo>
                      <a:pt x="1233917" y="1396714"/>
                      <a:pt x="1241996" y="1404793"/>
                      <a:pt x="1241996" y="1414748"/>
                    </a:cubicBezTo>
                    <a:cubicBezTo>
                      <a:pt x="1241996" y="1424703"/>
                      <a:pt x="1233917" y="1432782"/>
                      <a:pt x="1223962" y="1432782"/>
                    </a:cubicBezTo>
                    <a:cubicBezTo>
                      <a:pt x="1214007" y="1432782"/>
                      <a:pt x="1205928" y="1424703"/>
                      <a:pt x="1205928" y="1414748"/>
                    </a:cubicBezTo>
                    <a:close/>
                    <a:moveTo>
                      <a:pt x="1269428" y="1414748"/>
                    </a:moveTo>
                    <a:cubicBezTo>
                      <a:pt x="1269428" y="1404793"/>
                      <a:pt x="1277507" y="1396714"/>
                      <a:pt x="1287462" y="1396714"/>
                    </a:cubicBezTo>
                    <a:cubicBezTo>
                      <a:pt x="1297417" y="1396714"/>
                      <a:pt x="1305496" y="1404793"/>
                      <a:pt x="1305496" y="1414748"/>
                    </a:cubicBezTo>
                    <a:cubicBezTo>
                      <a:pt x="1305496" y="1424703"/>
                      <a:pt x="1297417" y="1432782"/>
                      <a:pt x="1287462" y="1432782"/>
                    </a:cubicBezTo>
                    <a:cubicBezTo>
                      <a:pt x="1277507" y="1432782"/>
                      <a:pt x="1269428" y="1424703"/>
                      <a:pt x="1269428" y="1414748"/>
                    </a:cubicBezTo>
                    <a:close/>
                    <a:moveTo>
                      <a:pt x="1332928" y="1414748"/>
                    </a:moveTo>
                    <a:cubicBezTo>
                      <a:pt x="1332928" y="1404793"/>
                      <a:pt x="1341007" y="1396714"/>
                      <a:pt x="1350962" y="1396714"/>
                    </a:cubicBezTo>
                    <a:cubicBezTo>
                      <a:pt x="1360917" y="1396714"/>
                      <a:pt x="1368996" y="1404793"/>
                      <a:pt x="1368996" y="1414748"/>
                    </a:cubicBezTo>
                    <a:cubicBezTo>
                      <a:pt x="1368996" y="1424703"/>
                      <a:pt x="1360917" y="1432782"/>
                      <a:pt x="1350962" y="1432782"/>
                    </a:cubicBezTo>
                    <a:cubicBezTo>
                      <a:pt x="1341007" y="1432782"/>
                      <a:pt x="1332928" y="1424703"/>
                      <a:pt x="1332928" y="1414748"/>
                    </a:cubicBezTo>
                    <a:close/>
                    <a:moveTo>
                      <a:pt x="1396142" y="1414748"/>
                    </a:moveTo>
                    <a:cubicBezTo>
                      <a:pt x="1396142" y="1404635"/>
                      <a:pt x="1404350" y="1396428"/>
                      <a:pt x="1414462" y="1396428"/>
                    </a:cubicBezTo>
                    <a:cubicBezTo>
                      <a:pt x="1424575" y="1396428"/>
                      <a:pt x="1432782" y="1404635"/>
                      <a:pt x="1432782" y="1414748"/>
                    </a:cubicBezTo>
                    <a:cubicBezTo>
                      <a:pt x="1432782" y="1424860"/>
                      <a:pt x="1424575" y="1433068"/>
                      <a:pt x="1414462" y="1433068"/>
                    </a:cubicBezTo>
                    <a:cubicBezTo>
                      <a:pt x="1404350" y="1433068"/>
                      <a:pt x="1396142" y="1424860"/>
                      <a:pt x="1396142" y="1414748"/>
                    </a:cubicBezTo>
                    <a:close/>
                    <a:moveTo>
                      <a:pt x="1459642" y="1414748"/>
                    </a:moveTo>
                    <a:cubicBezTo>
                      <a:pt x="1459642" y="1404635"/>
                      <a:pt x="1467850" y="1396428"/>
                      <a:pt x="1477962" y="1396428"/>
                    </a:cubicBezTo>
                    <a:cubicBezTo>
                      <a:pt x="1488075" y="1396428"/>
                      <a:pt x="1496282" y="1404635"/>
                      <a:pt x="1496282" y="1414748"/>
                    </a:cubicBezTo>
                    <a:cubicBezTo>
                      <a:pt x="1496282" y="1424860"/>
                      <a:pt x="1488075" y="1433068"/>
                      <a:pt x="1477962" y="1433068"/>
                    </a:cubicBezTo>
                    <a:cubicBezTo>
                      <a:pt x="1467850" y="1433068"/>
                      <a:pt x="1459642" y="1424860"/>
                      <a:pt x="1459642" y="1414748"/>
                    </a:cubicBezTo>
                    <a:close/>
                    <a:moveTo>
                      <a:pt x="1523142" y="1414748"/>
                    </a:moveTo>
                    <a:cubicBezTo>
                      <a:pt x="1523142" y="1404635"/>
                      <a:pt x="1531350" y="1396428"/>
                      <a:pt x="1541462" y="1396428"/>
                    </a:cubicBezTo>
                    <a:cubicBezTo>
                      <a:pt x="1551575" y="1396428"/>
                      <a:pt x="1559782" y="1404635"/>
                      <a:pt x="1559782" y="1414748"/>
                    </a:cubicBezTo>
                    <a:cubicBezTo>
                      <a:pt x="1559782" y="1424860"/>
                      <a:pt x="1551575" y="1433068"/>
                      <a:pt x="1541462" y="1433068"/>
                    </a:cubicBezTo>
                    <a:cubicBezTo>
                      <a:pt x="1531350" y="1433068"/>
                      <a:pt x="1523142" y="1424860"/>
                      <a:pt x="1523142" y="1414748"/>
                    </a:cubicBezTo>
                    <a:close/>
                    <a:moveTo>
                      <a:pt x="1586642" y="1414748"/>
                    </a:moveTo>
                    <a:cubicBezTo>
                      <a:pt x="1586642" y="1404635"/>
                      <a:pt x="1594850" y="1396428"/>
                      <a:pt x="1604962" y="1396428"/>
                    </a:cubicBezTo>
                    <a:cubicBezTo>
                      <a:pt x="1615075" y="1396428"/>
                      <a:pt x="1623282" y="1404635"/>
                      <a:pt x="1623282" y="1414748"/>
                    </a:cubicBezTo>
                    <a:cubicBezTo>
                      <a:pt x="1623282" y="1424860"/>
                      <a:pt x="1615075" y="1433068"/>
                      <a:pt x="1604962" y="1433068"/>
                    </a:cubicBezTo>
                    <a:cubicBezTo>
                      <a:pt x="1594850" y="1433068"/>
                      <a:pt x="1586642" y="1424860"/>
                      <a:pt x="1586642" y="1414748"/>
                    </a:cubicBezTo>
                    <a:close/>
                    <a:moveTo>
                      <a:pt x="1650142" y="1414748"/>
                    </a:moveTo>
                    <a:cubicBezTo>
                      <a:pt x="1650142" y="1404635"/>
                      <a:pt x="1658350" y="1396428"/>
                      <a:pt x="1668462" y="1396428"/>
                    </a:cubicBezTo>
                    <a:cubicBezTo>
                      <a:pt x="1678575" y="1396428"/>
                      <a:pt x="1686782" y="1404635"/>
                      <a:pt x="1686782" y="1414748"/>
                    </a:cubicBezTo>
                    <a:cubicBezTo>
                      <a:pt x="1686782" y="1424860"/>
                      <a:pt x="1678575" y="1433068"/>
                      <a:pt x="1668462" y="1433068"/>
                    </a:cubicBezTo>
                    <a:cubicBezTo>
                      <a:pt x="1658350" y="1433068"/>
                      <a:pt x="1650142" y="1424860"/>
                      <a:pt x="1650142" y="1414748"/>
                    </a:cubicBezTo>
                    <a:close/>
                    <a:moveTo>
                      <a:pt x="1713642" y="1414748"/>
                    </a:moveTo>
                    <a:cubicBezTo>
                      <a:pt x="1713642" y="1404635"/>
                      <a:pt x="1721850" y="1396428"/>
                      <a:pt x="1731962" y="1396428"/>
                    </a:cubicBezTo>
                    <a:cubicBezTo>
                      <a:pt x="1742075" y="1396428"/>
                      <a:pt x="1750282" y="1404635"/>
                      <a:pt x="1750282" y="1414748"/>
                    </a:cubicBezTo>
                    <a:cubicBezTo>
                      <a:pt x="1750282" y="1424860"/>
                      <a:pt x="1742075" y="1433068"/>
                      <a:pt x="1731962" y="1433068"/>
                    </a:cubicBezTo>
                    <a:cubicBezTo>
                      <a:pt x="1721850" y="1433068"/>
                      <a:pt x="1713642" y="1424860"/>
                      <a:pt x="1713642" y="1414748"/>
                    </a:cubicBezTo>
                    <a:close/>
                    <a:moveTo>
                      <a:pt x="1776857" y="1414748"/>
                    </a:moveTo>
                    <a:cubicBezTo>
                      <a:pt x="1776857" y="1404478"/>
                      <a:pt x="1785192" y="1396142"/>
                      <a:pt x="1795462" y="1396142"/>
                    </a:cubicBezTo>
                    <a:cubicBezTo>
                      <a:pt x="1805732" y="1396142"/>
                      <a:pt x="1814068" y="1404478"/>
                      <a:pt x="1814068" y="1414748"/>
                    </a:cubicBezTo>
                    <a:cubicBezTo>
                      <a:pt x="1814068" y="1425018"/>
                      <a:pt x="1805732" y="1433353"/>
                      <a:pt x="1795462" y="1433353"/>
                    </a:cubicBezTo>
                    <a:cubicBezTo>
                      <a:pt x="1785192" y="1433353"/>
                      <a:pt x="1776857" y="1425018"/>
                      <a:pt x="1776857" y="1414748"/>
                    </a:cubicBezTo>
                    <a:close/>
                    <a:moveTo>
                      <a:pt x="1840357" y="1414748"/>
                    </a:moveTo>
                    <a:cubicBezTo>
                      <a:pt x="1840357" y="1404478"/>
                      <a:pt x="1848692" y="1396142"/>
                      <a:pt x="1858962" y="1396142"/>
                    </a:cubicBezTo>
                    <a:cubicBezTo>
                      <a:pt x="1869232" y="1396142"/>
                      <a:pt x="1877568" y="1404478"/>
                      <a:pt x="1877568" y="1414748"/>
                    </a:cubicBezTo>
                    <a:cubicBezTo>
                      <a:pt x="1877568" y="1425018"/>
                      <a:pt x="1869232" y="1433353"/>
                      <a:pt x="1858962" y="1433353"/>
                    </a:cubicBezTo>
                    <a:cubicBezTo>
                      <a:pt x="1848692" y="1433353"/>
                      <a:pt x="1840357" y="1425018"/>
                      <a:pt x="1840357" y="1414748"/>
                    </a:cubicBezTo>
                    <a:close/>
                    <a:moveTo>
                      <a:pt x="1903857" y="1414748"/>
                    </a:moveTo>
                    <a:cubicBezTo>
                      <a:pt x="1903857" y="1404478"/>
                      <a:pt x="1912192" y="1396142"/>
                      <a:pt x="1922462" y="1396142"/>
                    </a:cubicBezTo>
                    <a:cubicBezTo>
                      <a:pt x="1932732" y="1396142"/>
                      <a:pt x="1941068" y="1404478"/>
                      <a:pt x="1941068" y="1414748"/>
                    </a:cubicBezTo>
                    <a:cubicBezTo>
                      <a:pt x="1941068" y="1425018"/>
                      <a:pt x="1932732" y="1433353"/>
                      <a:pt x="1922462" y="1433353"/>
                    </a:cubicBezTo>
                    <a:cubicBezTo>
                      <a:pt x="1912192" y="1433353"/>
                      <a:pt x="1903857" y="1425018"/>
                      <a:pt x="1903857" y="1414748"/>
                    </a:cubicBezTo>
                    <a:close/>
                    <a:moveTo>
                      <a:pt x="1967357" y="1414748"/>
                    </a:moveTo>
                    <a:cubicBezTo>
                      <a:pt x="1967357" y="1404478"/>
                      <a:pt x="1975692" y="1396142"/>
                      <a:pt x="1985962" y="1396142"/>
                    </a:cubicBezTo>
                    <a:cubicBezTo>
                      <a:pt x="1996232" y="1396142"/>
                      <a:pt x="2004568" y="1404478"/>
                      <a:pt x="2004568" y="1414748"/>
                    </a:cubicBezTo>
                    <a:cubicBezTo>
                      <a:pt x="2004568" y="1425018"/>
                      <a:pt x="1996232" y="1433353"/>
                      <a:pt x="1985962" y="1433353"/>
                    </a:cubicBezTo>
                    <a:cubicBezTo>
                      <a:pt x="1975692" y="1433353"/>
                      <a:pt x="1967357" y="1425018"/>
                      <a:pt x="1967357" y="1414748"/>
                    </a:cubicBezTo>
                    <a:close/>
                    <a:moveTo>
                      <a:pt x="2030857" y="1414748"/>
                    </a:moveTo>
                    <a:cubicBezTo>
                      <a:pt x="2030857" y="1404478"/>
                      <a:pt x="2039192" y="1396142"/>
                      <a:pt x="2049462" y="1396142"/>
                    </a:cubicBezTo>
                    <a:cubicBezTo>
                      <a:pt x="2059732" y="1396142"/>
                      <a:pt x="2068068" y="1404478"/>
                      <a:pt x="2068068" y="1414748"/>
                    </a:cubicBezTo>
                    <a:cubicBezTo>
                      <a:pt x="2068068" y="1425018"/>
                      <a:pt x="2059732" y="1433353"/>
                      <a:pt x="2049462" y="1433353"/>
                    </a:cubicBezTo>
                    <a:cubicBezTo>
                      <a:pt x="2039192" y="1433353"/>
                      <a:pt x="2030857" y="1425018"/>
                      <a:pt x="2030857" y="1414748"/>
                    </a:cubicBezTo>
                    <a:close/>
                    <a:moveTo>
                      <a:pt x="2094071" y="1414748"/>
                    </a:moveTo>
                    <a:cubicBezTo>
                      <a:pt x="2094071" y="1404320"/>
                      <a:pt x="2102534" y="1395857"/>
                      <a:pt x="2112962" y="1395857"/>
                    </a:cubicBezTo>
                    <a:cubicBezTo>
                      <a:pt x="2123390" y="1395857"/>
                      <a:pt x="2131853" y="1404320"/>
                      <a:pt x="2131853" y="1414748"/>
                    </a:cubicBezTo>
                    <a:cubicBezTo>
                      <a:pt x="2131853" y="1425176"/>
                      <a:pt x="2123390" y="1433639"/>
                      <a:pt x="2112962" y="1433639"/>
                    </a:cubicBezTo>
                    <a:cubicBezTo>
                      <a:pt x="2102534" y="1433639"/>
                      <a:pt x="2094071" y="1425176"/>
                      <a:pt x="2094071" y="1414748"/>
                    </a:cubicBezTo>
                    <a:close/>
                    <a:moveTo>
                      <a:pt x="2159285" y="1414748"/>
                    </a:moveTo>
                    <a:cubicBezTo>
                      <a:pt x="2159285" y="1405266"/>
                      <a:pt x="2166981" y="1397571"/>
                      <a:pt x="2176462" y="1397571"/>
                    </a:cubicBezTo>
                    <a:cubicBezTo>
                      <a:pt x="2185944" y="1397571"/>
                      <a:pt x="2193639" y="1405266"/>
                      <a:pt x="2193639" y="1414748"/>
                    </a:cubicBezTo>
                    <a:cubicBezTo>
                      <a:pt x="2193639" y="1424229"/>
                      <a:pt x="2185944" y="1431924"/>
                      <a:pt x="2176462" y="1431924"/>
                    </a:cubicBezTo>
                    <a:cubicBezTo>
                      <a:pt x="2166981" y="1431924"/>
                      <a:pt x="2159285" y="1424229"/>
                      <a:pt x="2159285" y="1414748"/>
                    </a:cubicBezTo>
                    <a:close/>
                    <a:moveTo>
                      <a:pt x="2222785" y="1414748"/>
                    </a:moveTo>
                    <a:cubicBezTo>
                      <a:pt x="2222785" y="1405266"/>
                      <a:pt x="2230481" y="1397571"/>
                      <a:pt x="2239962" y="1397571"/>
                    </a:cubicBezTo>
                    <a:cubicBezTo>
                      <a:pt x="2249444" y="1397571"/>
                      <a:pt x="2257139" y="1405266"/>
                      <a:pt x="2257139" y="1414748"/>
                    </a:cubicBezTo>
                    <a:cubicBezTo>
                      <a:pt x="2257139" y="1424229"/>
                      <a:pt x="2249444" y="1431924"/>
                      <a:pt x="2239962" y="1431924"/>
                    </a:cubicBezTo>
                    <a:cubicBezTo>
                      <a:pt x="2230481" y="1431924"/>
                      <a:pt x="2222785" y="1424229"/>
                      <a:pt x="2222785" y="1414748"/>
                    </a:cubicBezTo>
                    <a:close/>
                    <a:moveTo>
                      <a:pt x="2286285" y="1414748"/>
                    </a:moveTo>
                    <a:cubicBezTo>
                      <a:pt x="2286285" y="1405266"/>
                      <a:pt x="2293981" y="1397571"/>
                      <a:pt x="2303462" y="1397571"/>
                    </a:cubicBezTo>
                    <a:cubicBezTo>
                      <a:pt x="2312944" y="1397571"/>
                      <a:pt x="2320639" y="1405266"/>
                      <a:pt x="2320639" y="1414748"/>
                    </a:cubicBezTo>
                    <a:cubicBezTo>
                      <a:pt x="2320639" y="1424229"/>
                      <a:pt x="2312944" y="1431924"/>
                      <a:pt x="2303462" y="1431924"/>
                    </a:cubicBezTo>
                    <a:cubicBezTo>
                      <a:pt x="2293981" y="1431924"/>
                      <a:pt x="2286285" y="1424229"/>
                      <a:pt x="2286285" y="1414748"/>
                    </a:cubicBezTo>
                    <a:close/>
                    <a:moveTo>
                      <a:pt x="2349500" y="1414748"/>
                    </a:moveTo>
                    <a:cubicBezTo>
                      <a:pt x="2349500" y="1405108"/>
                      <a:pt x="2357323" y="1397285"/>
                      <a:pt x="2366962" y="1397285"/>
                    </a:cubicBezTo>
                    <a:cubicBezTo>
                      <a:pt x="2376601" y="1397285"/>
                      <a:pt x="2384425" y="1405108"/>
                      <a:pt x="2384425" y="1414748"/>
                    </a:cubicBezTo>
                    <a:cubicBezTo>
                      <a:pt x="2384425" y="1424387"/>
                      <a:pt x="2376601" y="1432210"/>
                      <a:pt x="2366962" y="1432210"/>
                    </a:cubicBezTo>
                    <a:cubicBezTo>
                      <a:pt x="2357323" y="1432210"/>
                      <a:pt x="2349500" y="1424387"/>
                      <a:pt x="2349500" y="1414748"/>
                    </a:cubicBezTo>
                    <a:close/>
                    <a:moveTo>
                      <a:pt x="2413000" y="1414748"/>
                    </a:moveTo>
                    <a:cubicBezTo>
                      <a:pt x="2413000" y="1405108"/>
                      <a:pt x="2420823" y="1397285"/>
                      <a:pt x="2430462" y="1397285"/>
                    </a:cubicBezTo>
                    <a:cubicBezTo>
                      <a:pt x="2440101" y="1397285"/>
                      <a:pt x="2447925" y="1405108"/>
                      <a:pt x="2447925" y="1414748"/>
                    </a:cubicBezTo>
                    <a:cubicBezTo>
                      <a:pt x="2447925" y="1424387"/>
                      <a:pt x="2440101" y="1432210"/>
                      <a:pt x="2430462" y="1432210"/>
                    </a:cubicBezTo>
                    <a:cubicBezTo>
                      <a:pt x="2420823" y="1432210"/>
                      <a:pt x="2413000" y="1424387"/>
                      <a:pt x="2413000" y="1414748"/>
                    </a:cubicBezTo>
                    <a:close/>
                    <a:moveTo>
                      <a:pt x="0" y="1478248"/>
                    </a:moveTo>
                    <a:cubicBezTo>
                      <a:pt x="0" y="1468608"/>
                      <a:pt x="7823" y="1460785"/>
                      <a:pt x="17462" y="1460785"/>
                    </a:cubicBezTo>
                    <a:cubicBezTo>
                      <a:pt x="27101" y="1460785"/>
                      <a:pt x="34925" y="1468608"/>
                      <a:pt x="34925" y="1478248"/>
                    </a:cubicBezTo>
                    <a:cubicBezTo>
                      <a:pt x="34925" y="1487887"/>
                      <a:pt x="27101" y="1495710"/>
                      <a:pt x="17462" y="1495710"/>
                    </a:cubicBezTo>
                    <a:cubicBezTo>
                      <a:pt x="7823" y="1495710"/>
                      <a:pt x="0" y="1487887"/>
                      <a:pt x="0" y="1478248"/>
                    </a:cubicBezTo>
                    <a:close/>
                    <a:moveTo>
                      <a:pt x="63214" y="1478248"/>
                    </a:moveTo>
                    <a:cubicBezTo>
                      <a:pt x="63214" y="1468451"/>
                      <a:pt x="71165" y="1460499"/>
                      <a:pt x="80962" y="1460499"/>
                    </a:cubicBezTo>
                    <a:cubicBezTo>
                      <a:pt x="90759" y="1460499"/>
                      <a:pt x="98710" y="1468451"/>
                      <a:pt x="98710" y="1478248"/>
                    </a:cubicBezTo>
                    <a:cubicBezTo>
                      <a:pt x="98710" y="1488045"/>
                      <a:pt x="90759" y="1495996"/>
                      <a:pt x="80962" y="1495996"/>
                    </a:cubicBezTo>
                    <a:cubicBezTo>
                      <a:pt x="71165" y="1495996"/>
                      <a:pt x="63214" y="1488045"/>
                      <a:pt x="63214" y="1478248"/>
                    </a:cubicBezTo>
                    <a:close/>
                    <a:moveTo>
                      <a:pt x="126714" y="1478248"/>
                    </a:moveTo>
                    <a:cubicBezTo>
                      <a:pt x="126714" y="1468451"/>
                      <a:pt x="134665" y="1460499"/>
                      <a:pt x="144462" y="1460499"/>
                    </a:cubicBezTo>
                    <a:cubicBezTo>
                      <a:pt x="154259" y="1460499"/>
                      <a:pt x="162210" y="1468451"/>
                      <a:pt x="162210" y="1478248"/>
                    </a:cubicBezTo>
                    <a:cubicBezTo>
                      <a:pt x="162210" y="1488045"/>
                      <a:pt x="154259" y="1495996"/>
                      <a:pt x="144462" y="1495996"/>
                    </a:cubicBezTo>
                    <a:cubicBezTo>
                      <a:pt x="134665" y="1495996"/>
                      <a:pt x="126714" y="1488045"/>
                      <a:pt x="126714" y="1478248"/>
                    </a:cubicBezTo>
                    <a:close/>
                    <a:moveTo>
                      <a:pt x="190214" y="1478248"/>
                    </a:moveTo>
                    <a:cubicBezTo>
                      <a:pt x="190214" y="1468451"/>
                      <a:pt x="198165" y="1460499"/>
                      <a:pt x="207962" y="1460499"/>
                    </a:cubicBezTo>
                    <a:cubicBezTo>
                      <a:pt x="217759" y="1460499"/>
                      <a:pt x="225710" y="1468451"/>
                      <a:pt x="225710" y="1478248"/>
                    </a:cubicBezTo>
                    <a:cubicBezTo>
                      <a:pt x="225710" y="1488045"/>
                      <a:pt x="217759" y="1495996"/>
                      <a:pt x="207962" y="1495996"/>
                    </a:cubicBezTo>
                    <a:cubicBezTo>
                      <a:pt x="198165" y="1495996"/>
                      <a:pt x="190214" y="1488045"/>
                      <a:pt x="190214" y="1478248"/>
                    </a:cubicBezTo>
                    <a:close/>
                    <a:moveTo>
                      <a:pt x="253714" y="1478248"/>
                    </a:moveTo>
                    <a:cubicBezTo>
                      <a:pt x="253714" y="1468451"/>
                      <a:pt x="261665" y="1460499"/>
                      <a:pt x="271462" y="1460499"/>
                    </a:cubicBezTo>
                    <a:cubicBezTo>
                      <a:pt x="281259" y="1460499"/>
                      <a:pt x="289210" y="1468451"/>
                      <a:pt x="289210" y="1478248"/>
                    </a:cubicBezTo>
                    <a:cubicBezTo>
                      <a:pt x="289210" y="1488045"/>
                      <a:pt x="281259" y="1495996"/>
                      <a:pt x="271462" y="1495996"/>
                    </a:cubicBezTo>
                    <a:cubicBezTo>
                      <a:pt x="261665" y="1495996"/>
                      <a:pt x="253714" y="1488045"/>
                      <a:pt x="253714" y="1478248"/>
                    </a:cubicBezTo>
                    <a:close/>
                    <a:moveTo>
                      <a:pt x="317214" y="1478248"/>
                    </a:moveTo>
                    <a:cubicBezTo>
                      <a:pt x="317214" y="1468451"/>
                      <a:pt x="325165" y="1460499"/>
                      <a:pt x="334962" y="1460499"/>
                    </a:cubicBezTo>
                    <a:cubicBezTo>
                      <a:pt x="344759" y="1460499"/>
                      <a:pt x="352710" y="1468451"/>
                      <a:pt x="352710" y="1478248"/>
                    </a:cubicBezTo>
                    <a:cubicBezTo>
                      <a:pt x="352710" y="1488045"/>
                      <a:pt x="344759" y="1495996"/>
                      <a:pt x="334962" y="1495996"/>
                    </a:cubicBezTo>
                    <a:cubicBezTo>
                      <a:pt x="325165" y="1495996"/>
                      <a:pt x="317214" y="1488045"/>
                      <a:pt x="317214" y="1478248"/>
                    </a:cubicBezTo>
                    <a:close/>
                    <a:moveTo>
                      <a:pt x="380714" y="1478248"/>
                    </a:moveTo>
                    <a:cubicBezTo>
                      <a:pt x="380714" y="1468451"/>
                      <a:pt x="388665" y="1460499"/>
                      <a:pt x="398462" y="1460499"/>
                    </a:cubicBezTo>
                    <a:cubicBezTo>
                      <a:pt x="408259" y="1460499"/>
                      <a:pt x="416210" y="1468451"/>
                      <a:pt x="416210" y="1478248"/>
                    </a:cubicBezTo>
                    <a:cubicBezTo>
                      <a:pt x="416210" y="1488045"/>
                      <a:pt x="408259" y="1495996"/>
                      <a:pt x="398462" y="1495996"/>
                    </a:cubicBezTo>
                    <a:cubicBezTo>
                      <a:pt x="388665" y="1495996"/>
                      <a:pt x="380714" y="1488045"/>
                      <a:pt x="380714" y="1478248"/>
                    </a:cubicBezTo>
                    <a:close/>
                    <a:moveTo>
                      <a:pt x="444214" y="1478248"/>
                    </a:moveTo>
                    <a:cubicBezTo>
                      <a:pt x="444214" y="1468451"/>
                      <a:pt x="452165" y="1460499"/>
                      <a:pt x="461962" y="1460499"/>
                    </a:cubicBezTo>
                    <a:cubicBezTo>
                      <a:pt x="471759" y="1460499"/>
                      <a:pt x="479710" y="1468451"/>
                      <a:pt x="479710" y="1478248"/>
                    </a:cubicBezTo>
                    <a:cubicBezTo>
                      <a:pt x="479710" y="1488045"/>
                      <a:pt x="471759" y="1495996"/>
                      <a:pt x="461962" y="1495996"/>
                    </a:cubicBezTo>
                    <a:cubicBezTo>
                      <a:pt x="452165" y="1495996"/>
                      <a:pt x="444214" y="1488045"/>
                      <a:pt x="444214" y="1478248"/>
                    </a:cubicBezTo>
                    <a:close/>
                    <a:moveTo>
                      <a:pt x="507714" y="1478248"/>
                    </a:moveTo>
                    <a:cubicBezTo>
                      <a:pt x="507714" y="1468451"/>
                      <a:pt x="515665" y="1460499"/>
                      <a:pt x="525462" y="1460499"/>
                    </a:cubicBezTo>
                    <a:cubicBezTo>
                      <a:pt x="535259" y="1460499"/>
                      <a:pt x="543210" y="1468451"/>
                      <a:pt x="543210" y="1478248"/>
                    </a:cubicBezTo>
                    <a:cubicBezTo>
                      <a:pt x="543210" y="1488045"/>
                      <a:pt x="535259" y="1495996"/>
                      <a:pt x="525462" y="1495996"/>
                    </a:cubicBezTo>
                    <a:cubicBezTo>
                      <a:pt x="515665" y="1495996"/>
                      <a:pt x="507714" y="1488045"/>
                      <a:pt x="507714" y="1478248"/>
                    </a:cubicBezTo>
                    <a:close/>
                    <a:moveTo>
                      <a:pt x="571214" y="1478248"/>
                    </a:moveTo>
                    <a:cubicBezTo>
                      <a:pt x="571214" y="1468451"/>
                      <a:pt x="579165" y="1460499"/>
                      <a:pt x="588962" y="1460499"/>
                    </a:cubicBezTo>
                    <a:cubicBezTo>
                      <a:pt x="598759" y="1460499"/>
                      <a:pt x="606710" y="1468451"/>
                      <a:pt x="606710" y="1478248"/>
                    </a:cubicBezTo>
                    <a:cubicBezTo>
                      <a:pt x="606710" y="1488045"/>
                      <a:pt x="598759" y="1495996"/>
                      <a:pt x="588962" y="1495996"/>
                    </a:cubicBezTo>
                    <a:cubicBezTo>
                      <a:pt x="579165" y="1495996"/>
                      <a:pt x="571214" y="1488045"/>
                      <a:pt x="571214" y="1478248"/>
                    </a:cubicBezTo>
                    <a:close/>
                    <a:moveTo>
                      <a:pt x="634714" y="1478248"/>
                    </a:moveTo>
                    <a:cubicBezTo>
                      <a:pt x="634714" y="1468451"/>
                      <a:pt x="642665" y="1460499"/>
                      <a:pt x="652462" y="1460499"/>
                    </a:cubicBezTo>
                    <a:cubicBezTo>
                      <a:pt x="662259" y="1460499"/>
                      <a:pt x="670210" y="1468451"/>
                      <a:pt x="670210" y="1478248"/>
                    </a:cubicBezTo>
                    <a:cubicBezTo>
                      <a:pt x="670210" y="1488045"/>
                      <a:pt x="662259" y="1495996"/>
                      <a:pt x="652462" y="1495996"/>
                    </a:cubicBezTo>
                    <a:cubicBezTo>
                      <a:pt x="642665" y="1495996"/>
                      <a:pt x="634714" y="1488045"/>
                      <a:pt x="634714" y="1478248"/>
                    </a:cubicBezTo>
                    <a:close/>
                    <a:moveTo>
                      <a:pt x="698214" y="1478248"/>
                    </a:moveTo>
                    <a:cubicBezTo>
                      <a:pt x="698214" y="1468451"/>
                      <a:pt x="706165" y="1460499"/>
                      <a:pt x="715962" y="1460499"/>
                    </a:cubicBezTo>
                    <a:cubicBezTo>
                      <a:pt x="725759" y="1460499"/>
                      <a:pt x="733710" y="1468451"/>
                      <a:pt x="733710" y="1478248"/>
                    </a:cubicBezTo>
                    <a:cubicBezTo>
                      <a:pt x="733710" y="1488045"/>
                      <a:pt x="725759" y="1495996"/>
                      <a:pt x="715962" y="1495996"/>
                    </a:cubicBezTo>
                    <a:cubicBezTo>
                      <a:pt x="706165" y="1495996"/>
                      <a:pt x="698214" y="1488045"/>
                      <a:pt x="698214" y="1478248"/>
                    </a:cubicBezTo>
                    <a:close/>
                    <a:moveTo>
                      <a:pt x="761714" y="1478248"/>
                    </a:moveTo>
                    <a:cubicBezTo>
                      <a:pt x="761714" y="1468451"/>
                      <a:pt x="769665" y="1460499"/>
                      <a:pt x="779462" y="1460499"/>
                    </a:cubicBezTo>
                    <a:cubicBezTo>
                      <a:pt x="789259" y="1460499"/>
                      <a:pt x="797210" y="1468451"/>
                      <a:pt x="797210" y="1478248"/>
                    </a:cubicBezTo>
                    <a:cubicBezTo>
                      <a:pt x="797210" y="1488045"/>
                      <a:pt x="789259" y="1495996"/>
                      <a:pt x="779462" y="1495996"/>
                    </a:cubicBezTo>
                    <a:cubicBezTo>
                      <a:pt x="769665" y="1495996"/>
                      <a:pt x="761714" y="1488045"/>
                      <a:pt x="761714" y="1478248"/>
                    </a:cubicBezTo>
                    <a:close/>
                    <a:moveTo>
                      <a:pt x="824928" y="1478248"/>
                    </a:moveTo>
                    <a:cubicBezTo>
                      <a:pt x="824928" y="1468293"/>
                      <a:pt x="833007" y="1460214"/>
                      <a:pt x="842962" y="1460214"/>
                    </a:cubicBezTo>
                    <a:cubicBezTo>
                      <a:pt x="852917" y="1460214"/>
                      <a:pt x="860996" y="1468293"/>
                      <a:pt x="860996" y="1478248"/>
                    </a:cubicBezTo>
                    <a:cubicBezTo>
                      <a:pt x="860996" y="1488203"/>
                      <a:pt x="852917" y="1496282"/>
                      <a:pt x="842962" y="1496282"/>
                    </a:cubicBezTo>
                    <a:cubicBezTo>
                      <a:pt x="833007" y="1496282"/>
                      <a:pt x="824928" y="1488203"/>
                      <a:pt x="824928" y="1478248"/>
                    </a:cubicBezTo>
                    <a:close/>
                    <a:moveTo>
                      <a:pt x="888428" y="1478248"/>
                    </a:moveTo>
                    <a:cubicBezTo>
                      <a:pt x="888428" y="1468293"/>
                      <a:pt x="896507" y="1460214"/>
                      <a:pt x="906462" y="1460214"/>
                    </a:cubicBezTo>
                    <a:cubicBezTo>
                      <a:pt x="916417" y="1460214"/>
                      <a:pt x="924496" y="1468293"/>
                      <a:pt x="924496" y="1478248"/>
                    </a:cubicBezTo>
                    <a:cubicBezTo>
                      <a:pt x="924496" y="1488203"/>
                      <a:pt x="916417" y="1496282"/>
                      <a:pt x="906462" y="1496282"/>
                    </a:cubicBezTo>
                    <a:cubicBezTo>
                      <a:pt x="896507" y="1496282"/>
                      <a:pt x="888428" y="1488203"/>
                      <a:pt x="888428" y="1478248"/>
                    </a:cubicBezTo>
                    <a:close/>
                    <a:moveTo>
                      <a:pt x="951928" y="1478248"/>
                    </a:moveTo>
                    <a:cubicBezTo>
                      <a:pt x="951928" y="1468293"/>
                      <a:pt x="960007" y="1460214"/>
                      <a:pt x="969962" y="1460214"/>
                    </a:cubicBezTo>
                    <a:cubicBezTo>
                      <a:pt x="979917" y="1460214"/>
                      <a:pt x="987996" y="1468293"/>
                      <a:pt x="987996" y="1478248"/>
                    </a:cubicBezTo>
                    <a:cubicBezTo>
                      <a:pt x="987996" y="1488203"/>
                      <a:pt x="979917" y="1496282"/>
                      <a:pt x="969962" y="1496282"/>
                    </a:cubicBezTo>
                    <a:cubicBezTo>
                      <a:pt x="960007" y="1496282"/>
                      <a:pt x="951928" y="1488203"/>
                      <a:pt x="951928" y="1478248"/>
                    </a:cubicBezTo>
                    <a:close/>
                    <a:moveTo>
                      <a:pt x="1015428" y="1478248"/>
                    </a:moveTo>
                    <a:cubicBezTo>
                      <a:pt x="1015428" y="1468293"/>
                      <a:pt x="1023507" y="1460214"/>
                      <a:pt x="1033462" y="1460214"/>
                    </a:cubicBezTo>
                    <a:cubicBezTo>
                      <a:pt x="1043417" y="1460214"/>
                      <a:pt x="1051496" y="1468293"/>
                      <a:pt x="1051496" y="1478248"/>
                    </a:cubicBezTo>
                    <a:cubicBezTo>
                      <a:pt x="1051496" y="1488203"/>
                      <a:pt x="1043417" y="1496282"/>
                      <a:pt x="1033462" y="1496282"/>
                    </a:cubicBezTo>
                    <a:cubicBezTo>
                      <a:pt x="1023507" y="1496282"/>
                      <a:pt x="1015428" y="1488203"/>
                      <a:pt x="1015428" y="1478248"/>
                    </a:cubicBezTo>
                    <a:close/>
                    <a:moveTo>
                      <a:pt x="1078928" y="1478248"/>
                    </a:moveTo>
                    <a:cubicBezTo>
                      <a:pt x="1078928" y="1468293"/>
                      <a:pt x="1087007" y="1460214"/>
                      <a:pt x="1096962" y="1460214"/>
                    </a:cubicBezTo>
                    <a:cubicBezTo>
                      <a:pt x="1106917" y="1460214"/>
                      <a:pt x="1114996" y="1468293"/>
                      <a:pt x="1114996" y="1478248"/>
                    </a:cubicBezTo>
                    <a:cubicBezTo>
                      <a:pt x="1114996" y="1488203"/>
                      <a:pt x="1106917" y="1496282"/>
                      <a:pt x="1096962" y="1496282"/>
                    </a:cubicBezTo>
                    <a:cubicBezTo>
                      <a:pt x="1087007" y="1496282"/>
                      <a:pt x="1078928" y="1488203"/>
                      <a:pt x="1078928" y="1478248"/>
                    </a:cubicBezTo>
                    <a:close/>
                    <a:moveTo>
                      <a:pt x="1142428" y="1478248"/>
                    </a:moveTo>
                    <a:cubicBezTo>
                      <a:pt x="1142428" y="1468293"/>
                      <a:pt x="1150507" y="1460214"/>
                      <a:pt x="1160462" y="1460214"/>
                    </a:cubicBezTo>
                    <a:cubicBezTo>
                      <a:pt x="1170417" y="1460214"/>
                      <a:pt x="1178496" y="1468293"/>
                      <a:pt x="1178496" y="1478248"/>
                    </a:cubicBezTo>
                    <a:cubicBezTo>
                      <a:pt x="1178496" y="1488203"/>
                      <a:pt x="1170417" y="1496282"/>
                      <a:pt x="1160462" y="1496282"/>
                    </a:cubicBezTo>
                    <a:cubicBezTo>
                      <a:pt x="1150507" y="1496282"/>
                      <a:pt x="1142428" y="1488203"/>
                      <a:pt x="1142428" y="1478248"/>
                    </a:cubicBezTo>
                    <a:close/>
                    <a:moveTo>
                      <a:pt x="1205928" y="1478248"/>
                    </a:moveTo>
                    <a:cubicBezTo>
                      <a:pt x="1205928" y="1468293"/>
                      <a:pt x="1214007" y="1460214"/>
                      <a:pt x="1223962" y="1460214"/>
                    </a:cubicBezTo>
                    <a:cubicBezTo>
                      <a:pt x="1233917" y="1460214"/>
                      <a:pt x="1241996" y="1468293"/>
                      <a:pt x="1241996" y="1478248"/>
                    </a:cubicBezTo>
                    <a:cubicBezTo>
                      <a:pt x="1241996" y="1488203"/>
                      <a:pt x="1233917" y="1496282"/>
                      <a:pt x="1223962" y="1496282"/>
                    </a:cubicBezTo>
                    <a:cubicBezTo>
                      <a:pt x="1214007" y="1496282"/>
                      <a:pt x="1205928" y="1488203"/>
                      <a:pt x="1205928" y="1478248"/>
                    </a:cubicBezTo>
                    <a:close/>
                    <a:moveTo>
                      <a:pt x="1269428" y="1478248"/>
                    </a:moveTo>
                    <a:cubicBezTo>
                      <a:pt x="1269428" y="1468293"/>
                      <a:pt x="1277507" y="1460214"/>
                      <a:pt x="1287462" y="1460214"/>
                    </a:cubicBezTo>
                    <a:cubicBezTo>
                      <a:pt x="1297417" y="1460214"/>
                      <a:pt x="1305496" y="1468293"/>
                      <a:pt x="1305496" y="1478248"/>
                    </a:cubicBezTo>
                    <a:cubicBezTo>
                      <a:pt x="1305496" y="1488203"/>
                      <a:pt x="1297417" y="1496282"/>
                      <a:pt x="1287462" y="1496282"/>
                    </a:cubicBezTo>
                    <a:cubicBezTo>
                      <a:pt x="1277507" y="1496282"/>
                      <a:pt x="1269428" y="1488203"/>
                      <a:pt x="1269428" y="1478248"/>
                    </a:cubicBezTo>
                    <a:close/>
                    <a:moveTo>
                      <a:pt x="1332642" y="1478248"/>
                    </a:moveTo>
                    <a:cubicBezTo>
                      <a:pt x="1332642" y="1468135"/>
                      <a:pt x="1340850" y="1459928"/>
                      <a:pt x="1350962" y="1459928"/>
                    </a:cubicBezTo>
                    <a:cubicBezTo>
                      <a:pt x="1361075" y="1459928"/>
                      <a:pt x="1369282" y="1468135"/>
                      <a:pt x="1369282" y="1478248"/>
                    </a:cubicBezTo>
                    <a:cubicBezTo>
                      <a:pt x="1369282" y="1488360"/>
                      <a:pt x="1361075" y="1496568"/>
                      <a:pt x="1350962" y="1496568"/>
                    </a:cubicBezTo>
                    <a:cubicBezTo>
                      <a:pt x="1340850" y="1496568"/>
                      <a:pt x="1332642" y="1488360"/>
                      <a:pt x="1332642" y="1478248"/>
                    </a:cubicBezTo>
                    <a:close/>
                    <a:moveTo>
                      <a:pt x="1396142" y="1478248"/>
                    </a:moveTo>
                    <a:cubicBezTo>
                      <a:pt x="1396142" y="1468135"/>
                      <a:pt x="1404350" y="1459928"/>
                      <a:pt x="1414462" y="1459928"/>
                    </a:cubicBezTo>
                    <a:cubicBezTo>
                      <a:pt x="1424575" y="1459928"/>
                      <a:pt x="1432782" y="1468135"/>
                      <a:pt x="1432782" y="1478248"/>
                    </a:cubicBezTo>
                    <a:cubicBezTo>
                      <a:pt x="1432782" y="1488360"/>
                      <a:pt x="1424575" y="1496568"/>
                      <a:pt x="1414462" y="1496568"/>
                    </a:cubicBezTo>
                    <a:cubicBezTo>
                      <a:pt x="1404350" y="1496568"/>
                      <a:pt x="1396142" y="1488360"/>
                      <a:pt x="1396142" y="1478248"/>
                    </a:cubicBezTo>
                    <a:close/>
                    <a:moveTo>
                      <a:pt x="1459642" y="1478248"/>
                    </a:moveTo>
                    <a:cubicBezTo>
                      <a:pt x="1459642" y="1468135"/>
                      <a:pt x="1467850" y="1459928"/>
                      <a:pt x="1477962" y="1459928"/>
                    </a:cubicBezTo>
                    <a:cubicBezTo>
                      <a:pt x="1488075" y="1459928"/>
                      <a:pt x="1496282" y="1468135"/>
                      <a:pt x="1496282" y="1478248"/>
                    </a:cubicBezTo>
                    <a:cubicBezTo>
                      <a:pt x="1496282" y="1488360"/>
                      <a:pt x="1488075" y="1496568"/>
                      <a:pt x="1477962" y="1496568"/>
                    </a:cubicBezTo>
                    <a:cubicBezTo>
                      <a:pt x="1467850" y="1496568"/>
                      <a:pt x="1459642" y="1488360"/>
                      <a:pt x="1459642" y="1478248"/>
                    </a:cubicBezTo>
                    <a:close/>
                    <a:moveTo>
                      <a:pt x="1523142" y="1478248"/>
                    </a:moveTo>
                    <a:cubicBezTo>
                      <a:pt x="1523142" y="1468135"/>
                      <a:pt x="1531350" y="1459928"/>
                      <a:pt x="1541462" y="1459928"/>
                    </a:cubicBezTo>
                    <a:cubicBezTo>
                      <a:pt x="1551575" y="1459928"/>
                      <a:pt x="1559782" y="1468135"/>
                      <a:pt x="1559782" y="1478248"/>
                    </a:cubicBezTo>
                    <a:cubicBezTo>
                      <a:pt x="1559782" y="1488360"/>
                      <a:pt x="1551575" y="1496568"/>
                      <a:pt x="1541462" y="1496568"/>
                    </a:cubicBezTo>
                    <a:cubicBezTo>
                      <a:pt x="1531350" y="1496568"/>
                      <a:pt x="1523142" y="1488360"/>
                      <a:pt x="1523142" y="1478248"/>
                    </a:cubicBezTo>
                    <a:close/>
                    <a:moveTo>
                      <a:pt x="1586642" y="1478248"/>
                    </a:moveTo>
                    <a:cubicBezTo>
                      <a:pt x="1586642" y="1468135"/>
                      <a:pt x="1594850" y="1459928"/>
                      <a:pt x="1604962" y="1459928"/>
                    </a:cubicBezTo>
                    <a:cubicBezTo>
                      <a:pt x="1615075" y="1459928"/>
                      <a:pt x="1623282" y="1468135"/>
                      <a:pt x="1623282" y="1478248"/>
                    </a:cubicBezTo>
                    <a:cubicBezTo>
                      <a:pt x="1623282" y="1488360"/>
                      <a:pt x="1615075" y="1496568"/>
                      <a:pt x="1604962" y="1496568"/>
                    </a:cubicBezTo>
                    <a:cubicBezTo>
                      <a:pt x="1594850" y="1496568"/>
                      <a:pt x="1586642" y="1488360"/>
                      <a:pt x="1586642" y="1478248"/>
                    </a:cubicBezTo>
                    <a:close/>
                    <a:moveTo>
                      <a:pt x="1650142" y="1478248"/>
                    </a:moveTo>
                    <a:cubicBezTo>
                      <a:pt x="1650142" y="1468135"/>
                      <a:pt x="1658350" y="1459928"/>
                      <a:pt x="1668462" y="1459928"/>
                    </a:cubicBezTo>
                    <a:cubicBezTo>
                      <a:pt x="1678575" y="1459928"/>
                      <a:pt x="1686782" y="1468135"/>
                      <a:pt x="1686782" y="1478248"/>
                    </a:cubicBezTo>
                    <a:cubicBezTo>
                      <a:pt x="1686782" y="1488360"/>
                      <a:pt x="1678575" y="1496568"/>
                      <a:pt x="1668462" y="1496568"/>
                    </a:cubicBezTo>
                    <a:cubicBezTo>
                      <a:pt x="1658350" y="1496568"/>
                      <a:pt x="1650142" y="1488360"/>
                      <a:pt x="1650142" y="1478248"/>
                    </a:cubicBezTo>
                    <a:close/>
                    <a:moveTo>
                      <a:pt x="1713357" y="1478248"/>
                    </a:moveTo>
                    <a:cubicBezTo>
                      <a:pt x="1713357" y="1467977"/>
                      <a:pt x="1721692" y="1459642"/>
                      <a:pt x="1731962" y="1459642"/>
                    </a:cubicBezTo>
                    <a:cubicBezTo>
                      <a:pt x="1742232" y="1459642"/>
                      <a:pt x="1750568" y="1467977"/>
                      <a:pt x="1750568" y="1478248"/>
                    </a:cubicBezTo>
                    <a:cubicBezTo>
                      <a:pt x="1750568" y="1488518"/>
                      <a:pt x="1742232" y="1496853"/>
                      <a:pt x="1731962" y="1496853"/>
                    </a:cubicBezTo>
                    <a:cubicBezTo>
                      <a:pt x="1721692" y="1496853"/>
                      <a:pt x="1713357" y="1488518"/>
                      <a:pt x="1713357" y="1478248"/>
                    </a:cubicBezTo>
                    <a:close/>
                    <a:moveTo>
                      <a:pt x="1776857" y="1478248"/>
                    </a:moveTo>
                    <a:cubicBezTo>
                      <a:pt x="1776857" y="1467977"/>
                      <a:pt x="1785192" y="1459642"/>
                      <a:pt x="1795462" y="1459642"/>
                    </a:cubicBezTo>
                    <a:cubicBezTo>
                      <a:pt x="1805732" y="1459642"/>
                      <a:pt x="1814068" y="1467977"/>
                      <a:pt x="1814068" y="1478248"/>
                    </a:cubicBezTo>
                    <a:cubicBezTo>
                      <a:pt x="1814068" y="1488518"/>
                      <a:pt x="1805732" y="1496853"/>
                      <a:pt x="1795462" y="1496853"/>
                    </a:cubicBezTo>
                    <a:cubicBezTo>
                      <a:pt x="1785192" y="1496853"/>
                      <a:pt x="1776857" y="1488518"/>
                      <a:pt x="1776857" y="1478248"/>
                    </a:cubicBezTo>
                    <a:close/>
                    <a:moveTo>
                      <a:pt x="1840357" y="1478248"/>
                    </a:moveTo>
                    <a:cubicBezTo>
                      <a:pt x="1840357" y="1467977"/>
                      <a:pt x="1848692" y="1459642"/>
                      <a:pt x="1858962" y="1459642"/>
                    </a:cubicBezTo>
                    <a:cubicBezTo>
                      <a:pt x="1869232" y="1459642"/>
                      <a:pt x="1877568" y="1467977"/>
                      <a:pt x="1877568" y="1478248"/>
                    </a:cubicBezTo>
                    <a:cubicBezTo>
                      <a:pt x="1877568" y="1488518"/>
                      <a:pt x="1869232" y="1496853"/>
                      <a:pt x="1858962" y="1496853"/>
                    </a:cubicBezTo>
                    <a:cubicBezTo>
                      <a:pt x="1848692" y="1496853"/>
                      <a:pt x="1840357" y="1488518"/>
                      <a:pt x="1840357" y="1478248"/>
                    </a:cubicBezTo>
                    <a:close/>
                    <a:moveTo>
                      <a:pt x="1903857" y="1478248"/>
                    </a:moveTo>
                    <a:cubicBezTo>
                      <a:pt x="1903857" y="1467977"/>
                      <a:pt x="1912192" y="1459642"/>
                      <a:pt x="1922462" y="1459642"/>
                    </a:cubicBezTo>
                    <a:cubicBezTo>
                      <a:pt x="1932732" y="1459642"/>
                      <a:pt x="1941068" y="1467977"/>
                      <a:pt x="1941068" y="1478248"/>
                    </a:cubicBezTo>
                    <a:cubicBezTo>
                      <a:pt x="1941068" y="1488518"/>
                      <a:pt x="1932732" y="1496853"/>
                      <a:pt x="1922462" y="1496853"/>
                    </a:cubicBezTo>
                    <a:cubicBezTo>
                      <a:pt x="1912192" y="1496853"/>
                      <a:pt x="1903857" y="1488518"/>
                      <a:pt x="1903857" y="1478248"/>
                    </a:cubicBezTo>
                    <a:close/>
                    <a:moveTo>
                      <a:pt x="1967357" y="1478248"/>
                    </a:moveTo>
                    <a:cubicBezTo>
                      <a:pt x="1967357" y="1467977"/>
                      <a:pt x="1975692" y="1459642"/>
                      <a:pt x="1985962" y="1459642"/>
                    </a:cubicBezTo>
                    <a:cubicBezTo>
                      <a:pt x="1996232" y="1459642"/>
                      <a:pt x="2004568" y="1467977"/>
                      <a:pt x="2004568" y="1478248"/>
                    </a:cubicBezTo>
                    <a:cubicBezTo>
                      <a:pt x="2004568" y="1488518"/>
                      <a:pt x="1996232" y="1496853"/>
                      <a:pt x="1985962" y="1496853"/>
                    </a:cubicBezTo>
                    <a:cubicBezTo>
                      <a:pt x="1975692" y="1496853"/>
                      <a:pt x="1967357" y="1488518"/>
                      <a:pt x="1967357" y="1478248"/>
                    </a:cubicBezTo>
                    <a:close/>
                    <a:moveTo>
                      <a:pt x="2030571" y="1478248"/>
                    </a:moveTo>
                    <a:cubicBezTo>
                      <a:pt x="2030571" y="1467820"/>
                      <a:pt x="2039034" y="1459357"/>
                      <a:pt x="2049462" y="1459357"/>
                    </a:cubicBezTo>
                    <a:cubicBezTo>
                      <a:pt x="2059890" y="1459357"/>
                      <a:pt x="2068353" y="1467820"/>
                      <a:pt x="2068353" y="1478248"/>
                    </a:cubicBezTo>
                    <a:cubicBezTo>
                      <a:pt x="2068353" y="1488676"/>
                      <a:pt x="2059890" y="1497139"/>
                      <a:pt x="2049462" y="1497139"/>
                    </a:cubicBezTo>
                    <a:cubicBezTo>
                      <a:pt x="2039034" y="1497139"/>
                      <a:pt x="2030571" y="1488676"/>
                      <a:pt x="2030571" y="1478248"/>
                    </a:cubicBezTo>
                    <a:close/>
                    <a:moveTo>
                      <a:pt x="2094071" y="1478248"/>
                    </a:moveTo>
                    <a:cubicBezTo>
                      <a:pt x="2094071" y="1467820"/>
                      <a:pt x="2102534" y="1459357"/>
                      <a:pt x="2112962" y="1459357"/>
                    </a:cubicBezTo>
                    <a:cubicBezTo>
                      <a:pt x="2123390" y="1459357"/>
                      <a:pt x="2131853" y="1467820"/>
                      <a:pt x="2131853" y="1478248"/>
                    </a:cubicBezTo>
                    <a:cubicBezTo>
                      <a:pt x="2131853" y="1488676"/>
                      <a:pt x="2123390" y="1497139"/>
                      <a:pt x="2112962" y="1497139"/>
                    </a:cubicBezTo>
                    <a:cubicBezTo>
                      <a:pt x="2102534" y="1497139"/>
                      <a:pt x="2094071" y="1488676"/>
                      <a:pt x="2094071" y="1478248"/>
                    </a:cubicBezTo>
                    <a:close/>
                    <a:moveTo>
                      <a:pt x="2159285" y="1478248"/>
                    </a:moveTo>
                    <a:cubicBezTo>
                      <a:pt x="2159285" y="1468766"/>
                      <a:pt x="2166981" y="1461071"/>
                      <a:pt x="2176462" y="1461071"/>
                    </a:cubicBezTo>
                    <a:cubicBezTo>
                      <a:pt x="2185944" y="1461071"/>
                      <a:pt x="2193639" y="1468766"/>
                      <a:pt x="2193639" y="1478248"/>
                    </a:cubicBezTo>
                    <a:cubicBezTo>
                      <a:pt x="2193639" y="1487729"/>
                      <a:pt x="2185944" y="1495424"/>
                      <a:pt x="2176462" y="1495424"/>
                    </a:cubicBezTo>
                    <a:cubicBezTo>
                      <a:pt x="2166981" y="1495424"/>
                      <a:pt x="2159285" y="1487729"/>
                      <a:pt x="2159285" y="1478248"/>
                    </a:cubicBezTo>
                    <a:close/>
                    <a:moveTo>
                      <a:pt x="2222785" y="1478248"/>
                    </a:moveTo>
                    <a:cubicBezTo>
                      <a:pt x="2222785" y="1468766"/>
                      <a:pt x="2230481" y="1461071"/>
                      <a:pt x="2239962" y="1461071"/>
                    </a:cubicBezTo>
                    <a:cubicBezTo>
                      <a:pt x="2249444" y="1461071"/>
                      <a:pt x="2257139" y="1468766"/>
                      <a:pt x="2257139" y="1478248"/>
                    </a:cubicBezTo>
                    <a:cubicBezTo>
                      <a:pt x="2257139" y="1487729"/>
                      <a:pt x="2249444" y="1495424"/>
                      <a:pt x="2239962" y="1495424"/>
                    </a:cubicBezTo>
                    <a:cubicBezTo>
                      <a:pt x="2230481" y="1495424"/>
                      <a:pt x="2222785" y="1487729"/>
                      <a:pt x="2222785" y="1478248"/>
                    </a:cubicBezTo>
                    <a:close/>
                    <a:moveTo>
                      <a:pt x="2286285" y="1478248"/>
                    </a:moveTo>
                    <a:cubicBezTo>
                      <a:pt x="2286285" y="1468766"/>
                      <a:pt x="2293981" y="1461071"/>
                      <a:pt x="2303462" y="1461071"/>
                    </a:cubicBezTo>
                    <a:cubicBezTo>
                      <a:pt x="2312944" y="1461071"/>
                      <a:pt x="2320639" y="1468766"/>
                      <a:pt x="2320639" y="1478248"/>
                    </a:cubicBezTo>
                    <a:cubicBezTo>
                      <a:pt x="2320639" y="1487729"/>
                      <a:pt x="2312944" y="1495424"/>
                      <a:pt x="2303462" y="1495424"/>
                    </a:cubicBezTo>
                    <a:cubicBezTo>
                      <a:pt x="2293981" y="1495424"/>
                      <a:pt x="2286285" y="1487729"/>
                      <a:pt x="2286285" y="1478248"/>
                    </a:cubicBezTo>
                    <a:close/>
                    <a:moveTo>
                      <a:pt x="2349500" y="1478248"/>
                    </a:moveTo>
                    <a:cubicBezTo>
                      <a:pt x="2349500" y="1468608"/>
                      <a:pt x="2357323" y="1460785"/>
                      <a:pt x="2366962" y="1460785"/>
                    </a:cubicBezTo>
                    <a:cubicBezTo>
                      <a:pt x="2376601" y="1460785"/>
                      <a:pt x="2384425" y="1468608"/>
                      <a:pt x="2384425" y="1478248"/>
                    </a:cubicBezTo>
                    <a:cubicBezTo>
                      <a:pt x="2384425" y="1487887"/>
                      <a:pt x="2376601" y="1495710"/>
                      <a:pt x="2366962" y="1495710"/>
                    </a:cubicBezTo>
                    <a:cubicBezTo>
                      <a:pt x="2357323" y="1495710"/>
                      <a:pt x="2349500" y="1487887"/>
                      <a:pt x="2349500" y="1478248"/>
                    </a:cubicBezTo>
                    <a:close/>
                    <a:moveTo>
                      <a:pt x="2413000" y="1478248"/>
                    </a:moveTo>
                    <a:cubicBezTo>
                      <a:pt x="2413000" y="1468608"/>
                      <a:pt x="2420823" y="1460785"/>
                      <a:pt x="2430462" y="1460785"/>
                    </a:cubicBezTo>
                    <a:cubicBezTo>
                      <a:pt x="2440101" y="1460785"/>
                      <a:pt x="2447925" y="1468608"/>
                      <a:pt x="2447925" y="1478248"/>
                    </a:cubicBezTo>
                    <a:cubicBezTo>
                      <a:pt x="2447925" y="1487887"/>
                      <a:pt x="2440101" y="1495710"/>
                      <a:pt x="2430462" y="1495710"/>
                    </a:cubicBezTo>
                    <a:cubicBezTo>
                      <a:pt x="2420823" y="1495710"/>
                      <a:pt x="2413000" y="1487887"/>
                      <a:pt x="2413000" y="1478248"/>
                    </a:cubicBezTo>
                    <a:close/>
                    <a:moveTo>
                      <a:pt x="0" y="1541748"/>
                    </a:moveTo>
                    <a:cubicBezTo>
                      <a:pt x="0" y="1532108"/>
                      <a:pt x="7823" y="1524285"/>
                      <a:pt x="17462" y="1524285"/>
                    </a:cubicBezTo>
                    <a:cubicBezTo>
                      <a:pt x="27101" y="1524285"/>
                      <a:pt x="34925" y="1532108"/>
                      <a:pt x="34925" y="1541748"/>
                    </a:cubicBezTo>
                    <a:cubicBezTo>
                      <a:pt x="34925" y="1551387"/>
                      <a:pt x="27101" y="1559210"/>
                      <a:pt x="17462" y="1559210"/>
                    </a:cubicBezTo>
                    <a:cubicBezTo>
                      <a:pt x="7823" y="1559210"/>
                      <a:pt x="0" y="1551387"/>
                      <a:pt x="0" y="1541748"/>
                    </a:cubicBezTo>
                    <a:close/>
                    <a:moveTo>
                      <a:pt x="63500" y="1541748"/>
                    </a:moveTo>
                    <a:cubicBezTo>
                      <a:pt x="63500" y="1532108"/>
                      <a:pt x="71323" y="1524285"/>
                      <a:pt x="80962" y="1524285"/>
                    </a:cubicBezTo>
                    <a:cubicBezTo>
                      <a:pt x="90601" y="1524285"/>
                      <a:pt x="98425" y="1532108"/>
                      <a:pt x="98425" y="1541748"/>
                    </a:cubicBezTo>
                    <a:cubicBezTo>
                      <a:pt x="98425" y="1551387"/>
                      <a:pt x="90601" y="1559210"/>
                      <a:pt x="80962" y="1559210"/>
                    </a:cubicBezTo>
                    <a:cubicBezTo>
                      <a:pt x="71323" y="1559210"/>
                      <a:pt x="63500" y="1551387"/>
                      <a:pt x="63500" y="1541748"/>
                    </a:cubicBezTo>
                    <a:close/>
                    <a:moveTo>
                      <a:pt x="126714" y="1541748"/>
                    </a:moveTo>
                    <a:cubicBezTo>
                      <a:pt x="126714" y="1531951"/>
                      <a:pt x="134665" y="1523999"/>
                      <a:pt x="144462" y="1523999"/>
                    </a:cubicBezTo>
                    <a:cubicBezTo>
                      <a:pt x="154259" y="1523999"/>
                      <a:pt x="162210" y="1531951"/>
                      <a:pt x="162210" y="1541748"/>
                    </a:cubicBezTo>
                    <a:cubicBezTo>
                      <a:pt x="162210" y="1551545"/>
                      <a:pt x="154259" y="1559496"/>
                      <a:pt x="144462" y="1559496"/>
                    </a:cubicBezTo>
                    <a:cubicBezTo>
                      <a:pt x="134665" y="1559496"/>
                      <a:pt x="126714" y="1551545"/>
                      <a:pt x="126714" y="1541748"/>
                    </a:cubicBezTo>
                    <a:close/>
                    <a:moveTo>
                      <a:pt x="190214" y="1541748"/>
                    </a:moveTo>
                    <a:cubicBezTo>
                      <a:pt x="190214" y="1531951"/>
                      <a:pt x="198165" y="1523999"/>
                      <a:pt x="207962" y="1523999"/>
                    </a:cubicBezTo>
                    <a:cubicBezTo>
                      <a:pt x="217759" y="1523999"/>
                      <a:pt x="225710" y="1531951"/>
                      <a:pt x="225710" y="1541748"/>
                    </a:cubicBezTo>
                    <a:cubicBezTo>
                      <a:pt x="225710" y="1551545"/>
                      <a:pt x="217759" y="1559496"/>
                      <a:pt x="207962" y="1559496"/>
                    </a:cubicBezTo>
                    <a:cubicBezTo>
                      <a:pt x="198165" y="1559496"/>
                      <a:pt x="190214" y="1551545"/>
                      <a:pt x="190214" y="1541748"/>
                    </a:cubicBezTo>
                    <a:close/>
                    <a:moveTo>
                      <a:pt x="253714" y="1541748"/>
                    </a:moveTo>
                    <a:cubicBezTo>
                      <a:pt x="253714" y="1531951"/>
                      <a:pt x="261665" y="1523999"/>
                      <a:pt x="271462" y="1523999"/>
                    </a:cubicBezTo>
                    <a:cubicBezTo>
                      <a:pt x="281259" y="1523999"/>
                      <a:pt x="289210" y="1531951"/>
                      <a:pt x="289210" y="1541748"/>
                    </a:cubicBezTo>
                    <a:cubicBezTo>
                      <a:pt x="289210" y="1551545"/>
                      <a:pt x="281259" y="1559496"/>
                      <a:pt x="271462" y="1559496"/>
                    </a:cubicBezTo>
                    <a:cubicBezTo>
                      <a:pt x="261665" y="1559496"/>
                      <a:pt x="253714" y="1551545"/>
                      <a:pt x="253714" y="1541748"/>
                    </a:cubicBezTo>
                    <a:close/>
                    <a:moveTo>
                      <a:pt x="317214" y="1541748"/>
                    </a:moveTo>
                    <a:cubicBezTo>
                      <a:pt x="317214" y="1531951"/>
                      <a:pt x="325165" y="1523999"/>
                      <a:pt x="334962" y="1523999"/>
                    </a:cubicBezTo>
                    <a:cubicBezTo>
                      <a:pt x="344759" y="1523999"/>
                      <a:pt x="352710" y="1531951"/>
                      <a:pt x="352710" y="1541748"/>
                    </a:cubicBezTo>
                    <a:cubicBezTo>
                      <a:pt x="352710" y="1551545"/>
                      <a:pt x="344759" y="1559496"/>
                      <a:pt x="334962" y="1559496"/>
                    </a:cubicBezTo>
                    <a:cubicBezTo>
                      <a:pt x="325165" y="1559496"/>
                      <a:pt x="317214" y="1551545"/>
                      <a:pt x="317214" y="1541748"/>
                    </a:cubicBezTo>
                    <a:close/>
                    <a:moveTo>
                      <a:pt x="380714" y="1541748"/>
                    </a:moveTo>
                    <a:cubicBezTo>
                      <a:pt x="380714" y="1531951"/>
                      <a:pt x="388665" y="1523999"/>
                      <a:pt x="398462" y="1523999"/>
                    </a:cubicBezTo>
                    <a:cubicBezTo>
                      <a:pt x="408259" y="1523999"/>
                      <a:pt x="416210" y="1531951"/>
                      <a:pt x="416210" y="1541748"/>
                    </a:cubicBezTo>
                    <a:cubicBezTo>
                      <a:pt x="416210" y="1551545"/>
                      <a:pt x="408259" y="1559496"/>
                      <a:pt x="398462" y="1559496"/>
                    </a:cubicBezTo>
                    <a:cubicBezTo>
                      <a:pt x="388665" y="1559496"/>
                      <a:pt x="380714" y="1551545"/>
                      <a:pt x="380714" y="1541748"/>
                    </a:cubicBezTo>
                    <a:close/>
                    <a:moveTo>
                      <a:pt x="444214" y="1541748"/>
                    </a:moveTo>
                    <a:cubicBezTo>
                      <a:pt x="444214" y="1531951"/>
                      <a:pt x="452165" y="1523999"/>
                      <a:pt x="461962" y="1523999"/>
                    </a:cubicBezTo>
                    <a:cubicBezTo>
                      <a:pt x="471759" y="1523999"/>
                      <a:pt x="479710" y="1531951"/>
                      <a:pt x="479710" y="1541748"/>
                    </a:cubicBezTo>
                    <a:cubicBezTo>
                      <a:pt x="479710" y="1551545"/>
                      <a:pt x="471759" y="1559496"/>
                      <a:pt x="461962" y="1559496"/>
                    </a:cubicBezTo>
                    <a:cubicBezTo>
                      <a:pt x="452165" y="1559496"/>
                      <a:pt x="444214" y="1551545"/>
                      <a:pt x="444214" y="1541748"/>
                    </a:cubicBezTo>
                    <a:close/>
                    <a:moveTo>
                      <a:pt x="507714" y="1541748"/>
                    </a:moveTo>
                    <a:cubicBezTo>
                      <a:pt x="507714" y="1531951"/>
                      <a:pt x="515665" y="1523999"/>
                      <a:pt x="525462" y="1523999"/>
                    </a:cubicBezTo>
                    <a:cubicBezTo>
                      <a:pt x="535259" y="1523999"/>
                      <a:pt x="543210" y="1531951"/>
                      <a:pt x="543210" y="1541748"/>
                    </a:cubicBezTo>
                    <a:cubicBezTo>
                      <a:pt x="543210" y="1551545"/>
                      <a:pt x="535259" y="1559496"/>
                      <a:pt x="525462" y="1559496"/>
                    </a:cubicBezTo>
                    <a:cubicBezTo>
                      <a:pt x="515665" y="1559496"/>
                      <a:pt x="507714" y="1551545"/>
                      <a:pt x="507714" y="1541748"/>
                    </a:cubicBezTo>
                    <a:close/>
                    <a:moveTo>
                      <a:pt x="571214" y="1541748"/>
                    </a:moveTo>
                    <a:cubicBezTo>
                      <a:pt x="571214" y="1531951"/>
                      <a:pt x="579165" y="1523999"/>
                      <a:pt x="588962" y="1523999"/>
                    </a:cubicBezTo>
                    <a:cubicBezTo>
                      <a:pt x="598759" y="1523999"/>
                      <a:pt x="606710" y="1531951"/>
                      <a:pt x="606710" y="1541748"/>
                    </a:cubicBezTo>
                    <a:cubicBezTo>
                      <a:pt x="606710" y="1551545"/>
                      <a:pt x="598759" y="1559496"/>
                      <a:pt x="588962" y="1559496"/>
                    </a:cubicBezTo>
                    <a:cubicBezTo>
                      <a:pt x="579165" y="1559496"/>
                      <a:pt x="571214" y="1551545"/>
                      <a:pt x="571214" y="1541748"/>
                    </a:cubicBezTo>
                    <a:close/>
                    <a:moveTo>
                      <a:pt x="634714" y="1541748"/>
                    </a:moveTo>
                    <a:cubicBezTo>
                      <a:pt x="634714" y="1531951"/>
                      <a:pt x="642665" y="1523999"/>
                      <a:pt x="652462" y="1523999"/>
                    </a:cubicBezTo>
                    <a:cubicBezTo>
                      <a:pt x="662259" y="1523999"/>
                      <a:pt x="670210" y="1531951"/>
                      <a:pt x="670210" y="1541748"/>
                    </a:cubicBezTo>
                    <a:cubicBezTo>
                      <a:pt x="670210" y="1551545"/>
                      <a:pt x="662259" y="1559496"/>
                      <a:pt x="652462" y="1559496"/>
                    </a:cubicBezTo>
                    <a:cubicBezTo>
                      <a:pt x="642665" y="1559496"/>
                      <a:pt x="634714" y="1551545"/>
                      <a:pt x="634714" y="1541748"/>
                    </a:cubicBezTo>
                    <a:close/>
                    <a:moveTo>
                      <a:pt x="697928" y="1541748"/>
                    </a:moveTo>
                    <a:cubicBezTo>
                      <a:pt x="697928" y="1531793"/>
                      <a:pt x="706007" y="1523714"/>
                      <a:pt x="715962" y="1523714"/>
                    </a:cubicBezTo>
                    <a:cubicBezTo>
                      <a:pt x="725917" y="1523714"/>
                      <a:pt x="733996" y="1531793"/>
                      <a:pt x="733996" y="1541748"/>
                    </a:cubicBezTo>
                    <a:cubicBezTo>
                      <a:pt x="733996" y="1551703"/>
                      <a:pt x="725917" y="1559782"/>
                      <a:pt x="715962" y="1559782"/>
                    </a:cubicBezTo>
                    <a:cubicBezTo>
                      <a:pt x="706007" y="1559782"/>
                      <a:pt x="697928" y="1551703"/>
                      <a:pt x="697928" y="1541748"/>
                    </a:cubicBezTo>
                    <a:close/>
                    <a:moveTo>
                      <a:pt x="761428" y="1541748"/>
                    </a:moveTo>
                    <a:cubicBezTo>
                      <a:pt x="761428" y="1531793"/>
                      <a:pt x="769507" y="1523714"/>
                      <a:pt x="779462" y="1523714"/>
                    </a:cubicBezTo>
                    <a:cubicBezTo>
                      <a:pt x="789417" y="1523714"/>
                      <a:pt x="797496" y="1531793"/>
                      <a:pt x="797496" y="1541748"/>
                    </a:cubicBezTo>
                    <a:cubicBezTo>
                      <a:pt x="797496" y="1551703"/>
                      <a:pt x="789417" y="1559782"/>
                      <a:pt x="779462" y="1559782"/>
                    </a:cubicBezTo>
                    <a:cubicBezTo>
                      <a:pt x="769507" y="1559782"/>
                      <a:pt x="761428" y="1551703"/>
                      <a:pt x="761428" y="1541748"/>
                    </a:cubicBezTo>
                    <a:close/>
                    <a:moveTo>
                      <a:pt x="824928" y="1541748"/>
                    </a:moveTo>
                    <a:cubicBezTo>
                      <a:pt x="824928" y="1531793"/>
                      <a:pt x="833007" y="1523714"/>
                      <a:pt x="842962" y="1523714"/>
                    </a:cubicBezTo>
                    <a:cubicBezTo>
                      <a:pt x="852917" y="1523714"/>
                      <a:pt x="860996" y="1531793"/>
                      <a:pt x="860996" y="1541748"/>
                    </a:cubicBezTo>
                    <a:cubicBezTo>
                      <a:pt x="860996" y="1551703"/>
                      <a:pt x="852917" y="1559782"/>
                      <a:pt x="842962" y="1559782"/>
                    </a:cubicBezTo>
                    <a:cubicBezTo>
                      <a:pt x="833007" y="1559782"/>
                      <a:pt x="824928" y="1551703"/>
                      <a:pt x="824928" y="1541748"/>
                    </a:cubicBezTo>
                    <a:close/>
                    <a:moveTo>
                      <a:pt x="888428" y="1541748"/>
                    </a:moveTo>
                    <a:cubicBezTo>
                      <a:pt x="888428" y="1531793"/>
                      <a:pt x="896507" y="1523714"/>
                      <a:pt x="906462" y="1523714"/>
                    </a:cubicBezTo>
                    <a:cubicBezTo>
                      <a:pt x="916417" y="1523714"/>
                      <a:pt x="924496" y="1531793"/>
                      <a:pt x="924496" y="1541748"/>
                    </a:cubicBezTo>
                    <a:cubicBezTo>
                      <a:pt x="924496" y="1551703"/>
                      <a:pt x="916417" y="1559782"/>
                      <a:pt x="906462" y="1559782"/>
                    </a:cubicBezTo>
                    <a:cubicBezTo>
                      <a:pt x="896507" y="1559782"/>
                      <a:pt x="888428" y="1551703"/>
                      <a:pt x="888428" y="1541748"/>
                    </a:cubicBezTo>
                    <a:close/>
                    <a:moveTo>
                      <a:pt x="951928" y="1541748"/>
                    </a:moveTo>
                    <a:cubicBezTo>
                      <a:pt x="951928" y="1531793"/>
                      <a:pt x="960007" y="1523714"/>
                      <a:pt x="969962" y="1523714"/>
                    </a:cubicBezTo>
                    <a:cubicBezTo>
                      <a:pt x="979917" y="1523714"/>
                      <a:pt x="987996" y="1531793"/>
                      <a:pt x="987996" y="1541748"/>
                    </a:cubicBezTo>
                    <a:cubicBezTo>
                      <a:pt x="987996" y="1551703"/>
                      <a:pt x="979917" y="1559782"/>
                      <a:pt x="969962" y="1559782"/>
                    </a:cubicBezTo>
                    <a:cubicBezTo>
                      <a:pt x="960007" y="1559782"/>
                      <a:pt x="951928" y="1551703"/>
                      <a:pt x="951928" y="1541748"/>
                    </a:cubicBezTo>
                    <a:close/>
                    <a:moveTo>
                      <a:pt x="1015428" y="1541748"/>
                    </a:moveTo>
                    <a:cubicBezTo>
                      <a:pt x="1015428" y="1531793"/>
                      <a:pt x="1023507" y="1523714"/>
                      <a:pt x="1033462" y="1523714"/>
                    </a:cubicBezTo>
                    <a:cubicBezTo>
                      <a:pt x="1043417" y="1523714"/>
                      <a:pt x="1051496" y="1531793"/>
                      <a:pt x="1051496" y="1541748"/>
                    </a:cubicBezTo>
                    <a:cubicBezTo>
                      <a:pt x="1051496" y="1551703"/>
                      <a:pt x="1043417" y="1559782"/>
                      <a:pt x="1033462" y="1559782"/>
                    </a:cubicBezTo>
                    <a:cubicBezTo>
                      <a:pt x="1023507" y="1559782"/>
                      <a:pt x="1015428" y="1551703"/>
                      <a:pt x="1015428" y="1541748"/>
                    </a:cubicBezTo>
                    <a:close/>
                    <a:moveTo>
                      <a:pt x="1078928" y="1541748"/>
                    </a:moveTo>
                    <a:cubicBezTo>
                      <a:pt x="1078928" y="1531793"/>
                      <a:pt x="1087007" y="1523714"/>
                      <a:pt x="1096962" y="1523714"/>
                    </a:cubicBezTo>
                    <a:cubicBezTo>
                      <a:pt x="1106917" y="1523714"/>
                      <a:pt x="1114996" y="1531793"/>
                      <a:pt x="1114996" y="1541748"/>
                    </a:cubicBezTo>
                    <a:cubicBezTo>
                      <a:pt x="1114996" y="1551703"/>
                      <a:pt x="1106917" y="1559782"/>
                      <a:pt x="1096962" y="1559782"/>
                    </a:cubicBezTo>
                    <a:cubicBezTo>
                      <a:pt x="1087007" y="1559782"/>
                      <a:pt x="1078928" y="1551703"/>
                      <a:pt x="1078928" y="1541748"/>
                    </a:cubicBezTo>
                    <a:close/>
                    <a:moveTo>
                      <a:pt x="1142428" y="1541748"/>
                    </a:moveTo>
                    <a:cubicBezTo>
                      <a:pt x="1142428" y="1531793"/>
                      <a:pt x="1150507" y="1523714"/>
                      <a:pt x="1160462" y="1523714"/>
                    </a:cubicBezTo>
                    <a:cubicBezTo>
                      <a:pt x="1170417" y="1523714"/>
                      <a:pt x="1178496" y="1531793"/>
                      <a:pt x="1178496" y="1541748"/>
                    </a:cubicBezTo>
                    <a:cubicBezTo>
                      <a:pt x="1178496" y="1551703"/>
                      <a:pt x="1170417" y="1559782"/>
                      <a:pt x="1160462" y="1559782"/>
                    </a:cubicBezTo>
                    <a:cubicBezTo>
                      <a:pt x="1150507" y="1559782"/>
                      <a:pt x="1142428" y="1551703"/>
                      <a:pt x="1142428" y="1541748"/>
                    </a:cubicBezTo>
                    <a:close/>
                    <a:moveTo>
                      <a:pt x="1205928" y="1541748"/>
                    </a:moveTo>
                    <a:cubicBezTo>
                      <a:pt x="1205928" y="1531793"/>
                      <a:pt x="1214007" y="1523714"/>
                      <a:pt x="1223962" y="1523714"/>
                    </a:cubicBezTo>
                    <a:cubicBezTo>
                      <a:pt x="1233917" y="1523714"/>
                      <a:pt x="1241996" y="1531793"/>
                      <a:pt x="1241996" y="1541748"/>
                    </a:cubicBezTo>
                    <a:cubicBezTo>
                      <a:pt x="1241996" y="1551703"/>
                      <a:pt x="1233917" y="1559782"/>
                      <a:pt x="1223962" y="1559782"/>
                    </a:cubicBezTo>
                    <a:cubicBezTo>
                      <a:pt x="1214007" y="1559782"/>
                      <a:pt x="1205928" y="1551703"/>
                      <a:pt x="1205928" y="1541748"/>
                    </a:cubicBezTo>
                    <a:close/>
                    <a:moveTo>
                      <a:pt x="1269142" y="1541748"/>
                    </a:moveTo>
                    <a:cubicBezTo>
                      <a:pt x="1269142" y="1531635"/>
                      <a:pt x="1277350" y="1523428"/>
                      <a:pt x="1287462" y="1523428"/>
                    </a:cubicBezTo>
                    <a:cubicBezTo>
                      <a:pt x="1297575" y="1523428"/>
                      <a:pt x="1305782" y="1531635"/>
                      <a:pt x="1305782" y="1541748"/>
                    </a:cubicBezTo>
                    <a:cubicBezTo>
                      <a:pt x="1305782" y="1551860"/>
                      <a:pt x="1297575" y="1560068"/>
                      <a:pt x="1287462" y="1560068"/>
                    </a:cubicBezTo>
                    <a:cubicBezTo>
                      <a:pt x="1277350" y="1560068"/>
                      <a:pt x="1269142" y="1551860"/>
                      <a:pt x="1269142" y="1541748"/>
                    </a:cubicBezTo>
                    <a:close/>
                    <a:moveTo>
                      <a:pt x="1332642" y="1541748"/>
                    </a:moveTo>
                    <a:cubicBezTo>
                      <a:pt x="1332642" y="1531635"/>
                      <a:pt x="1340850" y="1523428"/>
                      <a:pt x="1350962" y="1523428"/>
                    </a:cubicBezTo>
                    <a:cubicBezTo>
                      <a:pt x="1361075" y="1523428"/>
                      <a:pt x="1369282" y="1531635"/>
                      <a:pt x="1369282" y="1541748"/>
                    </a:cubicBezTo>
                    <a:cubicBezTo>
                      <a:pt x="1369282" y="1551860"/>
                      <a:pt x="1361075" y="1560068"/>
                      <a:pt x="1350962" y="1560068"/>
                    </a:cubicBezTo>
                    <a:cubicBezTo>
                      <a:pt x="1340850" y="1560068"/>
                      <a:pt x="1332642" y="1551860"/>
                      <a:pt x="1332642" y="1541748"/>
                    </a:cubicBezTo>
                    <a:close/>
                    <a:moveTo>
                      <a:pt x="1396142" y="1541748"/>
                    </a:moveTo>
                    <a:cubicBezTo>
                      <a:pt x="1396142" y="1531635"/>
                      <a:pt x="1404350" y="1523428"/>
                      <a:pt x="1414462" y="1523428"/>
                    </a:cubicBezTo>
                    <a:cubicBezTo>
                      <a:pt x="1424575" y="1523428"/>
                      <a:pt x="1432782" y="1531635"/>
                      <a:pt x="1432782" y="1541748"/>
                    </a:cubicBezTo>
                    <a:cubicBezTo>
                      <a:pt x="1432782" y="1551860"/>
                      <a:pt x="1424575" y="1560068"/>
                      <a:pt x="1414462" y="1560068"/>
                    </a:cubicBezTo>
                    <a:cubicBezTo>
                      <a:pt x="1404350" y="1560068"/>
                      <a:pt x="1396142" y="1551860"/>
                      <a:pt x="1396142" y="1541748"/>
                    </a:cubicBezTo>
                    <a:close/>
                    <a:moveTo>
                      <a:pt x="1459642" y="1541748"/>
                    </a:moveTo>
                    <a:cubicBezTo>
                      <a:pt x="1459642" y="1531635"/>
                      <a:pt x="1467850" y="1523428"/>
                      <a:pt x="1477962" y="1523428"/>
                    </a:cubicBezTo>
                    <a:cubicBezTo>
                      <a:pt x="1488075" y="1523428"/>
                      <a:pt x="1496282" y="1531635"/>
                      <a:pt x="1496282" y="1541748"/>
                    </a:cubicBezTo>
                    <a:cubicBezTo>
                      <a:pt x="1496282" y="1551860"/>
                      <a:pt x="1488075" y="1560068"/>
                      <a:pt x="1477962" y="1560068"/>
                    </a:cubicBezTo>
                    <a:cubicBezTo>
                      <a:pt x="1467850" y="1560068"/>
                      <a:pt x="1459642" y="1551860"/>
                      <a:pt x="1459642" y="1541748"/>
                    </a:cubicBezTo>
                    <a:close/>
                    <a:moveTo>
                      <a:pt x="1523142" y="1541748"/>
                    </a:moveTo>
                    <a:cubicBezTo>
                      <a:pt x="1523142" y="1531635"/>
                      <a:pt x="1531350" y="1523428"/>
                      <a:pt x="1541462" y="1523428"/>
                    </a:cubicBezTo>
                    <a:cubicBezTo>
                      <a:pt x="1551575" y="1523428"/>
                      <a:pt x="1559782" y="1531635"/>
                      <a:pt x="1559782" y="1541748"/>
                    </a:cubicBezTo>
                    <a:cubicBezTo>
                      <a:pt x="1559782" y="1551860"/>
                      <a:pt x="1551575" y="1560068"/>
                      <a:pt x="1541462" y="1560068"/>
                    </a:cubicBezTo>
                    <a:cubicBezTo>
                      <a:pt x="1531350" y="1560068"/>
                      <a:pt x="1523142" y="1551860"/>
                      <a:pt x="1523142" y="1541748"/>
                    </a:cubicBezTo>
                    <a:close/>
                    <a:moveTo>
                      <a:pt x="1586642" y="1541748"/>
                    </a:moveTo>
                    <a:cubicBezTo>
                      <a:pt x="1586642" y="1531635"/>
                      <a:pt x="1594850" y="1523428"/>
                      <a:pt x="1604962" y="1523428"/>
                    </a:cubicBezTo>
                    <a:cubicBezTo>
                      <a:pt x="1615075" y="1523428"/>
                      <a:pt x="1623282" y="1531635"/>
                      <a:pt x="1623282" y="1541748"/>
                    </a:cubicBezTo>
                    <a:cubicBezTo>
                      <a:pt x="1623282" y="1551860"/>
                      <a:pt x="1615075" y="1560068"/>
                      <a:pt x="1604962" y="1560068"/>
                    </a:cubicBezTo>
                    <a:cubicBezTo>
                      <a:pt x="1594850" y="1560068"/>
                      <a:pt x="1586642" y="1551860"/>
                      <a:pt x="1586642" y="1541748"/>
                    </a:cubicBezTo>
                    <a:close/>
                    <a:moveTo>
                      <a:pt x="1649857" y="1541748"/>
                    </a:moveTo>
                    <a:cubicBezTo>
                      <a:pt x="1649857" y="1531477"/>
                      <a:pt x="1658192" y="1523142"/>
                      <a:pt x="1668462" y="1523142"/>
                    </a:cubicBezTo>
                    <a:cubicBezTo>
                      <a:pt x="1678732" y="1523142"/>
                      <a:pt x="1687068" y="1531477"/>
                      <a:pt x="1687068" y="1541748"/>
                    </a:cubicBezTo>
                    <a:cubicBezTo>
                      <a:pt x="1687068" y="1552018"/>
                      <a:pt x="1678732" y="1560353"/>
                      <a:pt x="1668462" y="1560353"/>
                    </a:cubicBezTo>
                    <a:cubicBezTo>
                      <a:pt x="1658192" y="1560353"/>
                      <a:pt x="1649857" y="1552018"/>
                      <a:pt x="1649857" y="1541748"/>
                    </a:cubicBezTo>
                    <a:close/>
                    <a:moveTo>
                      <a:pt x="1713357" y="1541748"/>
                    </a:moveTo>
                    <a:cubicBezTo>
                      <a:pt x="1713357" y="1531477"/>
                      <a:pt x="1721692" y="1523142"/>
                      <a:pt x="1731962" y="1523142"/>
                    </a:cubicBezTo>
                    <a:cubicBezTo>
                      <a:pt x="1742232" y="1523142"/>
                      <a:pt x="1750568" y="1531477"/>
                      <a:pt x="1750568" y="1541748"/>
                    </a:cubicBezTo>
                    <a:cubicBezTo>
                      <a:pt x="1750568" y="1552018"/>
                      <a:pt x="1742232" y="1560353"/>
                      <a:pt x="1731962" y="1560353"/>
                    </a:cubicBezTo>
                    <a:cubicBezTo>
                      <a:pt x="1721692" y="1560353"/>
                      <a:pt x="1713357" y="1552018"/>
                      <a:pt x="1713357" y="1541748"/>
                    </a:cubicBezTo>
                    <a:close/>
                    <a:moveTo>
                      <a:pt x="1776857" y="1541748"/>
                    </a:moveTo>
                    <a:cubicBezTo>
                      <a:pt x="1776857" y="1531477"/>
                      <a:pt x="1785192" y="1523142"/>
                      <a:pt x="1795462" y="1523142"/>
                    </a:cubicBezTo>
                    <a:cubicBezTo>
                      <a:pt x="1805732" y="1523142"/>
                      <a:pt x="1814068" y="1531477"/>
                      <a:pt x="1814068" y="1541748"/>
                    </a:cubicBezTo>
                    <a:cubicBezTo>
                      <a:pt x="1814068" y="1552018"/>
                      <a:pt x="1805732" y="1560353"/>
                      <a:pt x="1795462" y="1560353"/>
                    </a:cubicBezTo>
                    <a:cubicBezTo>
                      <a:pt x="1785192" y="1560353"/>
                      <a:pt x="1776857" y="1552018"/>
                      <a:pt x="1776857" y="1541748"/>
                    </a:cubicBezTo>
                    <a:close/>
                    <a:moveTo>
                      <a:pt x="1840357" y="1541748"/>
                    </a:moveTo>
                    <a:cubicBezTo>
                      <a:pt x="1840357" y="1531477"/>
                      <a:pt x="1848692" y="1523142"/>
                      <a:pt x="1858962" y="1523142"/>
                    </a:cubicBezTo>
                    <a:cubicBezTo>
                      <a:pt x="1869232" y="1523142"/>
                      <a:pt x="1877568" y="1531477"/>
                      <a:pt x="1877568" y="1541748"/>
                    </a:cubicBezTo>
                    <a:cubicBezTo>
                      <a:pt x="1877568" y="1552018"/>
                      <a:pt x="1869232" y="1560353"/>
                      <a:pt x="1858962" y="1560353"/>
                    </a:cubicBezTo>
                    <a:cubicBezTo>
                      <a:pt x="1848692" y="1560353"/>
                      <a:pt x="1840357" y="1552018"/>
                      <a:pt x="1840357" y="1541748"/>
                    </a:cubicBezTo>
                    <a:close/>
                    <a:moveTo>
                      <a:pt x="1903857" y="1541748"/>
                    </a:moveTo>
                    <a:cubicBezTo>
                      <a:pt x="1903857" y="1531477"/>
                      <a:pt x="1912192" y="1523142"/>
                      <a:pt x="1922462" y="1523142"/>
                    </a:cubicBezTo>
                    <a:cubicBezTo>
                      <a:pt x="1932732" y="1523142"/>
                      <a:pt x="1941068" y="1531477"/>
                      <a:pt x="1941068" y="1541748"/>
                    </a:cubicBezTo>
                    <a:cubicBezTo>
                      <a:pt x="1941068" y="1552018"/>
                      <a:pt x="1932732" y="1560353"/>
                      <a:pt x="1922462" y="1560353"/>
                    </a:cubicBezTo>
                    <a:cubicBezTo>
                      <a:pt x="1912192" y="1560353"/>
                      <a:pt x="1903857" y="1552018"/>
                      <a:pt x="1903857" y="1541748"/>
                    </a:cubicBezTo>
                    <a:close/>
                    <a:moveTo>
                      <a:pt x="1967071" y="1541748"/>
                    </a:moveTo>
                    <a:cubicBezTo>
                      <a:pt x="1967071" y="1531320"/>
                      <a:pt x="1975534" y="1522857"/>
                      <a:pt x="1985962" y="1522857"/>
                    </a:cubicBezTo>
                    <a:cubicBezTo>
                      <a:pt x="1996390" y="1522857"/>
                      <a:pt x="2004853" y="1531320"/>
                      <a:pt x="2004853" y="1541748"/>
                    </a:cubicBezTo>
                    <a:cubicBezTo>
                      <a:pt x="2004853" y="1552176"/>
                      <a:pt x="1996390" y="1560639"/>
                      <a:pt x="1985962" y="1560639"/>
                    </a:cubicBezTo>
                    <a:cubicBezTo>
                      <a:pt x="1975534" y="1560639"/>
                      <a:pt x="1967071" y="1552176"/>
                      <a:pt x="1967071" y="1541748"/>
                    </a:cubicBezTo>
                    <a:close/>
                    <a:moveTo>
                      <a:pt x="2030571" y="1541748"/>
                    </a:moveTo>
                    <a:cubicBezTo>
                      <a:pt x="2030571" y="1531320"/>
                      <a:pt x="2039034" y="1522857"/>
                      <a:pt x="2049462" y="1522857"/>
                    </a:cubicBezTo>
                    <a:cubicBezTo>
                      <a:pt x="2059890" y="1522857"/>
                      <a:pt x="2068353" y="1531320"/>
                      <a:pt x="2068353" y="1541748"/>
                    </a:cubicBezTo>
                    <a:cubicBezTo>
                      <a:pt x="2068353" y="1552176"/>
                      <a:pt x="2059890" y="1560639"/>
                      <a:pt x="2049462" y="1560639"/>
                    </a:cubicBezTo>
                    <a:cubicBezTo>
                      <a:pt x="2039034" y="1560639"/>
                      <a:pt x="2030571" y="1552176"/>
                      <a:pt x="2030571" y="1541748"/>
                    </a:cubicBezTo>
                    <a:close/>
                    <a:moveTo>
                      <a:pt x="2094357" y="1541748"/>
                    </a:moveTo>
                    <a:cubicBezTo>
                      <a:pt x="2094357" y="1531477"/>
                      <a:pt x="2102692" y="1523142"/>
                      <a:pt x="2112962" y="1523142"/>
                    </a:cubicBezTo>
                    <a:cubicBezTo>
                      <a:pt x="2123232" y="1523142"/>
                      <a:pt x="2131568" y="1531477"/>
                      <a:pt x="2131568" y="1541748"/>
                    </a:cubicBezTo>
                    <a:cubicBezTo>
                      <a:pt x="2131568" y="1552018"/>
                      <a:pt x="2123232" y="1560353"/>
                      <a:pt x="2112962" y="1560353"/>
                    </a:cubicBezTo>
                    <a:cubicBezTo>
                      <a:pt x="2102692" y="1560353"/>
                      <a:pt x="2094357" y="1552018"/>
                      <a:pt x="2094357" y="1541748"/>
                    </a:cubicBezTo>
                    <a:close/>
                    <a:moveTo>
                      <a:pt x="2159285" y="1541748"/>
                    </a:moveTo>
                    <a:cubicBezTo>
                      <a:pt x="2159285" y="1532266"/>
                      <a:pt x="2166981" y="1524571"/>
                      <a:pt x="2176462" y="1524571"/>
                    </a:cubicBezTo>
                    <a:cubicBezTo>
                      <a:pt x="2185944" y="1524571"/>
                      <a:pt x="2193639" y="1532266"/>
                      <a:pt x="2193639" y="1541748"/>
                    </a:cubicBezTo>
                    <a:cubicBezTo>
                      <a:pt x="2193639" y="1551229"/>
                      <a:pt x="2185944" y="1558924"/>
                      <a:pt x="2176462" y="1558924"/>
                    </a:cubicBezTo>
                    <a:cubicBezTo>
                      <a:pt x="2166981" y="1558924"/>
                      <a:pt x="2159285" y="1551229"/>
                      <a:pt x="2159285" y="1541748"/>
                    </a:cubicBezTo>
                    <a:close/>
                    <a:moveTo>
                      <a:pt x="2222785" y="1541748"/>
                    </a:moveTo>
                    <a:cubicBezTo>
                      <a:pt x="2222785" y="1532266"/>
                      <a:pt x="2230481" y="1524571"/>
                      <a:pt x="2239962" y="1524571"/>
                    </a:cubicBezTo>
                    <a:cubicBezTo>
                      <a:pt x="2249444" y="1524571"/>
                      <a:pt x="2257139" y="1532266"/>
                      <a:pt x="2257139" y="1541748"/>
                    </a:cubicBezTo>
                    <a:cubicBezTo>
                      <a:pt x="2257139" y="1551229"/>
                      <a:pt x="2249444" y="1558924"/>
                      <a:pt x="2239962" y="1558924"/>
                    </a:cubicBezTo>
                    <a:cubicBezTo>
                      <a:pt x="2230481" y="1558924"/>
                      <a:pt x="2222785" y="1551229"/>
                      <a:pt x="2222785" y="1541748"/>
                    </a:cubicBezTo>
                    <a:close/>
                    <a:moveTo>
                      <a:pt x="2286000" y="1541748"/>
                    </a:moveTo>
                    <a:cubicBezTo>
                      <a:pt x="2286000" y="1532108"/>
                      <a:pt x="2293823" y="1524285"/>
                      <a:pt x="2303462" y="1524285"/>
                    </a:cubicBezTo>
                    <a:cubicBezTo>
                      <a:pt x="2313101" y="1524285"/>
                      <a:pt x="2320925" y="1532108"/>
                      <a:pt x="2320925" y="1541748"/>
                    </a:cubicBezTo>
                    <a:cubicBezTo>
                      <a:pt x="2320925" y="1551387"/>
                      <a:pt x="2313101" y="1559210"/>
                      <a:pt x="2303462" y="1559210"/>
                    </a:cubicBezTo>
                    <a:cubicBezTo>
                      <a:pt x="2293823" y="1559210"/>
                      <a:pt x="2286000" y="1551387"/>
                      <a:pt x="2286000" y="1541748"/>
                    </a:cubicBezTo>
                    <a:close/>
                    <a:moveTo>
                      <a:pt x="2349500" y="1541748"/>
                    </a:moveTo>
                    <a:cubicBezTo>
                      <a:pt x="2349500" y="1532108"/>
                      <a:pt x="2357323" y="1524285"/>
                      <a:pt x="2366962" y="1524285"/>
                    </a:cubicBezTo>
                    <a:cubicBezTo>
                      <a:pt x="2376601" y="1524285"/>
                      <a:pt x="2384425" y="1532108"/>
                      <a:pt x="2384425" y="1541748"/>
                    </a:cubicBezTo>
                    <a:cubicBezTo>
                      <a:pt x="2384425" y="1551387"/>
                      <a:pt x="2376601" y="1559210"/>
                      <a:pt x="2366962" y="1559210"/>
                    </a:cubicBezTo>
                    <a:cubicBezTo>
                      <a:pt x="2357323" y="1559210"/>
                      <a:pt x="2349500" y="1551387"/>
                      <a:pt x="2349500" y="1541748"/>
                    </a:cubicBezTo>
                    <a:close/>
                    <a:moveTo>
                      <a:pt x="63500" y="1605248"/>
                    </a:moveTo>
                    <a:cubicBezTo>
                      <a:pt x="63500" y="1595608"/>
                      <a:pt x="71323" y="1587785"/>
                      <a:pt x="80962" y="1587785"/>
                    </a:cubicBezTo>
                    <a:cubicBezTo>
                      <a:pt x="90601" y="1587785"/>
                      <a:pt x="98425" y="1595608"/>
                      <a:pt x="98425" y="1605248"/>
                    </a:cubicBezTo>
                    <a:cubicBezTo>
                      <a:pt x="98425" y="1614887"/>
                      <a:pt x="90601" y="1622710"/>
                      <a:pt x="80962" y="1622710"/>
                    </a:cubicBezTo>
                    <a:cubicBezTo>
                      <a:pt x="71323" y="1622710"/>
                      <a:pt x="63500" y="1614887"/>
                      <a:pt x="63500" y="1605248"/>
                    </a:cubicBezTo>
                    <a:close/>
                    <a:moveTo>
                      <a:pt x="126714" y="1605248"/>
                    </a:moveTo>
                    <a:cubicBezTo>
                      <a:pt x="126714" y="1595451"/>
                      <a:pt x="134665" y="1587499"/>
                      <a:pt x="144462" y="1587499"/>
                    </a:cubicBezTo>
                    <a:cubicBezTo>
                      <a:pt x="154259" y="1587499"/>
                      <a:pt x="162210" y="1595451"/>
                      <a:pt x="162210" y="1605248"/>
                    </a:cubicBezTo>
                    <a:cubicBezTo>
                      <a:pt x="162210" y="1615045"/>
                      <a:pt x="154259" y="1622996"/>
                      <a:pt x="144462" y="1622996"/>
                    </a:cubicBezTo>
                    <a:cubicBezTo>
                      <a:pt x="134665" y="1622996"/>
                      <a:pt x="126714" y="1615045"/>
                      <a:pt x="126714" y="1605248"/>
                    </a:cubicBezTo>
                    <a:close/>
                    <a:moveTo>
                      <a:pt x="190214" y="1605248"/>
                    </a:moveTo>
                    <a:cubicBezTo>
                      <a:pt x="190214" y="1595451"/>
                      <a:pt x="198165" y="1587499"/>
                      <a:pt x="207962" y="1587499"/>
                    </a:cubicBezTo>
                    <a:cubicBezTo>
                      <a:pt x="217759" y="1587499"/>
                      <a:pt x="225710" y="1595451"/>
                      <a:pt x="225710" y="1605248"/>
                    </a:cubicBezTo>
                    <a:cubicBezTo>
                      <a:pt x="225710" y="1615045"/>
                      <a:pt x="217759" y="1622996"/>
                      <a:pt x="207962" y="1622996"/>
                    </a:cubicBezTo>
                    <a:cubicBezTo>
                      <a:pt x="198165" y="1622996"/>
                      <a:pt x="190214" y="1615045"/>
                      <a:pt x="190214" y="1605248"/>
                    </a:cubicBezTo>
                    <a:close/>
                    <a:moveTo>
                      <a:pt x="253714" y="1605248"/>
                    </a:moveTo>
                    <a:cubicBezTo>
                      <a:pt x="253714" y="1595451"/>
                      <a:pt x="261665" y="1587499"/>
                      <a:pt x="271462" y="1587499"/>
                    </a:cubicBezTo>
                    <a:cubicBezTo>
                      <a:pt x="281259" y="1587499"/>
                      <a:pt x="289210" y="1595451"/>
                      <a:pt x="289210" y="1605248"/>
                    </a:cubicBezTo>
                    <a:cubicBezTo>
                      <a:pt x="289210" y="1615045"/>
                      <a:pt x="281259" y="1622996"/>
                      <a:pt x="271462" y="1622996"/>
                    </a:cubicBezTo>
                    <a:cubicBezTo>
                      <a:pt x="261665" y="1622996"/>
                      <a:pt x="253714" y="1615045"/>
                      <a:pt x="253714" y="1605248"/>
                    </a:cubicBezTo>
                    <a:close/>
                    <a:moveTo>
                      <a:pt x="317214" y="1605248"/>
                    </a:moveTo>
                    <a:cubicBezTo>
                      <a:pt x="317214" y="1595451"/>
                      <a:pt x="325165" y="1587499"/>
                      <a:pt x="334962" y="1587499"/>
                    </a:cubicBezTo>
                    <a:cubicBezTo>
                      <a:pt x="344759" y="1587499"/>
                      <a:pt x="352710" y="1595451"/>
                      <a:pt x="352710" y="1605248"/>
                    </a:cubicBezTo>
                    <a:cubicBezTo>
                      <a:pt x="352710" y="1615045"/>
                      <a:pt x="344759" y="1622996"/>
                      <a:pt x="334962" y="1622996"/>
                    </a:cubicBezTo>
                    <a:cubicBezTo>
                      <a:pt x="325165" y="1622996"/>
                      <a:pt x="317214" y="1615045"/>
                      <a:pt x="317214" y="1605248"/>
                    </a:cubicBezTo>
                    <a:close/>
                    <a:moveTo>
                      <a:pt x="380714" y="1605248"/>
                    </a:moveTo>
                    <a:cubicBezTo>
                      <a:pt x="380714" y="1595451"/>
                      <a:pt x="388665" y="1587499"/>
                      <a:pt x="398462" y="1587499"/>
                    </a:cubicBezTo>
                    <a:cubicBezTo>
                      <a:pt x="408259" y="1587499"/>
                      <a:pt x="416210" y="1595451"/>
                      <a:pt x="416210" y="1605248"/>
                    </a:cubicBezTo>
                    <a:cubicBezTo>
                      <a:pt x="416210" y="1615045"/>
                      <a:pt x="408259" y="1622996"/>
                      <a:pt x="398462" y="1622996"/>
                    </a:cubicBezTo>
                    <a:cubicBezTo>
                      <a:pt x="388665" y="1622996"/>
                      <a:pt x="380714" y="1615045"/>
                      <a:pt x="380714" y="1605248"/>
                    </a:cubicBezTo>
                    <a:close/>
                    <a:moveTo>
                      <a:pt x="444214" y="1605248"/>
                    </a:moveTo>
                    <a:cubicBezTo>
                      <a:pt x="444214" y="1595451"/>
                      <a:pt x="452165" y="1587499"/>
                      <a:pt x="461962" y="1587499"/>
                    </a:cubicBezTo>
                    <a:cubicBezTo>
                      <a:pt x="471759" y="1587499"/>
                      <a:pt x="479710" y="1595451"/>
                      <a:pt x="479710" y="1605248"/>
                    </a:cubicBezTo>
                    <a:cubicBezTo>
                      <a:pt x="479710" y="1615045"/>
                      <a:pt x="471759" y="1622996"/>
                      <a:pt x="461962" y="1622996"/>
                    </a:cubicBezTo>
                    <a:cubicBezTo>
                      <a:pt x="452165" y="1622996"/>
                      <a:pt x="444214" y="1615045"/>
                      <a:pt x="444214" y="1605248"/>
                    </a:cubicBezTo>
                    <a:close/>
                    <a:moveTo>
                      <a:pt x="507428" y="1605248"/>
                    </a:moveTo>
                    <a:cubicBezTo>
                      <a:pt x="507428" y="1595293"/>
                      <a:pt x="515507" y="1587214"/>
                      <a:pt x="525462" y="1587214"/>
                    </a:cubicBezTo>
                    <a:cubicBezTo>
                      <a:pt x="535417" y="1587214"/>
                      <a:pt x="543496" y="1595293"/>
                      <a:pt x="543496" y="1605248"/>
                    </a:cubicBezTo>
                    <a:cubicBezTo>
                      <a:pt x="543496" y="1615203"/>
                      <a:pt x="535417" y="1623282"/>
                      <a:pt x="525462" y="1623282"/>
                    </a:cubicBezTo>
                    <a:cubicBezTo>
                      <a:pt x="515507" y="1623282"/>
                      <a:pt x="507428" y="1615203"/>
                      <a:pt x="507428" y="1605248"/>
                    </a:cubicBezTo>
                    <a:close/>
                    <a:moveTo>
                      <a:pt x="570928" y="1605248"/>
                    </a:moveTo>
                    <a:cubicBezTo>
                      <a:pt x="570928" y="1595293"/>
                      <a:pt x="579007" y="1587214"/>
                      <a:pt x="588962" y="1587214"/>
                    </a:cubicBezTo>
                    <a:cubicBezTo>
                      <a:pt x="598917" y="1587214"/>
                      <a:pt x="606996" y="1595293"/>
                      <a:pt x="606996" y="1605248"/>
                    </a:cubicBezTo>
                    <a:cubicBezTo>
                      <a:pt x="606996" y="1615203"/>
                      <a:pt x="598917" y="1623282"/>
                      <a:pt x="588962" y="1623282"/>
                    </a:cubicBezTo>
                    <a:cubicBezTo>
                      <a:pt x="579007" y="1623282"/>
                      <a:pt x="570928" y="1615203"/>
                      <a:pt x="570928" y="1605248"/>
                    </a:cubicBezTo>
                    <a:close/>
                    <a:moveTo>
                      <a:pt x="634428" y="1605248"/>
                    </a:moveTo>
                    <a:cubicBezTo>
                      <a:pt x="634428" y="1595293"/>
                      <a:pt x="642507" y="1587214"/>
                      <a:pt x="652462" y="1587214"/>
                    </a:cubicBezTo>
                    <a:cubicBezTo>
                      <a:pt x="662417" y="1587214"/>
                      <a:pt x="670496" y="1595293"/>
                      <a:pt x="670496" y="1605248"/>
                    </a:cubicBezTo>
                    <a:cubicBezTo>
                      <a:pt x="670496" y="1615203"/>
                      <a:pt x="662417" y="1623282"/>
                      <a:pt x="652462" y="1623282"/>
                    </a:cubicBezTo>
                    <a:cubicBezTo>
                      <a:pt x="642507" y="1623282"/>
                      <a:pt x="634428" y="1615203"/>
                      <a:pt x="634428" y="1605248"/>
                    </a:cubicBezTo>
                    <a:close/>
                    <a:moveTo>
                      <a:pt x="697928" y="1605248"/>
                    </a:moveTo>
                    <a:cubicBezTo>
                      <a:pt x="697928" y="1595293"/>
                      <a:pt x="706007" y="1587214"/>
                      <a:pt x="715962" y="1587214"/>
                    </a:cubicBezTo>
                    <a:cubicBezTo>
                      <a:pt x="725917" y="1587214"/>
                      <a:pt x="733996" y="1595293"/>
                      <a:pt x="733996" y="1605248"/>
                    </a:cubicBezTo>
                    <a:cubicBezTo>
                      <a:pt x="733996" y="1615203"/>
                      <a:pt x="725917" y="1623282"/>
                      <a:pt x="715962" y="1623282"/>
                    </a:cubicBezTo>
                    <a:cubicBezTo>
                      <a:pt x="706007" y="1623282"/>
                      <a:pt x="697928" y="1615203"/>
                      <a:pt x="697928" y="1605248"/>
                    </a:cubicBezTo>
                    <a:close/>
                    <a:moveTo>
                      <a:pt x="761428" y="1605248"/>
                    </a:moveTo>
                    <a:cubicBezTo>
                      <a:pt x="761428" y="1595293"/>
                      <a:pt x="769507" y="1587214"/>
                      <a:pt x="779462" y="1587214"/>
                    </a:cubicBezTo>
                    <a:cubicBezTo>
                      <a:pt x="789417" y="1587214"/>
                      <a:pt x="797496" y="1595293"/>
                      <a:pt x="797496" y="1605248"/>
                    </a:cubicBezTo>
                    <a:cubicBezTo>
                      <a:pt x="797496" y="1615203"/>
                      <a:pt x="789417" y="1623282"/>
                      <a:pt x="779462" y="1623282"/>
                    </a:cubicBezTo>
                    <a:cubicBezTo>
                      <a:pt x="769507" y="1623282"/>
                      <a:pt x="761428" y="1615203"/>
                      <a:pt x="761428" y="1605248"/>
                    </a:cubicBezTo>
                    <a:close/>
                    <a:moveTo>
                      <a:pt x="824928" y="1605248"/>
                    </a:moveTo>
                    <a:cubicBezTo>
                      <a:pt x="824928" y="1595293"/>
                      <a:pt x="833007" y="1587214"/>
                      <a:pt x="842962" y="1587214"/>
                    </a:cubicBezTo>
                    <a:cubicBezTo>
                      <a:pt x="852917" y="1587214"/>
                      <a:pt x="860996" y="1595293"/>
                      <a:pt x="860996" y="1605248"/>
                    </a:cubicBezTo>
                    <a:cubicBezTo>
                      <a:pt x="860996" y="1615203"/>
                      <a:pt x="852917" y="1623282"/>
                      <a:pt x="842962" y="1623282"/>
                    </a:cubicBezTo>
                    <a:cubicBezTo>
                      <a:pt x="833007" y="1623282"/>
                      <a:pt x="824928" y="1615203"/>
                      <a:pt x="824928" y="1605248"/>
                    </a:cubicBezTo>
                    <a:close/>
                    <a:moveTo>
                      <a:pt x="888428" y="1605248"/>
                    </a:moveTo>
                    <a:cubicBezTo>
                      <a:pt x="888428" y="1595293"/>
                      <a:pt x="896507" y="1587214"/>
                      <a:pt x="906462" y="1587214"/>
                    </a:cubicBezTo>
                    <a:cubicBezTo>
                      <a:pt x="916417" y="1587214"/>
                      <a:pt x="924496" y="1595293"/>
                      <a:pt x="924496" y="1605248"/>
                    </a:cubicBezTo>
                    <a:cubicBezTo>
                      <a:pt x="924496" y="1615203"/>
                      <a:pt x="916417" y="1623282"/>
                      <a:pt x="906462" y="1623282"/>
                    </a:cubicBezTo>
                    <a:cubicBezTo>
                      <a:pt x="896507" y="1623282"/>
                      <a:pt x="888428" y="1615203"/>
                      <a:pt x="888428" y="1605248"/>
                    </a:cubicBezTo>
                    <a:close/>
                    <a:moveTo>
                      <a:pt x="951928" y="1605248"/>
                    </a:moveTo>
                    <a:cubicBezTo>
                      <a:pt x="951928" y="1595293"/>
                      <a:pt x="960007" y="1587214"/>
                      <a:pt x="969962" y="1587214"/>
                    </a:cubicBezTo>
                    <a:cubicBezTo>
                      <a:pt x="979917" y="1587214"/>
                      <a:pt x="987996" y="1595293"/>
                      <a:pt x="987996" y="1605248"/>
                    </a:cubicBezTo>
                    <a:cubicBezTo>
                      <a:pt x="987996" y="1615203"/>
                      <a:pt x="979917" y="1623282"/>
                      <a:pt x="969962" y="1623282"/>
                    </a:cubicBezTo>
                    <a:cubicBezTo>
                      <a:pt x="960007" y="1623282"/>
                      <a:pt x="951928" y="1615203"/>
                      <a:pt x="951928" y="1605248"/>
                    </a:cubicBezTo>
                    <a:close/>
                    <a:moveTo>
                      <a:pt x="1015428" y="1605248"/>
                    </a:moveTo>
                    <a:cubicBezTo>
                      <a:pt x="1015428" y="1595293"/>
                      <a:pt x="1023507" y="1587214"/>
                      <a:pt x="1033462" y="1587214"/>
                    </a:cubicBezTo>
                    <a:cubicBezTo>
                      <a:pt x="1043417" y="1587214"/>
                      <a:pt x="1051496" y="1595293"/>
                      <a:pt x="1051496" y="1605248"/>
                    </a:cubicBezTo>
                    <a:cubicBezTo>
                      <a:pt x="1051496" y="1615203"/>
                      <a:pt x="1043417" y="1623282"/>
                      <a:pt x="1033462" y="1623282"/>
                    </a:cubicBezTo>
                    <a:cubicBezTo>
                      <a:pt x="1023507" y="1623282"/>
                      <a:pt x="1015428" y="1615203"/>
                      <a:pt x="1015428" y="1605248"/>
                    </a:cubicBezTo>
                    <a:close/>
                    <a:moveTo>
                      <a:pt x="1078928" y="1605248"/>
                    </a:moveTo>
                    <a:cubicBezTo>
                      <a:pt x="1078928" y="1595293"/>
                      <a:pt x="1087007" y="1587214"/>
                      <a:pt x="1096962" y="1587214"/>
                    </a:cubicBezTo>
                    <a:cubicBezTo>
                      <a:pt x="1106917" y="1587214"/>
                      <a:pt x="1114996" y="1595293"/>
                      <a:pt x="1114996" y="1605248"/>
                    </a:cubicBezTo>
                    <a:cubicBezTo>
                      <a:pt x="1114996" y="1615203"/>
                      <a:pt x="1106917" y="1623282"/>
                      <a:pt x="1096962" y="1623282"/>
                    </a:cubicBezTo>
                    <a:cubicBezTo>
                      <a:pt x="1087007" y="1623282"/>
                      <a:pt x="1078928" y="1615203"/>
                      <a:pt x="1078928" y="1605248"/>
                    </a:cubicBezTo>
                    <a:close/>
                    <a:moveTo>
                      <a:pt x="1142428" y="1605248"/>
                    </a:moveTo>
                    <a:cubicBezTo>
                      <a:pt x="1142428" y="1595293"/>
                      <a:pt x="1150507" y="1587214"/>
                      <a:pt x="1160462" y="1587214"/>
                    </a:cubicBezTo>
                    <a:cubicBezTo>
                      <a:pt x="1170417" y="1587214"/>
                      <a:pt x="1178496" y="1595293"/>
                      <a:pt x="1178496" y="1605248"/>
                    </a:cubicBezTo>
                    <a:cubicBezTo>
                      <a:pt x="1178496" y="1615203"/>
                      <a:pt x="1170417" y="1623282"/>
                      <a:pt x="1160462" y="1623282"/>
                    </a:cubicBezTo>
                    <a:cubicBezTo>
                      <a:pt x="1150507" y="1623282"/>
                      <a:pt x="1142428" y="1615203"/>
                      <a:pt x="1142428" y="1605248"/>
                    </a:cubicBezTo>
                    <a:close/>
                    <a:moveTo>
                      <a:pt x="1205642" y="1605248"/>
                    </a:moveTo>
                    <a:cubicBezTo>
                      <a:pt x="1205642" y="1595135"/>
                      <a:pt x="1213850" y="1586928"/>
                      <a:pt x="1223962" y="1586928"/>
                    </a:cubicBezTo>
                    <a:cubicBezTo>
                      <a:pt x="1234075" y="1586928"/>
                      <a:pt x="1242282" y="1595135"/>
                      <a:pt x="1242282" y="1605248"/>
                    </a:cubicBezTo>
                    <a:cubicBezTo>
                      <a:pt x="1242282" y="1615360"/>
                      <a:pt x="1234075" y="1623568"/>
                      <a:pt x="1223962" y="1623568"/>
                    </a:cubicBezTo>
                    <a:cubicBezTo>
                      <a:pt x="1213850" y="1623568"/>
                      <a:pt x="1205642" y="1615360"/>
                      <a:pt x="1205642" y="1605248"/>
                    </a:cubicBezTo>
                    <a:close/>
                    <a:moveTo>
                      <a:pt x="1269142" y="1605248"/>
                    </a:moveTo>
                    <a:cubicBezTo>
                      <a:pt x="1269142" y="1595135"/>
                      <a:pt x="1277350" y="1586928"/>
                      <a:pt x="1287462" y="1586928"/>
                    </a:cubicBezTo>
                    <a:cubicBezTo>
                      <a:pt x="1297575" y="1586928"/>
                      <a:pt x="1305782" y="1595135"/>
                      <a:pt x="1305782" y="1605248"/>
                    </a:cubicBezTo>
                    <a:cubicBezTo>
                      <a:pt x="1305782" y="1615360"/>
                      <a:pt x="1297575" y="1623568"/>
                      <a:pt x="1287462" y="1623568"/>
                    </a:cubicBezTo>
                    <a:cubicBezTo>
                      <a:pt x="1277350" y="1623568"/>
                      <a:pt x="1269142" y="1615360"/>
                      <a:pt x="1269142" y="1605248"/>
                    </a:cubicBezTo>
                    <a:close/>
                    <a:moveTo>
                      <a:pt x="1332642" y="1605248"/>
                    </a:moveTo>
                    <a:cubicBezTo>
                      <a:pt x="1332642" y="1595135"/>
                      <a:pt x="1340850" y="1586928"/>
                      <a:pt x="1350962" y="1586928"/>
                    </a:cubicBezTo>
                    <a:cubicBezTo>
                      <a:pt x="1361075" y="1586928"/>
                      <a:pt x="1369282" y="1595135"/>
                      <a:pt x="1369282" y="1605248"/>
                    </a:cubicBezTo>
                    <a:cubicBezTo>
                      <a:pt x="1369282" y="1615360"/>
                      <a:pt x="1361075" y="1623568"/>
                      <a:pt x="1350962" y="1623568"/>
                    </a:cubicBezTo>
                    <a:cubicBezTo>
                      <a:pt x="1340850" y="1623568"/>
                      <a:pt x="1332642" y="1615360"/>
                      <a:pt x="1332642" y="1605248"/>
                    </a:cubicBezTo>
                    <a:close/>
                    <a:moveTo>
                      <a:pt x="1396142" y="1605248"/>
                    </a:moveTo>
                    <a:cubicBezTo>
                      <a:pt x="1396142" y="1595135"/>
                      <a:pt x="1404350" y="1586928"/>
                      <a:pt x="1414462" y="1586928"/>
                    </a:cubicBezTo>
                    <a:cubicBezTo>
                      <a:pt x="1424575" y="1586928"/>
                      <a:pt x="1432782" y="1595135"/>
                      <a:pt x="1432782" y="1605248"/>
                    </a:cubicBezTo>
                    <a:cubicBezTo>
                      <a:pt x="1432782" y="1615360"/>
                      <a:pt x="1424575" y="1623568"/>
                      <a:pt x="1414462" y="1623568"/>
                    </a:cubicBezTo>
                    <a:cubicBezTo>
                      <a:pt x="1404350" y="1623568"/>
                      <a:pt x="1396142" y="1615360"/>
                      <a:pt x="1396142" y="1605248"/>
                    </a:cubicBezTo>
                    <a:close/>
                    <a:moveTo>
                      <a:pt x="1459642" y="1605248"/>
                    </a:moveTo>
                    <a:cubicBezTo>
                      <a:pt x="1459642" y="1595135"/>
                      <a:pt x="1467850" y="1586928"/>
                      <a:pt x="1477962" y="1586928"/>
                    </a:cubicBezTo>
                    <a:cubicBezTo>
                      <a:pt x="1488075" y="1586928"/>
                      <a:pt x="1496282" y="1595135"/>
                      <a:pt x="1496282" y="1605248"/>
                    </a:cubicBezTo>
                    <a:cubicBezTo>
                      <a:pt x="1496282" y="1615360"/>
                      <a:pt x="1488075" y="1623568"/>
                      <a:pt x="1477962" y="1623568"/>
                    </a:cubicBezTo>
                    <a:cubicBezTo>
                      <a:pt x="1467850" y="1623568"/>
                      <a:pt x="1459642" y="1615360"/>
                      <a:pt x="1459642" y="1605248"/>
                    </a:cubicBezTo>
                    <a:close/>
                    <a:moveTo>
                      <a:pt x="1523142" y="1605248"/>
                    </a:moveTo>
                    <a:cubicBezTo>
                      <a:pt x="1523142" y="1595135"/>
                      <a:pt x="1531350" y="1586928"/>
                      <a:pt x="1541462" y="1586928"/>
                    </a:cubicBezTo>
                    <a:cubicBezTo>
                      <a:pt x="1551575" y="1586928"/>
                      <a:pt x="1559782" y="1595135"/>
                      <a:pt x="1559782" y="1605248"/>
                    </a:cubicBezTo>
                    <a:cubicBezTo>
                      <a:pt x="1559782" y="1615360"/>
                      <a:pt x="1551575" y="1623568"/>
                      <a:pt x="1541462" y="1623568"/>
                    </a:cubicBezTo>
                    <a:cubicBezTo>
                      <a:pt x="1531350" y="1623568"/>
                      <a:pt x="1523142" y="1615360"/>
                      <a:pt x="1523142" y="1605248"/>
                    </a:cubicBezTo>
                    <a:close/>
                    <a:moveTo>
                      <a:pt x="1586357" y="1605248"/>
                    </a:moveTo>
                    <a:cubicBezTo>
                      <a:pt x="1586357" y="1594977"/>
                      <a:pt x="1594692" y="1586642"/>
                      <a:pt x="1604962" y="1586642"/>
                    </a:cubicBezTo>
                    <a:cubicBezTo>
                      <a:pt x="1615232" y="1586642"/>
                      <a:pt x="1623568" y="1594977"/>
                      <a:pt x="1623568" y="1605248"/>
                    </a:cubicBezTo>
                    <a:cubicBezTo>
                      <a:pt x="1623568" y="1615518"/>
                      <a:pt x="1615232" y="1623853"/>
                      <a:pt x="1604962" y="1623853"/>
                    </a:cubicBezTo>
                    <a:cubicBezTo>
                      <a:pt x="1594692" y="1623853"/>
                      <a:pt x="1586357" y="1615518"/>
                      <a:pt x="1586357" y="1605248"/>
                    </a:cubicBezTo>
                    <a:close/>
                    <a:moveTo>
                      <a:pt x="1649857" y="1605248"/>
                    </a:moveTo>
                    <a:cubicBezTo>
                      <a:pt x="1649857" y="1594977"/>
                      <a:pt x="1658192" y="1586642"/>
                      <a:pt x="1668462" y="1586642"/>
                    </a:cubicBezTo>
                    <a:cubicBezTo>
                      <a:pt x="1678732" y="1586642"/>
                      <a:pt x="1687068" y="1594977"/>
                      <a:pt x="1687068" y="1605248"/>
                    </a:cubicBezTo>
                    <a:cubicBezTo>
                      <a:pt x="1687068" y="1615518"/>
                      <a:pt x="1678732" y="1623853"/>
                      <a:pt x="1668462" y="1623853"/>
                    </a:cubicBezTo>
                    <a:cubicBezTo>
                      <a:pt x="1658192" y="1623853"/>
                      <a:pt x="1649857" y="1615518"/>
                      <a:pt x="1649857" y="1605248"/>
                    </a:cubicBezTo>
                    <a:close/>
                    <a:moveTo>
                      <a:pt x="1713357" y="1605248"/>
                    </a:moveTo>
                    <a:cubicBezTo>
                      <a:pt x="1713357" y="1594977"/>
                      <a:pt x="1721692" y="1586642"/>
                      <a:pt x="1731962" y="1586642"/>
                    </a:cubicBezTo>
                    <a:cubicBezTo>
                      <a:pt x="1742232" y="1586642"/>
                      <a:pt x="1750568" y="1594977"/>
                      <a:pt x="1750568" y="1605248"/>
                    </a:cubicBezTo>
                    <a:cubicBezTo>
                      <a:pt x="1750568" y="1615518"/>
                      <a:pt x="1742232" y="1623853"/>
                      <a:pt x="1731962" y="1623853"/>
                    </a:cubicBezTo>
                    <a:cubicBezTo>
                      <a:pt x="1721692" y="1623853"/>
                      <a:pt x="1713357" y="1615518"/>
                      <a:pt x="1713357" y="1605248"/>
                    </a:cubicBezTo>
                    <a:close/>
                    <a:moveTo>
                      <a:pt x="1776857" y="1605248"/>
                    </a:moveTo>
                    <a:cubicBezTo>
                      <a:pt x="1776857" y="1594977"/>
                      <a:pt x="1785192" y="1586642"/>
                      <a:pt x="1795462" y="1586642"/>
                    </a:cubicBezTo>
                    <a:cubicBezTo>
                      <a:pt x="1805732" y="1586642"/>
                      <a:pt x="1814068" y="1594977"/>
                      <a:pt x="1814068" y="1605248"/>
                    </a:cubicBezTo>
                    <a:cubicBezTo>
                      <a:pt x="1814068" y="1615518"/>
                      <a:pt x="1805732" y="1623853"/>
                      <a:pt x="1795462" y="1623853"/>
                    </a:cubicBezTo>
                    <a:cubicBezTo>
                      <a:pt x="1785192" y="1623853"/>
                      <a:pt x="1776857" y="1615518"/>
                      <a:pt x="1776857" y="1605248"/>
                    </a:cubicBezTo>
                    <a:close/>
                    <a:moveTo>
                      <a:pt x="1840357" y="1605248"/>
                    </a:moveTo>
                    <a:cubicBezTo>
                      <a:pt x="1840357" y="1594977"/>
                      <a:pt x="1848692" y="1586642"/>
                      <a:pt x="1858962" y="1586642"/>
                    </a:cubicBezTo>
                    <a:cubicBezTo>
                      <a:pt x="1869232" y="1586642"/>
                      <a:pt x="1877568" y="1594977"/>
                      <a:pt x="1877568" y="1605248"/>
                    </a:cubicBezTo>
                    <a:cubicBezTo>
                      <a:pt x="1877568" y="1615518"/>
                      <a:pt x="1869232" y="1623853"/>
                      <a:pt x="1858962" y="1623853"/>
                    </a:cubicBezTo>
                    <a:cubicBezTo>
                      <a:pt x="1848692" y="1623853"/>
                      <a:pt x="1840357" y="1615518"/>
                      <a:pt x="1840357" y="1605248"/>
                    </a:cubicBezTo>
                    <a:close/>
                    <a:moveTo>
                      <a:pt x="1903571" y="1605248"/>
                    </a:moveTo>
                    <a:cubicBezTo>
                      <a:pt x="1903571" y="1594820"/>
                      <a:pt x="1912034" y="1586357"/>
                      <a:pt x="1922462" y="1586357"/>
                    </a:cubicBezTo>
                    <a:cubicBezTo>
                      <a:pt x="1932890" y="1586357"/>
                      <a:pt x="1941353" y="1594820"/>
                      <a:pt x="1941353" y="1605248"/>
                    </a:cubicBezTo>
                    <a:cubicBezTo>
                      <a:pt x="1941353" y="1615676"/>
                      <a:pt x="1932890" y="1624139"/>
                      <a:pt x="1922462" y="1624139"/>
                    </a:cubicBezTo>
                    <a:cubicBezTo>
                      <a:pt x="1912034" y="1624139"/>
                      <a:pt x="1903571" y="1615676"/>
                      <a:pt x="1903571" y="1605248"/>
                    </a:cubicBezTo>
                    <a:close/>
                    <a:moveTo>
                      <a:pt x="1967071" y="1605248"/>
                    </a:moveTo>
                    <a:cubicBezTo>
                      <a:pt x="1967071" y="1594820"/>
                      <a:pt x="1975534" y="1586357"/>
                      <a:pt x="1985962" y="1586357"/>
                    </a:cubicBezTo>
                    <a:cubicBezTo>
                      <a:pt x="1996390" y="1586357"/>
                      <a:pt x="2004853" y="1594820"/>
                      <a:pt x="2004853" y="1605248"/>
                    </a:cubicBezTo>
                    <a:cubicBezTo>
                      <a:pt x="2004853" y="1615676"/>
                      <a:pt x="1996390" y="1624139"/>
                      <a:pt x="1985962" y="1624139"/>
                    </a:cubicBezTo>
                    <a:cubicBezTo>
                      <a:pt x="1975534" y="1624139"/>
                      <a:pt x="1967071" y="1615676"/>
                      <a:pt x="1967071" y="1605248"/>
                    </a:cubicBezTo>
                    <a:close/>
                    <a:moveTo>
                      <a:pt x="2030571" y="1605248"/>
                    </a:moveTo>
                    <a:cubicBezTo>
                      <a:pt x="2030571" y="1594820"/>
                      <a:pt x="2039034" y="1586357"/>
                      <a:pt x="2049462" y="1586357"/>
                    </a:cubicBezTo>
                    <a:cubicBezTo>
                      <a:pt x="2059890" y="1586357"/>
                      <a:pt x="2068353" y="1594820"/>
                      <a:pt x="2068353" y="1605248"/>
                    </a:cubicBezTo>
                    <a:cubicBezTo>
                      <a:pt x="2068353" y="1615676"/>
                      <a:pt x="2059890" y="1624139"/>
                      <a:pt x="2049462" y="1624139"/>
                    </a:cubicBezTo>
                    <a:cubicBezTo>
                      <a:pt x="2039034" y="1624139"/>
                      <a:pt x="2030571" y="1615676"/>
                      <a:pt x="2030571" y="1605248"/>
                    </a:cubicBezTo>
                    <a:close/>
                    <a:moveTo>
                      <a:pt x="2095785" y="1605248"/>
                    </a:moveTo>
                    <a:cubicBezTo>
                      <a:pt x="2095785" y="1595766"/>
                      <a:pt x="2103481" y="1588071"/>
                      <a:pt x="2112962" y="1588071"/>
                    </a:cubicBezTo>
                    <a:cubicBezTo>
                      <a:pt x="2122444" y="1588071"/>
                      <a:pt x="2130139" y="1595766"/>
                      <a:pt x="2130139" y="1605248"/>
                    </a:cubicBezTo>
                    <a:cubicBezTo>
                      <a:pt x="2130139" y="1614729"/>
                      <a:pt x="2122444" y="1622424"/>
                      <a:pt x="2112962" y="1622424"/>
                    </a:cubicBezTo>
                    <a:cubicBezTo>
                      <a:pt x="2103481" y="1622424"/>
                      <a:pt x="2095785" y="1614729"/>
                      <a:pt x="2095785" y="1605248"/>
                    </a:cubicBezTo>
                    <a:close/>
                    <a:moveTo>
                      <a:pt x="2159285" y="1605248"/>
                    </a:moveTo>
                    <a:cubicBezTo>
                      <a:pt x="2159285" y="1595766"/>
                      <a:pt x="2166981" y="1588071"/>
                      <a:pt x="2176462" y="1588071"/>
                    </a:cubicBezTo>
                    <a:cubicBezTo>
                      <a:pt x="2185944" y="1588071"/>
                      <a:pt x="2193639" y="1595766"/>
                      <a:pt x="2193639" y="1605248"/>
                    </a:cubicBezTo>
                    <a:cubicBezTo>
                      <a:pt x="2193639" y="1614729"/>
                      <a:pt x="2185944" y="1622424"/>
                      <a:pt x="2176462" y="1622424"/>
                    </a:cubicBezTo>
                    <a:cubicBezTo>
                      <a:pt x="2166981" y="1622424"/>
                      <a:pt x="2159285" y="1614729"/>
                      <a:pt x="2159285" y="1605248"/>
                    </a:cubicBezTo>
                    <a:close/>
                    <a:moveTo>
                      <a:pt x="2222785" y="1605248"/>
                    </a:moveTo>
                    <a:cubicBezTo>
                      <a:pt x="2222785" y="1595766"/>
                      <a:pt x="2230481" y="1588071"/>
                      <a:pt x="2239962" y="1588071"/>
                    </a:cubicBezTo>
                    <a:cubicBezTo>
                      <a:pt x="2249444" y="1588071"/>
                      <a:pt x="2257139" y="1595766"/>
                      <a:pt x="2257139" y="1605248"/>
                    </a:cubicBezTo>
                    <a:cubicBezTo>
                      <a:pt x="2257139" y="1614729"/>
                      <a:pt x="2249444" y="1622424"/>
                      <a:pt x="2239962" y="1622424"/>
                    </a:cubicBezTo>
                    <a:cubicBezTo>
                      <a:pt x="2230481" y="1622424"/>
                      <a:pt x="2222785" y="1614729"/>
                      <a:pt x="2222785" y="1605248"/>
                    </a:cubicBezTo>
                    <a:close/>
                    <a:moveTo>
                      <a:pt x="2286000" y="1605248"/>
                    </a:moveTo>
                    <a:cubicBezTo>
                      <a:pt x="2286000" y="1595608"/>
                      <a:pt x="2293823" y="1587785"/>
                      <a:pt x="2303462" y="1587785"/>
                    </a:cubicBezTo>
                    <a:cubicBezTo>
                      <a:pt x="2313101" y="1587785"/>
                      <a:pt x="2320925" y="1595608"/>
                      <a:pt x="2320925" y="1605248"/>
                    </a:cubicBezTo>
                    <a:cubicBezTo>
                      <a:pt x="2320925" y="1614887"/>
                      <a:pt x="2313101" y="1622710"/>
                      <a:pt x="2303462" y="1622710"/>
                    </a:cubicBezTo>
                    <a:cubicBezTo>
                      <a:pt x="2293823" y="1622710"/>
                      <a:pt x="2286000" y="1614887"/>
                      <a:pt x="2286000" y="1605248"/>
                    </a:cubicBezTo>
                    <a:close/>
                    <a:moveTo>
                      <a:pt x="2349500" y="1605248"/>
                    </a:moveTo>
                    <a:cubicBezTo>
                      <a:pt x="2349500" y="1595608"/>
                      <a:pt x="2357323" y="1587785"/>
                      <a:pt x="2366962" y="1587785"/>
                    </a:cubicBezTo>
                    <a:cubicBezTo>
                      <a:pt x="2376601" y="1587785"/>
                      <a:pt x="2384425" y="1595608"/>
                      <a:pt x="2384425" y="1605248"/>
                    </a:cubicBezTo>
                    <a:cubicBezTo>
                      <a:pt x="2384425" y="1614887"/>
                      <a:pt x="2376601" y="1622710"/>
                      <a:pt x="2366962" y="1622710"/>
                    </a:cubicBezTo>
                    <a:cubicBezTo>
                      <a:pt x="2357323" y="1622710"/>
                      <a:pt x="2349500" y="1614887"/>
                      <a:pt x="2349500" y="1605248"/>
                    </a:cubicBezTo>
                    <a:close/>
                    <a:moveTo>
                      <a:pt x="63500" y="1668748"/>
                    </a:moveTo>
                    <a:cubicBezTo>
                      <a:pt x="63500" y="1659108"/>
                      <a:pt x="71323" y="1651285"/>
                      <a:pt x="80962" y="1651285"/>
                    </a:cubicBezTo>
                    <a:cubicBezTo>
                      <a:pt x="90601" y="1651285"/>
                      <a:pt x="98425" y="1659108"/>
                      <a:pt x="98425" y="1668748"/>
                    </a:cubicBezTo>
                    <a:cubicBezTo>
                      <a:pt x="98425" y="1678387"/>
                      <a:pt x="90601" y="1686210"/>
                      <a:pt x="80962" y="1686210"/>
                    </a:cubicBezTo>
                    <a:cubicBezTo>
                      <a:pt x="71323" y="1686210"/>
                      <a:pt x="63500" y="1678387"/>
                      <a:pt x="63500" y="1668748"/>
                    </a:cubicBezTo>
                    <a:close/>
                    <a:moveTo>
                      <a:pt x="127000" y="1668748"/>
                    </a:moveTo>
                    <a:cubicBezTo>
                      <a:pt x="127000" y="1659108"/>
                      <a:pt x="134823" y="1651285"/>
                      <a:pt x="144462" y="1651285"/>
                    </a:cubicBezTo>
                    <a:cubicBezTo>
                      <a:pt x="154101" y="1651285"/>
                      <a:pt x="161925" y="1659108"/>
                      <a:pt x="161925" y="1668748"/>
                    </a:cubicBezTo>
                    <a:cubicBezTo>
                      <a:pt x="161925" y="1678387"/>
                      <a:pt x="154101" y="1686210"/>
                      <a:pt x="144462" y="1686210"/>
                    </a:cubicBezTo>
                    <a:cubicBezTo>
                      <a:pt x="134823" y="1686210"/>
                      <a:pt x="127000" y="1678387"/>
                      <a:pt x="127000" y="1668748"/>
                    </a:cubicBezTo>
                    <a:close/>
                    <a:moveTo>
                      <a:pt x="189928" y="1668748"/>
                    </a:moveTo>
                    <a:cubicBezTo>
                      <a:pt x="189928" y="1658793"/>
                      <a:pt x="198007" y="1650714"/>
                      <a:pt x="207962" y="1650714"/>
                    </a:cubicBezTo>
                    <a:cubicBezTo>
                      <a:pt x="217917" y="1650714"/>
                      <a:pt x="225996" y="1658793"/>
                      <a:pt x="225996" y="1668748"/>
                    </a:cubicBezTo>
                    <a:cubicBezTo>
                      <a:pt x="225996" y="1678703"/>
                      <a:pt x="217917" y="1686782"/>
                      <a:pt x="207962" y="1686782"/>
                    </a:cubicBezTo>
                    <a:cubicBezTo>
                      <a:pt x="198007" y="1686782"/>
                      <a:pt x="189928" y="1678703"/>
                      <a:pt x="189928" y="1668748"/>
                    </a:cubicBezTo>
                    <a:close/>
                    <a:moveTo>
                      <a:pt x="253428" y="1668748"/>
                    </a:moveTo>
                    <a:cubicBezTo>
                      <a:pt x="253428" y="1658793"/>
                      <a:pt x="261507" y="1650714"/>
                      <a:pt x="271462" y="1650714"/>
                    </a:cubicBezTo>
                    <a:cubicBezTo>
                      <a:pt x="281417" y="1650714"/>
                      <a:pt x="289496" y="1658793"/>
                      <a:pt x="289496" y="1668748"/>
                    </a:cubicBezTo>
                    <a:cubicBezTo>
                      <a:pt x="289496" y="1678703"/>
                      <a:pt x="281417" y="1686782"/>
                      <a:pt x="271462" y="1686782"/>
                    </a:cubicBezTo>
                    <a:cubicBezTo>
                      <a:pt x="261507" y="1686782"/>
                      <a:pt x="253428" y="1678703"/>
                      <a:pt x="253428" y="1668748"/>
                    </a:cubicBezTo>
                    <a:close/>
                    <a:moveTo>
                      <a:pt x="316928" y="1668748"/>
                    </a:moveTo>
                    <a:cubicBezTo>
                      <a:pt x="316928" y="1658793"/>
                      <a:pt x="325007" y="1650714"/>
                      <a:pt x="334962" y="1650714"/>
                    </a:cubicBezTo>
                    <a:cubicBezTo>
                      <a:pt x="344917" y="1650714"/>
                      <a:pt x="352996" y="1658793"/>
                      <a:pt x="352996" y="1668748"/>
                    </a:cubicBezTo>
                    <a:cubicBezTo>
                      <a:pt x="352996" y="1678703"/>
                      <a:pt x="344917" y="1686782"/>
                      <a:pt x="334962" y="1686782"/>
                    </a:cubicBezTo>
                    <a:cubicBezTo>
                      <a:pt x="325007" y="1686782"/>
                      <a:pt x="316928" y="1678703"/>
                      <a:pt x="316928" y="1668748"/>
                    </a:cubicBezTo>
                    <a:close/>
                    <a:moveTo>
                      <a:pt x="380428" y="1668748"/>
                    </a:moveTo>
                    <a:cubicBezTo>
                      <a:pt x="380428" y="1658793"/>
                      <a:pt x="388507" y="1650714"/>
                      <a:pt x="398462" y="1650714"/>
                    </a:cubicBezTo>
                    <a:cubicBezTo>
                      <a:pt x="408417" y="1650714"/>
                      <a:pt x="416496" y="1658793"/>
                      <a:pt x="416496" y="1668748"/>
                    </a:cubicBezTo>
                    <a:cubicBezTo>
                      <a:pt x="416496" y="1678703"/>
                      <a:pt x="408417" y="1686782"/>
                      <a:pt x="398462" y="1686782"/>
                    </a:cubicBezTo>
                    <a:cubicBezTo>
                      <a:pt x="388507" y="1686782"/>
                      <a:pt x="380428" y="1678703"/>
                      <a:pt x="380428" y="1668748"/>
                    </a:cubicBezTo>
                    <a:close/>
                    <a:moveTo>
                      <a:pt x="443928" y="1668748"/>
                    </a:moveTo>
                    <a:cubicBezTo>
                      <a:pt x="443928" y="1658793"/>
                      <a:pt x="452007" y="1650714"/>
                      <a:pt x="461962" y="1650714"/>
                    </a:cubicBezTo>
                    <a:cubicBezTo>
                      <a:pt x="471917" y="1650714"/>
                      <a:pt x="479996" y="1658793"/>
                      <a:pt x="479996" y="1668748"/>
                    </a:cubicBezTo>
                    <a:cubicBezTo>
                      <a:pt x="479996" y="1678703"/>
                      <a:pt x="471917" y="1686782"/>
                      <a:pt x="461962" y="1686782"/>
                    </a:cubicBezTo>
                    <a:cubicBezTo>
                      <a:pt x="452007" y="1686782"/>
                      <a:pt x="443928" y="1678703"/>
                      <a:pt x="443928" y="1668748"/>
                    </a:cubicBezTo>
                    <a:close/>
                    <a:moveTo>
                      <a:pt x="507428" y="1668748"/>
                    </a:moveTo>
                    <a:cubicBezTo>
                      <a:pt x="507428" y="1658793"/>
                      <a:pt x="515507" y="1650714"/>
                      <a:pt x="525462" y="1650714"/>
                    </a:cubicBezTo>
                    <a:cubicBezTo>
                      <a:pt x="535417" y="1650714"/>
                      <a:pt x="543496" y="1658793"/>
                      <a:pt x="543496" y="1668748"/>
                    </a:cubicBezTo>
                    <a:cubicBezTo>
                      <a:pt x="543496" y="1678703"/>
                      <a:pt x="535417" y="1686782"/>
                      <a:pt x="525462" y="1686782"/>
                    </a:cubicBezTo>
                    <a:cubicBezTo>
                      <a:pt x="515507" y="1686782"/>
                      <a:pt x="507428" y="1678703"/>
                      <a:pt x="507428" y="1668748"/>
                    </a:cubicBezTo>
                    <a:close/>
                    <a:moveTo>
                      <a:pt x="570928" y="1668748"/>
                    </a:moveTo>
                    <a:cubicBezTo>
                      <a:pt x="570928" y="1658793"/>
                      <a:pt x="579007" y="1650714"/>
                      <a:pt x="588962" y="1650714"/>
                    </a:cubicBezTo>
                    <a:cubicBezTo>
                      <a:pt x="598917" y="1650714"/>
                      <a:pt x="606996" y="1658793"/>
                      <a:pt x="606996" y="1668748"/>
                    </a:cubicBezTo>
                    <a:cubicBezTo>
                      <a:pt x="606996" y="1678703"/>
                      <a:pt x="598917" y="1686782"/>
                      <a:pt x="588962" y="1686782"/>
                    </a:cubicBezTo>
                    <a:cubicBezTo>
                      <a:pt x="579007" y="1686782"/>
                      <a:pt x="570928" y="1678703"/>
                      <a:pt x="570928" y="1668748"/>
                    </a:cubicBezTo>
                    <a:close/>
                    <a:moveTo>
                      <a:pt x="634428" y="1668748"/>
                    </a:moveTo>
                    <a:cubicBezTo>
                      <a:pt x="634428" y="1658793"/>
                      <a:pt x="642507" y="1650714"/>
                      <a:pt x="652462" y="1650714"/>
                    </a:cubicBezTo>
                    <a:cubicBezTo>
                      <a:pt x="662417" y="1650714"/>
                      <a:pt x="670496" y="1658793"/>
                      <a:pt x="670496" y="1668748"/>
                    </a:cubicBezTo>
                    <a:cubicBezTo>
                      <a:pt x="670496" y="1678703"/>
                      <a:pt x="662417" y="1686782"/>
                      <a:pt x="652462" y="1686782"/>
                    </a:cubicBezTo>
                    <a:cubicBezTo>
                      <a:pt x="642507" y="1686782"/>
                      <a:pt x="634428" y="1678703"/>
                      <a:pt x="634428" y="1668748"/>
                    </a:cubicBezTo>
                    <a:close/>
                    <a:moveTo>
                      <a:pt x="697928" y="1668748"/>
                    </a:moveTo>
                    <a:cubicBezTo>
                      <a:pt x="697928" y="1658793"/>
                      <a:pt x="706007" y="1650714"/>
                      <a:pt x="715962" y="1650714"/>
                    </a:cubicBezTo>
                    <a:cubicBezTo>
                      <a:pt x="725917" y="1650714"/>
                      <a:pt x="733996" y="1658793"/>
                      <a:pt x="733996" y="1668748"/>
                    </a:cubicBezTo>
                    <a:cubicBezTo>
                      <a:pt x="733996" y="1678703"/>
                      <a:pt x="725917" y="1686782"/>
                      <a:pt x="715962" y="1686782"/>
                    </a:cubicBezTo>
                    <a:cubicBezTo>
                      <a:pt x="706007" y="1686782"/>
                      <a:pt x="697928" y="1678703"/>
                      <a:pt x="697928" y="1668748"/>
                    </a:cubicBezTo>
                    <a:close/>
                    <a:moveTo>
                      <a:pt x="761428" y="1668748"/>
                    </a:moveTo>
                    <a:cubicBezTo>
                      <a:pt x="761428" y="1658793"/>
                      <a:pt x="769507" y="1650714"/>
                      <a:pt x="779462" y="1650714"/>
                    </a:cubicBezTo>
                    <a:cubicBezTo>
                      <a:pt x="789417" y="1650714"/>
                      <a:pt x="797496" y="1658793"/>
                      <a:pt x="797496" y="1668748"/>
                    </a:cubicBezTo>
                    <a:cubicBezTo>
                      <a:pt x="797496" y="1678703"/>
                      <a:pt x="789417" y="1686782"/>
                      <a:pt x="779462" y="1686782"/>
                    </a:cubicBezTo>
                    <a:cubicBezTo>
                      <a:pt x="769507" y="1686782"/>
                      <a:pt x="761428" y="1678703"/>
                      <a:pt x="761428" y="1668748"/>
                    </a:cubicBezTo>
                    <a:close/>
                    <a:moveTo>
                      <a:pt x="824928" y="1668748"/>
                    </a:moveTo>
                    <a:cubicBezTo>
                      <a:pt x="824928" y="1658793"/>
                      <a:pt x="833007" y="1650714"/>
                      <a:pt x="842962" y="1650714"/>
                    </a:cubicBezTo>
                    <a:cubicBezTo>
                      <a:pt x="852917" y="1650714"/>
                      <a:pt x="860996" y="1658793"/>
                      <a:pt x="860996" y="1668748"/>
                    </a:cubicBezTo>
                    <a:cubicBezTo>
                      <a:pt x="860996" y="1678703"/>
                      <a:pt x="852917" y="1686782"/>
                      <a:pt x="842962" y="1686782"/>
                    </a:cubicBezTo>
                    <a:cubicBezTo>
                      <a:pt x="833007" y="1686782"/>
                      <a:pt x="824928" y="1678703"/>
                      <a:pt x="824928" y="1668748"/>
                    </a:cubicBezTo>
                    <a:close/>
                    <a:moveTo>
                      <a:pt x="888428" y="1668748"/>
                    </a:moveTo>
                    <a:cubicBezTo>
                      <a:pt x="888428" y="1658793"/>
                      <a:pt x="896507" y="1650714"/>
                      <a:pt x="906462" y="1650714"/>
                    </a:cubicBezTo>
                    <a:cubicBezTo>
                      <a:pt x="916417" y="1650714"/>
                      <a:pt x="924496" y="1658793"/>
                      <a:pt x="924496" y="1668748"/>
                    </a:cubicBezTo>
                    <a:cubicBezTo>
                      <a:pt x="924496" y="1678703"/>
                      <a:pt x="916417" y="1686782"/>
                      <a:pt x="906462" y="1686782"/>
                    </a:cubicBezTo>
                    <a:cubicBezTo>
                      <a:pt x="896507" y="1686782"/>
                      <a:pt x="888428" y="1678703"/>
                      <a:pt x="888428" y="1668748"/>
                    </a:cubicBezTo>
                    <a:close/>
                    <a:moveTo>
                      <a:pt x="951928" y="1668748"/>
                    </a:moveTo>
                    <a:cubicBezTo>
                      <a:pt x="951928" y="1658793"/>
                      <a:pt x="960007" y="1650714"/>
                      <a:pt x="969962" y="1650714"/>
                    </a:cubicBezTo>
                    <a:cubicBezTo>
                      <a:pt x="979917" y="1650714"/>
                      <a:pt x="987996" y="1658793"/>
                      <a:pt x="987996" y="1668748"/>
                    </a:cubicBezTo>
                    <a:cubicBezTo>
                      <a:pt x="987996" y="1678703"/>
                      <a:pt x="979917" y="1686782"/>
                      <a:pt x="969962" y="1686782"/>
                    </a:cubicBezTo>
                    <a:cubicBezTo>
                      <a:pt x="960007" y="1686782"/>
                      <a:pt x="951928" y="1678703"/>
                      <a:pt x="951928" y="1668748"/>
                    </a:cubicBezTo>
                    <a:close/>
                    <a:moveTo>
                      <a:pt x="1015428" y="1668748"/>
                    </a:moveTo>
                    <a:cubicBezTo>
                      <a:pt x="1015428" y="1658793"/>
                      <a:pt x="1023507" y="1650714"/>
                      <a:pt x="1033462" y="1650714"/>
                    </a:cubicBezTo>
                    <a:cubicBezTo>
                      <a:pt x="1043417" y="1650714"/>
                      <a:pt x="1051496" y="1658793"/>
                      <a:pt x="1051496" y="1668748"/>
                    </a:cubicBezTo>
                    <a:cubicBezTo>
                      <a:pt x="1051496" y="1678703"/>
                      <a:pt x="1043417" y="1686782"/>
                      <a:pt x="1033462" y="1686782"/>
                    </a:cubicBezTo>
                    <a:cubicBezTo>
                      <a:pt x="1023507" y="1686782"/>
                      <a:pt x="1015428" y="1678703"/>
                      <a:pt x="1015428" y="1668748"/>
                    </a:cubicBezTo>
                    <a:close/>
                    <a:moveTo>
                      <a:pt x="1078642" y="1668748"/>
                    </a:moveTo>
                    <a:cubicBezTo>
                      <a:pt x="1078642" y="1658635"/>
                      <a:pt x="1086850" y="1650428"/>
                      <a:pt x="1096962" y="1650428"/>
                    </a:cubicBezTo>
                    <a:cubicBezTo>
                      <a:pt x="1107075" y="1650428"/>
                      <a:pt x="1115282" y="1658635"/>
                      <a:pt x="1115282" y="1668748"/>
                    </a:cubicBezTo>
                    <a:cubicBezTo>
                      <a:pt x="1115282" y="1678860"/>
                      <a:pt x="1107075" y="1687068"/>
                      <a:pt x="1096962" y="1687068"/>
                    </a:cubicBezTo>
                    <a:cubicBezTo>
                      <a:pt x="1086850" y="1687068"/>
                      <a:pt x="1078642" y="1678860"/>
                      <a:pt x="1078642" y="1668748"/>
                    </a:cubicBezTo>
                    <a:close/>
                    <a:moveTo>
                      <a:pt x="1142142" y="1668748"/>
                    </a:moveTo>
                    <a:cubicBezTo>
                      <a:pt x="1142142" y="1658635"/>
                      <a:pt x="1150350" y="1650428"/>
                      <a:pt x="1160462" y="1650428"/>
                    </a:cubicBezTo>
                    <a:cubicBezTo>
                      <a:pt x="1170575" y="1650428"/>
                      <a:pt x="1178782" y="1658635"/>
                      <a:pt x="1178782" y="1668748"/>
                    </a:cubicBezTo>
                    <a:cubicBezTo>
                      <a:pt x="1178782" y="1678860"/>
                      <a:pt x="1170575" y="1687068"/>
                      <a:pt x="1160462" y="1687068"/>
                    </a:cubicBezTo>
                    <a:cubicBezTo>
                      <a:pt x="1150350" y="1687068"/>
                      <a:pt x="1142142" y="1678860"/>
                      <a:pt x="1142142" y="1668748"/>
                    </a:cubicBezTo>
                    <a:close/>
                    <a:moveTo>
                      <a:pt x="1205642" y="1668748"/>
                    </a:moveTo>
                    <a:cubicBezTo>
                      <a:pt x="1205642" y="1658635"/>
                      <a:pt x="1213850" y="1650428"/>
                      <a:pt x="1223962" y="1650428"/>
                    </a:cubicBezTo>
                    <a:cubicBezTo>
                      <a:pt x="1234075" y="1650428"/>
                      <a:pt x="1242282" y="1658635"/>
                      <a:pt x="1242282" y="1668748"/>
                    </a:cubicBezTo>
                    <a:cubicBezTo>
                      <a:pt x="1242282" y="1678860"/>
                      <a:pt x="1234075" y="1687068"/>
                      <a:pt x="1223962" y="1687068"/>
                    </a:cubicBezTo>
                    <a:cubicBezTo>
                      <a:pt x="1213850" y="1687068"/>
                      <a:pt x="1205642" y="1678860"/>
                      <a:pt x="1205642" y="1668748"/>
                    </a:cubicBezTo>
                    <a:close/>
                    <a:moveTo>
                      <a:pt x="1269142" y="1668748"/>
                    </a:moveTo>
                    <a:cubicBezTo>
                      <a:pt x="1269142" y="1658635"/>
                      <a:pt x="1277350" y="1650428"/>
                      <a:pt x="1287462" y="1650428"/>
                    </a:cubicBezTo>
                    <a:cubicBezTo>
                      <a:pt x="1297575" y="1650428"/>
                      <a:pt x="1305782" y="1658635"/>
                      <a:pt x="1305782" y="1668748"/>
                    </a:cubicBezTo>
                    <a:cubicBezTo>
                      <a:pt x="1305782" y="1678860"/>
                      <a:pt x="1297575" y="1687068"/>
                      <a:pt x="1287462" y="1687068"/>
                    </a:cubicBezTo>
                    <a:cubicBezTo>
                      <a:pt x="1277350" y="1687068"/>
                      <a:pt x="1269142" y="1678860"/>
                      <a:pt x="1269142" y="1668748"/>
                    </a:cubicBezTo>
                    <a:close/>
                    <a:moveTo>
                      <a:pt x="1332642" y="1668748"/>
                    </a:moveTo>
                    <a:cubicBezTo>
                      <a:pt x="1332642" y="1658635"/>
                      <a:pt x="1340850" y="1650428"/>
                      <a:pt x="1350962" y="1650428"/>
                    </a:cubicBezTo>
                    <a:cubicBezTo>
                      <a:pt x="1361075" y="1650428"/>
                      <a:pt x="1369282" y="1658635"/>
                      <a:pt x="1369282" y="1668748"/>
                    </a:cubicBezTo>
                    <a:cubicBezTo>
                      <a:pt x="1369282" y="1678860"/>
                      <a:pt x="1361075" y="1687068"/>
                      <a:pt x="1350962" y="1687068"/>
                    </a:cubicBezTo>
                    <a:cubicBezTo>
                      <a:pt x="1340850" y="1687068"/>
                      <a:pt x="1332642" y="1678860"/>
                      <a:pt x="1332642" y="1668748"/>
                    </a:cubicBezTo>
                    <a:close/>
                    <a:moveTo>
                      <a:pt x="1396142" y="1668748"/>
                    </a:moveTo>
                    <a:cubicBezTo>
                      <a:pt x="1396142" y="1658635"/>
                      <a:pt x="1404350" y="1650428"/>
                      <a:pt x="1414462" y="1650428"/>
                    </a:cubicBezTo>
                    <a:cubicBezTo>
                      <a:pt x="1424575" y="1650428"/>
                      <a:pt x="1432782" y="1658635"/>
                      <a:pt x="1432782" y="1668748"/>
                    </a:cubicBezTo>
                    <a:cubicBezTo>
                      <a:pt x="1432782" y="1678860"/>
                      <a:pt x="1424575" y="1687068"/>
                      <a:pt x="1414462" y="1687068"/>
                    </a:cubicBezTo>
                    <a:cubicBezTo>
                      <a:pt x="1404350" y="1687068"/>
                      <a:pt x="1396142" y="1678860"/>
                      <a:pt x="1396142" y="1668748"/>
                    </a:cubicBezTo>
                    <a:close/>
                    <a:moveTo>
                      <a:pt x="1459642" y="1668748"/>
                    </a:moveTo>
                    <a:cubicBezTo>
                      <a:pt x="1459642" y="1658635"/>
                      <a:pt x="1467850" y="1650428"/>
                      <a:pt x="1477962" y="1650428"/>
                    </a:cubicBezTo>
                    <a:cubicBezTo>
                      <a:pt x="1488075" y="1650428"/>
                      <a:pt x="1496282" y="1658635"/>
                      <a:pt x="1496282" y="1668748"/>
                    </a:cubicBezTo>
                    <a:cubicBezTo>
                      <a:pt x="1496282" y="1678860"/>
                      <a:pt x="1488075" y="1687068"/>
                      <a:pt x="1477962" y="1687068"/>
                    </a:cubicBezTo>
                    <a:cubicBezTo>
                      <a:pt x="1467850" y="1687068"/>
                      <a:pt x="1459642" y="1678860"/>
                      <a:pt x="1459642" y="1668748"/>
                    </a:cubicBezTo>
                    <a:close/>
                    <a:moveTo>
                      <a:pt x="1522857" y="1668748"/>
                    </a:moveTo>
                    <a:cubicBezTo>
                      <a:pt x="1522857" y="1658477"/>
                      <a:pt x="1531192" y="1650142"/>
                      <a:pt x="1541462" y="1650142"/>
                    </a:cubicBezTo>
                    <a:cubicBezTo>
                      <a:pt x="1551732" y="1650142"/>
                      <a:pt x="1560068" y="1658477"/>
                      <a:pt x="1560068" y="1668748"/>
                    </a:cubicBezTo>
                    <a:cubicBezTo>
                      <a:pt x="1560068" y="1679018"/>
                      <a:pt x="1551732" y="1687353"/>
                      <a:pt x="1541462" y="1687353"/>
                    </a:cubicBezTo>
                    <a:cubicBezTo>
                      <a:pt x="1531192" y="1687353"/>
                      <a:pt x="1522857" y="1679018"/>
                      <a:pt x="1522857" y="1668748"/>
                    </a:cubicBezTo>
                    <a:close/>
                    <a:moveTo>
                      <a:pt x="1586357" y="1668748"/>
                    </a:moveTo>
                    <a:cubicBezTo>
                      <a:pt x="1586357" y="1658477"/>
                      <a:pt x="1594692" y="1650142"/>
                      <a:pt x="1604962" y="1650142"/>
                    </a:cubicBezTo>
                    <a:cubicBezTo>
                      <a:pt x="1615232" y="1650142"/>
                      <a:pt x="1623568" y="1658477"/>
                      <a:pt x="1623568" y="1668748"/>
                    </a:cubicBezTo>
                    <a:cubicBezTo>
                      <a:pt x="1623568" y="1679018"/>
                      <a:pt x="1615232" y="1687353"/>
                      <a:pt x="1604962" y="1687353"/>
                    </a:cubicBezTo>
                    <a:cubicBezTo>
                      <a:pt x="1594692" y="1687353"/>
                      <a:pt x="1586357" y="1679018"/>
                      <a:pt x="1586357" y="1668748"/>
                    </a:cubicBezTo>
                    <a:close/>
                    <a:moveTo>
                      <a:pt x="1649857" y="1668748"/>
                    </a:moveTo>
                    <a:cubicBezTo>
                      <a:pt x="1649857" y="1658477"/>
                      <a:pt x="1658192" y="1650142"/>
                      <a:pt x="1668462" y="1650142"/>
                    </a:cubicBezTo>
                    <a:cubicBezTo>
                      <a:pt x="1678732" y="1650142"/>
                      <a:pt x="1687068" y="1658477"/>
                      <a:pt x="1687068" y="1668748"/>
                    </a:cubicBezTo>
                    <a:cubicBezTo>
                      <a:pt x="1687068" y="1679018"/>
                      <a:pt x="1678732" y="1687353"/>
                      <a:pt x="1668462" y="1687353"/>
                    </a:cubicBezTo>
                    <a:cubicBezTo>
                      <a:pt x="1658192" y="1687353"/>
                      <a:pt x="1649857" y="1679018"/>
                      <a:pt x="1649857" y="1668748"/>
                    </a:cubicBezTo>
                    <a:close/>
                    <a:moveTo>
                      <a:pt x="1713357" y="1668748"/>
                    </a:moveTo>
                    <a:cubicBezTo>
                      <a:pt x="1713357" y="1658477"/>
                      <a:pt x="1721692" y="1650142"/>
                      <a:pt x="1731962" y="1650142"/>
                    </a:cubicBezTo>
                    <a:cubicBezTo>
                      <a:pt x="1742232" y="1650142"/>
                      <a:pt x="1750568" y="1658477"/>
                      <a:pt x="1750568" y="1668748"/>
                    </a:cubicBezTo>
                    <a:cubicBezTo>
                      <a:pt x="1750568" y="1679018"/>
                      <a:pt x="1742232" y="1687353"/>
                      <a:pt x="1731962" y="1687353"/>
                    </a:cubicBezTo>
                    <a:cubicBezTo>
                      <a:pt x="1721692" y="1687353"/>
                      <a:pt x="1713357" y="1679018"/>
                      <a:pt x="1713357" y="1668748"/>
                    </a:cubicBezTo>
                    <a:close/>
                    <a:moveTo>
                      <a:pt x="1776857" y="1668748"/>
                    </a:moveTo>
                    <a:cubicBezTo>
                      <a:pt x="1776857" y="1658477"/>
                      <a:pt x="1785192" y="1650142"/>
                      <a:pt x="1795462" y="1650142"/>
                    </a:cubicBezTo>
                    <a:cubicBezTo>
                      <a:pt x="1805732" y="1650142"/>
                      <a:pt x="1814068" y="1658477"/>
                      <a:pt x="1814068" y="1668748"/>
                    </a:cubicBezTo>
                    <a:cubicBezTo>
                      <a:pt x="1814068" y="1679018"/>
                      <a:pt x="1805732" y="1687353"/>
                      <a:pt x="1795462" y="1687353"/>
                    </a:cubicBezTo>
                    <a:cubicBezTo>
                      <a:pt x="1785192" y="1687353"/>
                      <a:pt x="1776857" y="1679018"/>
                      <a:pt x="1776857" y="1668748"/>
                    </a:cubicBezTo>
                    <a:close/>
                    <a:moveTo>
                      <a:pt x="1840357" y="1668748"/>
                    </a:moveTo>
                    <a:cubicBezTo>
                      <a:pt x="1840357" y="1658477"/>
                      <a:pt x="1848692" y="1650142"/>
                      <a:pt x="1858962" y="1650142"/>
                    </a:cubicBezTo>
                    <a:cubicBezTo>
                      <a:pt x="1869232" y="1650142"/>
                      <a:pt x="1877568" y="1658477"/>
                      <a:pt x="1877568" y="1668748"/>
                    </a:cubicBezTo>
                    <a:cubicBezTo>
                      <a:pt x="1877568" y="1679018"/>
                      <a:pt x="1869232" y="1687353"/>
                      <a:pt x="1858962" y="1687353"/>
                    </a:cubicBezTo>
                    <a:cubicBezTo>
                      <a:pt x="1848692" y="1687353"/>
                      <a:pt x="1840357" y="1679018"/>
                      <a:pt x="1840357" y="1668748"/>
                    </a:cubicBezTo>
                    <a:close/>
                    <a:moveTo>
                      <a:pt x="1903571" y="1668748"/>
                    </a:moveTo>
                    <a:cubicBezTo>
                      <a:pt x="1903571" y="1658320"/>
                      <a:pt x="1912034" y="1649857"/>
                      <a:pt x="1922462" y="1649857"/>
                    </a:cubicBezTo>
                    <a:cubicBezTo>
                      <a:pt x="1932890" y="1649857"/>
                      <a:pt x="1941353" y="1658320"/>
                      <a:pt x="1941353" y="1668748"/>
                    </a:cubicBezTo>
                    <a:cubicBezTo>
                      <a:pt x="1941353" y="1679176"/>
                      <a:pt x="1932890" y="1687639"/>
                      <a:pt x="1922462" y="1687639"/>
                    </a:cubicBezTo>
                    <a:cubicBezTo>
                      <a:pt x="1912034" y="1687639"/>
                      <a:pt x="1903571" y="1679176"/>
                      <a:pt x="1903571" y="1668748"/>
                    </a:cubicBezTo>
                    <a:close/>
                    <a:moveTo>
                      <a:pt x="1967071" y="1668748"/>
                    </a:moveTo>
                    <a:cubicBezTo>
                      <a:pt x="1967071" y="1658320"/>
                      <a:pt x="1975534" y="1649857"/>
                      <a:pt x="1985962" y="1649857"/>
                    </a:cubicBezTo>
                    <a:cubicBezTo>
                      <a:pt x="1996390" y="1649857"/>
                      <a:pt x="2004853" y="1658320"/>
                      <a:pt x="2004853" y="1668748"/>
                    </a:cubicBezTo>
                    <a:cubicBezTo>
                      <a:pt x="2004853" y="1679176"/>
                      <a:pt x="1996390" y="1687639"/>
                      <a:pt x="1985962" y="1687639"/>
                    </a:cubicBezTo>
                    <a:cubicBezTo>
                      <a:pt x="1975534" y="1687639"/>
                      <a:pt x="1967071" y="1679176"/>
                      <a:pt x="1967071" y="1668748"/>
                    </a:cubicBezTo>
                    <a:close/>
                    <a:moveTo>
                      <a:pt x="2031428" y="1668748"/>
                    </a:moveTo>
                    <a:cubicBezTo>
                      <a:pt x="2031428" y="1658793"/>
                      <a:pt x="2039507" y="1650714"/>
                      <a:pt x="2049462" y="1650714"/>
                    </a:cubicBezTo>
                    <a:cubicBezTo>
                      <a:pt x="2059417" y="1650714"/>
                      <a:pt x="2067496" y="1658793"/>
                      <a:pt x="2067496" y="1668748"/>
                    </a:cubicBezTo>
                    <a:cubicBezTo>
                      <a:pt x="2067496" y="1678703"/>
                      <a:pt x="2059417" y="1686782"/>
                      <a:pt x="2049462" y="1686782"/>
                    </a:cubicBezTo>
                    <a:cubicBezTo>
                      <a:pt x="2039507" y="1686782"/>
                      <a:pt x="2031428" y="1678703"/>
                      <a:pt x="2031428" y="1668748"/>
                    </a:cubicBezTo>
                    <a:close/>
                    <a:moveTo>
                      <a:pt x="2095785" y="1668748"/>
                    </a:moveTo>
                    <a:cubicBezTo>
                      <a:pt x="2095785" y="1659266"/>
                      <a:pt x="2103481" y="1651571"/>
                      <a:pt x="2112962" y="1651571"/>
                    </a:cubicBezTo>
                    <a:cubicBezTo>
                      <a:pt x="2122444" y="1651571"/>
                      <a:pt x="2130139" y="1659266"/>
                      <a:pt x="2130139" y="1668748"/>
                    </a:cubicBezTo>
                    <a:cubicBezTo>
                      <a:pt x="2130139" y="1678229"/>
                      <a:pt x="2122444" y="1685925"/>
                      <a:pt x="2112962" y="1685925"/>
                    </a:cubicBezTo>
                    <a:cubicBezTo>
                      <a:pt x="2103481" y="1685925"/>
                      <a:pt x="2095785" y="1678229"/>
                      <a:pt x="2095785" y="1668748"/>
                    </a:cubicBezTo>
                    <a:close/>
                    <a:moveTo>
                      <a:pt x="2159285" y="1668748"/>
                    </a:moveTo>
                    <a:cubicBezTo>
                      <a:pt x="2159285" y="1659266"/>
                      <a:pt x="2166981" y="1651571"/>
                      <a:pt x="2176462" y="1651571"/>
                    </a:cubicBezTo>
                    <a:cubicBezTo>
                      <a:pt x="2185944" y="1651571"/>
                      <a:pt x="2193639" y="1659266"/>
                      <a:pt x="2193639" y="1668748"/>
                    </a:cubicBezTo>
                    <a:cubicBezTo>
                      <a:pt x="2193639" y="1678229"/>
                      <a:pt x="2185944" y="1685925"/>
                      <a:pt x="2176462" y="1685925"/>
                    </a:cubicBezTo>
                    <a:cubicBezTo>
                      <a:pt x="2166981" y="1685925"/>
                      <a:pt x="2159285" y="1678229"/>
                      <a:pt x="2159285" y="1668748"/>
                    </a:cubicBezTo>
                    <a:close/>
                    <a:moveTo>
                      <a:pt x="2222785" y="1668748"/>
                    </a:moveTo>
                    <a:cubicBezTo>
                      <a:pt x="2222785" y="1659266"/>
                      <a:pt x="2230481" y="1651571"/>
                      <a:pt x="2239962" y="1651571"/>
                    </a:cubicBezTo>
                    <a:cubicBezTo>
                      <a:pt x="2249444" y="1651571"/>
                      <a:pt x="2257139" y="1659266"/>
                      <a:pt x="2257139" y="1668748"/>
                    </a:cubicBezTo>
                    <a:cubicBezTo>
                      <a:pt x="2257139" y="1678229"/>
                      <a:pt x="2249444" y="1685925"/>
                      <a:pt x="2239962" y="1685925"/>
                    </a:cubicBezTo>
                    <a:cubicBezTo>
                      <a:pt x="2230481" y="1685925"/>
                      <a:pt x="2222785" y="1678229"/>
                      <a:pt x="2222785" y="1668748"/>
                    </a:cubicBezTo>
                    <a:close/>
                    <a:moveTo>
                      <a:pt x="2286000" y="1668748"/>
                    </a:moveTo>
                    <a:cubicBezTo>
                      <a:pt x="2286000" y="1659108"/>
                      <a:pt x="2293823" y="1651285"/>
                      <a:pt x="2303462" y="1651285"/>
                    </a:cubicBezTo>
                    <a:cubicBezTo>
                      <a:pt x="2313101" y="1651285"/>
                      <a:pt x="2320925" y="1659108"/>
                      <a:pt x="2320925" y="1668748"/>
                    </a:cubicBezTo>
                    <a:cubicBezTo>
                      <a:pt x="2320925" y="1678387"/>
                      <a:pt x="2313101" y="1686210"/>
                      <a:pt x="2303462" y="1686210"/>
                    </a:cubicBezTo>
                    <a:cubicBezTo>
                      <a:pt x="2293823" y="1686210"/>
                      <a:pt x="2286000" y="1678387"/>
                      <a:pt x="2286000" y="1668748"/>
                    </a:cubicBezTo>
                    <a:close/>
                    <a:moveTo>
                      <a:pt x="2349500" y="1668748"/>
                    </a:moveTo>
                    <a:cubicBezTo>
                      <a:pt x="2349500" y="1659108"/>
                      <a:pt x="2357323" y="1651285"/>
                      <a:pt x="2366962" y="1651285"/>
                    </a:cubicBezTo>
                    <a:cubicBezTo>
                      <a:pt x="2376601" y="1651285"/>
                      <a:pt x="2384425" y="1659108"/>
                      <a:pt x="2384425" y="1668748"/>
                    </a:cubicBezTo>
                    <a:cubicBezTo>
                      <a:pt x="2384425" y="1678387"/>
                      <a:pt x="2376601" y="1686210"/>
                      <a:pt x="2366962" y="1686210"/>
                    </a:cubicBezTo>
                    <a:cubicBezTo>
                      <a:pt x="2357323" y="1686210"/>
                      <a:pt x="2349500" y="1678387"/>
                      <a:pt x="2349500" y="1668748"/>
                    </a:cubicBezTo>
                    <a:close/>
                    <a:moveTo>
                      <a:pt x="127000" y="1732248"/>
                    </a:moveTo>
                    <a:cubicBezTo>
                      <a:pt x="127000" y="1722608"/>
                      <a:pt x="134823" y="1714785"/>
                      <a:pt x="144462" y="1714785"/>
                    </a:cubicBezTo>
                    <a:cubicBezTo>
                      <a:pt x="154101" y="1714785"/>
                      <a:pt x="161925" y="1722608"/>
                      <a:pt x="161925" y="1732248"/>
                    </a:cubicBezTo>
                    <a:cubicBezTo>
                      <a:pt x="161925" y="1741887"/>
                      <a:pt x="154101" y="1749710"/>
                      <a:pt x="144462" y="1749710"/>
                    </a:cubicBezTo>
                    <a:cubicBezTo>
                      <a:pt x="134823" y="1749710"/>
                      <a:pt x="127000" y="1741887"/>
                      <a:pt x="127000" y="1732248"/>
                    </a:cubicBezTo>
                    <a:close/>
                    <a:moveTo>
                      <a:pt x="189928" y="1732248"/>
                    </a:moveTo>
                    <a:cubicBezTo>
                      <a:pt x="189928" y="1722293"/>
                      <a:pt x="198007" y="1714214"/>
                      <a:pt x="207962" y="1714214"/>
                    </a:cubicBezTo>
                    <a:cubicBezTo>
                      <a:pt x="217917" y="1714214"/>
                      <a:pt x="225996" y="1722293"/>
                      <a:pt x="225996" y="1732248"/>
                    </a:cubicBezTo>
                    <a:cubicBezTo>
                      <a:pt x="225996" y="1742203"/>
                      <a:pt x="217917" y="1750282"/>
                      <a:pt x="207962" y="1750282"/>
                    </a:cubicBezTo>
                    <a:cubicBezTo>
                      <a:pt x="198007" y="1750282"/>
                      <a:pt x="189928" y="1742203"/>
                      <a:pt x="189928" y="1732248"/>
                    </a:cubicBezTo>
                    <a:close/>
                    <a:moveTo>
                      <a:pt x="253428" y="1732248"/>
                    </a:moveTo>
                    <a:cubicBezTo>
                      <a:pt x="253428" y="1722293"/>
                      <a:pt x="261507" y="1714214"/>
                      <a:pt x="271462" y="1714214"/>
                    </a:cubicBezTo>
                    <a:cubicBezTo>
                      <a:pt x="281417" y="1714214"/>
                      <a:pt x="289496" y="1722293"/>
                      <a:pt x="289496" y="1732248"/>
                    </a:cubicBezTo>
                    <a:cubicBezTo>
                      <a:pt x="289496" y="1742203"/>
                      <a:pt x="281417" y="1750282"/>
                      <a:pt x="271462" y="1750282"/>
                    </a:cubicBezTo>
                    <a:cubicBezTo>
                      <a:pt x="261507" y="1750282"/>
                      <a:pt x="253428" y="1742203"/>
                      <a:pt x="253428" y="1732248"/>
                    </a:cubicBezTo>
                    <a:close/>
                    <a:moveTo>
                      <a:pt x="316928" y="1732248"/>
                    </a:moveTo>
                    <a:cubicBezTo>
                      <a:pt x="316928" y="1722293"/>
                      <a:pt x="325007" y="1714214"/>
                      <a:pt x="334962" y="1714214"/>
                    </a:cubicBezTo>
                    <a:cubicBezTo>
                      <a:pt x="344917" y="1714214"/>
                      <a:pt x="352996" y="1722293"/>
                      <a:pt x="352996" y="1732248"/>
                    </a:cubicBezTo>
                    <a:cubicBezTo>
                      <a:pt x="352996" y="1742203"/>
                      <a:pt x="344917" y="1750282"/>
                      <a:pt x="334962" y="1750282"/>
                    </a:cubicBezTo>
                    <a:cubicBezTo>
                      <a:pt x="325007" y="1750282"/>
                      <a:pt x="316928" y="1742203"/>
                      <a:pt x="316928" y="1732248"/>
                    </a:cubicBezTo>
                    <a:close/>
                    <a:moveTo>
                      <a:pt x="380428" y="1732248"/>
                    </a:moveTo>
                    <a:cubicBezTo>
                      <a:pt x="380428" y="1722293"/>
                      <a:pt x="388507" y="1714214"/>
                      <a:pt x="398462" y="1714214"/>
                    </a:cubicBezTo>
                    <a:cubicBezTo>
                      <a:pt x="408417" y="1714214"/>
                      <a:pt x="416496" y="1722293"/>
                      <a:pt x="416496" y="1732248"/>
                    </a:cubicBezTo>
                    <a:cubicBezTo>
                      <a:pt x="416496" y="1742203"/>
                      <a:pt x="408417" y="1750282"/>
                      <a:pt x="398462" y="1750282"/>
                    </a:cubicBezTo>
                    <a:cubicBezTo>
                      <a:pt x="388507" y="1750282"/>
                      <a:pt x="380428" y="1742203"/>
                      <a:pt x="380428" y="1732248"/>
                    </a:cubicBezTo>
                    <a:close/>
                    <a:moveTo>
                      <a:pt x="443928" y="1732248"/>
                    </a:moveTo>
                    <a:cubicBezTo>
                      <a:pt x="443928" y="1722293"/>
                      <a:pt x="452007" y="1714214"/>
                      <a:pt x="461962" y="1714214"/>
                    </a:cubicBezTo>
                    <a:cubicBezTo>
                      <a:pt x="471917" y="1714214"/>
                      <a:pt x="479996" y="1722293"/>
                      <a:pt x="479996" y="1732248"/>
                    </a:cubicBezTo>
                    <a:cubicBezTo>
                      <a:pt x="479996" y="1742203"/>
                      <a:pt x="471917" y="1750282"/>
                      <a:pt x="461962" y="1750282"/>
                    </a:cubicBezTo>
                    <a:cubicBezTo>
                      <a:pt x="452007" y="1750282"/>
                      <a:pt x="443928" y="1742203"/>
                      <a:pt x="443928" y="1732248"/>
                    </a:cubicBezTo>
                    <a:close/>
                    <a:moveTo>
                      <a:pt x="507428" y="1732248"/>
                    </a:moveTo>
                    <a:cubicBezTo>
                      <a:pt x="507428" y="1722293"/>
                      <a:pt x="515507" y="1714214"/>
                      <a:pt x="525462" y="1714214"/>
                    </a:cubicBezTo>
                    <a:cubicBezTo>
                      <a:pt x="535417" y="1714214"/>
                      <a:pt x="543496" y="1722293"/>
                      <a:pt x="543496" y="1732248"/>
                    </a:cubicBezTo>
                    <a:cubicBezTo>
                      <a:pt x="543496" y="1742203"/>
                      <a:pt x="535417" y="1750282"/>
                      <a:pt x="525462" y="1750282"/>
                    </a:cubicBezTo>
                    <a:cubicBezTo>
                      <a:pt x="515507" y="1750282"/>
                      <a:pt x="507428" y="1742203"/>
                      <a:pt x="507428" y="1732248"/>
                    </a:cubicBezTo>
                    <a:close/>
                    <a:moveTo>
                      <a:pt x="570928" y="1732248"/>
                    </a:moveTo>
                    <a:cubicBezTo>
                      <a:pt x="570928" y="1722293"/>
                      <a:pt x="579007" y="1714214"/>
                      <a:pt x="588962" y="1714214"/>
                    </a:cubicBezTo>
                    <a:cubicBezTo>
                      <a:pt x="598917" y="1714214"/>
                      <a:pt x="606996" y="1722293"/>
                      <a:pt x="606996" y="1732248"/>
                    </a:cubicBezTo>
                    <a:cubicBezTo>
                      <a:pt x="606996" y="1742203"/>
                      <a:pt x="598917" y="1750282"/>
                      <a:pt x="588962" y="1750282"/>
                    </a:cubicBezTo>
                    <a:cubicBezTo>
                      <a:pt x="579007" y="1750282"/>
                      <a:pt x="570928" y="1742203"/>
                      <a:pt x="570928" y="1732248"/>
                    </a:cubicBezTo>
                    <a:close/>
                    <a:moveTo>
                      <a:pt x="634428" y="1732248"/>
                    </a:moveTo>
                    <a:cubicBezTo>
                      <a:pt x="634428" y="1722293"/>
                      <a:pt x="642507" y="1714214"/>
                      <a:pt x="652462" y="1714214"/>
                    </a:cubicBezTo>
                    <a:cubicBezTo>
                      <a:pt x="662417" y="1714214"/>
                      <a:pt x="670496" y="1722293"/>
                      <a:pt x="670496" y="1732248"/>
                    </a:cubicBezTo>
                    <a:cubicBezTo>
                      <a:pt x="670496" y="1742203"/>
                      <a:pt x="662417" y="1750282"/>
                      <a:pt x="652462" y="1750282"/>
                    </a:cubicBezTo>
                    <a:cubicBezTo>
                      <a:pt x="642507" y="1750282"/>
                      <a:pt x="634428" y="1742203"/>
                      <a:pt x="634428" y="1732248"/>
                    </a:cubicBezTo>
                    <a:close/>
                    <a:moveTo>
                      <a:pt x="697928" y="1732248"/>
                    </a:moveTo>
                    <a:cubicBezTo>
                      <a:pt x="697928" y="1722293"/>
                      <a:pt x="706007" y="1714214"/>
                      <a:pt x="715962" y="1714214"/>
                    </a:cubicBezTo>
                    <a:cubicBezTo>
                      <a:pt x="725917" y="1714214"/>
                      <a:pt x="733996" y="1722293"/>
                      <a:pt x="733996" y="1732248"/>
                    </a:cubicBezTo>
                    <a:cubicBezTo>
                      <a:pt x="733996" y="1742203"/>
                      <a:pt x="725917" y="1750282"/>
                      <a:pt x="715962" y="1750282"/>
                    </a:cubicBezTo>
                    <a:cubicBezTo>
                      <a:pt x="706007" y="1750282"/>
                      <a:pt x="697928" y="1742203"/>
                      <a:pt x="697928" y="1732248"/>
                    </a:cubicBezTo>
                    <a:close/>
                    <a:moveTo>
                      <a:pt x="761428" y="1732248"/>
                    </a:moveTo>
                    <a:cubicBezTo>
                      <a:pt x="761428" y="1722293"/>
                      <a:pt x="769507" y="1714214"/>
                      <a:pt x="779462" y="1714214"/>
                    </a:cubicBezTo>
                    <a:cubicBezTo>
                      <a:pt x="789417" y="1714214"/>
                      <a:pt x="797496" y="1722293"/>
                      <a:pt x="797496" y="1732248"/>
                    </a:cubicBezTo>
                    <a:cubicBezTo>
                      <a:pt x="797496" y="1742203"/>
                      <a:pt x="789417" y="1750282"/>
                      <a:pt x="779462" y="1750282"/>
                    </a:cubicBezTo>
                    <a:cubicBezTo>
                      <a:pt x="769507" y="1750282"/>
                      <a:pt x="761428" y="1742203"/>
                      <a:pt x="761428" y="1732248"/>
                    </a:cubicBezTo>
                    <a:close/>
                    <a:moveTo>
                      <a:pt x="824928" y="1732248"/>
                    </a:moveTo>
                    <a:cubicBezTo>
                      <a:pt x="824928" y="1722293"/>
                      <a:pt x="833007" y="1714214"/>
                      <a:pt x="842962" y="1714214"/>
                    </a:cubicBezTo>
                    <a:cubicBezTo>
                      <a:pt x="852917" y="1714214"/>
                      <a:pt x="860996" y="1722293"/>
                      <a:pt x="860996" y="1732248"/>
                    </a:cubicBezTo>
                    <a:cubicBezTo>
                      <a:pt x="860996" y="1742203"/>
                      <a:pt x="852917" y="1750282"/>
                      <a:pt x="842962" y="1750282"/>
                    </a:cubicBezTo>
                    <a:cubicBezTo>
                      <a:pt x="833007" y="1750282"/>
                      <a:pt x="824928" y="1742203"/>
                      <a:pt x="824928" y="1732248"/>
                    </a:cubicBezTo>
                    <a:close/>
                    <a:moveTo>
                      <a:pt x="888428" y="1732248"/>
                    </a:moveTo>
                    <a:cubicBezTo>
                      <a:pt x="888428" y="1722293"/>
                      <a:pt x="896507" y="1714214"/>
                      <a:pt x="906462" y="1714214"/>
                    </a:cubicBezTo>
                    <a:cubicBezTo>
                      <a:pt x="916417" y="1714214"/>
                      <a:pt x="924496" y="1722293"/>
                      <a:pt x="924496" y="1732248"/>
                    </a:cubicBezTo>
                    <a:cubicBezTo>
                      <a:pt x="924496" y="1742203"/>
                      <a:pt x="916417" y="1750282"/>
                      <a:pt x="906462" y="1750282"/>
                    </a:cubicBezTo>
                    <a:cubicBezTo>
                      <a:pt x="896507" y="1750282"/>
                      <a:pt x="888428" y="1742203"/>
                      <a:pt x="888428" y="1732248"/>
                    </a:cubicBezTo>
                    <a:close/>
                    <a:moveTo>
                      <a:pt x="951928" y="1732248"/>
                    </a:moveTo>
                    <a:cubicBezTo>
                      <a:pt x="951928" y="1722293"/>
                      <a:pt x="960007" y="1714214"/>
                      <a:pt x="969962" y="1714214"/>
                    </a:cubicBezTo>
                    <a:cubicBezTo>
                      <a:pt x="979917" y="1714214"/>
                      <a:pt x="987996" y="1722293"/>
                      <a:pt x="987996" y="1732248"/>
                    </a:cubicBezTo>
                    <a:cubicBezTo>
                      <a:pt x="987996" y="1742203"/>
                      <a:pt x="979917" y="1750282"/>
                      <a:pt x="969962" y="1750282"/>
                    </a:cubicBezTo>
                    <a:cubicBezTo>
                      <a:pt x="960007" y="1750282"/>
                      <a:pt x="951928" y="1742203"/>
                      <a:pt x="951928" y="1732248"/>
                    </a:cubicBezTo>
                    <a:close/>
                    <a:moveTo>
                      <a:pt x="1015142" y="1732248"/>
                    </a:moveTo>
                    <a:cubicBezTo>
                      <a:pt x="1015142" y="1722135"/>
                      <a:pt x="1023350" y="1713928"/>
                      <a:pt x="1033462" y="1713928"/>
                    </a:cubicBezTo>
                    <a:cubicBezTo>
                      <a:pt x="1043574" y="1713928"/>
                      <a:pt x="1051782" y="1722135"/>
                      <a:pt x="1051782" y="1732248"/>
                    </a:cubicBezTo>
                    <a:cubicBezTo>
                      <a:pt x="1051782" y="1742360"/>
                      <a:pt x="1043574" y="1750568"/>
                      <a:pt x="1033462" y="1750568"/>
                    </a:cubicBezTo>
                    <a:cubicBezTo>
                      <a:pt x="1023350" y="1750568"/>
                      <a:pt x="1015142" y="1742360"/>
                      <a:pt x="1015142" y="1732248"/>
                    </a:cubicBezTo>
                    <a:close/>
                    <a:moveTo>
                      <a:pt x="1078642" y="1732248"/>
                    </a:moveTo>
                    <a:cubicBezTo>
                      <a:pt x="1078642" y="1722135"/>
                      <a:pt x="1086850" y="1713928"/>
                      <a:pt x="1096962" y="1713928"/>
                    </a:cubicBezTo>
                    <a:cubicBezTo>
                      <a:pt x="1107075" y="1713928"/>
                      <a:pt x="1115282" y="1722135"/>
                      <a:pt x="1115282" y="1732248"/>
                    </a:cubicBezTo>
                    <a:cubicBezTo>
                      <a:pt x="1115282" y="1742360"/>
                      <a:pt x="1107075" y="1750568"/>
                      <a:pt x="1096962" y="1750568"/>
                    </a:cubicBezTo>
                    <a:cubicBezTo>
                      <a:pt x="1086850" y="1750568"/>
                      <a:pt x="1078642" y="1742360"/>
                      <a:pt x="1078642" y="1732248"/>
                    </a:cubicBezTo>
                    <a:close/>
                    <a:moveTo>
                      <a:pt x="1142142" y="1732248"/>
                    </a:moveTo>
                    <a:cubicBezTo>
                      <a:pt x="1142142" y="1722135"/>
                      <a:pt x="1150350" y="1713928"/>
                      <a:pt x="1160462" y="1713928"/>
                    </a:cubicBezTo>
                    <a:cubicBezTo>
                      <a:pt x="1170575" y="1713928"/>
                      <a:pt x="1178782" y="1722135"/>
                      <a:pt x="1178782" y="1732248"/>
                    </a:cubicBezTo>
                    <a:cubicBezTo>
                      <a:pt x="1178782" y="1742360"/>
                      <a:pt x="1170575" y="1750568"/>
                      <a:pt x="1160462" y="1750568"/>
                    </a:cubicBezTo>
                    <a:cubicBezTo>
                      <a:pt x="1150350" y="1750568"/>
                      <a:pt x="1142142" y="1742360"/>
                      <a:pt x="1142142" y="1732248"/>
                    </a:cubicBezTo>
                    <a:close/>
                    <a:moveTo>
                      <a:pt x="1205642" y="1732248"/>
                    </a:moveTo>
                    <a:cubicBezTo>
                      <a:pt x="1205642" y="1722135"/>
                      <a:pt x="1213850" y="1713928"/>
                      <a:pt x="1223962" y="1713928"/>
                    </a:cubicBezTo>
                    <a:cubicBezTo>
                      <a:pt x="1234075" y="1713928"/>
                      <a:pt x="1242282" y="1722135"/>
                      <a:pt x="1242282" y="1732248"/>
                    </a:cubicBezTo>
                    <a:cubicBezTo>
                      <a:pt x="1242282" y="1742360"/>
                      <a:pt x="1234075" y="1750568"/>
                      <a:pt x="1223962" y="1750568"/>
                    </a:cubicBezTo>
                    <a:cubicBezTo>
                      <a:pt x="1213850" y="1750568"/>
                      <a:pt x="1205642" y="1742360"/>
                      <a:pt x="1205642" y="1732248"/>
                    </a:cubicBezTo>
                    <a:close/>
                    <a:moveTo>
                      <a:pt x="1269142" y="1732248"/>
                    </a:moveTo>
                    <a:cubicBezTo>
                      <a:pt x="1269142" y="1722135"/>
                      <a:pt x="1277350" y="1713928"/>
                      <a:pt x="1287462" y="1713928"/>
                    </a:cubicBezTo>
                    <a:cubicBezTo>
                      <a:pt x="1297575" y="1713928"/>
                      <a:pt x="1305782" y="1722135"/>
                      <a:pt x="1305782" y="1732248"/>
                    </a:cubicBezTo>
                    <a:cubicBezTo>
                      <a:pt x="1305782" y="1742360"/>
                      <a:pt x="1297575" y="1750568"/>
                      <a:pt x="1287462" y="1750568"/>
                    </a:cubicBezTo>
                    <a:cubicBezTo>
                      <a:pt x="1277350" y="1750568"/>
                      <a:pt x="1269142" y="1742360"/>
                      <a:pt x="1269142" y="1732248"/>
                    </a:cubicBezTo>
                    <a:close/>
                    <a:moveTo>
                      <a:pt x="1332642" y="1732248"/>
                    </a:moveTo>
                    <a:cubicBezTo>
                      <a:pt x="1332642" y="1722135"/>
                      <a:pt x="1340850" y="1713928"/>
                      <a:pt x="1350962" y="1713928"/>
                    </a:cubicBezTo>
                    <a:cubicBezTo>
                      <a:pt x="1361075" y="1713928"/>
                      <a:pt x="1369282" y="1722135"/>
                      <a:pt x="1369282" y="1732248"/>
                    </a:cubicBezTo>
                    <a:cubicBezTo>
                      <a:pt x="1369282" y="1742360"/>
                      <a:pt x="1361075" y="1750568"/>
                      <a:pt x="1350962" y="1750568"/>
                    </a:cubicBezTo>
                    <a:cubicBezTo>
                      <a:pt x="1340850" y="1750568"/>
                      <a:pt x="1332642" y="1742360"/>
                      <a:pt x="1332642" y="1732248"/>
                    </a:cubicBezTo>
                    <a:close/>
                    <a:moveTo>
                      <a:pt x="1396142" y="1732248"/>
                    </a:moveTo>
                    <a:cubicBezTo>
                      <a:pt x="1396142" y="1722135"/>
                      <a:pt x="1404350" y="1713928"/>
                      <a:pt x="1414462" y="1713928"/>
                    </a:cubicBezTo>
                    <a:cubicBezTo>
                      <a:pt x="1424575" y="1713928"/>
                      <a:pt x="1432782" y="1722135"/>
                      <a:pt x="1432782" y="1732248"/>
                    </a:cubicBezTo>
                    <a:cubicBezTo>
                      <a:pt x="1432782" y="1742360"/>
                      <a:pt x="1424575" y="1750568"/>
                      <a:pt x="1414462" y="1750568"/>
                    </a:cubicBezTo>
                    <a:cubicBezTo>
                      <a:pt x="1404350" y="1750568"/>
                      <a:pt x="1396142" y="1742360"/>
                      <a:pt x="1396142" y="1732248"/>
                    </a:cubicBezTo>
                    <a:close/>
                    <a:moveTo>
                      <a:pt x="1459357" y="1732248"/>
                    </a:moveTo>
                    <a:cubicBezTo>
                      <a:pt x="1459357" y="1721977"/>
                      <a:pt x="1467692" y="1713642"/>
                      <a:pt x="1477962" y="1713642"/>
                    </a:cubicBezTo>
                    <a:cubicBezTo>
                      <a:pt x="1488232" y="1713642"/>
                      <a:pt x="1496568" y="1721977"/>
                      <a:pt x="1496568" y="1732248"/>
                    </a:cubicBezTo>
                    <a:cubicBezTo>
                      <a:pt x="1496568" y="1742518"/>
                      <a:pt x="1488232" y="1750853"/>
                      <a:pt x="1477962" y="1750853"/>
                    </a:cubicBezTo>
                    <a:cubicBezTo>
                      <a:pt x="1467692" y="1750853"/>
                      <a:pt x="1459357" y="1742518"/>
                      <a:pt x="1459357" y="1732248"/>
                    </a:cubicBezTo>
                    <a:close/>
                    <a:moveTo>
                      <a:pt x="1522857" y="1732248"/>
                    </a:moveTo>
                    <a:cubicBezTo>
                      <a:pt x="1522857" y="1721977"/>
                      <a:pt x="1531192" y="1713642"/>
                      <a:pt x="1541462" y="1713642"/>
                    </a:cubicBezTo>
                    <a:cubicBezTo>
                      <a:pt x="1551732" y="1713642"/>
                      <a:pt x="1560068" y="1721977"/>
                      <a:pt x="1560068" y="1732248"/>
                    </a:cubicBezTo>
                    <a:cubicBezTo>
                      <a:pt x="1560068" y="1742518"/>
                      <a:pt x="1551732" y="1750853"/>
                      <a:pt x="1541462" y="1750853"/>
                    </a:cubicBezTo>
                    <a:cubicBezTo>
                      <a:pt x="1531192" y="1750853"/>
                      <a:pt x="1522857" y="1742518"/>
                      <a:pt x="1522857" y="1732248"/>
                    </a:cubicBezTo>
                    <a:close/>
                    <a:moveTo>
                      <a:pt x="1586357" y="1732248"/>
                    </a:moveTo>
                    <a:cubicBezTo>
                      <a:pt x="1586357" y="1721977"/>
                      <a:pt x="1594692" y="1713642"/>
                      <a:pt x="1604962" y="1713642"/>
                    </a:cubicBezTo>
                    <a:cubicBezTo>
                      <a:pt x="1615232" y="1713642"/>
                      <a:pt x="1623568" y="1721977"/>
                      <a:pt x="1623568" y="1732248"/>
                    </a:cubicBezTo>
                    <a:cubicBezTo>
                      <a:pt x="1623568" y="1742518"/>
                      <a:pt x="1615232" y="1750853"/>
                      <a:pt x="1604962" y="1750853"/>
                    </a:cubicBezTo>
                    <a:cubicBezTo>
                      <a:pt x="1594692" y="1750853"/>
                      <a:pt x="1586357" y="1742518"/>
                      <a:pt x="1586357" y="1732248"/>
                    </a:cubicBezTo>
                    <a:close/>
                    <a:moveTo>
                      <a:pt x="1649857" y="1732248"/>
                    </a:moveTo>
                    <a:cubicBezTo>
                      <a:pt x="1649857" y="1721977"/>
                      <a:pt x="1658192" y="1713642"/>
                      <a:pt x="1668462" y="1713642"/>
                    </a:cubicBezTo>
                    <a:cubicBezTo>
                      <a:pt x="1678732" y="1713642"/>
                      <a:pt x="1687068" y="1721977"/>
                      <a:pt x="1687068" y="1732248"/>
                    </a:cubicBezTo>
                    <a:cubicBezTo>
                      <a:pt x="1687068" y="1742518"/>
                      <a:pt x="1678732" y="1750853"/>
                      <a:pt x="1668462" y="1750853"/>
                    </a:cubicBezTo>
                    <a:cubicBezTo>
                      <a:pt x="1658192" y="1750853"/>
                      <a:pt x="1649857" y="1742518"/>
                      <a:pt x="1649857" y="1732248"/>
                    </a:cubicBezTo>
                    <a:close/>
                    <a:moveTo>
                      <a:pt x="1713357" y="1732248"/>
                    </a:moveTo>
                    <a:cubicBezTo>
                      <a:pt x="1713357" y="1721977"/>
                      <a:pt x="1721692" y="1713642"/>
                      <a:pt x="1731962" y="1713642"/>
                    </a:cubicBezTo>
                    <a:cubicBezTo>
                      <a:pt x="1742232" y="1713642"/>
                      <a:pt x="1750568" y="1721977"/>
                      <a:pt x="1750568" y="1732248"/>
                    </a:cubicBezTo>
                    <a:cubicBezTo>
                      <a:pt x="1750568" y="1742518"/>
                      <a:pt x="1742232" y="1750853"/>
                      <a:pt x="1731962" y="1750853"/>
                    </a:cubicBezTo>
                    <a:cubicBezTo>
                      <a:pt x="1721692" y="1750853"/>
                      <a:pt x="1713357" y="1742518"/>
                      <a:pt x="1713357" y="1732248"/>
                    </a:cubicBezTo>
                    <a:close/>
                    <a:moveTo>
                      <a:pt x="1776857" y="1732248"/>
                    </a:moveTo>
                    <a:cubicBezTo>
                      <a:pt x="1776857" y="1721977"/>
                      <a:pt x="1785192" y="1713642"/>
                      <a:pt x="1795462" y="1713642"/>
                    </a:cubicBezTo>
                    <a:cubicBezTo>
                      <a:pt x="1805732" y="1713642"/>
                      <a:pt x="1814068" y="1721977"/>
                      <a:pt x="1814068" y="1732248"/>
                    </a:cubicBezTo>
                    <a:cubicBezTo>
                      <a:pt x="1814068" y="1742518"/>
                      <a:pt x="1805732" y="1750853"/>
                      <a:pt x="1795462" y="1750853"/>
                    </a:cubicBezTo>
                    <a:cubicBezTo>
                      <a:pt x="1785192" y="1750853"/>
                      <a:pt x="1776857" y="1742518"/>
                      <a:pt x="1776857" y="1732248"/>
                    </a:cubicBezTo>
                    <a:close/>
                    <a:moveTo>
                      <a:pt x="1840071" y="1732248"/>
                    </a:moveTo>
                    <a:cubicBezTo>
                      <a:pt x="1840071" y="1721820"/>
                      <a:pt x="1848534" y="1713357"/>
                      <a:pt x="1858962" y="1713357"/>
                    </a:cubicBezTo>
                    <a:cubicBezTo>
                      <a:pt x="1869390" y="1713357"/>
                      <a:pt x="1877853" y="1721820"/>
                      <a:pt x="1877853" y="1732248"/>
                    </a:cubicBezTo>
                    <a:cubicBezTo>
                      <a:pt x="1877853" y="1742676"/>
                      <a:pt x="1869390" y="1751139"/>
                      <a:pt x="1858962" y="1751139"/>
                    </a:cubicBezTo>
                    <a:cubicBezTo>
                      <a:pt x="1848534" y="1751139"/>
                      <a:pt x="1840071" y="1742676"/>
                      <a:pt x="1840071" y="1732248"/>
                    </a:cubicBezTo>
                    <a:close/>
                    <a:moveTo>
                      <a:pt x="1903571" y="1732248"/>
                    </a:moveTo>
                    <a:cubicBezTo>
                      <a:pt x="1903571" y="1721820"/>
                      <a:pt x="1912034" y="1713357"/>
                      <a:pt x="1922462" y="1713357"/>
                    </a:cubicBezTo>
                    <a:cubicBezTo>
                      <a:pt x="1932890" y="1713357"/>
                      <a:pt x="1941353" y="1721820"/>
                      <a:pt x="1941353" y="1732248"/>
                    </a:cubicBezTo>
                    <a:cubicBezTo>
                      <a:pt x="1941353" y="1742676"/>
                      <a:pt x="1932890" y="1751139"/>
                      <a:pt x="1922462" y="1751139"/>
                    </a:cubicBezTo>
                    <a:cubicBezTo>
                      <a:pt x="1912034" y="1751139"/>
                      <a:pt x="1903571" y="1742676"/>
                      <a:pt x="1903571" y="1732248"/>
                    </a:cubicBezTo>
                    <a:close/>
                    <a:moveTo>
                      <a:pt x="1967071" y="1732248"/>
                    </a:moveTo>
                    <a:cubicBezTo>
                      <a:pt x="1967071" y="1721820"/>
                      <a:pt x="1975534" y="1713357"/>
                      <a:pt x="1985962" y="1713357"/>
                    </a:cubicBezTo>
                    <a:cubicBezTo>
                      <a:pt x="1996390" y="1713357"/>
                      <a:pt x="2004853" y="1721820"/>
                      <a:pt x="2004853" y="1732248"/>
                    </a:cubicBezTo>
                    <a:cubicBezTo>
                      <a:pt x="2004853" y="1742676"/>
                      <a:pt x="1996390" y="1751139"/>
                      <a:pt x="1985962" y="1751139"/>
                    </a:cubicBezTo>
                    <a:cubicBezTo>
                      <a:pt x="1975534" y="1751139"/>
                      <a:pt x="1967071" y="1742676"/>
                      <a:pt x="1967071" y="1732248"/>
                    </a:cubicBezTo>
                    <a:close/>
                    <a:moveTo>
                      <a:pt x="2032285" y="1732248"/>
                    </a:moveTo>
                    <a:cubicBezTo>
                      <a:pt x="2032285" y="1722766"/>
                      <a:pt x="2039980" y="1715071"/>
                      <a:pt x="2049462" y="1715071"/>
                    </a:cubicBezTo>
                    <a:cubicBezTo>
                      <a:pt x="2058944" y="1715071"/>
                      <a:pt x="2066639" y="1722766"/>
                      <a:pt x="2066639" y="1732248"/>
                    </a:cubicBezTo>
                    <a:cubicBezTo>
                      <a:pt x="2066639" y="1741729"/>
                      <a:pt x="2058944" y="1749425"/>
                      <a:pt x="2049462" y="1749425"/>
                    </a:cubicBezTo>
                    <a:cubicBezTo>
                      <a:pt x="2039980" y="1749425"/>
                      <a:pt x="2032285" y="1741729"/>
                      <a:pt x="2032285" y="1732248"/>
                    </a:cubicBezTo>
                    <a:close/>
                    <a:moveTo>
                      <a:pt x="2095785" y="1732248"/>
                    </a:moveTo>
                    <a:cubicBezTo>
                      <a:pt x="2095785" y="1722766"/>
                      <a:pt x="2103481" y="1715071"/>
                      <a:pt x="2112962" y="1715071"/>
                    </a:cubicBezTo>
                    <a:cubicBezTo>
                      <a:pt x="2122444" y="1715071"/>
                      <a:pt x="2130139" y="1722766"/>
                      <a:pt x="2130139" y="1732248"/>
                    </a:cubicBezTo>
                    <a:cubicBezTo>
                      <a:pt x="2130139" y="1741729"/>
                      <a:pt x="2122444" y="1749425"/>
                      <a:pt x="2112962" y="1749425"/>
                    </a:cubicBezTo>
                    <a:cubicBezTo>
                      <a:pt x="2103481" y="1749425"/>
                      <a:pt x="2095785" y="1741729"/>
                      <a:pt x="2095785" y="1732248"/>
                    </a:cubicBezTo>
                    <a:close/>
                    <a:moveTo>
                      <a:pt x="2159285" y="1732248"/>
                    </a:moveTo>
                    <a:cubicBezTo>
                      <a:pt x="2159285" y="1722766"/>
                      <a:pt x="2166981" y="1715071"/>
                      <a:pt x="2176462" y="1715071"/>
                    </a:cubicBezTo>
                    <a:cubicBezTo>
                      <a:pt x="2185944" y="1715071"/>
                      <a:pt x="2193639" y="1722766"/>
                      <a:pt x="2193639" y="1732248"/>
                    </a:cubicBezTo>
                    <a:cubicBezTo>
                      <a:pt x="2193639" y="1741729"/>
                      <a:pt x="2185944" y="1749425"/>
                      <a:pt x="2176462" y="1749425"/>
                    </a:cubicBezTo>
                    <a:cubicBezTo>
                      <a:pt x="2166981" y="1749425"/>
                      <a:pt x="2159285" y="1741729"/>
                      <a:pt x="2159285" y="1732248"/>
                    </a:cubicBezTo>
                    <a:close/>
                    <a:moveTo>
                      <a:pt x="2222500" y="1732248"/>
                    </a:moveTo>
                    <a:cubicBezTo>
                      <a:pt x="2222500" y="1722608"/>
                      <a:pt x="2230323" y="1714785"/>
                      <a:pt x="2239962" y="1714785"/>
                    </a:cubicBezTo>
                    <a:cubicBezTo>
                      <a:pt x="2249601" y="1714785"/>
                      <a:pt x="2257425" y="1722608"/>
                      <a:pt x="2257425" y="1732248"/>
                    </a:cubicBezTo>
                    <a:cubicBezTo>
                      <a:pt x="2257425" y="1741887"/>
                      <a:pt x="2249601" y="1749710"/>
                      <a:pt x="2239962" y="1749710"/>
                    </a:cubicBezTo>
                    <a:cubicBezTo>
                      <a:pt x="2230323" y="1749710"/>
                      <a:pt x="2222500" y="1741887"/>
                      <a:pt x="2222500" y="1732248"/>
                    </a:cubicBezTo>
                    <a:close/>
                    <a:moveTo>
                      <a:pt x="2286000" y="1732248"/>
                    </a:moveTo>
                    <a:cubicBezTo>
                      <a:pt x="2286000" y="1722608"/>
                      <a:pt x="2293823" y="1714785"/>
                      <a:pt x="2303462" y="1714785"/>
                    </a:cubicBezTo>
                    <a:cubicBezTo>
                      <a:pt x="2313101" y="1714785"/>
                      <a:pt x="2320925" y="1722608"/>
                      <a:pt x="2320925" y="1732248"/>
                    </a:cubicBezTo>
                    <a:cubicBezTo>
                      <a:pt x="2320925" y="1741887"/>
                      <a:pt x="2313101" y="1749710"/>
                      <a:pt x="2303462" y="1749710"/>
                    </a:cubicBezTo>
                    <a:cubicBezTo>
                      <a:pt x="2293823" y="1749710"/>
                      <a:pt x="2286000" y="1741887"/>
                      <a:pt x="2286000" y="1732248"/>
                    </a:cubicBezTo>
                    <a:close/>
                    <a:moveTo>
                      <a:pt x="127000" y="1795748"/>
                    </a:moveTo>
                    <a:cubicBezTo>
                      <a:pt x="127000" y="1786108"/>
                      <a:pt x="134823" y="1778285"/>
                      <a:pt x="144462" y="1778285"/>
                    </a:cubicBezTo>
                    <a:cubicBezTo>
                      <a:pt x="154101" y="1778285"/>
                      <a:pt x="161925" y="1786108"/>
                      <a:pt x="161925" y="1795748"/>
                    </a:cubicBezTo>
                    <a:cubicBezTo>
                      <a:pt x="161925" y="1805387"/>
                      <a:pt x="154101" y="1813210"/>
                      <a:pt x="144462" y="1813210"/>
                    </a:cubicBezTo>
                    <a:cubicBezTo>
                      <a:pt x="134823" y="1813210"/>
                      <a:pt x="127000" y="1805387"/>
                      <a:pt x="127000" y="1795748"/>
                    </a:cubicBezTo>
                    <a:close/>
                    <a:moveTo>
                      <a:pt x="190500" y="1795748"/>
                    </a:moveTo>
                    <a:cubicBezTo>
                      <a:pt x="190500" y="1786108"/>
                      <a:pt x="198323" y="1778285"/>
                      <a:pt x="207962" y="1778285"/>
                    </a:cubicBezTo>
                    <a:cubicBezTo>
                      <a:pt x="217601" y="1778285"/>
                      <a:pt x="225425" y="1786108"/>
                      <a:pt x="225425" y="1795748"/>
                    </a:cubicBezTo>
                    <a:cubicBezTo>
                      <a:pt x="225425" y="1805387"/>
                      <a:pt x="217601" y="1813210"/>
                      <a:pt x="207962" y="1813210"/>
                    </a:cubicBezTo>
                    <a:cubicBezTo>
                      <a:pt x="198323" y="1813210"/>
                      <a:pt x="190500" y="1805387"/>
                      <a:pt x="190500" y="1795748"/>
                    </a:cubicBezTo>
                    <a:close/>
                    <a:moveTo>
                      <a:pt x="253428" y="1795748"/>
                    </a:moveTo>
                    <a:cubicBezTo>
                      <a:pt x="253428" y="1785793"/>
                      <a:pt x="261507" y="1777714"/>
                      <a:pt x="271462" y="1777714"/>
                    </a:cubicBezTo>
                    <a:cubicBezTo>
                      <a:pt x="281417" y="1777714"/>
                      <a:pt x="289496" y="1785793"/>
                      <a:pt x="289496" y="1795748"/>
                    </a:cubicBezTo>
                    <a:cubicBezTo>
                      <a:pt x="289496" y="1805703"/>
                      <a:pt x="281417" y="1813782"/>
                      <a:pt x="271462" y="1813782"/>
                    </a:cubicBezTo>
                    <a:cubicBezTo>
                      <a:pt x="261507" y="1813782"/>
                      <a:pt x="253428" y="1805703"/>
                      <a:pt x="253428" y="1795748"/>
                    </a:cubicBezTo>
                    <a:close/>
                    <a:moveTo>
                      <a:pt x="316928" y="1795748"/>
                    </a:moveTo>
                    <a:cubicBezTo>
                      <a:pt x="316928" y="1785793"/>
                      <a:pt x="325007" y="1777714"/>
                      <a:pt x="334962" y="1777714"/>
                    </a:cubicBezTo>
                    <a:cubicBezTo>
                      <a:pt x="344917" y="1777714"/>
                      <a:pt x="352996" y="1785793"/>
                      <a:pt x="352996" y="1795748"/>
                    </a:cubicBezTo>
                    <a:cubicBezTo>
                      <a:pt x="352996" y="1805703"/>
                      <a:pt x="344917" y="1813782"/>
                      <a:pt x="334962" y="1813782"/>
                    </a:cubicBezTo>
                    <a:cubicBezTo>
                      <a:pt x="325007" y="1813782"/>
                      <a:pt x="316928" y="1805703"/>
                      <a:pt x="316928" y="1795748"/>
                    </a:cubicBezTo>
                    <a:close/>
                    <a:moveTo>
                      <a:pt x="380428" y="1795748"/>
                    </a:moveTo>
                    <a:cubicBezTo>
                      <a:pt x="380428" y="1785793"/>
                      <a:pt x="388507" y="1777714"/>
                      <a:pt x="398462" y="1777714"/>
                    </a:cubicBezTo>
                    <a:cubicBezTo>
                      <a:pt x="408417" y="1777714"/>
                      <a:pt x="416496" y="1785793"/>
                      <a:pt x="416496" y="1795748"/>
                    </a:cubicBezTo>
                    <a:cubicBezTo>
                      <a:pt x="416496" y="1805703"/>
                      <a:pt x="408417" y="1813782"/>
                      <a:pt x="398462" y="1813782"/>
                    </a:cubicBezTo>
                    <a:cubicBezTo>
                      <a:pt x="388507" y="1813782"/>
                      <a:pt x="380428" y="1805703"/>
                      <a:pt x="380428" y="1795748"/>
                    </a:cubicBezTo>
                    <a:close/>
                    <a:moveTo>
                      <a:pt x="443928" y="1795748"/>
                    </a:moveTo>
                    <a:cubicBezTo>
                      <a:pt x="443928" y="1785793"/>
                      <a:pt x="452007" y="1777714"/>
                      <a:pt x="461962" y="1777714"/>
                    </a:cubicBezTo>
                    <a:cubicBezTo>
                      <a:pt x="471917" y="1777714"/>
                      <a:pt x="479996" y="1785793"/>
                      <a:pt x="479996" y="1795748"/>
                    </a:cubicBezTo>
                    <a:cubicBezTo>
                      <a:pt x="479996" y="1805703"/>
                      <a:pt x="471917" y="1813782"/>
                      <a:pt x="461962" y="1813782"/>
                    </a:cubicBezTo>
                    <a:cubicBezTo>
                      <a:pt x="452007" y="1813782"/>
                      <a:pt x="443928" y="1805703"/>
                      <a:pt x="443928" y="1795748"/>
                    </a:cubicBezTo>
                    <a:close/>
                    <a:moveTo>
                      <a:pt x="507428" y="1795748"/>
                    </a:moveTo>
                    <a:cubicBezTo>
                      <a:pt x="507428" y="1785793"/>
                      <a:pt x="515507" y="1777714"/>
                      <a:pt x="525462" y="1777714"/>
                    </a:cubicBezTo>
                    <a:cubicBezTo>
                      <a:pt x="535417" y="1777714"/>
                      <a:pt x="543496" y="1785793"/>
                      <a:pt x="543496" y="1795748"/>
                    </a:cubicBezTo>
                    <a:cubicBezTo>
                      <a:pt x="543496" y="1805703"/>
                      <a:pt x="535417" y="1813782"/>
                      <a:pt x="525462" y="1813782"/>
                    </a:cubicBezTo>
                    <a:cubicBezTo>
                      <a:pt x="515507" y="1813782"/>
                      <a:pt x="507428" y="1805703"/>
                      <a:pt x="507428" y="1795748"/>
                    </a:cubicBezTo>
                    <a:close/>
                    <a:moveTo>
                      <a:pt x="570928" y="1795748"/>
                    </a:moveTo>
                    <a:cubicBezTo>
                      <a:pt x="570928" y="1785793"/>
                      <a:pt x="579007" y="1777714"/>
                      <a:pt x="588962" y="1777714"/>
                    </a:cubicBezTo>
                    <a:cubicBezTo>
                      <a:pt x="598917" y="1777714"/>
                      <a:pt x="606996" y="1785793"/>
                      <a:pt x="606996" y="1795748"/>
                    </a:cubicBezTo>
                    <a:cubicBezTo>
                      <a:pt x="606996" y="1805703"/>
                      <a:pt x="598917" y="1813782"/>
                      <a:pt x="588962" y="1813782"/>
                    </a:cubicBezTo>
                    <a:cubicBezTo>
                      <a:pt x="579007" y="1813782"/>
                      <a:pt x="570928" y="1805703"/>
                      <a:pt x="570928" y="1795748"/>
                    </a:cubicBezTo>
                    <a:close/>
                    <a:moveTo>
                      <a:pt x="634428" y="1795748"/>
                    </a:moveTo>
                    <a:cubicBezTo>
                      <a:pt x="634428" y="1785793"/>
                      <a:pt x="642507" y="1777714"/>
                      <a:pt x="652462" y="1777714"/>
                    </a:cubicBezTo>
                    <a:cubicBezTo>
                      <a:pt x="662417" y="1777714"/>
                      <a:pt x="670496" y="1785793"/>
                      <a:pt x="670496" y="1795748"/>
                    </a:cubicBezTo>
                    <a:cubicBezTo>
                      <a:pt x="670496" y="1805703"/>
                      <a:pt x="662417" y="1813782"/>
                      <a:pt x="652462" y="1813782"/>
                    </a:cubicBezTo>
                    <a:cubicBezTo>
                      <a:pt x="642507" y="1813782"/>
                      <a:pt x="634428" y="1805703"/>
                      <a:pt x="634428" y="1795748"/>
                    </a:cubicBezTo>
                    <a:close/>
                    <a:moveTo>
                      <a:pt x="697928" y="1795748"/>
                    </a:moveTo>
                    <a:cubicBezTo>
                      <a:pt x="697928" y="1785793"/>
                      <a:pt x="706007" y="1777714"/>
                      <a:pt x="715962" y="1777714"/>
                    </a:cubicBezTo>
                    <a:cubicBezTo>
                      <a:pt x="725917" y="1777714"/>
                      <a:pt x="733996" y="1785793"/>
                      <a:pt x="733996" y="1795748"/>
                    </a:cubicBezTo>
                    <a:cubicBezTo>
                      <a:pt x="733996" y="1805703"/>
                      <a:pt x="725917" y="1813782"/>
                      <a:pt x="715962" y="1813782"/>
                    </a:cubicBezTo>
                    <a:cubicBezTo>
                      <a:pt x="706007" y="1813782"/>
                      <a:pt x="697928" y="1805703"/>
                      <a:pt x="697928" y="1795748"/>
                    </a:cubicBezTo>
                    <a:close/>
                    <a:moveTo>
                      <a:pt x="761428" y="1795748"/>
                    </a:moveTo>
                    <a:cubicBezTo>
                      <a:pt x="761428" y="1785793"/>
                      <a:pt x="769507" y="1777714"/>
                      <a:pt x="779462" y="1777714"/>
                    </a:cubicBezTo>
                    <a:cubicBezTo>
                      <a:pt x="789417" y="1777714"/>
                      <a:pt x="797496" y="1785793"/>
                      <a:pt x="797496" y="1795748"/>
                    </a:cubicBezTo>
                    <a:cubicBezTo>
                      <a:pt x="797496" y="1805703"/>
                      <a:pt x="789417" y="1813782"/>
                      <a:pt x="779462" y="1813782"/>
                    </a:cubicBezTo>
                    <a:cubicBezTo>
                      <a:pt x="769507" y="1813782"/>
                      <a:pt x="761428" y="1805703"/>
                      <a:pt x="761428" y="1795748"/>
                    </a:cubicBezTo>
                    <a:close/>
                    <a:moveTo>
                      <a:pt x="824928" y="1795748"/>
                    </a:moveTo>
                    <a:cubicBezTo>
                      <a:pt x="824928" y="1785793"/>
                      <a:pt x="833007" y="1777714"/>
                      <a:pt x="842962" y="1777714"/>
                    </a:cubicBezTo>
                    <a:cubicBezTo>
                      <a:pt x="852917" y="1777714"/>
                      <a:pt x="860996" y="1785793"/>
                      <a:pt x="860996" y="1795748"/>
                    </a:cubicBezTo>
                    <a:cubicBezTo>
                      <a:pt x="860996" y="1805703"/>
                      <a:pt x="852917" y="1813782"/>
                      <a:pt x="842962" y="1813782"/>
                    </a:cubicBezTo>
                    <a:cubicBezTo>
                      <a:pt x="833007" y="1813782"/>
                      <a:pt x="824928" y="1805703"/>
                      <a:pt x="824928" y="1795748"/>
                    </a:cubicBezTo>
                    <a:close/>
                    <a:moveTo>
                      <a:pt x="888142" y="1795748"/>
                    </a:moveTo>
                    <a:cubicBezTo>
                      <a:pt x="888142" y="1785635"/>
                      <a:pt x="896350" y="1777428"/>
                      <a:pt x="906462" y="1777428"/>
                    </a:cubicBezTo>
                    <a:cubicBezTo>
                      <a:pt x="916574" y="1777428"/>
                      <a:pt x="924782" y="1785635"/>
                      <a:pt x="924782" y="1795748"/>
                    </a:cubicBezTo>
                    <a:cubicBezTo>
                      <a:pt x="924782" y="1805860"/>
                      <a:pt x="916574" y="1814068"/>
                      <a:pt x="906462" y="1814068"/>
                    </a:cubicBezTo>
                    <a:cubicBezTo>
                      <a:pt x="896350" y="1814068"/>
                      <a:pt x="888142" y="1805860"/>
                      <a:pt x="888142" y="1795748"/>
                    </a:cubicBezTo>
                    <a:close/>
                    <a:moveTo>
                      <a:pt x="951642" y="1795748"/>
                    </a:moveTo>
                    <a:cubicBezTo>
                      <a:pt x="951642" y="1785635"/>
                      <a:pt x="959850" y="1777428"/>
                      <a:pt x="969962" y="1777428"/>
                    </a:cubicBezTo>
                    <a:cubicBezTo>
                      <a:pt x="980074" y="1777428"/>
                      <a:pt x="988282" y="1785635"/>
                      <a:pt x="988282" y="1795748"/>
                    </a:cubicBezTo>
                    <a:cubicBezTo>
                      <a:pt x="988282" y="1805860"/>
                      <a:pt x="980074" y="1814068"/>
                      <a:pt x="969962" y="1814068"/>
                    </a:cubicBezTo>
                    <a:cubicBezTo>
                      <a:pt x="959850" y="1814068"/>
                      <a:pt x="951642" y="1805860"/>
                      <a:pt x="951642" y="1795748"/>
                    </a:cubicBezTo>
                    <a:close/>
                    <a:moveTo>
                      <a:pt x="1015142" y="1795748"/>
                    </a:moveTo>
                    <a:cubicBezTo>
                      <a:pt x="1015142" y="1785635"/>
                      <a:pt x="1023350" y="1777428"/>
                      <a:pt x="1033462" y="1777428"/>
                    </a:cubicBezTo>
                    <a:cubicBezTo>
                      <a:pt x="1043574" y="1777428"/>
                      <a:pt x="1051782" y="1785635"/>
                      <a:pt x="1051782" y="1795748"/>
                    </a:cubicBezTo>
                    <a:cubicBezTo>
                      <a:pt x="1051782" y="1805860"/>
                      <a:pt x="1043574" y="1814068"/>
                      <a:pt x="1033462" y="1814068"/>
                    </a:cubicBezTo>
                    <a:cubicBezTo>
                      <a:pt x="1023350" y="1814068"/>
                      <a:pt x="1015142" y="1805860"/>
                      <a:pt x="1015142" y="1795748"/>
                    </a:cubicBezTo>
                    <a:close/>
                    <a:moveTo>
                      <a:pt x="1078642" y="1795748"/>
                    </a:moveTo>
                    <a:cubicBezTo>
                      <a:pt x="1078642" y="1785635"/>
                      <a:pt x="1086850" y="1777428"/>
                      <a:pt x="1096962" y="1777428"/>
                    </a:cubicBezTo>
                    <a:cubicBezTo>
                      <a:pt x="1107075" y="1777428"/>
                      <a:pt x="1115282" y="1785635"/>
                      <a:pt x="1115282" y="1795748"/>
                    </a:cubicBezTo>
                    <a:cubicBezTo>
                      <a:pt x="1115282" y="1805860"/>
                      <a:pt x="1107075" y="1814068"/>
                      <a:pt x="1096962" y="1814068"/>
                    </a:cubicBezTo>
                    <a:cubicBezTo>
                      <a:pt x="1086850" y="1814068"/>
                      <a:pt x="1078642" y="1805860"/>
                      <a:pt x="1078642" y="1795748"/>
                    </a:cubicBezTo>
                    <a:close/>
                    <a:moveTo>
                      <a:pt x="1142142" y="1795748"/>
                    </a:moveTo>
                    <a:cubicBezTo>
                      <a:pt x="1142142" y="1785635"/>
                      <a:pt x="1150350" y="1777428"/>
                      <a:pt x="1160462" y="1777428"/>
                    </a:cubicBezTo>
                    <a:cubicBezTo>
                      <a:pt x="1170575" y="1777428"/>
                      <a:pt x="1178782" y="1785635"/>
                      <a:pt x="1178782" y="1795748"/>
                    </a:cubicBezTo>
                    <a:cubicBezTo>
                      <a:pt x="1178782" y="1805860"/>
                      <a:pt x="1170575" y="1814068"/>
                      <a:pt x="1160462" y="1814068"/>
                    </a:cubicBezTo>
                    <a:cubicBezTo>
                      <a:pt x="1150350" y="1814068"/>
                      <a:pt x="1142142" y="1805860"/>
                      <a:pt x="1142142" y="1795748"/>
                    </a:cubicBezTo>
                    <a:close/>
                    <a:moveTo>
                      <a:pt x="1205642" y="1795748"/>
                    </a:moveTo>
                    <a:cubicBezTo>
                      <a:pt x="1205642" y="1785635"/>
                      <a:pt x="1213850" y="1777428"/>
                      <a:pt x="1223962" y="1777428"/>
                    </a:cubicBezTo>
                    <a:cubicBezTo>
                      <a:pt x="1234075" y="1777428"/>
                      <a:pt x="1242282" y="1785635"/>
                      <a:pt x="1242282" y="1795748"/>
                    </a:cubicBezTo>
                    <a:cubicBezTo>
                      <a:pt x="1242282" y="1805860"/>
                      <a:pt x="1234075" y="1814068"/>
                      <a:pt x="1223962" y="1814068"/>
                    </a:cubicBezTo>
                    <a:cubicBezTo>
                      <a:pt x="1213850" y="1814068"/>
                      <a:pt x="1205642" y="1805860"/>
                      <a:pt x="1205642" y="1795748"/>
                    </a:cubicBezTo>
                    <a:close/>
                    <a:moveTo>
                      <a:pt x="1269142" y="1795748"/>
                    </a:moveTo>
                    <a:cubicBezTo>
                      <a:pt x="1269142" y="1785635"/>
                      <a:pt x="1277350" y="1777428"/>
                      <a:pt x="1287462" y="1777428"/>
                    </a:cubicBezTo>
                    <a:cubicBezTo>
                      <a:pt x="1297575" y="1777428"/>
                      <a:pt x="1305782" y="1785635"/>
                      <a:pt x="1305782" y="1795748"/>
                    </a:cubicBezTo>
                    <a:cubicBezTo>
                      <a:pt x="1305782" y="1805860"/>
                      <a:pt x="1297575" y="1814068"/>
                      <a:pt x="1287462" y="1814068"/>
                    </a:cubicBezTo>
                    <a:cubicBezTo>
                      <a:pt x="1277350" y="1814068"/>
                      <a:pt x="1269142" y="1805860"/>
                      <a:pt x="1269142" y="1795748"/>
                    </a:cubicBezTo>
                    <a:close/>
                    <a:moveTo>
                      <a:pt x="1332642" y="1795748"/>
                    </a:moveTo>
                    <a:cubicBezTo>
                      <a:pt x="1332642" y="1785635"/>
                      <a:pt x="1340850" y="1777428"/>
                      <a:pt x="1350962" y="1777428"/>
                    </a:cubicBezTo>
                    <a:cubicBezTo>
                      <a:pt x="1361075" y="1777428"/>
                      <a:pt x="1369282" y="1785635"/>
                      <a:pt x="1369282" y="1795748"/>
                    </a:cubicBezTo>
                    <a:cubicBezTo>
                      <a:pt x="1369282" y="1805860"/>
                      <a:pt x="1361075" y="1814068"/>
                      <a:pt x="1350962" y="1814068"/>
                    </a:cubicBezTo>
                    <a:cubicBezTo>
                      <a:pt x="1340850" y="1814068"/>
                      <a:pt x="1332642" y="1805860"/>
                      <a:pt x="1332642" y="1795748"/>
                    </a:cubicBezTo>
                    <a:close/>
                    <a:moveTo>
                      <a:pt x="1395857" y="1795748"/>
                    </a:moveTo>
                    <a:cubicBezTo>
                      <a:pt x="1395857" y="1785477"/>
                      <a:pt x="1404192" y="1777142"/>
                      <a:pt x="1414462" y="1777142"/>
                    </a:cubicBezTo>
                    <a:cubicBezTo>
                      <a:pt x="1424732" y="1777142"/>
                      <a:pt x="1433068" y="1785477"/>
                      <a:pt x="1433068" y="1795748"/>
                    </a:cubicBezTo>
                    <a:cubicBezTo>
                      <a:pt x="1433068" y="1806018"/>
                      <a:pt x="1424732" y="1814353"/>
                      <a:pt x="1414462" y="1814353"/>
                    </a:cubicBezTo>
                    <a:cubicBezTo>
                      <a:pt x="1404192" y="1814353"/>
                      <a:pt x="1395857" y="1806018"/>
                      <a:pt x="1395857" y="1795748"/>
                    </a:cubicBezTo>
                    <a:close/>
                    <a:moveTo>
                      <a:pt x="1459357" y="1795748"/>
                    </a:moveTo>
                    <a:cubicBezTo>
                      <a:pt x="1459357" y="1785477"/>
                      <a:pt x="1467692" y="1777142"/>
                      <a:pt x="1477962" y="1777142"/>
                    </a:cubicBezTo>
                    <a:cubicBezTo>
                      <a:pt x="1488232" y="1777142"/>
                      <a:pt x="1496568" y="1785477"/>
                      <a:pt x="1496568" y="1795748"/>
                    </a:cubicBezTo>
                    <a:cubicBezTo>
                      <a:pt x="1496568" y="1806018"/>
                      <a:pt x="1488232" y="1814353"/>
                      <a:pt x="1477962" y="1814353"/>
                    </a:cubicBezTo>
                    <a:cubicBezTo>
                      <a:pt x="1467692" y="1814353"/>
                      <a:pt x="1459357" y="1806018"/>
                      <a:pt x="1459357" y="1795748"/>
                    </a:cubicBezTo>
                    <a:close/>
                    <a:moveTo>
                      <a:pt x="1522857" y="1795748"/>
                    </a:moveTo>
                    <a:cubicBezTo>
                      <a:pt x="1522857" y="1785477"/>
                      <a:pt x="1531192" y="1777142"/>
                      <a:pt x="1541462" y="1777142"/>
                    </a:cubicBezTo>
                    <a:cubicBezTo>
                      <a:pt x="1551732" y="1777142"/>
                      <a:pt x="1560068" y="1785477"/>
                      <a:pt x="1560068" y="1795748"/>
                    </a:cubicBezTo>
                    <a:cubicBezTo>
                      <a:pt x="1560068" y="1806018"/>
                      <a:pt x="1551732" y="1814353"/>
                      <a:pt x="1541462" y="1814353"/>
                    </a:cubicBezTo>
                    <a:cubicBezTo>
                      <a:pt x="1531192" y="1814353"/>
                      <a:pt x="1522857" y="1806018"/>
                      <a:pt x="1522857" y="1795748"/>
                    </a:cubicBezTo>
                    <a:close/>
                    <a:moveTo>
                      <a:pt x="1586357" y="1795748"/>
                    </a:moveTo>
                    <a:cubicBezTo>
                      <a:pt x="1586357" y="1785477"/>
                      <a:pt x="1594692" y="1777142"/>
                      <a:pt x="1604962" y="1777142"/>
                    </a:cubicBezTo>
                    <a:cubicBezTo>
                      <a:pt x="1615232" y="1777142"/>
                      <a:pt x="1623568" y="1785477"/>
                      <a:pt x="1623568" y="1795748"/>
                    </a:cubicBezTo>
                    <a:cubicBezTo>
                      <a:pt x="1623568" y="1806018"/>
                      <a:pt x="1615232" y="1814353"/>
                      <a:pt x="1604962" y="1814353"/>
                    </a:cubicBezTo>
                    <a:cubicBezTo>
                      <a:pt x="1594692" y="1814353"/>
                      <a:pt x="1586357" y="1806018"/>
                      <a:pt x="1586357" y="1795748"/>
                    </a:cubicBezTo>
                    <a:close/>
                    <a:moveTo>
                      <a:pt x="1649857" y="1795748"/>
                    </a:moveTo>
                    <a:cubicBezTo>
                      <a:pt x="1649857" y="1785477"/>
                      <a:pt x="1658192" y="1777142"/>
                      <a:pt x="1668462" y="1777142"/>
                    </a:cubicBezTo>
                    <a:cubicBezTo>
                      <a:pt x="1678732" y="1777142"/>
                      <a:pt x="1687068" y="1785477"/>
                      <a:pt x="1687068" y="1795748"/>
                    </a:cubicBezTo>
                    <a:cubicBezTo>
                      <a:pt x="1687068" y="1806018"/>
                      <a:pt x="1678732" y="1814353"/>
                      <a:pt x="1668462" y="1814353"/>
                    </a:cubicBezTo>
                    <a:cubicBezTo>
                      <a:pt x="1658192" y="1814353"/>
                      <a:pt x="1649857" y="1806018"/>
                      <a:pt x="1649857" y="1795748"/>
                    </a:cubicBezTo>
                    <a:close/>
                    <a:moveTo>
                      <a:pt x="1713357" y="1795748"/>
                    </a:moveTo>
                    <a:cubicBezTo>
                      <a:pt x="1713357" y="1785477"/>
                      <a:pt x="1721692" y="1777142"/>
                      <a:pt x="1731962" y="1777142"/>
                    </a:cubicBezTo>
                    <a:cubicBezTo>
                      <a:pt x="1742232" y="1777142"/>
                      <a:pt x="1750568" y="1785477"/>
                      <a:pt x="1750568" y="1795748"/>
                    </a:cubicBezTo>
                    <a:cubicBezTo>
                      <a:pt x="1750568" y="1806018"/>
                      <a:pt x="1742232" y="1814353"/>
                      <a:pt x="1731962" y="1814353"/>
                    </a:cubicBezTo>
                    <a:cubicBezTo>
                      <a:pt x="1721692" y="1814353"/>
                      <a:pt x="1713357" y="1806018"/>
                      <a:pt x="1713357" y="1795748"/>
                    </a:cubicBezTo>
                    <a:close/>
                    <a:moveTo>
                      <a:pt x="1776571" y="1795748"/>
                    </a:moveTo>
                    <a:cubicBezTo>
                      <a:pt x="1776571" y="1785320"/>
                      <a:pt x="1785034" y="1776857"/>
                      <a:pt x="1795462" y="1776857"/>
                    </a:cubicBezTo>
                    <a:cubicBezTo>
                      <a:pt x="1805890" y="1776857"/>
                      <a:pt x="1814353" y="1785320"/>
                      <a:pt x="1814353" y="1795748"/>
                    </a:cubicBezTo>
                    <a:cubicBezTo>
                      <a:pt x="1814353" y="1806176"/>
                      <a:pt x="1805890" y="1814639"/>
                      <a:pt x="1795462" y="1814639"/>
                    </a:cubicBezTo>
                    <a:cubicBezTo>
                      <a:pt x="1785034" y="1814639"/>
                      <a:pt x="1776571" y="1806176"/>
                      <a:pt x="1776571" y="1795748"/>
                    </a:cubicBezTo>
                    <a:close/>
                    <a:moveTo>
                      <a:pt x="1840071" y="1795748"/>
                    </a:moveTo>
                    <a:cubicBezTo>
                      <a:pt x="1840071" y="1785320"/>
                      <a:pt x="1848534" y="1776857"/>
                      <a:pt x="1858962" y="1776857"/>
                    </a:cubicBezTo>
                    <a:cubicBezTo>
                      <a:pt x="1869390" y="1776857"/>
                      <a:pt x="1877853" y="1785320"/>
                      <a:pt x="1877853" y="1795748"/>
                    </a:cubicBezTo>
                    <a:cubicBezTo>
                      <a:pt x="1877853" y="1806176"/>
                      <a:pt x="1869390" y="1814639"/>
                      <a:pt x="1858962" y="1814639"/>
                    </a:cubicBezTo>
                    <a:cubicBezTo>
                      <a:pt x="1848534" y="1814639"/>
                      <a:pt x="1840071" y="1806176"/>
                      <a:pt x="1840071" y="1795748"/>
                    </a:cubicBezTo>
                    <a:close/>
                    <a:moveTo>
                      <a:pt x="1903571" y="1795748"/>
                    </a:moveTo>
                    <a:cubicBezTo>
                      <a:pt x="1903571" y="1785320"/>
                      <a:pt x="1912034" y="1776857"/>
                      <a:pt x="1922462" y="1776857"/>
                    </a:cubicBezTo>
                    <a:cubicBezTo>
                      <a:pt x="1932890" y="1776857"/>
                      <a:pt x="1941353" y="1785320"/>
                      <a:pt x="1941353" y="1795748"/>
                    </a:cubicBezTo>
                    <a:cubicBezTo>
                      <a:pt x="1941353" y="1806176"/>
                      <a:pt x="1932890" y="1814639"/>
                      <a:pt x="1922462" y="1814639"/>
                    </a:cubicBezTo>
                    <a:cubicBezTo>
                      <a:pt x="1912034" y="1814639"/>
                      <a:pt x="1903571" y="1806176"/>
                      <a:pt x="1903571" y="1795748"/>
                    </a:cubicBezTo>
                    <a:close/>
                    <a:moveTo>
                      <a:pt x="1968785" y="1795748"/>
                    </a:moveTo>
                    <a:cubicBezTo>
                      <a:pt x="1968785" y="1786266"/>
                      <a:pt x="1976480" y="1778571"/>
                      <a:pt x="1985962" y="1778571"/>
                    </a:cubicBezTo>
                    <a:cubicBezTo>
                      <a:pt x="1995444" y="1778571"/>
                      <a:pt x="2003139" y="1786266"/>
                      <a:pt x="2003139" y="1795748"/>
                    </a:cubicBezTo>
                    <a:cubicBezTo>
                      <a:pt x="2003139" y="1805229"/>
                      <a:pt x="1995444" y="1812925"/>
                      <a:pt x="1985962" y="1812925"/>
                    </a:cubicBezTo>
                    <a:cubicBezTo>
                      <a:pt x="1976480" y="1812925"/>
                      <a:pt x="1968785" y="1805229"/>
                      <a:pt x="1968785" y="1795748"/>
                    </a:cubicBezTo>
                    <a:close/>
                    <a:moveTo>
                      <a:pt x="2032285" y="1795748"/>
                    </a:moveTo>
                    <a:cubicBezTo>
                      <a:pt x="2032285" y="1786266"/>
                      <a:pt x="2039980" y="1778571"/>
                      <a:pt x="2049462" y="1778571"/>
                    </a:cubicBezTo>
                    <a:cubicBezTo>
                      <a:pt x="2058944" y="1778571"/>
                      <a:pt x="2066639" y="1786266"/>
                      <a:pt x="2066639" y="1795748"/>
                    </a:cubicBezTo>
                    <a:cubicBezTo>
                      <a:pt x="2066639" y="1805229"/>
                      <a:pt x="2058944" y="1812925"/>
                      <a:pt x="2049462" y="1812925"/>
                    </a:cubicBezTo>
                    <a:cubicBezTo>
                      <a:pt x="2039980" y="1812925"/>
                      <a:pt x="2032285" y="1805229"/>
                      <a:pt x="2032285" y="1795748"/>
                    </a:cubicBezTo>
                    <a:close/>
                    <a:moveTo>
                      <a:pt x="2095785" y="1795748"/>
                    </a:moveTo>
                    <a:cubicBezTo>
                      <a:pt x="2095785" y="1786266"/>
                      <a:pt x="2103481" y="1778571"/>
                      <a:pt x="2112962" y="1778571"/>
                    </a:cubicBezTo>
                    <a:cubicBezTo>
                      <a:pt x="2122444" y="1778571"/>
                      <a:pt x="2130139" y="1786266"/>
                      <a:pt x="2130139" y="1795748"/>
                    </a:cubicBezTo>
                    <a:cubicBezTo>
                      <a:pt x="2130139" y="1805229"/>
                      <a:pt x="2122444" y="1812925"/>
                      <a:pt x="2112962" y="1812925"/>
                    </a:cubicBezTo>
                    <a:cubicBezTo>
                      <a:pt x="2103481" y="1812925"/>
                      <a:pt x="2095785" y="1805229"/>
                      <a:pt x="2095785" y="1795748"/>
                    </a:cubicBezTo>
                    <a:close/>
                    <a:moveTo>
                      <a:pt x="2159285" y="1795748"/>
                    </a:moveTo>
                    <a:cubicBezTo>
                      <a:pt x="2159285" y="1786266"/>
                      <a:pt x="2166981" y="1778571"/>
                      <a:pt x="2176462" y="1778571"/>
                    </a:cubicBezTo>
                    <a:cubicBezTo>
                      <a:pt x="2185944" y="1778571"/>
                      <a:pt x="2193639" y="1786266"/>
                      <a:pt x="2193639" y="1795748"/>
                    </a:cubicBezTo>
                    <a:cubicBezTo>
                      <a:pt x="2193639" y="1805229"/>
                      <a:pt x="2185944" y="1812925"/>
                      <a:pt x="2176462" y="1812925"/>
                    </a:cubicBezTo>
                    <a:cubicBezTo>
                      <a:pt x="2166981" y="1812925"/>
                      <a:pt x="2159285" y="1805229"/>
                      <a:pt x="2159285" y="1795748"/>
                    </a:cubicBezTo>
                    <a:close/>
                    <a:moveTo>
                      <a:pt x="2222500" y="1795748"/>
                    </a:moveTo>
                    <a:cubicBezTo>
                      <a:pt x="2222500" y="1786108"/>
                      <a:pt x="2230323" y="1778285"/>
                      <a:pt x="2239962" y="1778285"/>
                    </a:cubicBezTo>
                    <a:cubicBezTo>
                      <a:pt x="2249601" y="1778285"/>
                      <a:pt x="2257425" y="1786108"/>
                      <a:pt x="2257425" y="1795748"/>
                    </a:cubicBezTo>
                    <a:cubicBezTo>
                      <a:pt x="2257425" y="1805387"/>
                      <a:pt x="2249601" y="1813210"/>
                      <a:pt x="2239962" y="1813210"/>
                    </a:cubicBezTo>
                    <a:cubicBezTo>
                      <a:pt x="2230323" y="1813210"/>
                      <a:pt x="2222500" y="1805387"/>
                      <a:pt x="2222500" y="1795748"/>
                    </a:cubicBezTo>
                    <a:close/>
                    <a:moveTo>
                      <a:pt x="2286000" y="1795748"/>
                    </a:moveTo>
                    <a:cubicBezTo>
                      <a:pt x="2286000" y="1786108"/>
                      <a:pt x="2293823" y="1778285"/>
                      <a:pt x="2303462" y="1778285"/>
                    </a:cubicBezTo>
                    <a:cubicBezTo>
                      <a:pt x="2313101" y="1778285"/>
                      <a:pt x="2320925" y="1786108"/>
                      <a:pt x="2320925" y="1795748"/>
                    </a:cubicBezTo>
                    <a:cubicBezTo>
                      <a:pt x="2320925" y="1805387"/>
                      <a:pt x="2313101" y="1813210"/>
                      <a:pt x="2303462" y="1813210"/>
                    </a:cubicBezTo>
                    <a:cubicBezTo>
                      <a:pt x="2293823" y="1813210"/>
                      <a:pt x="2286000" y="1805387"/>
                      <a:pt x="2286000" y="1795748"/>
                    </a:cubicBezTo>
                    <a:close/>
                    <a:moveTo>
                      <a:pt x="190500" y="1859248"/>
                    </a:moveTo>
                    <a:cubicBezTo>
                      <a:pt x="190500" y="1849608"/>
                      <a:pt x="198323" y="1841785"/>
                      <a:pt x="207962" y="1841785"/>
                    </a:cubicBezTo>
                    <a:cubicBezTo>
                      <a:pt x="217601" y="1841785"/>
                      <a:pt x="225425" y="1849608"/>
                      <a:pt x="225425" y="1859248"/>
                    </a:cubicBezTo>
                    <a:cubicBezTo>
                      <a:pt x="225425" y="1868887"/>
                      <a:pt x="217601" y="1876710"/>
                      <a:pt x="207962" y="1876710"/>
                    </a:cubicBezTo>
                    <a:cubicBezTo>
                      <a:pt x="198323" y="1876710"/>
                      <a:pt x="190500" y="1868887"/>
                      <a:pt x="190500" y="1859248"/>
                    </a:cubicBezTo>
                    <a:close/>
                    <a:moveTo>
                      <a:pt x="254000" y="1859248"/>
                    </a:moveTo>
                    <a:cubicBezTo>
                      <a:pt x="254000" y="1849608"/>
                      <a:pt x="261823" y="1841785"/>
                      <a:pt x="271462" y="1841785"/>
                    </a:cubicBezTo>
                    <a:cubicBezTo>
                      <a:pt x="281101" y="1841785"/>
                      <a:pt x="288925" y="1849608"/>
                      <a:pt x="288925" y="1859248"/>
                    </a:cubicBezTo>
                    <a:cubicBezTo>
                      <a:pt x="288925" y="1868887"/>
                      <a:pt x="281101" y="1876710"/>
                      <a:pt x="271462" y="1876710"/>
                    </a:cubicBezTo>
                    <a:cubicBezTo>
                      <a:pt x="261823" y="1876710"/>
                      <a:pt x="254000" y="1868887"/>
                      <a:pt x="254000" y="1859248"/>
                    </a:cubicBezTo>
                    <a:close/>
                    <a:moveTo>
                      <a:pt x="316928" y="1859248"/>
                    </a:moveTo>
                    <a:cubicBezTo>
                      <a:pt x="316928" y="1849293"/>
                      <a:pt x="325007" y="1841214"/>
                      <a:pt x="334962" y="1841214"/>
                    </a:cubicBezTo>
                    <a:cubicBezTo>
                      <a:pt x="344917" y="1841214"/>
                      <a:pt x="352996" y="1849293"/>
                      <a:pt x="352996" y="1859248"/>
                    </a:cubicBezTo>
                    <a:cubicBezTo>
                      <a:pt x="352996" y="1869203"/>
                      <a:pt x="344917" y="1877282"/>
                      <a:pt x="334962" y="1877282"/>
                    </a:cubicBezTo>
                    <a:cubicBezTo>
                      <a:pt x="325007" y="1877282"/>
                      <a:pt x="316928" y="1869203"/>
                      <a:pt x="316928" y="1859248"/>
                    </a:cubicBezTo>
                    <a:close/>
                    <a:moveTo>
                      <a:pt x="380428" y="1859248"/>
                    </a:moveTo>
                    <a:cubicBezTo>
                      <a:pt x="380428" y="1849293"/>
                      <a:pt x="388507" y="1841214"/>
                      <a:pt x="398462" y="1841214"/>
                    </a:cubicBezTo>
                    <a:cubicBezTo>
                      <a:pt x="408417" y="1841214"/>
                      <a:pt x="416496" y="1849293"/>
                      <a:pt x="416496" y="1859248"/>
                    </a:cubicBezTo>
                    <a:cubicBezTo>
                      <a:pt x="416496" y="1869203"/>
                      <a:pt x="408417" y="1877282"/>
                      <a:pt x="398462" y="1877282"/>
                    </a:cubicBezTo>
                    <a:cubicBezTo>
                      <a:pt x="388507" y="1877282"/>
                      <a:pt x="380428" y="1869203"/>
                      <a:pt x="380428" y="1859248"/>
                    </a:cubicBezTo>
                    <a:close/>
                    <a:moveTo>
                      <a:pt x="443928" y="1859248"/>
                    </a:moveTo>
                    <a:cubicBezTo>
                      <a:pt x="443928" y="1849293"/>
                      <a:pt x="452007" y="1841214"/>
                      <a:pt x="461962" y="1841214"/>
                    </a:cubicBezTo>
                    <a:cubicBezTo>
                      <a:pt x="471917" y="1841214"/>
                      <a:pt x="479996" y="1849293"/>
                      <a:pt x="479996" y="1859248"/>
                    </a:cubicBezTo>
                    <a:cubicBezTo>
                      <a:pt x="479996" y="1869203"/>
                      <a:pt x="471917" y="1877282"/>
                      <a:pt x="461962" y="1877282"/>
                    </a:cubicBezTo>
                    <a:cubicBezTo>
                      <a:pt x="452007" y="1877282"/>
                      <a:pt x="443928" y="1869203"/>
                      <a:pt x="443928" y="1859248"/>
                    </a:cubicBezTo>
                    <a:close/>
                    <a:moveTo>
                      <a:pt x="507428" y="1859248"/>
                    </a:moveTo>
                    <a:cubicBezTo>
                      <a:pt x="507428" y="1849293"/>
                      <a:pt x="515507" y="1841214"/>
                      <a:pt x="525462" y="1841214"/>
                    </a:cubicBezTo>
                    <a:cubicBezTo>
                      <a:pt x="535417" y="1841214"/>
                      <a:pt x="543496" y="1849293"/>
                      <a:pt x="543496" y="1859248"/>
                    </a:cubicBezTo>
                    <a:cubicBezTo>
                      <a:pt x="543496" y="1869203"/>
                      <a:pt x="535417" y="1877282"/>
                      <a:pt x="525462" y="1877282"/>
                    </a:cubicBezTo>
                    <a:cubicBezTo>
                      <a:pt x="515507" y="1877282"/>
                      <a:pt x="507428" y="1869203"/>
                      <a:pt x="507428" y="1859248"/>
                    </a:cubicBezTo>
                    <a:close/>
                    <a:moveTo>
                      <a:pt x="570928" y="1859248"/>
                    </a:moveTo>
                    <a:cubicBezTo>
                      <a:pt x="570928" y="1849293"/>
                      <a:pt x="579007" y="1841214"/>
                      <a:pt x="588962" y="1841214"/>
                    </a:cubicBezTo>
                    <a:cubicBezTo>
                      <a:pt x="598917" y="1841214"/>
                      <a:pt x="606996" y="1849293"/>
                      <a:pt x="606996" y="1859248"/>
                    </a:cubicBezTo>
                    <a:cubicBezTo>
                      <a:pt x="606996" y="1869203"/>
                      <a:pt x="598917" y="1877282"/>
                      <a:pt x="588962" y="1877282"/>
                    </a:cubicBezTo>
                    <a:cubicBezTo>
                      <a:pt x="579007" y="1877282"/>
                      <a:pt x="570928" y="1869203"/>
                      <a:pt x="570928" y="1859248"/>
                    </a:cubicBezTo>
                    <a:close/>
                    <a:moveTo>
                      <a:pt x="634428" y="1859248"/>
                    </a:moveTo>
                    <a:cubicBezTo>
                      <a:pt x="634428" y="1849293"/>
                      <a:pt x="642507" y="1841214"/>
                      <a:pt x="652462" y="1841214"/>
                    </a:cubicBezTo>
                    <a:cubicBezTo>
                      <a:pt x="662417" y="1841214"/>
                      <a:pt x="670496" y="1849293"/>
                      <a:pt x="670496" y="1859248"/>
                    </a:cubicBezTo>
                    <a:cubicBezTo>
                      <a:pt x="670496" y="1869203"/>
                      <a:pt x="662417" y="1877282"/>
                      <a:pt x="652462" y="1877282"/>
                    </a:cubicBezTo>
                    <a:cubicBezTo>
                      <a:pt x="642507" y="1877282"/>
                      <a:pt x="634428" y="1869203"/>
                      <a:pt x="634428" y="1859248"/>
                    </a:cubicBezTo>
                    <a:close/>
                    <a:moveTo>
                      <a:pt x="697642" y="1859248"/>
                    </a:moveTo>
                    <a:cubicBezTo>
                      <a:pt x="697642" y="1849135"/>
                      <a:pt x="705850" y="1840928"/>
                      <a:pt x="715962" y="1840928"/>
                    </a:cubicBezTo>
                    <a:cubicBezTo>
                      <a:pt x="726074" y="1840928"/>
                      <a:pt x="734282" y="1849135"/>
                      <a:pt x="734282" y="1859248"/>
                    </a:cubicBezTo>
                    <a:cubicBezTo>
                      <a:pt x="734282" y="1869360"/>
                      <a:pt x="726074" y="1877568"/>
                      <a:pt x="715962" y="1877568"/>
                    </a:cubicBezTo>
                    <a:cubicBezTo>
                      <a:pt x="705850" y="1877568"/>
                      <a:pt x="697642" y="1869360"/>
                      <a:pt x="697642" y="1859248"/>
                    </a:cubicBezTo>
                    <a:close/>
                    <a:moveTo>
                      <a:pt x="761142" y="1859248"/>
                    </a:moveTo>
                    <a:cubicBezTo>
                      <a:pt x="761142" y="1849135"/>
                      <a:pt x="769350" y="1840928"/>
                      <a:pt x="779462" y="1840928"/>
                    </a:cubicBezTo>
                    <a:cubicBezTo>
                      <a:pt x="789574" y="1840928"/>
                      <a:pt x="797782" y="1849135"/>
                      <a:pt x="797782" y="1859248"/>
                    </a:cubicBezTo>
                    <a:cubicBezTo>
                      <a:pt x="797782" y="1869360"/>
                      <a:pt x="789574" y="1877568"/>
                      <a:pt x="779462" y="1877568"/>
                    </a:cubicBezTo>
                    <a:cubicBezTo>
                      <a:pt x="769350" y="1877568"/>
                      <a:pt x="761142" y="1869360"/>
                      <a:pt x="761142" y="1859248"/>
                    </a:cubicBezTo>
                    <a:close/>
                    <a:moveTo>
                      <a:pt x="824642" y="1859248"/>
                    </a:moveTo>
                    <a:cubicBezTo>
                      <a:pt x="824642" y="1849135"/>
                      <a:pt x="832850" y="1840928"/>
                      <a:pt x="842962" y="1840928"/>
                    </a:cubicBezTo>
                    <a:cubicBezTo>
                      <a:pt x="853074" y="1840928"/>
                      <a:pt x="861282" y="1849135"/>
                      <a:pt x="861282" y="1859248"/>
                    </a:cubicBezTo>
                    <a:cubicBezTo>
                      <a:pt x="861282" y="1869360"/>
                      <a:pt x="853074" y="1877568"/>
                      <a:pt x="842962" y="1877568"/>
                    </a:cubicBezTo>
                    <a:cubicBezTo>
                      <a:pt x="832850" y="1877568"/>
                      <a:pt x="824642" y="1869360"/>
                      <a:pt x="824642" y="1859248"/>
                    </a:cubicBezTo>
                    <a:close/>
                    <a:moveTo>
                      <a:pt x="888142" y="1859248"/>
                    </a:moveTo>
                    <a:cubicBezTo>
                      <a:pt x="888142" y="1849135"/>
                      <a:pt x="896350" y="1840928"/>
                      <a:pt x="906462" y="1840928"/>
                    </a:cubicBezTo>
                    <a:cubicBezTo>
                      <a:pt x="916574" y="1840928"/>
                      <a:pt x="924782" y="1849135"/>
                      <a:pt x="924782" y="1859248"/>
                    </a:cubicBezTo>
                    <a:cubicBezTo>
                      <a:pt x="924782" y="1869360"/>
                      <a:pt x="916574" y="1877568"/>
                      <a:pt x="906462" y="1877568"/>
                    </a:cubicBezTo>
                    <a:cubicBezTo>
                      <a:pt x="896350" y="1877568"/>
                      <a:pt x="888142" y="1869360"/>
                      <a:pt x="888142" y="1859248"/>
                    </a:cubicBezTo>
                    <a:close/>
                    <a:moveTo>
                      <a:pt x="951642" y="1859248"/>
                    </a:moveTo>
                    <a:cubicBezTo>
                      <a:pt x="951642" y="1849135"/>
                      <a:pt x="959850" y="1840928"/>
                      <a:pt x="969962" y="1840928"/>
                    </a:cubicBezTo>
                    <a:cubicBezTo>
                      <a:pt x="980074" y="1840928"/>
                      <a:pt x="988282" y="1849135"/>
                      <a:pt x="988282" y="1859248"/>
                    </a:cubicBezTo>
                    <a:cubicBezTo>
                      <a:pt x="988282" y="1869360"/>
                      <a:pt x="980074" y="1877568"/>
                      <a:pt x="969962" y="1877568"/>
                    </a:cubicBezTo>
                    <a:cubicBezTo>
                      <a:pt x="959850" y="1877568"/>
                      <a:pt x="951642" y="1869360"/>
                      <a:pt x="951642" y="1859248"/>
                    </a:cubicBezTo>
                    <a:close/>
                    <a:moveTo>
                      <a:pt x="1015142" y="1859248"/>
                    </a:moveTo>
                    <a:cubicBezTo>
                      <a:pt x="1015142" y="1849135"/>
                      <a:pt x="1023350" y="1840928"/>
                      <a:pt x="1033462" y="1840928"/>
                    </a:cubicBezTo>
                    <a:cubicBezTo>
                      <a:pt x="1043574" y="1840928"/>
                      <a:pt x="1051782" y="1849135"/>
                      <a:pt x="1051782" y="1859248"/>
                    </a:cubicBezTo>
                    <a:cubicBezTo>
                      <a:pt x="1051782" y="1869360"/>
                      <a:pt x="1043574" y="1877568"/>
                      <a:pt x="1033462" y="1877568"/>
                    </a:cubicBezTo>
                    <a:cubicBezTo>
                      <a:pt x="1023350" y="1877568"/>
                      <a:pt x="1015142" y="1869360"/>
                      <a:pt x="1015142" y="1859248"/>
                    </a:cubicBezTo>
                    <a:close/>
                    <a:moveTo>
                      <a:pt x="1078642" y="1859248"/>
                    </a:moveTo>
                    <a:cubicBezTo>
                      <a:pt x="1078642" y="1849135"/>
                      <a:pt x="1086850" y="1840928"/>
                      <a:pt x="1096962" y="1840928"/>
                    </a:cubicBezTo>
                    <a:cubicBezTo>
                      <a:pt x="1107075" y="1840928"/>
                      <a:pt x="1115282" y="1849135"/>
                      <a:pt x="1115282" y="1859248"/>
                    </a:cubicBezTo>
                    <a:cubicBezTo>
                      <a:pt x="1115282" y="1869360"/>
                      <a:pt x="1107075" y="1877568"/>
                      <a:pt x="1096962" y="1877568"/>
                    </a:cubicBezTo>
                    <a:cubicBezTo>
                      <a:pt x="1086850" y="1877568"/>
                      <a:pt x="1078642" y="1869360"/>
                      <a:pt x="1078642" y="1859248"/>
                    </a:cubicBezTo>
                    <a:close/>
                    <a:moveTo>
                      <a:pt x="1142142" y="1859248"/>
                    </a:moveTo>
                    <a:cubicBezTo>
                      <a:pt x="1142142" y="1849135"/>
                      <a:pt x="1150350" y="1840928"/>
                      <a:pt x="1160462" y="1840928"/>
                    </a:cubicBezTo>
                    <a:cubicBezTo>
                      <a:pt x="1170575" y="1840928"/>
                      <a:pt x="1178782" y="1849135"/>
                      <a:pt x="1178782" y="1859248"/>
                    </a:cubicBezTo>
                    <a:cubicBezTo>
                      <a:pt x="1178782" y="1869360"/>
                      <a:pt x="1170575" y="1877568"/>
                      <a:pt x="1160462" y="1877568"/>
                    </a:cubicBezTo>
                    <a:cubicBezTo>
                      <a:pt x="1150350" y="1877568"/>
                      <a:pt x="1142142" y="1869360"/>
                      <a:pt x="1142142" y="1859248"/>
                    </a:cubicBezTo>
                    <a:close/>
                    <a:moveTo>
                      <a:pt x="1205642" y="1859248"/>
                    </a:moveTo>
                    <a:cubicBezTo>
                      <a:pt x="1205642" y="1849135"/>
                      <a:pt x="1213850" y="1840928"/>
                      <a:pt x="1223962" y="1840928"/>
                    </a:cubicBezTo>
                    <a:cubicBezTo>
                      <a:pt x="1234075" y="1840928"/>
                      <a:pt x="1242282" y="1849135"/>
                      <a:pt x="1242282" y="1859248"/>
                    </a:cubicBezTo>
                    <a:cubicBezTo>
                      <a:pt x="1242282" y="1869360"/>
                      <a:pt x="1234075" y="1877568"/>
                      <a:pt x="1223962" y="1877568"/>
                    </a:cubicBezTo>
                    <a:cubicBezTo>
                      <a:pt x="1213850" y="1877568"/>
                      <a:pt x="1205642" y="1869360"/>
                      <a:pt x="1205642" y="1859248"/>
                    </a:cubicBezTo>
                    <a:close/>
                    <a:moveTo>
                      <a:pt x="1268857" y="1859248"/>
                    </a:moveTo>
                    <a:cubicBezTo>
                      <a:pt x="1268857" y="1848977"/>
                      <a:pt x="1277192" y="1840642"/>
                      <a:pt x="1287462" y="1840642"/>
                    </a:cubicBezTo>
                    <a:cubicBezTo>
                      <a:pt x="1297732" y="1840642"/>
                      <a:pt x="1306068" y="1848977"/>
                      <a:pt x="1306068" y="1859248"/>
                    </a:cubicBezTo>
                    <a:cubicBezTo>
                      <a:pt x="1306068" y="1869518"/>
                      <a:pt x="1297732" y="1877853"/>
                      <a:pt x="1287462" y="1877853"/>
                    </a:cubicBezTo>
                    <a:cubicBezTo>
                      <a:pt x="1277192" y="1877853"/>
                      <a:pt x="1268857" y="1869518"/>
                      <a:pt x="1268857" y="1859248"/>
                    </a:cubicBezTo>
                    <a:close/>
                    <a:moveTo>
                      <a:pt x="1332357" y="1859248"/>
                    </a:moveTo>
                    <a:cubicBezTo>
                      <a:pt x="1332357" y="1848977"/>
                      <a:pt x="1340692" y="1840642"/>
                      <a:pt x="1350962" y="1840642"/>
                    </a:cubicBezTo>
                    <a:cubicBezTo>
                      <a:pt x="1361232" y="1840642"/>
                      <a:pt x="1369568" y="1848977"/>
                      <a:pt x="1369568" y="1859248"/>
                    </a:cubicBezTo>
                    <a:cubicBezTo>
                      <a:pt x="1369568" y="1869518"/>
                      <a:pt x="1361232" y="1877853"/>
                      <a:pt x="1350962" y="1877853"/>
                    </a:cubicBezTo>
                    <a:cubicBezTo>
                      <a:pt x="1340692" y="1877853"/>
                      <a:pt x="1332357" y="1869518"/>
                      <a:pt x="1332357" y="1859248"/>
                    </a:cubicBezTo>
                    <a:close/>
                    <a:moveTo>
                      <a:pt x="1395857" y="1859248"/>
                    </a:moveTo>
                    <a:cubicBezTo>
                      <a:pt x="1395857" y="1848977"/>
                      <a:pt x="1404192" y="1840642"/>
                      <a:pt x="1414462" y="1840642"/>
                    </a:cubicBezTo>
                    <a:cubicBezTo>
                      <a:pt x="1424732" y="1840642"/>
                      <a:pt x="1433068" y="1848977"/>
                      <a:pt x="1433068" y="1859248"/>
                    </a:cubicBezTo>
                    <a:cubicBezTo>
                      <a:pt x="1433068" y="1869518"/>
                      <a:pt x="1424732" y="1877853"/>
                      <a:pt x="1414462" y="1877853"/>
                    </a:cubicBezTo>
                    <a:cubicBezTo>
                      <a:pt x="1404192" y="1877853"/>
                      <a:pt x="1395857" y="1869518"/>
                      <a:pt x="1395857" y="1859248"/>
                    </a:cubicBezTo>
                    <a:close/>
                    <a:moveTo>
                      <a:pt x="1459357" y="1859248"/>
                    </a:moveTo>
                    <a:cubicBezTo>
                      <a:pt x="1459357" y="1848977"/>
                      <a:pt x="1467692" y="1840642"/>
                      <a:pt x="1477962" y="1840642"/>
                    </a:cubicBezTo>
                    <a:cubicBezTo>
                      <a:pt x="1488232" y="1840642"/>
                      <a:pt x="1496568" y="1848977"/>
                      <a:pt x="1496568" y="1859248"/>
                    </a:cubicBezTo>
                    <a:cubicBezTo>
                      <a:pt x="1496568" y="1869518"/>
                      <a:pt x="1488232" y="1877853"/>
                      <a:pt x="1477962" y="1877853"/>
                    </a:cubicBezTo>
                    <a:cubicBezTo>
                      <a:pt x="1467692" y="1877853"/>
                      <a:pt x="1459357" y="1869518"/>
                      <a:pt x="1459357" y="1859248"/>
                    </a:cubicBezTo>
                    <a:close/>
                    <a:moveTo>
                      <a:pt x="1522857" y="1859248"/>
                    </a:moveTo>
                    <a:cubicBezTo>
                      <a:pt x="1522857" y="1848977"/>
                      <a:pt x="1531192" y="1840642"/>
                      <a:pt x="1541462" y="1840642"/>
                    </a:cubicBezTo>
                    <a:cubicBezTo>
                      <a:pt x="1551732" y="1840642"/>
                      <a:pt x="1560068" y="1848977"/>
                      <a:pt x="1560068" y="1859248"/>
                    </a:cubicBezTo>
                    <a:cubicBezTo>
                      <a:pt x="1560068" y="1869518"/>
                      <a:pt x="1551732" y="1877853"/>
                      <a:pt x="1541462" y="1877853"/>
                    </a:cubicBezTo>
                    <a:cubicBezTo>
                      <a:pt x="1531192" y="1877853"/>
                      <a:pt x="1522857" y="1869518"/>
                      <a:pt x="1522857" y="1859248"/>
                    </a:cubicBezTo>
                    <a:close/>
                    <a:moveTo>
                      <a:pt x="1586357" y="1859248"/>
                    </a:moveTo>
                    <a:cubicBezTo>
                      <a:pt x="1586357" y="1848977"/>
                      <a:pt x="1594692" y="1840642"/>
                      <a:pt x="1604962" y="1840642"/>
                    </a:cubicBezTo>
                    <a:cubicBezTo>
                      <a:pt x="1615232" y="1840642"/>
                      <a:pt x="1623568" y="1848977"/>
                      <a:pt x="1623568" y="1859248"/>
                    </a:cubicBezTo>
                    <a:cubicBezTo>
                      <a:pt x="1623568" y="1869518"/>
                      <a:pt x="1615232" y="1877853"/>
                      <a:pt x="1604962" y="1877853"/>
                    </a:cubicBezTo>
                    <a:cubicBezTo>
                      <a:pt x="1594692" y="1877853"/>
                      <a:pt x="1586357" y="1869518"/>
                      <a:pt x="1586357" y="1859248"/>
                    </a:cubicBezTo>
                    <a:close/>
                    <a:moveTo>
                      <a:pt x="1649857" y="1859248"/>
                    </a:moveTo>
                    <a:cubicBezTo>
                      <a:pt x="1649857" y="1848977"/>
                      <a:pt x="1658192" y="1840642"/>
                      <a:pt x="1668462" y="1840642"/>
                    </a:cubicBezTo>
                    <a:cubicBezTo>
                      <a:pt x="1678732" y="1840642"/>
                      <a:pt x="1687068" y="1848977"/>
                      <a:pt x="1687068" y="1859248"/>
                    </a:cubicBezTo>
                    <a:cubicBezTo>
                      <a:pt x="1687068" y="1869518"/>
                      <a:pt x="1678732" y="1877853"/>
                      <a:pt x="1668462" y="1877853"/>
                    </a:cubicBezTo>
                    <a:cubicBezTo>
                      <a:pt x="1658192" y="1877853"/>
                      <a:pt x="1649857" y="1869518"/>
                      <a:pt x="1649857" y="1859248"/>
                    </a:cubicBezTo>
                    <a:close/>
                    <a:moveTo>
                      <a:pt x="1713071" y="1859248"/>
                    </a:moveTo>
                    <a:cubicBezTo>
                      <a:pt x="1713071" y="1848820"/>
                      <a:pt x="1721534" y="1840357"/>
                      <a:pt x="1731962" y="1840357"/>
                    </a:cubicBezTo>
                    <a:cubicBezTo>
                      <a:pt x="1742390" y="1840357"/>
                      <a:pt x="1750853" y="1848820"/>
                      <a:pt x="1750853" y="1859248"/>
                    </a:cubicBezTo>
                    <a:cubicBezTo>
                      <a:pt x="1750853" y="1869676"/>
                      <a:pt x="1742390" y="1878139"/>
                      <a:pt x="1731962" y="1878139"/>
                    </a:cubicBezTo>
                    <a:cubicBezTo>
                      <a:pt x="1721534" y="1878139"/>
                      <a:pt x="1713071" y="1869676"/>
                      <a:pt x="1713071" y="1859248"/>
                    </a:cubicBezTo>
                    <a:close/>
                    <a:moveTo>
                      <a:pt x="1776571" y="1859248"/>
                    </a:moveTo>
                    <a:cubicBezTo>
                      <a:pt x="1776571" y="1848820"/>
                      <a:pt x="1785034" y="1840357"/>
                      <a:pt x="1795462" y="1840357"/>
                    </a:cubicBezTo>
                    <a:cubicBezTo>
                      <a:pt x="1805890" y="1840357"/>
                      <a:pt x="1814353" y="1848820"/>
                      <a:pt x="1814353" y="1859248"/>
                    </a:cubicBezTo>
                    <a:cubicBezTo>
                      <a:pt x="1814353" y="1869676"/>
                      <a:pt x="1805890" y="1878139"/>
                      <a:pt x="1795462" y="1878139"/>
                    </a:cubicBezTo>
                    <a:cubicBezTo>
                      <a:pt x="1785034" y="1878139"/>
                      <a:pt x="1776571" y="1869676"/>
                      <a:pt x="1776571" y="1859248"/>
                    </a:cubicBezTo>
                    <a:close/>
                    <a:moveTo>
                      <a:pt x="1840071" y="1859248"/>
                    </a:moveTo>
                    <a:cubicBezTo>
                      <a:pt x="1840071" y="1848820"/>
                      <a:pt x="1848534" y="1840357"/>
                      <a:pt x="1858962" y="1840357"/>
                    </a:cubicBezTo>
                    <a:cubicBezTo>
                      <a:pt x="1869390" y="1840357"/>
                      <a:pt x="1877853" y="1848820"/>
                      <a:pt x="1877853" y="1859248"/>
                    </a:cubicBezTo>
                    <a:cubicBezTo>
                      <a:pt x="1877853" y="1869676"/>
                      <a:pt x="1869390" y="1878139"/>
                      <a:pt x="1858962" y="1878139"/>
                    </a:cubicBezTo>
                    <a:cubicBezTo>
                      <a:pt x="1848534" y="1878139"/>
                      <a:pt x="1840071" y="1869676"/>
                      <a:pt x="1840071" y="1859248"/>
                    </a:cubicBezTo>
                    <a:close/>
                    <a:moveTo>
                      <a:pt x="1905285" y="1859248"/>
                    </a:moveTo>
                    <a:cubicBezTo>
                      <a:pt x="1905285" y="1849766"/>
                      <a:pt x="1912980" y="1842071"/>
                      <a:pt x="1922462" y="1842071"/>
                    </a:cubicBezTo>
                    <a:cubicBezTo>
                      <a:pt x="1931944" y="1842071"/>
                      <a:pt x="1939639" y="1849766"/>
                      <a:pt x="1939639" y="1859248"/>
                    </a:cubicBezTo>
                    <a:cubicBezTo>
                      <a:pt x="1939639" y="1868729"/>
                      <a:pt x="1931944" y="1876425"/>
                      <a:pt x="1922462" y="1876425"/>
                    </a:cubicBezTo>
                    <a:cubicBezTo>
                      <a:pt x="1912980" y="1876425"/>
                      <a:pt x="1905285" y="1868729"/>
                      <a:pt x="1905285" y="1859248"/>
                    </a:cubicBezTo>
                    <a:close/>
                    <a:moveTo>
                      <a:pt x="1968785" y="1859248"/>
                    </a:moveTo>
                    <a:cubicBezTo>
                      <a:pt x="1968785" y="1849766"/>
                      <a:pt x="1976480" y="1842071"/>
                      <a:pt x="1985962" y="1842071"/>
                    </a:cubicBezTo>
                    <a:cubicBezTo>
                      <a:pt x="1995444" y="1842071"/>
                      <a:pt x="2003139" y="1849766"/>
                      <a:pt x="2003139" y="1859248"/>
                    </a:cubicBezTo>
                    <a:cubicBezTo>
                      <a:pt x="2003139" y="1868729"/>
                      <a:pt x="1995444" y="1876425"/>
                      <a:pt x="1985962" y="1876425"/>
                    </a:cubicBezTo>
                    <a:cubicBezTo>
                      <a:pt x="1976480" y="1876425"/>
                      <a:pt x="1968785" y="1868729"/>
                      <a:pt x="1968785" y="1859248"/>
                    </a:cubicBezTo>
                    <a:close/>
                    <a:moveTo>
                      <a:pt x="2032285" y="1859248"/>
                    </a:moveTo>
                    <a:cubicBezTo>
                      <a:pt x="2032285" y="1849766"/>
                      <a:pt x="2039980" y="1842071"/>
                      <a:pt x="2049462" y="1842071"/>
                    </a:cubicBezTo>
                    <a:cubicBezTo>
                      <a:pt x="2058944" y="1842071"/>
                      <a:pt x="2066639" y="1849766"/>
                      <a:pt x="2066639" y="1859248"/>
                    </a:cubicBezTo>
                    <a:cubicBezTo>
                      <a:pt x="2066639" y="1868729"/>
                      <a:pt x="2058944" y="1876425"/>
                      <a:pt x="2049462" y="1876425"/>
                    </a:cubicBezTo>
                    <a:cubicBezTo>
                      <a:pt x="2039980" y="1876425"/>
                      <a:pt x="2032285" y="1868729"/>
                      <a:pt x="2032285" y="1859248"/>
                    </a:cubicBezTo>
                    <a:close/>
                    <a:moveTo>
                      <a:pt x="2095785" y="1859248"/>
                    </a:moveTo>
                    <a:cubicBezTo>
                      <a:pt x="2095785" y="1849766"/>
                      <a:pt x="2103481" y="1842071"/>
                      <a:pt x="2112962" y="1842071"/>
                    </a:cubicBezTo>
                    <a:cubicBezTo>
                      <a:pt x="2122444" y="1842071"/>
                      <a:pt x="2130139" y="1849766"/>
                      <a:pt x="2130139" y="1859248"/>
                    </a:cubicBezTo>
                    <a:cubicBezTo>
                      <a:pt x="2130139" y="1868729"/>
                      <a:pt x="2122444" y="1876425"/>
                      <a:pt x="2112962" y="1876425"/>
                    </a:cubicBezTo>
                    <a:cubicBezTo>
                      <a:pt x="2103481" y="1876425"/>
                      <a:pt x="2095785" y="1868729"/>
                      <a:pt x="2095785" y="1859248"/>
                    </a:cubicBezTo>
                    <a:close/>
                    <a:moveTo>
                      <a:pt x="2159000" y="1859248"/>
                    </a:moveTo>
                    <a:cubicBezTo>
                      <a:pt x="2159000" y="1849608"/>
                      <a:pt x="2166823" y="1841785"/>
                      <a:pt x="2176462" y="1841785"/>
                    </a:cubicBezTo>
                    <a:cubicBezTo>
                      <a:pt x="2186101" y="1841785"/>
                      <a:pt x="2193925" y="1849608"/>
                      <a:pt x="2193925" y="1859248"/>
                    </a:cubicBezTo>
                    <a:cubicBezTo>
                      <a:pt x="2193925" y="1868887"/>
                      <a:pt x="2186101" y="1876710"/>
                      <a:pt x="2176462" y="1876710"/>
                    </a:cubicBezTo>
                    <a:cubicBezTo>
                      <a:pt x="2166823" y="1876710"/>
                      <a:pt x="2159000" y="1868887"/>
                      <a:pt x="2159000" y="1859248"/>
                    </a:cubicBezTo>
                    <a:close/>
                    <a:moveTo>
                      <a:pt x="2222500" y="1859248"/>
                    </a:moveTo>
                    <a:cubicBezTo>
                      <a:pt x="2222500" y="1849608"/>
                      <a:pt x="2230323" y="1841785"/>
                      <a:pt x="2239962" y="1841785"/>
                    </a:cubicBezTo>
                    <a:cubicBezTo>
                      <a:pt x="2249601" y="1841785"/>
                      <a:pt x="2257425" y="1849608"/>
                      <a:pt x="2257425" y="1859248"/>
                    </a:cubicBezTo>
                    <a:cubicBezTo>
                      <a:pt x="2257425" y="1868887"/>
                      <a:pt x="2249601" y="1876710"/>
                      <a:pt x="2239962" y="1876710"/>
                    </a:cubicBezTo>
                    <a:cubicBezTo>
                      <a:pt x="2230323" y="1876710"/>
                      <a:pt x="2222500" y="1868887"/>
                      <a:pt x="2222500" y="1859248"/>
                    </a:cubicBezTo>
                    <a:close/>
                    <a:moveTo>
                      <a:pt x="190500" y="1922748"/>
                    </a:moveTo>
                    <a:cubicBezTo>
                      <a:pt x="190500" y="1913108"/>
                      <a:pt x="198323" y="1905285"/>
                      <a:pt x="207962" y="1905285"/>
                    </a:cubicBezTo>
                    <a:cubicBezTo>
                      <a:pt x="217601" y="1905285"/>
                      <a:pt x="225425" y="1913108"/>
                      <a:pt x="225425" y="1922748"/>
                    </a:cubicBezTo>
                    <a:cubicBezTo>
                      <a:pt x="225425" y="1932387"/>
                      <a:pt x="217601" y="1940210"/>
                      <a:pt x="207962" y="1940210"/>
                    </a:cubicBezTo>
                    <a:cubicBezTo>
                      <a:pt x="198323" y="1940210"/>
                      <a:pt x="190500" y="1932387"/>
                      <a:pt x="190500" y="1922748"/>
                    </a:cubicBezTo>
                    <a:close/>
                    <a:moveTo>
                      <a:pt x="254000" y="1922748"/>
                    </a:moveTo>
                    <a:cubicBezTo>
                      <a:pt x="254000" y="1913108"/>
                      <a:pt x="261823" y="1905285"/>
                      <a:pt x="271462" y="1905285"/>
                    </a:cubicBezTo>
                    <a:cubicBezTo>
                      <a:pt x="281101" y="1905285"/>
                      <a:pt x="288925" y="1913108"/>
                      <a:pt x="288925" y="1922748"/>
                    </a:cubicBezTo>
                    <a:cubicBezTo>
                      <a:pt x="288925" y="1932387"/>
                      <a:pt x="281101" y="1940210"/>
                      <a:pt x="271462" y="1940210"/>
                    </a:cubicBezTo>
                    <a:cubicBezTo>
                      <a:pt x="261823" y="1940210"/>
                      <a:pt x="254000" y="1932387"/>
                      <a:pt x="254000" y="1922748"/>
                    </a:cubicBezTo>
                    <a:close/>
                    <a:moveTo>
                      <a:pt x="318071" y="1922748"/>
                    </a:moveTo>
                    <a:cubicBezTo>
                      <a:pt x="318071" y="1913424"/>
                      <a:pt x="325638" y="1905857"/>
                      <a:pt x="334962" y="1905857"/>
                    </a:cubicBezTo>
                    <a:cubicBezTo>
                      <a:pt x="344286" y="1905857"/>
                      <a:pt x="351853" y="1913424"/>
                      <a:pt x="351853" y="1922748"/>
                    </a:cubicBezTo>
                    <a:cubicBezTo>
                      <a:pt x="351853" y="1932072"/>
                      <a:pt x="344286" y="1939639"/>
                      <a:pt x="334962" y="1939639"/>
                    </a:cubicBezTo>
                    <a:cubicBezTo>
                      <a:pt x="325638" y="1939639"/>
                      <a:pt x="318071" y="1932072"/>
                      <a:pt x="318071" y="1922748"/>
                    </a:cubicBezTo>
                    <a:close/>
                    <a:moveTo>
                      <a:pt x="380428" y="1922748"/>
                    </a:moveTo>
                    <a:cubicBezTo>
                      <a:pt x="380428" y="1912793"/>
                      <a:pt x="388507" y="1904714"/>
                      <a:pt x="398462" y="1904714"/>
                    </a:cubicBezTo>
                    <a:cubicBezTo>
                      <a:pt x="408417" y="1904714"/>
                      <a:pt x="416496" y="1912793"/>
                      <a:pt x="416496" y="1922748"/>
                    </a:cubicBezTo>
                    <a:cubicBezTo>
                      <a:pt x="416496" y="1932703"/>
                      <a:pt x="408417" y="1940782"/>
                      <a:pt x="398462" y="1940782"/>
                    </a:cubicBezTo>
                    <a:cubicBezTo>
                      <a:pt x="388507" y="1940782"/>
                      <a:pt x="380428" y="1932703"/>
                      <a:pt x="380428" y="1922748"/>
                    </a:cubicBezTo>
                    <a:close/>
                    <a:moveTo>
                      <a:pt x="443928" y="1922748"/>
                    </a:moveTo>
                    <a:cubicBezTo>
                      <a:pt x="443928" y="1912793"/>
                      <a:pt x="452007" y="1904714"/>
                      <a:pt x="461962" y="1904714"/>
                    </a:cubicBezTo>
                    <a:cubicBezTo>
                      <a:pt x="471917" y="1904714"/>
                      <a:pt x="479996" y="1912793"/>
                      <a:pt x="479996" y="1922748"/>
                    </a:cubicBezTo>
                    <a:cubicBezTo>
                      <a:pt x="479996" y="1932703"/>
                      <a:pt x="471917" y="1940782"/>
                      <a:pt x="461962" y="1940782"/>
                    </a:cubicBezTo>
                    <a:cubicBezTo>
                      <a:pt x="452007" y="1940782"/>
                      <a:pt x="443928" y="1932703"/>
                      <a:pt x="443928" y="1922748"/>
                    </a:cubicBezTo>
                    <a:close/>
                    <a:moveTo>
                      <a:pt x="507142" y="1922748"/>
                    </a:moveTo>
                    <a:cubicBezTo>
                      <a:pt x="507142" y="1912635"/>
                      <a:pt x="515350" y="1904428"/>
                      <a:pt x="525462" y="1904428"/>
                    </a:cubicBezTo>
                    <a:cubicBezTo>
                      <a:pt x="535575" y="1904428"/>
                      <a:pt x="543782" y="1912635"/>
                      <a:pt x="543782" y="1922748"/>
                    </a:cubicBezTo>
                    <a:cubicBezTo>
                      <a:pt x="543782" y="1932860"/>
                      <a:pt x="535575" y="1941068"/>
                      <a:pt x="525462" y="1941068"/>
                    </a:cubicBezTo>
                    <a:cubicBezTo>
                      <a:pt x="515350" y="1941068"/>
                      <a:pt x="507142" y="1932860"/>
                      <a:pt x="507142" y="1922748"/>
                    </a:cubicBezTo>
                    <a:close/>
                    <a:moveTo>
                      <a:pt x="570642" y="1922748"/>
                    </a:moveTo>
                    <a:cubicBezTo>
                      <a:pt x="570642" y="1912635"/>
                      <a:pt x="578850" y="1904428"/>
                      <a:pt x="588962" y="1904428"/>
                    </a:cubicBezTo>
                    <a:cubicBezTo>
                      <a:pt x="599075" y="1904428"/>
                      <a:pt x="607282" y="1912635"/>
                      <a:pt x="607282" y="1922748"/>
                    </a:cubicBezTo>
                    <a:cubicBezTo>
                      <a:pt x="607282" y="1932860"/>
                      <a:pt x="599075" y="1941068"/>
                      <a:pt x="588962" y="1941068"/>
                    </a:cubicBezTo>
                    <a:cubicBezTo>
                      <a:pt x="578850" y="1941068"/>
                      <a:pt x="570642" y="1932860"/>
                      <a:pt x="570642" y="1922748"/>
                    </a:cubicBezTo>
                    <a:close/>
                    <a:moveTo>
                      <a:pt x="634142" y="1922748"/>
                    </a:moveTo>
                    <a:cubicBezTo>
                      <a:pt x="634142" y="1912635"/>
                      <a:pt x="642350" y="1904428"/>
                      <a:pt x="652462" y="1904428"/>
                    </a:cubicBezTo>
                    <a:cubicBezTo>
                      <a:pt x="662574" y="1904428"/>
                      <a:pt x="670782" y="1912635"/>
                      <a:pt x="670782" y="1922748"/>
                    </a:cubicBezTo>
                    <a:cubicBezTo>
                      <a:pt x="670782" y="1932860"/>
                      <a:pt x="662574" y="1941068"/>
                      <a:pt x="652462" y="1941068"/>
                    </a:cubicBezTo>
                    <a:cubicBezTo>
                      <a:pt x="642350" y="1941068"/>
                      <a:pt x="634142" y="1932860"/>
                      <a:pt x="634142" y="1922748"/>
                    </a:cubicBezTo>
                    <a:close/>
                    <a:moveTo>
                      <a:pt x="697642" y="1922748"/>
                    </a:moveTo>
                    <a:cubicBezTo>
                      <a:pt x="697642" y="1912635"/>
                      <a:pt x="705850" y="1904428"/>
                      <a:pt x="715962" y="1904428"/>
                    </a:cubicBezTo>
                    <a:cubicBezTo>
                      <a:pt x="726074" y="1904428"/>
                      <a:pt x="734282" y="1912635"/>
                      <a:pt x="734282" y="1922748"/>
                    </a:cubicBezTo>
                    <a:cubicBezTo>
                      <a:pt x="734282" y="1932860"/>
                      <a:pt x="726074" y="1941068"/>
                      <a:pt x="715962" y="1941068"/>
                    </a:cubicBezTo>
                    <a:cubicBezTo>
                      <a:pt x="705850" y="1941068"/>
                      <a:pt x="697642" y="1932860"/>
                      <a:pt x="697642" y="1922748"/>
                    </a:cubicBezTo>
                    <a:close/>
                    <a:moveTo>
                      <a:pt x="761142" y="1922748"/>
                    </a:moveTo>
                    <a:cubicBezTo>
                      <a:pt x="761142" y="1912635"/>
                      <a:pt x="769350" y="1904428"/>
                      <a:pt x="779462" y="1904428"/>
                    </a:cubicBezTo>
                    <a:cubicBezTo>
                      <a:pt x="789574" y="1904428"/>
                      <a:pt x="797782" y="1912635"/>
                      <a:pt x="797782" y="1922748"/>
                    </a:cubicBezTo>
                    <a:cubicBezTo>
                      <a:pt x="797782" y="1932860"/>
                      <a:pt x="789574" y="1941068"/>
                      <a:pt x="779462" y="1941068"/>
                    </a:cubicBezTo>
                    <a:cubicBezTo>
                      <a:pt x="769350" y="1941068"/>
                      <a:pt x="761142" y="1932860"/>
                      <a:pt x="761142" y="1922748"/>
                    </a:cubicBezTo>
                    <a:close/>
                    <a:moveTo>
                      <a:pt x="824642" y="1922748"/>
                    </a:moveTo>
                    <a:cubicBezTo>
                      <a:pt x="824642" y="1912635"/>
                      <a:pt x="832850" y="1904428"/>
                      <a:pt x="842962" y="1904428"/>
                    </a:cubicBezTo>
                    <a:cubicBezTo>
                      <a:pt x="853074" y="1904428"/>
                      <a:pt x="861282" y="1912635"/>
                      <a:pt x="861282" y="1922748"/>
                    </a:cubicBezTo>
                    <a:cubicBezTo>
                      <a:pt x="861282" y="1932860"/>
                      <a:pt x="853074" y="1941068"/>
                      <a:pt x="842962" y="1941068"/>
                    </a:cubicBezTo>
                    <a:cubicBezTo>
                      <a:pt x="832850" y="1941068"/>
                      <a:pt x="824642" y="1932860"/>
                      <a:pt x="824642" y="1922748"/>
                    </a:cubicBezTo>
                    <a:close/>
                    <a:moveTo>
                      <a:pt x="888142" y="1922748"/>
                    </a:moveTo>
                    <a:cubicBezTo>
                      <a:pt x="888142" y="1912635"/>
                      <a:pt x="896350" y="1904428"/>
                      <a:pt x="906462" y="1904428"/>
                    </a:cubicBezTo>
                    <a:cubicBezTo>
                      <a:pt x="916574" y="1904428"/>
                      <a:pt x="924782" y="1912635"/>
                      <a:pt x="924782" y="1922748"/>
                    </a:cubicBezTo>
                    <a:cubicBezTo>
                      <a:pt x="924782" y="1932860"/>
                      <a:pt x="916574" y="1941068"/>
                      <a:pt x="906462" y="1941068"/>
                    </a:cubicBezTo>
                    <a:cubicBezTo>
                      <a:pt x="896350" y="1941068"/>
                      <a:pt x="888142" y="1932860"/>
                      <a:pt x="888142" y="1922748"/>
                    </a:cubicBezTo>
                    <a:close/>
                    <a:moveTo>
                      <a:pt x="951642" y="1922748"/>
                    </a:moveTo>
                    <a:cubicBezTo>
                      <a:pt x="951642" y="1912635"/>
                      <a:pt x="959850" y="1904428"/>
                      <a:pt x="969962" y="1904428"/>
                    </a:cubicBezTo>
                    <a:cubicBezTo>
                      <a:pt x="980074" y="1904428"/>
                      <a:pt x="988282" y="1912635"/>
                      <a:pt x="988282" y="1922748"/>
                    </a:cubicBezTo>
                    <a:cubicBezTo>
                      <a:pt x="988282" y="1932860"/>
                      <a:pt x="980074" y="1941068"/>
                      <a:pt x="969962" y="1941068"/>
                    </a:cubicBezTo>
                    <a:cubicBezTo>
                      <a:pt x="959850" y="1941068"/>
                      <a:pt x="951642" y="1932860"/>
                      <a:pt x="951642" y="1922748"/>
                    </a:cubicBezTo>
                    <a:close/>
                    <a:moveTo>
                      <a:pt x="1015142" y="1922748"/>
                    </a:moveTo>
                    <a:cubicBezTo>
                      <a:pt x="1015142" y="1912635"/>
                      <a:pt x="1023350" y="1904428"/>
                      <a:pt x="1033462" y="1904428"/>
                    </a:cubicBezTo>
                    <a:cubicBezTo>
                      <a:pt x="1043574" y="1904428"/>
                      <a:pt x="1051782" y="1912635"/>
                      <a:pt x="1051782" y="1922748"/>
                    </a:cubicBezTo>
                    <a:cubicBezTo>
                      <a:pt x="1051782" y="1932860"/>
                      <a:pt x="1043574" y="1941068"/>
                      <a:pt x="1033462" y="1941068"/>
                    </a:cubicBezTo>
                    <a:cubicBezTo>
                      <a:pt x="1023350" y="1941068"/>
                      <a:pt x="1015142" y="1932860"/>
                      <a:pt x="1015142" y="1922748"/>
                    </a:cubicBezTo>
                    <a:close/>
                    <a:moveTo>
                      <a:pt x="1078642" y="1922748"/>
                    </a:moveTo>
                    <a:cubicBezTo>
                      <a:pt x="1078642" y="1912635"/>
                      <a:pt x="1086850" y="1904428"/>
                      <a:pt x="1096962" y="1904428"/>
                    </a:cubicBezTo>
                    <a:cubicBezTo>
                      <a:pt x="1107075" y="1904428"/>
                      <a:pt x="1115282" y="1912635"/>
                      <a:pt x="1115282" y="1922748"/>
                    </a:cubicBezTo>
                    <a:cubicBezTo>
                      <a:pt x="1115282" y="1932860"/>
                      <a:pt x="1107075" y="1941068"/>
                      <a:pt x="1096962" y="1941068"/>
                    </a:cubicBezTo>
                    <a:cubicBezTo>
                      <a:pt x="1086850" y="1941068"/>
                      <a:pt x="1078642" y="1932860"/>
                      <a:pt x="1078642" y="1922748"/>
                    </a:cubicBezTo>
                    <a:close/>
                    <a:moveTo>
                      <a:pt x="1142142" y="1922748"/>
                    </a:moveTo>
                    <a:cubicBezTo>
                      <a:pt x="1142142" y="1912635"/>
                      <a:pt x="1150350" y="1904428"/>
                      <a:pt x="1160462" y="1904428"/>
                    </a:cubicBezTo>
                    <a:cubicBezTo>
                      <a:pt x="1170575" y="1904428"/>
                      <a:pt x="1178782" y="1912635"/>
                      <a:pt x="1178782" y="1922748"/>
                    </a:cubicBezTo>
                    <a:cubicBezTo>
                      <a:pt x="1178782" y="1932860"/>
                      <a:pt x="1170575" y="1941068"/>
                      <a:pt x="1160462" y="1941068"/>
                    </a:cubicBezTo>
                    <a:cubicBezTo>
                      <a:pt x="1150350" y="1941068"/>
                      <a:pt x="1142142" y="1932860"/>
                      <a:pt x="1142142" y="1922748"/>
                    </a:cubicBezTo>
                    <a:close/>
                    <a:moveTo>
                      <a:pt x="1205357" y="1922748"/>
                    </a:moveTo>
                    <a:cubicBezTo>
                      <a:pt x="1205357" y="1912477"/>
                      <a:pt x="1213692" y="1904142"/>
                      <a:pt x="1223962" y="1904142"/>
                    </a:cubicBezTo>
                    <a:cubicBezTo>
                      <a:pt x="1234232" y="1904142"/>
                      <a:pt x="1242568" y="1912477"/>
                      <a:pt x="1242568" y="1922748"/>
                    </a:cubicBezTo>
                    <a:cubicBezTo>
                      <a:pt x="1242568" y="1933018"/>
                      <a:pt x="1234232" y="1941353"/>
                      <a:pt x="1223962" y="1941353"/>
                    </a:cubicBezTo>
                    <a:cubicBezTo>
                      <a:pt x="1213692" y="1941353"/>
                      <a:pt x="1205357" y="1933018"/>
                      <a:pt x="1205357" y="1922748"/>
                    </a:cubicBezTo>
                    <a:close/>
                    <a:moveTo>
                      <a:pt x="1268857" y="1922748"/>
                    </a:moveTo>
                    <a:cubicBezTo>
                      <a:pt x="1268857" y="1912477"/>
                      <a:pt x="1277192" y="1904142"/>
                      <a:pt x="1287462" y="1904142"/>
                    </a:cubicBezTo>
                    <a:cubicBezTo>
                      <a:pt x="1297732" y="1904142"/>
                      <a:pt x="1306068" y="1912477"/>
                      <a:pt x="1306068" y="1922748"/>
                    </a:cubicBezTo>
                    <a:cubicBezTo>
                      <a:pt x="1306068" y="1933018"/>
                      <a:pt x="1297732" y="1941353"/>
                      <a:pt x="1287462" y="1941353"/>
                    </a:cubicBezTo>
                    <a:cubicBezTo>
                      <a:pt x="1277192" y="1941353"/>
                      <a:pt x="1268857" y="1933018"/>
                      <a:pt x="1268857" y="1922748"/>
                    </a:cubicBezTo>
                    <a:close/>
                    <a:moveTo>
                      <a:pt x="1332357" y="1922748"/>
                    </a:moveTo>
                    <a:cubicBezTo>
                      <a:pt x="1332357" y="1912477"/>
                      <a:pt x="1340692" y="1904142"/>
                      <a:pt x="1350962" y="1904142"/>
                    </a:cubicBezTo>
                    <a:cubicBezTo>
                      <a:pt x="1361232" y="1904142"/>
                      <a:pt x="1369568" y="1912477"/>
                      <a:pt x="1369568" y="1922748"/>
                    </a:cubicBezTo>
                    <a:cubicBezTo>
                      <a:pt x="1369568" y="1933018"/>
                      <a:pt x="1361232" y="1941353"/>
                      <a:pt x="1350962" y="1941353"/>
                    </a:cubicBezTo>
                    <a:cubicBezTo>
                      <a:pt x="1340692" y="1941353"/>
                      <a:pt x="1332357" y="1933018"/>
                      <a:pt x="1332357" y="1922748"/>
                    </a:cubicBezTo>
                    <a:close/>
                    <a:moveTo>
                      <a:pt x="1395857" y="1922748"/>
                    </a:moveTo>
                    <a:cubicBezTo>
                      <a:pt x="1395857" y="1912477"/>
                      <a:pt x="1404192" y="1904142"/>
                      <a:pt x="1414462" y="1904142"/>
                    </a:cubicBezTo>
                    <a:cubicBezTo>
                      <a:pt x="1424732" y="1904142"/>
                      <a:pt x="1433068" y="1912477"/>
                      <a:pt x="1433068" y="1922748"/>
                    </a:cubicBezTo>
                    <a:cubicBezTo>
                      <a:pt x="1433068" y="1933018"/>
                      <a:pt x="1424732" y="1941353"/>
                      <a:pt x="1414462" y="1941353"/>
                    </a:cubicBezTo>
                    <a:cubicBezTo>
                      <a:pt x="1404192" y="1941353"/>
                      <a:pt x="1395857" y="1933018"/>
                      <a:pt x="1395857" y="1922748"/>
                    </a:cubicBezTo>
                    <a:close/>
                    <a:moveTo>
                      <a:pt x="1459357" y="1922748"/>
                    </a:moveTo>
                    <a:cubicBezTo>
                      <a:pt x="1459357" y="1912477"/>
                      <a:pt x="1467692" y="1904142"/>
                      <a:pt x="1477962" y="1904142"/>
                    </a:cubicBezTo>
                    <a:cubicBezTo>
                      <a:pt x="1488232" y="1904142"/>
                      <a:pt x="1496568" y="1912477"/>
                      <a:pt x="1496568" y="1922748"/>
                    </a:cubicBezTo>
                    <a:cubicBezTo>
                      <a:pt x="1496568" y="1933018"/>
                      <a:pt x="1488232" y="1941353"/>
                      <a:pt x="1477962" y="1941353"/>
                    </a:cubicBezTo>
                    <a:cubicBezTo>
                      <a:pt x="1467692" y="1941353"/>
                      <a:pt x="1459357" y="1933018"/>
                      <a:pt x="1459357" y="1922748"/>
                    </a:cubicBezTo>
                    <a:close/>
                    <a:moveTo>
                      <a:pt x="1522857" y="1922748"/>
                    </a:moveTo>
                    <a:cubicBezTo>
                      <a:pt x="1522857" y="1912477"/>
                      <a:pt x="1531192" y="1904142"/>
                      <a:pt x="1541462" y="1904142"/>
                    </a:cubicBezTo>
                    <a:cubicBezTo>
                      <a:pt x="1551732" y="1904142"/>
                      <a:pt x="1560068" y="1912477"/>
                      <a:pt x="1560068" y="1922748"/>
                    </a:cubicBezTo>
                    <a:cubicBezTo>
                      <a:pt x="1560068" y="1933018"/>
                      <a:pt x="1551732" y="1941353"/>
                      <a:pt x="1541462" y="1941353"/>
                    </a:cubicBezTo>
                    <a:cubicBezTo>
                      <a:pt x="1531192" y="1941353"/>
                      <a:pt x="1522857" y="1933018"/>
                      <a:pt x="1522857" y="1922748"/>
                    </a:cubicBezTo>
                    <a:close/>
                    <a:moveTo>
                      <a:pt x="1586071" y="1922748"/>
                    </a:moveTo>
                    <a:cubicBezTo>
                      <a:pt x="1586071" y="1912320"/>
                      <a:pt x="1594534" y="1903857"/>
                      <a:pt x="1604962" y="1903857"/>
                    </a:cubicBezTo>
                    <a:cubicBezTo>
                      <a:pt x="1615390" y="1903857"/>
                      <a:pt x="1623853" y="1912320"/>
                      <a:pt x="1623853" y="1922748"/>
                    </a:cubicBezTo>
                    <a:cubicBezTo>
                      <a:pt x="1623853" y="1933176"/>
                      <a:pt x="1615390" y="1941639"/>
                      <a:pt x="1604962" y="1941639"/>
                    </a:cubicBezTo>
                    <a:cubicBezTo>
                      <a:pt x="1594534" y="1941639"/>
                      <a:pt x="1586071" y="1933176"/>
                      <a:pt x="1586071" y="1922748"/>
                    </a:cubicBezTo>
                    <a:close/>
                    <a:moveTo>
                      <a:pt x="1649571" y="1922748"/>
                    </a:moveTo>
                    <a:cubicBezTo>
                      <a:pt x="1649571" y="1912320"/>
                      <a:pt x="1658034" y="1903857"/>
                      <a:pt x="1668462" y="1903857"/>
                    </a:cubicBezTo>
                    <a:cubicBezTo>
                      <a:pt x="1678890" y="1903857"/>
                      <a:pt x="1687353" y="1912320"/>
                      <a:pt x="1687353" y="1922748"/>
                    </a:cubicBezTo>
                    <a:cubicBezTo>
                      <a:pt x="1687353" y="1933176"/>
                      <a:pt x="1678890" y="1941639"/>
                      <a:pt x="1668462" y="1941639"/>
                    </a:cubicBezTo>
                    <a:cubicBezTo>
                      <a:pt x="1658034" y="1941639"/>
                      <a:pt x="1649571" y="1933176"/>
                      <a:pt x="1649571" y="1922748"/>
                    </a:cubicBezTo>
                    <a:close/>
                    <a:moveTo>
                      <a:pt x="1713071" y="1922748"/>
                    </a:moveTo>
                    <a:cubicBezTo>
                      <a:pt x="1713071" y="1912320"/>
                      <a:pt x="1721534" y="1903857"/>
                      <a:pt x="1731962" y="1903857"/>
                    </a:cubicBezTo>
                    <a:cubicBezTo>
                      <a:pt x="1742390" y="1903857"/>
                      <a:pt x="1750853" y="1912320"/>
                      <a:pt x="1750853" y="1922748"/>
                    </a:cubicBezTo>
                    <a:cubicBezTo>
                      <a:pt x="1750853" y="1933176"/>
                      <a:pt x="1742390" y="1941639"/>
                      <a:pt x="1731962" y="1941639"/>
                    </a:cubicBezTo>
                    <a:cubicBezTo>
                      <a:pt x="1721534" y="1941639"/>
                      <a:pt x="1713071" y="1933176"/>
                      <a:pt x="1713071" y="1922748"/>
                    </a:cubicBezTo>
                    <a:close/>
                    <a:moveTo>
                      <a:pt x="1776571" y="1922748"/>
                    </a:moveTo>
                    <a:cubicBezTo>
                      <a:pt x="1776571" y="1912320"/>
                      <a:pt x="1785034" y="1903857"/>
                      <a:pt x="1795462" y="1903857"/>
                    </a:cubicBezTo>
                    <a:cubicBezTo>
                      <a:pt x="1805890" y="1903857"/>
                      <a:pt x="1814353" y="1912320"/>
                      <a:pt x="1814353" y="1922748"/>
                    </a:cubicBezTo>
                    <a:cubicBezTo>
                      <a:pt x="1814353" y="1933176"/>
                      <a:pt x="1805890" y="1941639"/>
                      <a:pt x="1795462" y="1941639"/>
                    </a:cubicBezTo>
                    <a:cubicBezTo>
                      <a:pt x="1785034" y="1941639"/>
                      <a:pt x="1776571" y="1933176"/>
                      <a:pt x="1776571" y="1922748"/>
                    </a:cubicBezTo>
                    <a:close/>
                    <a:moveTo>
                      <a:pt x="1841785" y="1922748"/>
                    </a:moveTo>
                    <a:cubicBezTo>
                      <a:pt x="1841785" y="1913266"/>
                      <a:pt x="1849480" y="1905571"/>
                      <a:pt x="1858962" y="1905571"/>
                    </a:cubicBezTo>
                    <a:cubicBezTo>
                      <a:pt x="1868444" y="1905571"/>
                      <a:pt x="1876139" y="1913266"/>
                      <a:pt x="1876139" y="1922748"/>
                    </a:cubicBezTo>
                    <a:cubicBezTo>
                      <a:pt x="1876139" y="1932229"/>
                      <a:pt x="1868444" y="1939925"/>
                      <a:pt x="1858962" y="1939925"/>
                    </a:cubicBezTo>
                    <a:cubicBezTo>
                      <a:pt x="1849480" y="1939925"/>
                      <a:pt x="1841785" y="1932229"/>
                      <a:pt x="1841785" y="1922748"/>
                    </a:cubicBezTo>
                    <a:close/>
                    <a:moveTo>
                      <a:pt x="1905285" y="1922748"/>
                    </a:moveTo>
                    <a:cubicBezTo>
                      <a:pt x="1905285" y="1913266"/>
                      <a:pt x="1912980" y="1905571"/>
                      <a:pt x="1922462" y="1905571"/>
                    </a:cubicBezTo>
                    <a:cubicBezTo>
                      <a:pt x="1931944" y="1905571"/>
                      <a:pt x="1939639" y="1913266"/>
                      <a:pt x="1939639" y="1922748"/>
                    </a:cubicBezTo>
                    <a:cubicBezTo>
                      <a:pt x="1939639" y="1932229"/>
                      <a:pt x="1931944" y="1939925"/>
                      <a:pt x="1922462" y="1939925"/>
                    </a:cubicBezTo>
                    <a:cubicBezTo>
                      <a:pt x="1912980" y="1939925"/>
                      <a:pt x="1905285" y="1932229"/>
                      <a:pt x="1905285" y="1922748"/>
                    </a:cubicBezTo>
                    <a:close/>
                    <a:moveTo>
                      <a:pt x="1968785" y="1922748"/>
                    </a:moveTo>
                    <a:cubicBezTo>
                      <a:pt x="1968785" y="1913266"/>
                      <a:pt x="1976480" y="1905571"/>
                      <a:pt x="1985962" y="1905571"/>
                    </a:cubicBezTo>
                    <a:cubicBezTo>
                      <a:pt x="1995444" y="1905571"/>
                      <a:pt x="2003139" y="1913266"/>
                      <a:pt x="2003139" y="1922748"/>
                    </a:cubicBezTo>
                    <a:cubicBezTo>
                      <a:pt x="2003139" y="1932229"/>
                      <a:pt x="1995444" y="1939925"/>
                      <a:pt x="1985962" y="1939925"/>
                    </a:cubicBezTo>
                    <a:cubicBezTo>
                      <a:pt x="1976480" y="1939925"/>
                      <a:pt x="1968785" y="1932229"/>
                      <a:pt x="1968785" y="1922748"/>
                    </a:cubicBezTo>
                    <a:close/>
                    <a:moveTo>
                      <a:pt x="2032285" y="1922748"/>
                    </a:moveTo>
                    <a:cubicBezTo>
                      <a:pt x="2032285" y="1913266"/>
                      <a:pt x="2039980" y="1905571"/>
                      <a:pt x="2049462" y="1905571"/>
                    </a:cubicBezTo>
                    <a:cubicBezTo>
                      <a:pt x="2058944" y="1905571"/>
                      <a:pt x="2066639" y="1913266"/>
                      <a:pt x="2066639" y="1922748"/>
                    </a:cubicBezTo>
                    <a:cubicBezTo>
                      <a:pt x="2066639" y="1932229"/>
                      <a:pt x="2058944" y="1939925"/>
                      <a:pt x="2049462" y="1939925"/>
                    </a:cubicBezTo>
                    <a:cubicBezTo>
                      <a:pt x="2039980" y="1939925"/>
                      <a:pt x="2032285" y="1932229"/>
                      <a:pt x="2032285" y="1922748"/>
                    </a:cubicBezTo>
                    <a:close/>
                    <a:moveTo>
                      <a:pt x="2095500" y="1922748"/>
                    </a:moveTo>
                    <a:cubicBezTo>
                      <a:pt x="2095500" y="1913108"/>
                      <a:pt x="2103323" y="1905285"/>
                      <a:pt x="2112962" y="1905285"/>
                    </a:cubicBezTo>
                    <a:cubicBezTo>
                      <a:pt x="2122601" y="1905285"/>
                      <a:pt x="2130425" y="1913108"/>
                      <a:pt x="2130425" y="1922748"/>
                    </a:cubicBezTo>
                    <a:cubicBezTo>
                      <a:pt x="2130425" y="1932387"/>
                      <a:pt x="2122601" y="1940210"/>
                      <a:pt x="2112962" y="1940210"/>
                    </a:cubicBezTo>
                    <a:cubicBezTo>
                      <a:pt x="2103323" y="1940210"/>
                      <a:pt x="2095500" y="1932387"/>
                      <a:pt x="2095500" y="1922748"/>
                    </a:cubicBezTo>
                    <a:close/>
                    <a:moveTo>
                      <a:pt x="2159000" y="1922748"/>
                    </a:moveTo>
                    <a:cubicBezTo>
                      <a:pt x="2159000" y="1913108"/>
                      <a:pt x="2166823" y="1905285"/>
                      <a:pt x="2176462" y="1905285"/>
                    </a:cubicBezTo>
                    <a:cubicBezTo>
                      <a:pt x="2186101" y="1905285"/>
                      <a:pt x="2193925" y="1913108"/>
                      <a:pt x="2193925" y="1922748"/>
                    </a:cubicBezTo>
                    <a:cubicBezTo>
                      <a:pt x="2193925" y="1932387"/>
                      <a:pt x="2186101" y="1940210"/>
                      <a:pt x="2176462" y="1940210"/>
                    </a:cubicBezTo>
                    <a:cubicBezTo>
                      <a:pt x="2166823" y="1940210"/>
                      <a:pt x="2159000" y="1932387"/>
                      <a:pt x="2159000" y="1922748"/>
                    </a:cubicBezTo>
                    <a:close/>
                    <a:moveTo>
                      <a:pt x="254000" y="1986248"/>
                    </a:moveTo>
                    <a:cubicBezTo>
                      <a:pt x="254000" y="1976608"/>
                      <a:pt x="261823" y="1968785"/>
                      <a:pt x="271462" y="1968785"/>
                    </a:cubicBezTo>
                    <a:cubicBezTo>
                      <a:pt x="281101" y="1968785"/>
                      <a:pt x="288925" y="1976608"/>
                      <a:pt x="288925" y="1986248"/>
                    </a:cubicBezTo>
                    <a:cubicBezTo>
                      <a:pt x="288925" y="1995887"/>
                      <a:pt x="281101" y="2003710"/>
                      <a:pt x="271462" y="2003710"/>
                    </a:cubicBezTo>
                    <a:cubicBezTo>
                      <a:pt x="261823" y="2003710"/>
                      <a:pt x="254000" y="1995887"/>
                      <a:pt x="254000" y="1986248"/>
                    </a:cubicBezTo>
                    <a:close/>
                    <a:moveTo>
                      <a:pt x="317500" y="1986248"/>
                    </a:moveTo>
                    <a:cubicBezTo>
                      <a:pt x="317500" y="1976608"/>
                      <a:pt x="325323" y="1968785"/>
                      <a:pt x="334962" y="1968785"/>
                    </a:cubicBezTo>
                    <a:cubicBezTo>
                      <a:pt x="344601" y="1968785"/>
                      <a:pt x="352425" y="1976608"/>
                      <a:pt x="352425" y="1986248"/>
                    </a:cubicBezTo>
                    <a:cubicBezTo>
                      <a:pt x="352425" y="1995887"/>
                      <a:pt x="344601" y="2003710"/>
                      <a:pt x="334962" y="2003710"/>
                    </a:cubicBezTo>
                    <a:cubicBezTo>
                      <a:pt x="325323" y="2003710"/>
                      <a:pt x="317500" y="1995887"/>
                      <a:pt x="317500" y="1986248"/>
                    </a:cubicBezTo>
                    <a:close/>
                    <a:moveTo>
                      <a:pt x="381285" y="1986248"/>
                    </a:moveTo>
                    <a:cubicBezTo>
                      <a:pt x="381285" y="1976766"/>
                      <a:pt x="388980" y="1969071"/>
                      <a:pt x="398462" y="1969071"/>
                    </a:cubicBezTo>
                    <a:cubicBezTo>
                      <a:pt x="407944" y="1969071"/>
                      <a:pt x="415639" y="1976766"/>
                      <a:pt x="415639" y="1986248"/>
                    </a:cubicBezTo>
                    <a:cubicBezTo>
                      <a:pt x="415639" y="1995729"/>
                      <a:pt x="407944" y="2003425"/>
                      <a:pt x="398462" y="2003425"/>
                    </a:cubicBezTo>
                    <a:cubicBezTo>
                      <a:pt x="388980" y="2003425"/>
                      <a:pt x="381285" y="1995729"/>
                      <a:pt x="381285" y="1986248"/>
                    </a:cubicBezTo>
                    <a:close/>
                    <a:moveTo>
                      <a:pt x="443642" y="1986248"/>
                    </a:moveTo>
                    <a:cubicBezTo>
                      <a:pt x="443642" y="1976135"/>
                      <a:pt x="451850" y="1967928"/>
                      <a:pt x="461962" y="1967928"/>
                    </a:cubicBezTo>
                    <a:cubicBezTo>
                      <a:pt x="472075" y="1967928"/>
                      <a:pt x="480282" y="1976135"/>
                      <a:pt x="480282" y="1986248"/>
                    </a:cubicBezTo>
                    <a:cubicBezTo>
                      <a:pt x="480282" y="1996360"/>
                      <a:pt x="472075" y="2004568"/>
                      <a:pt x="461962" y="2004568"/>
                    </a:cubicBezTo>
                    <a:cubicBezTo>
                      <a:pt x="451850" y="2004568"/>
                      <a:pt x="443642" y="1996360"/>
                      <a:pt x="443642" y="1986248"/>
                    </a:cubicBezTo>
                    <a:close/>
                    <a:moveTo>
                      <a:pt x="507142" y="1986248"/>
                    </a:moveTo>
                    <a:cubicBezTo>
                      <a:pt x="507142" y="1976135"/>
                      <a:pt x="515350" y="1967928"/>
                      <a:pt x="525462" y="1967928"/>
                    </a:cubicBezTo>
                    <a:cubicBezTo>
                      <a:pt x="535575" y="1967928"/>
                      <a:pt x="543782" y="1976135"/>
                      <a:pt x="543782" y="1986248"/>
                    </a:cubicBezTo>
                    <a:cubicBezTo>
                      <a:pt x="543782" y="1996360"/>
                      <a:pt x="535575" y="2004568"/>
                      <a:pt x="525462" y="2004568"/>
                    </a:cubicBezTo>
                    <a:cubicBezTo>
                      <a:pt x="515350" y="2004568"/>
                      <a:pt x="507142" y="1996360"/>
                      <a:pt x="507142" y="1986248"/>
                    </a:cubicBezTo>
                    <a:close/>
                    <a:moveTo>
                      <a:pt x="570642" y="1986248"/>
                    </a:moveTo>
                    <a:cubicBezTo>
                      <a:pt x="570642" y="1976135"/>
                      <a:pt x="578850" y="1967928"/>
                      <a:pt x="588962" y="1967928"/>
                    </a:cubicBezTo>
                    <a:cubicBezTo>
                      <a:pt x="599075" y="1967928"/>
                      <a:pt x="607282" y="1976135"/>
                      <a:pt x="607282" y="1986248"/>
                    </a:cubicBezTo>
                    <a:cubicBezTo>
                      <a:pt x="607282" y="1996360"/>
                      <a:pt x="599075" y="2004568"/>
                      <a:pt x="588962" y="2004568"/>
                    </a:cubicBezTo>
                    <a:cubicBezTo>
                      <a:pt x="578850" y="2004568"/>
                      <a:pt x="570642" y="1996360"/>
                      <a:pt x="570642" y="1986248"/>
                    </a:cubicBezTo>
                    <a:close/>
                    <a:moveTo>
                      <a:pt x="634142" y="1986248"/>
                    </a:moveTo>
                    <a:cubicBezTo>
                      <a:pt x="634142" y="1976135"/>
                      <a:pt x="642350" y="1967928"/>
                      <a:pt x="652462" y="1967928"/>
                    </a:cubicBezTo>
                    <a:cubicBezTo>
                      <a:pt x="662574" y="1967928"/>
                      <a:pt x="670782" y="1976135"/>
                      <a:pt x="670782" y="1986248"/>
                    </a:cubicBezTo>
                    <a:cubicBezTo>
                      <a:pt x="670782" y="1996360"/>
                      <a:pt x="662574" y="2004568"/>
                      <a:pt x="652462" y="2004568"/>
                    </a:cubicBezTo>
                    <a:cubicBezTo>
                      <a:pt x="642350" y="2004568"/>
                      <a:pt x="634142" y="1996360"/>
                      <a:pt x="634142" y="1986248"/>
                    </a:cubicBezTo>
                    <a:close/>
                    <a:moveTo>
                      <a:pt x="697642" y="1986248"/>
                    </a:moveTo>
                    <a:cubicBezTo>
                      <a:pt x="697642" y="1976135"/>
                      <a:pt x="705850" y="1967928"/>
                      <a:pt x="715962" y="1967928"/>
                    </a:cubicBezTo>
                    <a:cubicBezTo>
                      <a:pt x="726074" y="1967928"/>
                      <a:pt x="734282" y="1976135"/>
                      <a:pt x="734282" y="1986248"/>
                    </a:cubicBezTo>
                    <a:cubicBezTo>
                      <a:pt x="734282" y="1996360"/>
                      <a:pt x="726074" y="2004568"/>
                      <a:pt x="715962" y="2004568"/>
                    </a:cubicBezTo>
                    <a:cubicBezTo>
                      <a:pt x="705850" y="2004568"/>
                      <a:pt x="697642" y="1996360"/>
                      <a:pt x="697642" y="1986248"/>
                    </a:cubicBezTo>
                    <a:close/>
                    <a:moveTo>
                      <a:pt x="761142" y="1986248"/>
                    </a:moveTo>
                    <a:cubicBezTo>
                      <a:pt x="761142" y="1976135"/>
                      <a:pt x="769350" y="1967928"/>
                      <a:pt x="779462" y="1967928"/>
                    </a:cubicBezTo>
                    <a:cubicBezTo>
                      <a:pt x="789574" y="1967928"/>
                      <a:pt x="797782" y="1976135"/>
                      <a:pt x="797782" y="1986248"/>
                    </a:cubicBezTo>
                    <a:cubicBezTo>
                      <a:pt x="797782" y="1996360"/>
                      <a:pt x="789574" y="2004568"/>
                      <a:pt x="779462" y="2004568"/>
                    </a:cubicBezTo>
                    <a:cubicBezTo>
                      <a:pt x="769350" y="2004568"/>
                      <a:pt x="761142" y="1996360"/>
                      <a:pt x="761142" y="1986248"/>
                    </a:cubicBezTo>
                    <a:close/>
                    <a:moveTo>
                      <a:pt x="824642" y="1986248"/>
                    </a:moveTo>
                    <a:cubicBezTo>
                      <a:pt x="824642" y="1976135"/>
                      <a:pt x="832850" y="1967928"/>
                      <a:pt x="842962" y="1967928"/>
                    </a:cubicBezTo>
                    <a:cubicBezTo>
                      <a:pt x="853074" y="1967928"/>
                      <a:pt x="861282" y="1976135"/>
                      <a:pt x="861282" y="1986248"/>
                    </a:cubicBezTo>
                    <a:cubicBezTo>
                      <a:pt x="861282" y="1996360"/>
                      <a:pt x="853074" y="2004568"/>
                      <a:pt x="842962" y="2004568"/>
                    </a:cubicBezTo>
                    <a:cubicBezTo>
                      <a:pt x="832850" y="2004568"/>
                      <a:pt x="824642" y="1996360"/>
                      <a:pt x="824642" y="1986248"/>
                    </a:cubicBezTo>
                    <a:close/>
                    <a:moveTo>
                      <a:pt x="888142" y="1986248"/>
                    </a:moveTo>
                    <a:cubicBezTo>
                      <a:pt x="888142" y="1976135"/>
                      <a:pt x="896350" y="1967928"/>
                      <a:pt x="906462" y="1967928"/>
                    </a:cubicBezTo>
                    <a:cubicBezTo>
                      <a:pt x="916574" y="1967928"/>
                      <a:pt x="924782" y="1976135"/>
                      <a:pt x="924782" y="1986248"/>
                    </a:cubicBezTo>
                    <a:cubicBezTo>
                      <a:pt x="924782" y="1996360"/>
                      <a:pt x="916574" y="2004568"/>
                      <a:pt x="906462" y="2004568"/>
                    </a:cubicBezTo>
                    <a:cubicBezTo>
                      <a:pt x="896350" y="2004568"/>
                      <a:pt x="888142" y="1996360"/>
                      <a:pt x="888142" y="1986248"/>
                    </a:cubicBezTo>
                    <a:close/>
                    <a:moveTo>
                      <a:pt x="951642" y="1986248"/>
                    </a:moveTo>
                    <a:cubicBezTo>
                      <a:pt x="951642" y="1976135"/>
                      <a:pt x="959850" y="1967928"/>
                      <a:pt x="969962" y="1967928"/>
                    </a:cubicBezTo>
                    <a:cubicBezTo>
                      <a:pt x="980074" y="1967928"/>
                      <a:pt x="988282" y="1976135"/>
                      <a:pt x="988282" y="1986248"/>
                    </a:cubicBezTo>
                    <a:cubicBezTo>
                      <a:pt x="988282" y="1996360"/>
                      <a:pt x="980074" y="2004568"/>
                      <a:pt x="969962" y="2004568"/>
                    </a:cubicBezTo>
                    <a:cubicBezTo>
                      <a:pt x="959850" y="2004568"/>
                      <a:pt x="951642" y="1996360"/>
                      <a:pt x="951642" y="1986248"/>
                    </a:cubicBezTo>
                    <a:close/>
                    <a:moveTo>
                      <a:pt x="1015142" y="1986248"/>
                    </a:moveTo>
                    <a:cubicBezTo>
                      <a:pt x="1015142" y="1976135"/>
                      <a:pt x="1023350" y="1967928"/>
                      <a:pt x="1033462" y="1967928"/>
                    </a:cubicBezTo>
                    <a:cubicBezTo>
                      <a:pt x="1043574" y="1967928"/>
                      <a:pt x="1051782" y="1976135"/>
                      <a:pt x="1051782" y="1986248"/>
                    </a:cubicBezTo>
                    <a:cubicBezTo>
                      <a:pt x="1051782" y="1996360"/>
                      <a:pt x="1043574" y="2004568"/>
                      <a:pt x="1033462" y="2004568"/>
                    </a:cubicBezTo>
                    <a:cubicBezTo>
                      <a:pt x="1023350" y="2004568"/>
                      <a:pt x="1015142" y="1996360"/>
                      <a:pt x="1015142" y="1986248"/>
                    </a:cubicBezTo>
                    <a:close/>
                    <a:moveTo>
                      <a:pt x="1078357" y="1986248"/>
                    </a:moveTo>
                    <a:cubicBezTo>
                      <a:pt x="1078357" y="1975977"/>
                      <a:pt x="1086692" y="1967642"/>
                      <a:pt x="1096962" y="1967642"/>
                    </a:cubicBezTo>
                    <a:cubicBezTo>
                      <a:pt x="1107232" y="1967642"/>
                      <a:pt x="1115568" y="1975977"/>
                      <a:pt x="1115568" y="1986248"/>
                    </a:cubicBezTo>
                    <a:cubicBezTo>
                      <a:pt x="1115568" y="1996518"/>
                      <a:pt x="1107232" y="2004853"/>
                      <a:pt x="1096962" y="2004853"/>
                    </a:cubicBezTo>
                    <a:cubicBezTo>
                      <a:pt x="1086692" y="2004853"/>
                      <a:pt x="1078357" y="1996518"/>
                      <a:pt x="1078357" y="1986248"/>
                    </a:cubicBezTo>
                    <a:close/>
                    <a:moveTo>
                      <a:pt x="1141857" y="1986248"/>
                    </a:moveTo>
                    <a:cubicBezTo>
                      <a:pt x="1141857" y="1975977"/>
                      <a:pt x="1150192" y="1967642"/>
                      <a:pt x="1160462" y="1967642"/>
                    </a:cubicBezTo>
                    <a:cubicBezTo>
                      <a:pt x="1170732" y="1967642"/>
                      <a:pt x="1179068" y="1975977"/>
                      <a:pt x="1179068" y="1986248"/>
                    </a:cubicBezTo>
                    <a:cubicBezTo>
                      <a:pt x="1179068" y="1996518"/>
                      <a:pt x="1170732" y="2004853"/>
                      <a:pt x="1160462" y="2004853"/>
                    </a:cubicBezTo>
                    <a:cubicBezTo>
                      <a:pt x="1150192" y="2004853"/>
                      <a:pt x="1141857" y="1996518"/>
                      <a:pt x="1141857" y="1986248"/>
                    </a:cubicBezTo>
                    <a:close/>
                    <a:moveTo>
                      <a:pt x="1205357" y="1986248"/>
                    </a:moveTo>
                    <a:cubicBezTo>
                      <a:pt x="1205357" y="1975977"/>
                      <a:pt x="1213692" y="1967642"/>
                      <a:pt x="1223962" y="1967642"/>
                    </a:cubicBezTo>
                    <a:cubicBezTo>
                      <a:pt x="1234232" y="1967642"/>
                      <a:pt x="1242568" y="1975977"/>
                      <a:pt x="1242568" y="1986248"/>
                    </a:cubicBezTo>
                    <a:cubicBezTo>
                      <a:pt x="1242568" y="1996518"/>
                      <a:pt x="1234232" y="2004853"/>
                      <a:pt x="1223962" y="2004853"/>
                    </a:cubicBezTo>
                    <a:cubicBezTo>
                      <a:pt x="1213692" y="2004853"/>
                      <a:pt x="1205357" y="1996518"/>
                      <a:pt x="1205357" y="1986248"/>
                    </a:cubicBezTo>
                    <a:close/>
                    <a:moveTo>
                      <a:pt x="1268857" y="1986248"/>
                    </a:moveTo>
                    <a:cubicBezTo>
                      <a:pt x="1268857" y="1975977"/>
                      <a:pt x="1277192" y="1967642"/>
                      <a:pt x="1287462" y="1967642"/>
                    </a:cubicBezTo>
                    <a:cubicBezTo>
                      <a:pt x="1297732" y="1967642"/>
                      <a:pt x="1306068" y="1975977"/>
                      <a:pt x="1306068" y="1986248"/>
                    </a:cubicBezTo>
                    <a:cubicBezTo>
                      <a:pt x="1306068" y="1996518"/>
                      <a:pt x="1297732" y="2004853"/>
                      <a:pt x="1287462" y="2004853"/>
                    </a:cubicBezTo>
                    <a:cubicBezTo>
                      <a:pt x="1277192" y="2004853"/>
                      <a:pt x="1268857" y="1996518"/>
                      <a:pt x="1268857" y="1986248"/>
                    </a:cubicBezTo>
                    <a:close/>
                    <a:moveTo>
                      <a:pt x="1332357" y="1986248"/>
                    </a:moveTo>
                    <a:cubicBezTo>
                      <a:pt x="1332357" y="1975977"/>
                      <a:pt x="1340692" y="1967642"/>
                      <a:pt x="1350962" y="1967642"/>
                    </a:cubicBezTo>
                    <a:cubicBezTo>
                      <a:pt x="1361232" y="1967642"/>
                      <a:pt x="1369568" y="1975977"/>
                      <a:pt x="1369568" y="1986248"/>
                    </a:cubicBezTo>
                    <a:cubicBezTo>
                      <a:pt x="1369568" y="1996518"/>
                      <a:pt x="1361232" y="2004853"/>
                      <a:pt x="1350962" y="2004853"/>
                    </a:cubicBezTo>
                    <a:cubicBezTo>
                      <a:pt x="1340692" y="2004853"/>
                      <a:pt x="1332357" y="1996518"/>
                      <a:pt x="1332357" y="1986248"/>
                    </a:cubicBezTo>
                    <a:close/>
                    <a:moveTo>
                      <a:pt x="1395857" y="1986248"/>
                    </a:moveTo>
                    <a:cubicBezTo>
                      <a:pt x="1395857" y="1975977"/>
                      <a:pt x="1404192" y="1967642"/>
                      <a:pt x="1414462" y="1967642"/>
                    </a:cubicBezTo>
                    <a:cubicBezTo>
                      <a:pt x="1424732" y="1967642"/>
                      <a:pt x="1433068" y="1975977"/>
                      <a:pt x="1433068" y="1986248"/>
                    </a:cubicBezTo>
                    <a:cubicBezTo>
                      <a:pt x="1433068" y="1996518"/>
                      <a:pt x="1424732" y="2004853"/>
                      <a:pt x="1414462" y="2004853"/>
                    </a:cubicBezTo>
                    <a:cubicBezTo>
                      <a:pt x="1404192" y="2004853"/>
                      <a:pt x="1395857" y="1996518"/>
                      <a:pt x="1395857" y="1986248"/>
                    </a:cubicBezTo>
                    <a:close/>
                    <a:moveTo>
                      <a:pt x="1459357" y="1986248"/>
                    </a:moveTo>
                    <a:cubicBezTo>
                      <a:pt x="1459357" y="1975977"/>
                      <a:pt x="1467692" y="1967642"/>
                      <a:pt x="1477962" y="1967642"/>
                    </a:cubicBezTo>
                    <a:cubicBezTo>
                      <a:pt x="1488232" y="1967642"/>
                      <a:pt x="1496568" y="1975977"/>
                      <a:pt x="1496568" y="1986248"/>
                    </a:cubicBezTo>
                    <a:cubicBezTo>
                      <a:pt x="1496568" y="1996518"/>
                      <a:pt x="1488232" y="2004853"/>
                      <a:pt x="1477962" y="2004853"/>
                    </a:cubicBezTo>
                    <a:cubicBezTo>
                      <a:pt x="1467692" y="2004853"/>
                      <a:pt x="1459357" y="1996518"/>
                      <a:pt x="1459357" y="1986248"/>
                    </a:cubicBezTo>
                    <a:close/>
                    <a:moveTo>
                      <a:pt x="1522571" y="1986248"/>
                    </a:moveTo>
                    <a:cubicBezTo>
                      <a:pt x="1522571" y="1975820"/>
                      <a:pt x="1531034" y="1967357"/>
                      <a:pt x="1541462" y="1967357"/>
                    </a:cubicBezTo>
                    <a:cubicBezTo>
                      <a:pt x="1551890" y="1967357"/>
                      <a:pt x="1560353" y="1975820"/>
                      <a:pt x="1560353" y="1986248"/>
                    </a:cubicBezTo>
                    <a:cubicBezTo>
                      <a:pt x="1560353" y="1996676"/>
                      <a:pt x="1551890" y="2005139"/>
                      <a:pt x="1541462" y="2005139"/>
                    </a:cubicBezTo>
                    <a:cubicBezTo>
                      <a:pt x="1531034" y="2005139"/>
                      <a:pt x="1522571" y="1996676"/>
                      <a:pt x="1522571" y="1986248"/>
                    </a:cubicBezTo>
                    <a:close/>
                    <a:moveTo>
                      <a:pt x="1586071" y="1986248"/>
                    </a:moveTo>
                    <a:cubicBezTo>
                      <a:pt x="1586071" y="1975820"/>
                      <a:pt x="1594534" y="1967357"/>
                      <a:pt x="1604962" y="1967357"/>
                    </a:cubicBezTo>
                    <a:cubicBezTo>
                      <a:pt x="1615390" y="1967357"/>
                      <a:pt x="1623853" y="1975820"/>
                      <a:pt x="1623853" y="1986248"/>
                    </a:cubicBezTo>
                    <a:cubicBezTo>
                      <a:pt x="1623853" y="1996676"/>
                      <a:pt x="1615390" y="2005139"/>
                      <a:pt x="1604962" y="2005139"/>
                    </a:cubicBezTo>
                    <a:cubicBezTo>
                      <a:pt x="1594534" y="2005139"/>
                      <a:pt x="1586071" y="1996676"/>
                      <a:pt x="1586071" y="1986248"/>
                    </a:cubicBezTo>
                    <a:close/>
                    <a:moveTo>
                      <a:pt x="1649571" y="1986248"/>
                    </a:moveTo>
                    <a:cubicBezTo>
                      <a:pt x="1649571" y="1975820"/>
                      <a:pt x="1658034" y="1967357"/>
                      <a:pt x="1668462" y="1967357"/>
                    </a:cubicBezTo>
                    <a:cubicBezTo>
                      <a:pt x="1678890" y="1967357"/>
                      <a:pt x="1687353" y="1975820"/>
                      <a:pt x="1687353" y="1986248"/>
                    </a:cubicBezTo>
                    <a:cubicBezTo>
                      <a:pt x="1687353" y="1996676"/>
                      <a:pt x="1678890" y="2005139"/>
                      <a:pt x="1668462" y="2005139"/>
                    </a:cubicBezTo>
                    <a:cubicBezTo>
                      <a:pt x="1658034" y="2005139"/>
                      <a:pt x="1649571" y="1996676"/>
                      <a:pt x="1649571" y="1986248"/>
                    </a:cubicBezTo>
                    <a:close/>
                    <a:moveTo>
                      <a:pt x="1713071" y="1986248"/>
                    </a:moveTo>
                    <a:cubicBezTo>
                      <a:pt x="1713071" y="1975820"/>
                      <a:pt x="1721534" y="1967357"/>
                      <a:pt x="1731962" y="1967357"/>
                    </a:cubicBezTo>
                    <a:cubicBezTo>
                      <a:pt x="1742390" y="1967357"/>
                      <a:pt x="1750853" y="1975820"/>
                      <a:pt x="1750853" y="1986248"/>
                    </a:cubicBezTo>
                    <a:cubicBezTo>
                      <a:pt x="1750853" y="1996676"/>
                      <a:pt x="1742390" y="2005139"/>
                      <a:pt x="1731962" y="2005139"/>
                    </a:cubicBezTo>
                    <a:cubicBezTo>
                      <a:pt x="1721534" y="2005139"/>
                      <a:pt x="1713071" y="1996676"/>
                      <a:pt x="1713071" y="1986248"/>
                    </a:cubicBezTo>
                    <a:close/>
                    <a:moveTo>
                      <a:pt x="1778285" y="1986248"/>
                    </a:moveTo>
                    <a:cubicBezTo>
                      <a:pt x="1778285" y="1976766"/>
                      <a:pt x="1785980" y="1969071"/>
                      <a:pt x="1795462" y="1969071"/>
                    </a:cubicBezTo>
                    <a:cubicBezTo>
                      <a:pt x="1804944" y="1969071"/>
                      <a:pt x="1812639" y="1976766"/>
                      <a:pt x="1812639" y="1986248"/>
                    </a:cubicBezTo>
                    <a:cubicBezTo>
                      <a:pt x="1812639" y="1995729"/>
                      <a:pt x="1804944" y="2003425"/>
                      <a:pt x="1795462" y="2003425"/>
                    </a:cubicBezTo>
                    <a:cubicBezTo>
                      <a:pt x="1785980" y="2003425"/>
                      <a:pt x="1778285" y="1995729"/>
                      <a:pt x="1778285" y="1986248"/>
                    </a:cubicBezTo>
                    <a:close/>
                    <a:moveTo>
                      <a:pt x="1841785" y="1986248"/>
                    </a:moveTo>
                    <a:cubicBezTo>
                      <a:pt x="1841785" y="1976766"/>
                      <a:pt x="1849480" y="1969071"/>
                      <a:pt x="1858962" y="1969071"/>
                    </a:cubicBezTo>
                    <a:cubicBezTo>
                      <a:pt x="1868444" y="1969071"/>
                      <a:pt x="1876139" y="1976766"/>
                      <a:pt x="1876139" y="1986248"/>
                    </a:cubicBezTo>
                    <a:cubicBezTo>
                      <a:pt x="1876139" y="1995729"/>
                      <a:pt x="1868444" y="2003425"/>
                      <a:pt x="1858962" y="2003425"/>
                    </a:cubicBezTo>
                    <a:cubicBezTo>
                      <a:pt x="1849480" y="2003425"/>
                      <a:pt x="1841785" y="1995729"/>
                      <a:pt x="1841785" y="1986248"/>
                    </a:cubicBezTo>
                    <a:close/>
                    <a:moveTo>
                      <a:pt x="1905285" y="1986248"/>
                    </a:moveTo>
                    <a:cubicBezTo>
                      <a:pt x="1905285" y="1976766"/>
                      <a:pt x="1912980" y="1969071"/>
                      <a:pt x="1922462" y="1969071"/>
                    </a:cubicBezTo>
                    <a:cubicBezTo>
                      <a:pt x="1931944" y="1969071"/>
                      <a:pt x="1939639" y="1976766"/>
                      <a:pt x="1939639" y="1986248"/>
                    </a:cubicBezTo>
                    <a:cubicBezTo>
                      <a:pt x="1939639" y="1995729"/>
                      <a:pt x="1931944" y="2003425"/>
                      <a:pt x="1922462" y="2003425"/>
                    </a:cubicBezTo>
                    <a:cubicBezTo>
                      <a:pt x="1912980" y="2003425"/>
                      <a:pt x="1905285" y="1995729"/>
                      <a:pt x="1905285" y="1986248"/>
                    </a:cubicBezTo>
                    <a:close/>
                    <a:moveTo>
                      <a:pt x="1968785" y="1986248"/>
                    </a:moveTo>
                    <a:cubicBezTo>
                      <a:pt x="1968785" y="1976766"/>
                      <a:pt x="1976480" y="1969071"/>
                      <a:pt x="1985962" y="1969071"/>
                    </a:cubicBezTo>
                    <a:cubicBezTo>
                      <a:pt x="1995444" y="1969071"/>
                      <a:pt x="2003139" y="1976766"/>
                      <a:pt x="2003139" y="1986248"/>
                    </a:cubicBezTo>
                    <a:cubicBezTo>
                      <a:pt x="2003139" y="1995729"/>
                      <a:pt x="1995444" y="2003425"/>
                      <a:pt x="1985962" y="2003425"/>
                    </a:cubicBezTo>
                    <a:cubicBezTo>
                      <a:pt x="1976480" y="2003425"/>
                      <a:pt x="1968785" y="1995729"/>
                      <a:pt x="1968785" y="1986248"/>
                    </a:cubicBezTo>
                    <a:close/>
                    <a:moveTo>
                      <a:pt x="2032000" y="1986248"/>
                    </a:moveTo>
                    <a:cubicBezTo>
                      <a:pt x="2032000" y="1976608"/>
                      <a:pt x="2039823" y="1968785"/>
                      <a:pt x="2049462" y="1968785"/>
                    </a:cubicBezTo>
                    <a:cubicBezTo>
                      <a:pt x="2059101" y="1968785"/>
                      <a:pt x="2066925" y="1976608"/>
                      <a:pt x="2066925" y="1986248"/>
                    </a:cubicBezTo>
                    <a:cubicBezTo>
                      <a:pt x="2066925" y="1995887"/>
                      <a:pt x="2059101" y="2003710"/>
                      <a:pt x="2049462" y="2003710"/>
                    </a:cubicBezTo>
                    <a:cubicBezTo>
                      <a:pt x="2039823" y="2003710"/>
                      <a:pt x="2032000" y="1995887"/>
                      <a:pt x="2032000" y="1986248"/>
                    </a:cubicBezTo>
                    <a:close/>
                    <a:moveTo>
                      <a:pt x="2095500" y="1986248"/>
                    </a:moveTo>
                    <a:cubicBezTo>
                      <a:pt x="2095500" y="1976608"/>
                      <a:pt x="2103323" y="1968785"/>
                      <a:pt x="2112962" y="1968785"/>
                    </a:cubicBezTo>
                    <a:cubicBezTo>
                      <a:pt x="2122601" y="1968785"/>
                      <a:pt x="2130425" y="1976608"/>
                      <a:pt x="2130425" y="1986248"/>
                    </a:cubicBezTo>
                    <a:cubicBezTo>
                      <a:pt x="2130425" y="1995887"/>
                      <a:pt x="2122601" y="2003710"/>
                      <a:pt x="2112962" y="2003710"/>
                    </a:cubicBezTo>
                    <a:cubicBezTo>
                      <a:pt x="2103323" y="2003710"/>
                      <a:pt x="2095500" y="1995887"/>
                      <a:pt x="2095500" y="1986248"/>
                    </a:cubicBezTo>
                    <a:close/>
                    <a:moveTo>
                      <a:pt x="2159000" y="1986248"/>
                    </a:moveTo>
                    <a:cubicBezTo>
                      <a:pt x="2159000" y="1976608"/>
                      <a:pt x="2166823" y="1968785"/>
                      <a:pt x="2176462" y="1968785"/>
                    </a:cubicBezTo>
                    <a:cubicBezTo>
                      <a:pt x="2186101" y="1968785"/>
                      <a:pt x="2193925" y="1976608"/>
                      <a:pt x="2193925" y="1986248"/>
                    </a:cubicBezTo>
                    <a:cubicBezTo>
                      <a:pt x="2193925" y="1995887"/>
                      <a:pt x="2186101" y="2003710"/>
                      <a:pt x="2176462" y="2003710"/>
                    </a:cubicBezTo>
                    <a:cubicBezTo>
                      <a:pt x="2166823" y="2003710"/>
                      <a:pt x="2159000" y="1995887"/>
                      <a:pt x="2159000" y="1986248"/>
                    </a:cubicBezTo>
                    <a:close/>
                    <a:moveTo>
                      <a:pt x="317500" y="2049748"/>
                    </a:moveTo>
                    <a:cubicBezTo>
                      <a:pt x="317500" y="2040108"/>
                      <a:pt x="325323" y="2032285"/>
                      <a:pt x="334962" y="2032285"/>
                    </a:cubicBezTo>
                    <a:cubicBezTo>
                      <a:pt x="344601" y="2032285"/>
                      <a:pt x="352425" y="2040108"/>
                      <a:pt x="352425" y="2049748"/>
                    </a:cubicBezTo>
                    <a:cubicBezTo>
                      <a:pt x="352425" y="2059387"/>
                      <a:pt x="344601" y="2067210"/>
                      <a:pt x="334962" y="2067210"/>
                    </a:cubicBezTo>
                    <a:cubicBezTo>
                      <a:pt x="325323" y="2067210"/>
                      <a:pt x="317500" y="2059387"/>
                      <a:pt x="317500" y="2049748"/>
                    </a:cubicBezTo>
                    <a:close/>
                    <a:moveTo>
                      <a:pt x="381000" y="2049748"/>
                    </a:moveTo>
                    <a:cubicBezTo>
                      <a:pt x="381000" y="2040108"/>
                      <a:pt x="388823" y="2032285"/>
                      <a:pt x="398462" y="2032285"/>
                    </a:cubicBezTo>
                    <a:cubicBezTo>
                      <a:pt x="408101" y="2032285"/>
                      <a:pt x="415925" y="2040108"/>
                      <a:pt x="415925" y="2049748"/>
                    </a:cubicBezTo>
                    <a:cubicBezTo>
                      <a:pt x="415925" y="2059387"/>
                      <a:pt x="408101" y="2067210"/>
                      <a:pt x="398462" y="2067210"/>
                    </a:cubicBezTo>
                    <a:cubicBezTo>
                      <a:pt x="388823" y="2067210"/>
                      <a:pt x="381000" y="2059387"/>
                      <a:pt x="381000" y="2049748"/>
                    </a:cubicBezTo>
                    <a:close/>
                    <a:moveTo>
                      <a:pt x="444785" y="2049748"/>
                    </a:moveTo>
                    <a:cubicBezTo>
                      <a:pt x="444785" y="2040266"/>
                      <a:pt x="452480" y="2032571"/>
                      <a:pt x="461962" y="2032571"/>
                    </a:cubicBezTo>
                    <a:cubicBezTo>
                      <a:pt x="471444" y="2032571"/>
                      <a:pt x="479139" y="2040266"/>
                      <a:pt x="479139" y="2049748"/>
                    </a:cubicBezTo>
                    <a:cubicBezTo>
                      <a:pt x="479139" y="2059229"/>
                      <a:pt x="471444" y="2066925"/>
                      <a:pt x="461962" y="2066925"/>
                    </a:cubicBezTo>
                    <a:cubicBezTo>
                      <a:pt x="452480" y="2066925"/>
                      <a:pt x="444785" y="2059229"/>
                      <a:pt x="444785" y="2049748"/>
                    </a:cubicBezTo>
                    <a:close/>
                    <a:moveTo>
                      <a:pt x="508285" y="2049748"/>
                    </a:moveTo>
                    <a:cubicBezTo>
                      <a:pt x="508285" y="2040266"/>
                      <a:pt x="515980" y="2032571"/>
                      <a:pt x="525462" y="2032571"/>
                    </a:cubicBezTo>
                    <a:cubicBezTo>
                      <a:pt x="534944" y="2032571"/>
                      <a:pt x="542639" y="2040266"/>
                      <a:pt x="542639" y="2049748"/>
                    </a:cubicBezTo>
                    <a:cubicBezTo>
                      <a:pt x="542639" y="2059229"/>
                      <a:pt x="534944" y="2066925"/>
                      <a:pt x="525462" y="2066925"/>
                    </a:cubicBezTo>
                    <a:cubicBezTo>
                      <a:pt x="515980" y="2066925"/>
                      <a:pt x="508285" y="2059229"/>
                      <a:pt x="508285" y="2049748"/>
                    </a:cubicBezTo>
                    <a:close/>
                    <a:moveTo>
                      <a:pt x="570642" y="2049748"/>
                    </a:moveTo>
                    <a:cubicBezTo>
                      <a:pt x="570642" y="2039635"/>
                      <a:pt x="578850" y="2031428"/>
                      <a:pt x="588962" y="2031428"/>
                    </a:cubicBezTo>
                    <a:cubicBezTo>
                      <a:pt x="599075" y="2031428"/>
                      <a:pt x="607282" y="2039635"/>
                      <a:pt x="607282" y="2049748"/>
                    </a:cubicBezTo>
                    <a:cubicBezTo>
                      <a:pt x="607282" y="2059860"/>
                      <a:pt x="599075" y="2068068"/>
                      <a:pt x="588962" y="2068068"/>
                    </a:cubicBezTo>
                    <a:cubicBezTo>
                      <a:pt x="578850" y="2068068"/>
                      <a:pt x="570642" y="2059860"/>
                      <a:pt x="570642" y="2049748"/>
                    </a:cubicBezTo>
                    <a:close/>
                    <a:moveTo>
                      <a:pt x="634142" y="2049748"/>
                    </a:moveTo>
                    <a:cubicBezTo>
                      <a:pt x="634142" y="2039635"/>
                      <a:pt x="642350" y="2031428"/>
                      <a:pt x="652462" y="2031428"/>
                    </a:cubicBezTo>
                    <a:cubicBezTo>
                      <a:pt x="662574" y="2031428"/>
                      <a:pt x="670782" y="2039635"/>
                      <a:pt x="670782" y="2049748"/>
                    </a:cubicBezTo>
                    <a:cubicBezTo>
                      <a:pt x="670782" y="2059860"/>
                      <a:pt x="662574" y="2068068"/>
                      <a:pt x="652462" y="2068068"/>
                    </a:cubicBezTo>
                    <a:cubicBezTo>
                      <a:pt x="642350" y="2068068"/>
                      <a:pt x="634142" y="2059860"/>
                      <a:pt x="634142" y="2049748"/>
                    </a:cubicBezTo>
                    <a:close/>
                    <a:moveTo>
                      <a:pt x="697642" y="2049748"/>
                    </a:moveTo>
                    <a:cubicBezTo>
                      <a:pt x="697642" y="2039635"/>
                      <a:pt x="705850" y="2031428"/>
                      <a:pt x="715962" y="2031428"/>
                    </a:cubicBezTo>
                    <a:cubicBezTo>
                      <a:pt x="726074" y="2031428"/>
                      <a:pt x="734282" y="2039635"/>
                      <a:pt x="734282" y="2049748"/>
                    </a:cubicBezTo>
                    <a:cubicBezTo>
                      <a:pt x="734282" y="2059860"/>
                      <a:pt x="726074" y="2068068"/>
                      <a:pt x="715962" y="2068068"/>
                    </a:cubicBezTo>
                    <a:cubicBezTo>
                      <a:pt x="705850" y="2068068"/>
                      <a:pt x="697642" y="2059860"/>
                      <a:pt x="697642" y="2049748"/>
                    </a:cubicBezTo>
                    <a:close/>
                    <a:moveTo>
                      <a:pt x="761142" y="2049748"/>
                    </a:moveTo>
                    <a:cubicBezTo>
                      <a:pt x="761142" y="2039635"/>
                      <a:pt x="769350" y="2031428"/>
                      <a:pt x="779462" y="2031428"/>
                    </a:cubicBezTo>
                    <a:cubicBezTo>
                      <a:pt x="789574" y="2031428"/>
                      <a:pt x="797782" y="2039635"/>
                      <a:pt x="797782" y="2049748"/>
                    </a:cubicBezTo>
                    <a:cubicBezTo>
                      <a:pt x="797782" y="2059860"/>
                      <a:pt x="789574" y="2068068"/>
                      <a:pt x="779462" y="2068068"/>
                    </a:cubicBezTo>
                    <a:cubicBezTo>
                      <a:pt x="769350" y="2068068"/>
                      <a:pt x="761142" y="2059860"/>
                      <a:pt x="761142" y="2049748"/>
                    </a:cubicBezTo>
                    <a:close/>
                    <a:moveTo>
                      <a:pt x="824642" y="2049748"/>
                    </a:moveTo>
                    <a:cubicBezTo>
                      <a:pt x="824642" y="2039635"/>
                      <a:pt x="832850" y="2031428"/>
                      <a:pt x="842962" y="2031428"/>
                    </a:cubicBezTo>
                    <a:cubicBezTo>
                      <a:pt x="853074" y="2031428"/>
                      <a:pt x="861282" y="2039635"/>
                      <a:pt x="861282" y="2049748"/>
                    </a:cubicBezTo>
                    <a:cubicBezTo>
                      <a:pt x="861282" y="2059860"/>
                      <a:pt x="853074" y="2068068"/>
                      <a:pt x="842962" y="2068068"/>
                    </a:cubicBezTo>
                    <a:cubicBezTo>
                      <a:pt x="832850" y="2068068"/>
                      <a:pt x="824642" y="2059860"/>
                      <a:pt x="824642" y="2049748"/>
                    </a:cubicBezTo>
                    <a:close/>
                    <a:moveTo>
                      <a:pt x="888142" y="2049748"/>
                    </a:moveTo>
                    <a:cubicBezTo>
                      <a:pt x="888142" y="2039635"/>
                      <a:pt x="896350" y="2031428"/>
                      <a:pt x="906462" y="2031428"/>
                    </a:cubicBezTo>
                    <a:cubicBezTo>
                      <a:pt x="916574" y="2031428"/>
                      <a:pt x="924782" y="2039635"/>
                      <a:pt x="924782" y="2049748"/>
                    </a:cubicBezTo>
                    <a:cubicBezTo>
                      <a:pt x="924782" y="2059860"/>
                      <a:pt x="916574" y="2068068"/>
                      <a:pt x="906462" y="2068068"/>
                    </a:cubicBezTo>
                    <a:cubicBezTo>
                      <a:pt x="896350" y="2068068"/>
                      <a:pt x="888142" y="2059860"/>
                      <a:pt x="888142" y="2049748"/>
                    </a:cubicBezTo>
                    <a:close/>
                    <a:moveTo>
                      <a:pt x="951357" y="2049748"/>
                    </a:moveTo>
                    <a:cubicBezTo>
                      <a:pt x="951357" y="2039477"/>
                      <a:pt x="959692" y="2031142"/>
                      <a:pt x="969962" y="2031142"/>
                    </a:cubicBezTo>
                    <a:cubicBezTo>
                      <a:pt x="980232" y="2031142"/>
                      <a:pt x="988567" y="2039477"/>
                      <a:pt x="988567" y="2049748"/>
                    </a:cubicBezTo>
                    <a:cubicBezTo>
                      <a:pt x="988567" y="2060018"/>
                      <a:pt x="980232" y="2068353"/>
                      <a:pt x="969962" y="2068353"/>
                    </a:cubicBezTo>
                    <a:cubicBezTo>
                      <a:pt x="959692" y="2068353"/>
                      <a:pt x="951357" y="2060018"/>
                      <a:pt x="951357" y="2049748"/>
                    </a:cubicBezTo>
                    <a:close/>
                    <a:moveTo>
                      <a:pt x="1014857" y="2049748"/>
                    </a:moveTo>
                    <a:cubicBezTo>
                      <a:pt x="1014857" y="2039477"/>
                      <a:pt x="1023192" y="2031142"/>
                      <a:pt x="1033462" y="2031142"/>
                    </a:cubicBezTo>
                    <a:cubicBezTo>
                      <a:pt x="1043732" y="2031142"/>
                      <a:pt x="1052068" y="2039477"/>
                      <a:pt x="1052068" y="2049748"/>
                    </a:cubicBezTo>
                    <a:cubicBezTo>
                      <a:pt x="1052068" y="2060018"/>
                      <a:pt x="1043732" y="2068353"/>
                      <a:pt x="1033462" y="2068353"/>
                    </a:cubicBezTo>
                    <a:cubicBezTo>
                      <a:pt x="1023192" y="2068353"/>
                      <a:pt x="1014857" y="2060018"/>
                      <a:pt x="1014857" y="2049748"/>
                    </a:cubicBezTo>
                    <a:close/>
                    <a:moveTo>
                      <a:pt x="1078357" y="2049748"/>
                    </a:moveTo>
                    <a:cubicBezTo>
                      <a:pt x="1078357" y="2039477"/>
                      <a:pt x="1086692" y="2031142"/>
                      <a:pt x="1096962" y="2031142"/>
                    </a:cubicBezTo>
                    <a:cubicBezTo>
                      <a:pt x="1107232" y="2031142"/>
                      <a:pt x="1115568" y="2039477"/>
                      <a:pt x="1115568" y="2049748"/>
                    </a:cubicBezTo>
                    <a:cubicBezTo>
                      <a:pt x="1115568" y="2060018"/>
                      <a:pt x="1107232" y="2068353"/>
                      <a:pt x="1096962" y="2068353"/>
                    </a:cubicBezTo>
                    <a:cubicBezTo>
                      <a:pt x="1086692" y="2068353"/>
                      <a:pt x="1078357" y="2060018"/>
                      <a:pt x="1078357" y="2049748"/>
                    </a:cubicBezTo>
                    <a:close/>
                    <a:moveTo>
                      <a:pt x="1141857" y="2049748"/>
                    </a:moveTo>
                    <a:cubicBezTo>
                      <a:pt x="1141857" y="2039477"/>
                      <a:pt x="1150192" y="2031142"/>
                      <a:pt x="1160462" y="2031142"/>
                    </a:cubicBezTo>
                    <a:cubicBezTo>
                      <a:pt x="1170732" y="2031142"/>
                      <a:pt x="1179068" y="2039477"/>
                      <a:pt x="1179068" y="2049748"/>
                    </a:cubicBezTo>
                    <a:cubicBezTo>
                      <a:pt x="1179068" y="2060018"/>
                      <a:pt x="1170732" y="2068353"/>
                      <a:pt x="1160462" y="2068353"/>
                    </a:cubicBezTo>
                    <a:cubicBezTo>
                      <a:pt x="1150192" y="2068353"/>
                      <a:pt x="1141857" y="2060018"/>
                      <a:pt x="1141857" y="2049748"/>
                    </a:cubicBezTo>
                    <a:close/>
                    <a:moveTo>
                      <a:pt x="1205357" y="2049748"/>
                    </a:moveTo>
                    <a:cubicBezTo>
                      <a:pt x="1205357" y="2039477"/>
                      <a:pt x="1213692" y="2031142"/>
                      <a:pt x="1223962" y="2031142"/>
                    </a:cubicBezTo>
                    <a:cubicBezTo>
                      <a:pt x="1234232" y="2031142"/>
                      <a:pt x="1242568" y="2039477"/>
                      <a:pt x="1242568" y="2049748"/>
                    </a:cubicBezTo>
                    <a:cubicBezTo>
                      <a:pt x="1242568" y="2060018"/>
                      <a:pt x="1234232" y="2068353"/>
                      <a:pt x="1223962" y="2068353"/>
                    </a:cubicBezTo>
                    <a:cubicBezTo>
                      <a:pt x="1213692" y="2068353"/>
                      <a:pt x="1205357" y="2060018"/>
                      <a:pt x="1205357" y="2049748"/>
                    </a:cubicBezTo>
                    <a:close/>
                    <a:moveTo>
                      <a:pt x="1268857" y="2049748"/>
                    </a:moveTo>
                    <a:cubicBezTo>
                      <a:pt x="1268857" y="2039477"/>
                      <a:pt x="1277192" y="2031142"/>
                      <a:pt x="1287462" y="2031142"/>
                    </a:cubicBezTo>
                    <a:cubicBezTo>
                      <a:pt x="1297732" y="2031142"/>
                      <a:pt x="1306068" y="2039477"/>
                      <a:pt x="1306068" y="2049748"/>
                    </a:cubicBezTo>
                    <a:cubicBezTo>
                      <a:pt x="1306068" y="2060018"/>
                      <a:pt x="1297732" y="2068353"/>
                      <a:pt x="1287462" y="2068353"/>
                    </a:cubicBezTo>
                    <a:cubicBezTo>
                      <a:pt x="1277192" y="2068353"/>
                      <a:pt x="1268857" y="2060018"/>
                      <a:pt x="1268857" y="2049748"/>
                    </a:cubicBezTo>
                    <a:close/>
                    <a:moveTo>
                      <a:pt x="1332357" y="2049748"/>
                    </a:moveTo>
                    <a:cubicBezTo>
                      <a:pt x="1332357" y="2039477"/>
                      <a:pt x="1340692" y="2031142"/>
                      <a:pt x="1350962" y="2031142"/>
                    </a:cubicBezTo>
                    <a:cubicBezTo>
                      <a:pt x="1361232" y="2031142"/>
                      <a:pt x="1369568" y="2039477"/>
                      <a:pt x="1369568" y="2049748"/>
                    </a:cubicBezTo>
                    <a:cubicBezTo>
                      <a:pt x="1369568" y="2060018"/>
                      <a:pt x="1361232" y="2068353"/>
                      <a:pt x="1350962" y="2068353"/>
                    </a:cubicBezTo>
                    <a:cubicBezTo>
                      <a:pt x="1340692" y="2068353"/>
                      <a:pt x="1332357" y="2060018"/>
                      <a:pt x="1332357" y="2049748"/>
                    </a:cubicBezTo>
                    <a:close/>
                    <a:moveTo>
                      <a:pt x="1395857" y="2049748"/>
                    </a:moveTo>
                    <a:cubicBezTo>
                      <a:pt x="1395857" y="2039477"/>
                      <a:pt x="1404192" y="2031142"/>
                      <a:pt x="1414462" y="2031142"/>
                    </a:cubicBezTo>
                    <a:cubicBezTo>
                      <a:pt x="1424732" y="2031142"/>
                      <a:pt x="1433068" y="2039477"/>
                      <a:pt x="1433068" y="2049748"/>
                    </a:cubicBezTo>
                    <a:cubicBezTo>
                      <a:pt x="1433068" y="2060018"/>
                      <a:pt x="1424732" y="2068353"/>
                      <a:pt x="1414462" y="2068353"/>
                    </a:cubicBezTo>
                    <a:cubicBezTo>
                      <a:pt x="1404192" y="2068353"/>
                      <a:pt x="1395857" y="2060018"/>
                      <a:pt x="1395857" y="2049748"/>
                    </a:cubicBezTo>
                    <a:close/>
                    <a:moveTo>
                      <a:pt x="1459071" y="2049748"/>
                    </a:moveTo>
                    <a:cubicBezTo>
                      <a:pt x="1459071" y="2039320"/>
                      <a:pt x="1467534" y="2030857"/>
                      <a:pt x="1477962" y="2030857"/>
                    </a:cubicBezTo>
                    <a:cubicBezTo>
                      <a:pt x="1488390" y="2030857"/>
                      <a:pt x="1496853" y="2039320"/>
                      <a:pt x="1496853" y="2049748"/>
                    </a:cubicBezTo>
                    <a:cubicBezTo>
                      <a:pt x="1496853" y="2060176"/>
                      <a:pt x="1488390" y="2068639"/>
                      <a:pt x="1477962" y="2068639"/>
                    </a:cubicBezTo>
                    <a:cubicBezTo>
                      <a:pt x="1467534" y="2068639"/>
                      <a:pt x="1459071" y="2060176"/>
                      <a:pt x="1459071" y="2049748"/>
                    </a:cubicBezTo>
                    <a:close/>
                    <a:moveTo>
                      <a:pt x="1522571" y="2049748"/>
                    </a:moveTo>
                    <a:cubicBezTo>
                      <a:pt x="1522571" y="2039320"/>
                      <a:pt x="1531034" y="2030857"/>
                      <a:pt x="1541462" y="2030857"/>
                    </a:cubicBezTo>
                    <a:cubicBezTo>
                      <a:pt x="1551890" y="2030857"/>
                      <a:pt x="1560353" y="2039320"/>
                      <a:pt x="1560353" y="2049748"/>
                    </a:cubicBezTo>
                    <a:cubicBezTo>
                      <a:pt x="1560353" y="2060176"/>
                      <a:pt x="1551890" y="2068639"/>
                      <a:pt x="1541462" y="2068639"/>
                    </a:cubicBezTo>
                    <a:cubicBezTo>
                      <a:pt x="1531034" y="2068639"/>
                      <a:pt x="1522571" y="2060176"/>
                      <a:pt x="1522571" y="2049748"/>
                    </a:cubicBezTo>
                    <a:close/>
                    <a:moveTo>
                      <a:pt x="1586071" y="2049748"/>
                    </a:moveTo>
                    <a:cubicBezTo>
                      <a:pt x="1586071" y="2039320"/>
                      <a:pt x="1594534" y="2030857"/>
                      <a:pt x="1604962" y="2030857"/>
                    </a:cubicBezTo>
                    <a:cubicBezTo>
                      <a:pt x="1615390" y="2030857"/>
                      <a:pt x="1623853" y="2039320"/>
                      <a:pt x="1623853" y="2049748"/>
                    </a:cubicBezTo>
                    <a:cubicBezTo>
                      <a:pt x="1623853" y="2060176"/>
                      <a:pt x="1615390" y="2068639"/>
                      <a:pt x="1604962" y="2068639"/>
                    </a:cubicBezTo>
                    <a:cubicBezTo>
                      <a:pt x="1594534" y="2068639"/>
                      <a:pt x="1586071" y="2060176"/>
                      <a:pt x="1586071" y="2049748"/>
                    </a:cubicBezTo>
                    <a:close/>
                    <a:moveTo>
                      <a:pt x="1650142" y="2049748"/>
                    </a:moveTo>
                    <a:cubicBezTo>
                      <a:pt x="1650142" y="2039635"/>
                      <a:pt x="1658350" y="2031428"/>
                      <a:pt x="1668462" y="2031428"/>
                    </a:cubicBezTo>
                    <a:cubicBezTo>
                      <a:pt x="1678575" y="2031428"/>
                      <a:pt x="1686782" y="2039635"/>
                      <a:pt x="1686782" y="2049748"/>
                    </a:cubicBezTo>
                    <a:cubicBezTo>
                      <a:pt x="1686782" y="2059860"/>
                      <a:pt x="1678575" y="2068068"/>
                      <a:pt x="1668462" y="2068068"/>
                    </a:cubicBezTo>
                    <a:cubicBezTo>
                      <a:pt x="1658350" y="2068068"/>
                      <a:pt x="1650142" y="2059860"/>
                      <a:pt x="1650142" y="2049748"/>
                    </a:cubicBezTo>
                    <a:close/>
                    <a:moveTo>
                      <a:pt x="1714785" y="2049748"/>
                    </a:moveTo>
                    <a:cubicBezTo>
                      <a:pt x="1714785" y="2040266"/>
                      <a:pt x="1722480" y="2032571"/>
                      <a:pt x="1731962" y="2032571"/>
                    </a:cubicBezTo>
                    <a:cubicBezTo>
                      <a:pt x="1741444" y="2032571"/>
                      <a:pt x="1749139" y="2040266"/>
                      <a:pt x="1749139" y="2049748"/>
                    </a:cubicBezTo>
                    <a:cubicBezTo>
                      <a:pt x="1749139" y="2059229"/>
                      <a:pt x="1741444" y="2066925"/>
                      <a:pt x="1731962" y="2066925"/>
                    </a:cubicBezTo>
                    <a:cubicBezTo>
                      <a:pt x="1722480" y="2066925"/>
                      <a:pt x="1714785" y="2059229"/>
                      <a:pt x="1714785" y="2049748"/>
                    </a:cubicBezTo>
                    <a:close/>
                    <a:moveTo>
                      <a:pt x="1778285" y="2049748"/>
                    </a:moveTo>
                    <a:cubicBezTo>
                      <a:pt x="1778285" y="2040266"/>
                      <a:pt x="1785980" y="2032571"/>
                      <a:pt x="1795462" y="2032571"/>
                    </a:cubicBezTo>
                    <a:cubicBezTo>
                      <a:pt x="1804944" y="2032571"/>
                      <a:pt x="1812639" y="2040266"/>
                      <a:pt x="1812639" y="2049748"/>
                    </a:cubicBezTo>
                    <a:cubicBezTo>
                      <a:pt x="1812639" y="2059229"/>
                      <a:pt x="1804944" y="2066925"/>
                      <a:pt x="1795462" y="2066925"/>
                    </a:cubicBezTo>
                    <a:cubicBezTo>
                      <a:pt x="1785980" y="2066925"/>
                      <a:pt x="1778285" y="2059229"/>
                      <a:pt x="1778285" y="2049748"/>
                    </a:cubicBezTo>
                    <a:close/>
                    <a:moveTo>
                      <a:pt x="1841785" y="2049748"/>
                    </a:moveTo>
                    <a:cubicBezTo>
                      <a:pt x="1841785" y="2040266"/>
                      <a:pt x="1849480" y="2032571"/>
                      <a:pt x="1858962" y="2032571"/>
                    </a:cubicBezTo>
                    <a:cubicBezTo>
                      <a:pt x="1868444" y="2032571"/>
                      <a:pt x="1876139" y="2040266"/>
                      <a:pt x="1876139" y="2049748"/>
                    </a:cubicBezTo>
                    <a:cubicBezTo>
                      <a:pt x="1876139" y="2059229"/>
                      <a:pt x="1868444" y="2066925"/>
                      <a:pt x="1858962" y="2066925"/>
                    </a:cubicBezTo>
                    <a:cubicBezTo>
                      <a:pt x="1849480" y="2066925"/>
                      <a:pt x="1841785" y="2059229"/>
                      <a:pt x="1841785" y="2049748"/>
                    </a:cubicBezTo>
                    <a:close/>
                    <a:moveTo>
                      <a:pt x="1905285" y="2049748"/>
                    </a:moveTo>
                    <a:cubicBezTo>
                      <a:pt x="1905285" y="2040266"/>
                      <a:pt x="1912980" y="2032571"/>
                      <a:pt x="1922462" y="2032571"/>
                    </a:cubicBezTo>
                    <a:cubicBezTo>
                      <a:pt x="1931944" y="2032571"/>
                      <a:pt x="1939639" y="2040266"/>
                      <a:pt x="1939639" y="2049748"/>
                    </a:cubicBezTo>
                    <a:cubicBezTo>
                      <a:pt x="1939639" y="2059229"/>
                      <a:pt x="1931944" y="2066925"/>
                      <a:pt x="1922462" y="2066925"/>
                    </a:cubicBezTo>
                    <a:cubicBezTo>
                      <a:pt x="1912980" y="2066925"/>
                      <a:pt x="1905285" y="2059229"/>
                      <a:pt x="1905285" y="2049748"/>
                    </a:cubicBezTo>
                    <a:close/>
                    <a:moveTo>
                      <a:pt x="1968500" y="2049748"/>
                    </a:moveTo>
                    <a:cubicBezTo>
                      <a:pt x="1968500" y="2040108"/>
                      <a:pt x="1976323" y="2032285"/>
                      <a:pt x="1985962" y="2032285"/>
                    </a:cubicBezTo>
                    <a:cubicBezTo>
                      <a:pt x="1995601" y="2032285"/>
                      <a:pt x="2003425" y="2040108"/>
                      <a:pt x="2003425" y="2049748"/>
                    </a:cubicBezTo>
                    <a:cubicBezTo>
                      <a:pt x="2003425" y="2059387"/>
                      <a:pt x="1995601" y="2067210"/>
                      <a:pt x="1985962" y="2067210"/>
                    </a:cubicBezTo>
                    <a:cubicBezTo>
                      <a:pt x="1976323" y="2067210"/>
                      <a:pt x="1968500" y="2059387"/>
                      <a:pt x="1968500" y="2049748"/>
                    </a:cubicBezTo>
                    <a:close/>
                    <a:moveTo>
                      <a:pt x="2032000" y="2049748"/>
                    </a:moveTo>
                    <a:cubicBezTo>
                      <a:pt x="2032000" y="2040108"/>
                      <a:pt x="2039823" y="2032285"/>
                      <a:pt x="2049462" y="2032285"/>
                    </a:cubicBezTo>
                    <a:cubicBezTo>
                      <a:pt x="2059101" y="2032285"/>
                      <a:pt x="2066925" y="2040108"/>
                      <a:pt x="2066925" y="2049748"/>
                    </a:cubicBezTo>
                    <a:cubicBezTo>
                      <a:pt x="2066925" y="2059387"/>
                      <a:pt x="2059101" y="2067210"/>
                      <a:pt x="2049462" y="2067210"/>
                    </a:cubicBezTo>
                    <a:cubicBezTo>
                      <a:pt x="2039823" y="2067210"/>
                      <a:pt x="2032000" y="2059387"/>
                      <a:pt x="2032000" y="2049748"/>
                    </a:cubicBezTo>
                    <a:close/>
                    <a:moveTo>
                      <a:pt x="2095500" y="2049748"/>
                    </a:moveTo>
                    <a:cubicBezTo>
                      <a:pt x="2095500" y="2040108"/>
                      <a:pt x="2103323" y="2032285"/>
                      <a:pt x="2112962" y="2032285"/>
                    </a:cubicBezTo>
                    <a:cubicBezTo>
                      <a:pt x="2122601" y="2032285"/>
                      <a:pt x="2130425" y="2040108"/>
                      <a:pt x="2130425" y="2049748"/>
                    </a:cubicBezTo>
                    <a:cubicBezTo>
                      <a:pt x="2130425" y="2059387"/>
                      <a:pt x="2122601" y="2067210"/>
                      <a:pt x="2112962" y="2067210"/>
                    </a:cubicBezTo>
                    <a:cubicBezTo>
                      <a:pt x="2103323" y="2067210"/>
                      <a:pt x="2095500" y="2059387"/>
                      <a:pt x="2095500" y="2049748"/>
                    </a:cubicBezTo>
                    <a:close/>
                    <a:moveTo>
                      <a:pt x="381000" y="2113248"/>
                    </a:moveTo>
                    <a:cubicBezTo>
                      <a:pt x="381000" y="2103608"/>
                      <a:pt x="388823" y="2095785"/>
                      <a:pt x="398462" y="2095785"/>
                    </a:cubicBezTo>
                    <a:cubicBezTo>
                      <a:pt x="408101" y="2095785"/>
                      <a:pt x="415925" y="2103608"/>
                      <a:pt x="415925" y="2113248"/>
                    </a:cubicBezTo>
                    <a:cubicBezTo>
                      <a:pt x="415925" y="2122887"/>
                      <a:pt x="408101" y="2130710"/>
                      <a:pt x="398462" y="2130710"/>
                    </a:cubicBezTo>
                    <a:cubicBezTo>
                      <a:pt x="388823" y="2130710"/>
                      <a:pt x="381000" y="2122887"/>
                      <a:pt x="381000" y="2113248"/>
                    </a:cubicBezTo>
                    <a:close/>
                    <a:moveTo>
                      <a:pt x="444500" y="2113248"/>
                    </a:moveTo>
                    <a:cubicBezTo>
                      <a:pt x="444500" y="2103608"/>
                      <a:pt x="452323" y="2095785"/>
                      <a:pt x="461962" y="2095785"/>
                    </a:cubicBezTo>
                    <a:cubicBezTo>
                      <a:pt x="471601" y="2095785"/>
                      <a:pt x="479425" y="2103608"/>
                      <a:pt x="479425" y="2113248"/>
                    </a:cubicBezTo>
                    <a:cubicBezTo>
                      <a:pt x="479425" y="2122887"/>
                      <a:pt x="471601" y="2130710"/>
                      <a:pt x="461962" y="2130710"/>
                    </a:cubicBezTo>
                    <a:cubicBezTo>
                      <a:pt x="452323" y="2130710"/>
                      <a:pt x="444500" y="2122887"/>
                      <a:pt x="444500" y="2113248"/>
                    </a:cubicBezTo>
                    <a:close/>
                    <a:moveTo>
                      <a:pt x="508000" y="2113248"/>
                    </a:moveTo>
                    <a:cubicBezTo>
                      <a:pt x="508000" y="2103608"/>
                      <a:pt x="515823" y="2095785"/>
                      <a:pt x="525462" y="2095785"/>
                    </a:cubicBezTo>
                    <a:cubicBezTo>
                      <a:pt x="535101" y="2095785"/>
                      <a:pt x="542925" y="2103608"/>
                      <a:pt x="542925" y="2113248"/>
                    </a:cubicBezTo>
                    <a:cubicBezTo>
                      <a:pt x="542925" y="2122887"/>
                      <a:pt x="535101" y="2130710"/>
                      <a:pt x="525462" y="2130710"/>
                    </a:cubicBezTo>
                    <a:cubicBezTo>
                      <a:pt x="515823" y="2130710"/>
                      <a:pt x="508000" y="2122887"/>
                      <a:pt x="508000" y="2113248"/>
                    </a:cubicBezTo>
                    <a:close/>
                    <a:moveTo>
                      <a:pt x="571785" y="2113248"/>
                    </a:moveTo>
                    <a:cubicBezTo>
                      <a:pt x="571785" y="2103766"/>
                      <a:pt x="579480" y="2096071"/>
                      <a:pt x="588962" y="2096071"/>
                    </a:cubicBezTo>
                    <a:cubicBezTo>
                      <a:pt x="598444" y="2096071"/>
                      <a:pt x="606139" y="2103766"/>
                      <a:pt x="606139" y="2113248"/>
                    </a:cubicBezTo>
                    <a:cubicBezTo>
                      <a:pt x="606139" y="2122729"/>
                      <a:pt x="598444" y="2130425"/>
                      <a:pt x="588962" y="2130425"/>
                    </a:cubicBezTo>
                    <a:cubicBezTo>
                      <a:pt x="579480" y="2130425"/>
                      <a:pt x="571785" y="2122729"/>
                      <a:pt x="571785" y="2113248"/>
                    </a:cubicBezTo>
                    <a:close/>
                    <a:moveTo>
                      <a:pt x="634714" y="2113248"/>
                    </a:moveTo>
                    <a:cubicBezTo>
                      <a:pt x="634714" y="2103451"/>
                      <a:pt x="642665" y="2095500"/>
                      <a:pt x="652462" y="2095500"/>
                    </a:cubicBezTo>
                    <a:cubicBezTo>
                      <a:pt x="662259" y="2095500"/>
                      <a:pt x="670210" y="2103451"/>
                      <a:pt x="670210" y="2113248"/>
                    </a:cubicBezTo>
                    <a:cubicBezTo>
                      <a:pt x="670210" y="2123045"/>
                      <a:pt x="662259" y="2130996"/>
                      <a:pt x="652462" y="2130996"/>
                    </a:cubicBezTo>
                    <a:cubicBezTo>
                      <a:pt x="642665" y="2130996"/>
                      <a:pt x="634714" y="2123045"/>
                      <a:pt x="634714" y="2113248"/>
                    </a:cubicBezTo>
                    <a:close/>
                    <a:moveTo>
                      <a:pt x="697642" y="2113248"/>
                    </a:moveTo>
                    <a:cubicBezTo>
                      <a:pt x="697642" y="2103135"/>
                      <a:pt x="705850" y="2094928"/>
                      <a:pt x="715962" y="2094928"/>
                    </a:cubicBezTo>
                    <a:cubicBezTo>
                      <a:pt x="726074" y="2094928"/>
                      <a:pt x="734282" y="2103135"/>
                      <a:pt x="734282" y="2113248"/>
                    </a:cubicBezTo>
                    <a:cubicBezTo>
                      <a:pt x="734282" y="2123360"/>
                      <a:pt x="726074" y="2131568"/>
                      <a:pt x="715962" y="2131568"/>
                    </a:cubicBezTo>
                    <a:cubicBezTo>
                      <a:pt x="705850" y="2131568"/>
                      <a:pt x="697642" y="2123360"/>
                      <a:pt x="697642" y="2113248"/>
                    </a:cubicBezTo>
                    <a:close/>
                    <a:moveTo>
                      <a:pt x="761142" y="2113248"/>
                    </a:moveTo>
                    <a:cubicBezTo>
                      <a:pt x="761142" y="2103135"/>
                      <a:pt x="769350" y="2094928"/>
                      <a:pt x="779462" y="2094928"/>
                    </a:cubicBezTo>
                    <a:cubicBezTo>
                      <a:pt x="789574" y="2094928"/>
                      <a:pt x="797782" y="2103135"/>
                      <a:pt x="797782" y="2113248"/>
                    </a:cubicBezTo>
                    <a:cubicBezTo>
                      <a:pt x="797782" y="2123360"/>
                      <a:pt x="789574" y="2131568"/>
                      <a:pt x="779462" y="2131568"/>
                    </a:cubicBezTo>
                    <a:cubicBezTo>
                      <a:pt x="769350" y="2131568"/>
                      <a:pt x="761142" y="2123360"/>
                      <a:pt x="761142" y="2113248"/>
                    </a:cubicBezTo>
                    <a:close/>
                    <a:moveTo>
                      <a:pt x="824357" y="2113248"/>
                    </a:moveTo>
                    <a:cubicBezTo>
                      <a:pt x="824357" y="2102977"/>
                      <a:pt x="832692" y="2094642"/>
                      <a:pt x="842962" y="2094642"/>
                    </a:cubicBezTo>
                    <a:cubicBezTo>
                      <a:pt x="853232" y="2094642"/>
                      <a:pt x="861567" y="2102977"/>
                      <a:pt x="861567" y="2113248"/>
                    </a:cubicBezTo>
                    <a:cubicBezTo>
                      <a:pt x="861567" y="2123518"/>
                      <a:pt x="853232" y="2131853"/>
                      <a:pt x="842962" y="2131853"/>
                    </a:cubicBezTo>
                    <a:cubicBezTo>
                      <a:pt x="832692" y="2131853"/>
                      <a:pt x="824357" y="2123518"/>
                      <a:pt x="824357" y="2113248"/>
                    </a:cubicBezTo>
                    <a:close/>
                    <a:moveTo>
                      <a:pt x="887857" y="2113248"/>
                    </a:moveTo>
                    <a:cubicBezTo>
                      <a:pt x="887857" y="2102977"/>
                      <a:pt x="896192" y="2094642"/>
                      <a:pt x="906462" y="2094642"/>
                    </a:cubicBezTo>
                    <a:cubicBezTo>
                      <a:pt x="916732" y="2094642"/>
                      <a:pt x="925067" y="2102977"/>
                      <a:pt x="925067" y="2113248"/>
                    </a:cubicBezTo>
                    <a:cubicBezTo>
                      <a:pt x="925067" y="2123518"/>
                      <a:pt x="916732" y="2131853"/>
                      <a:pt x="906462" y="2131853"/>
                    </a:cubicBezTo>
                    <a:cubicBezTo>
                      <a:pt x="896192" y="2131853"/>
                      <a:pt x="887857" y="2123518"/>
                      <a:pt x="887857" y="2113248"/>
                    </a:cubicBezTo>
                    <a:close/>
                    <a:moveTo>
                      <a:pt x="951357" y="2113248"/>
                    </a:moveTo>
                    <a:cubicBezTo>
                      <a:pt x="951357" y="2102977"/>
                      <a:pt x="959692" y="2094642"/>
                      <a:pt x="969962" y="2094642"/>
                    </a:cubicBezTo>
                    <a:cubicBezTo>
                      <a:pt x="980232" y="2094642"/>
                      <a:pt x="988567" y="2102977"/>
                      <a:pt x="988567" y="2113248"/>
                    </a:cubicBezTo>
                    <a:cubicBezTo>
                      <a:pt x="988567" y="2123518"/>
                      <a:pt x="980232" y="2131853"/>
                      <a:pt x="969962" y="2131853"/>
                    </a:cubicBezTo>
                    <a:cubicBezTo>
                      <a:pt x="959692" y="2131853"/>
                      <a:pt x="951357" y="2123518"/>
                      <a:pt x="951357" y="2113248"/>
                    </a:cubicBezTo>
                    <a:close/>
                    <a:moveTo>
                      <a:pt x="1014857" y="2113248"/>
                    </a:moveTo>
                    <a:cubicBezTo>
                      <a:pt x="1014857" y="2102977"/>
                      <a:pt x="1023192" y="2094642"/>
                      <a:pt x="1033462" y="2094642"/>
                    </a:cubicBezTo>
                    <a:cubicBezTo>
                      <a:pt x="1043732" y="2094642"/>
                      <a:pt x="1052068" y="2102977"/>
                      <a:pt x="1052068" y="2113248"/>
                    </a:cubicBezTo>
                    <a:cubicBezTo>
                      <a:pt x="1052068" y="2123518"/>
                      <a:pt x="1043732" y="2131853"/>
                      <a:pt x="1033462" y="2131853"/>
                    </a:cubicBezTo>
                    <a:cubicBezTo>
                      <a:pt x="1023192" y="2131853"/>
                      <a:pt x="1014857" y="2123518"/>
                      <a:pt x="1014857" y="2113248"/>
                    </a:cubicBezTo>
                    <a:close/>
                    <a:moveTo>
                      <a:pt x="1078357" y="2113248"/>
                    </a:moveTo>
                    <a:cubicBezTo>
                      <a:pt x="1078357" y="2102977"/>
                      <a:pt x="1086692" y="2094642"/>
                      <a:pt x="1096962" y="2094642"/>
                    </a:cubicBezTo>
                    <a:cubicBezTo>
                      <a:pt x="1107232" y="2094642"/>
                      <a:pt x="1115568" y="2102977"/>
                      <a:pt x="1115568" y="2113248"/>
                    </a:cubicBezTo>
                    <a:cubicBezTo>
                      <a:pt x="1115568" y="2123518"/>
                      <a:pt x="1107232" y="2131853"/>
                      <a:pt x="1096962" y="2131853"/>
                    </a:cubicBezTo>
                    <a:cubicBezTo>
                      <a:pt x="1086692" y="2131853"/>
                      <a:pt x="1078357" y="2123518"/>
                      <a:pt x="1078357" y="2113248"/>
                    </a:cubicBezTo>
                    <a:close/>
                    <a:moveTo>
                      <a:pt x="1141857" y="2113248"/>
                    </a:moveTo>
                    <a:cubicBezTo>
                      <a:pt x="1141857" y="2102977"/>
                      <a:pt x="1150192" y="2094642"/>
                      <a:pt x="1160462" y="2094642"/>
                    </a:cubicBezTo>
                    <a:cubicBezTo>
                      <a:pt x="1170732" y="2094642"/>
                      <a:pt x="1179068" y="2102977"/>
                      <a:pt x="1179068" y="2113248"/>
                    </a:cubicBezTo>
                    <a:cubicBezTo>
                      <a:pt x="1179068" y="2123518"/>
                      <a:pt x="1170732" y="2131853"/>
                      <a:pt x="1160462" y="2131853"/>
                    </a:cubicBezTo>
                    <a:cubicBezTo>
                      <a:pt x="1150192" y="2131853"/>
                      <a:pt x="1141857" y="2123518"/>
                      <a:pt x="1141857" y="2113248"/>
                    </a:cubicBezTo>
                    <a:close/>
                    <a:moveTo>
                      <a:pt x="1205357" y="2113248"/>
                    </a:moveTo>
                    <a:cubicBezTo>
                      <a:pt x="1205357" y="2102977"/>
                      <a:pt x="1213692" y="2094642"/>
                      <a:pt x="1223962" y="2094642"/>
                    </a:cubicBezTo>
                    <a:cubicBezTo>
                      <a:pt x="1234232" y="2094642"/>
                      <a:pt x="1242568" y="2102977"/>
                      <a:pt x="1242568" y="2113248"/>
                    </a:cubicBezTo>
                    <a:cubicBezTo>
                      <a:pt x="1242568" y="2123518"/>
                      <a:pt x="1234232" y="2131853"/>
                      <a:pt x="1223962" y="2131853"/>
                    </a:cubicBezTo>
                    <a:cubicBezTo>
                      <a:pt x="1213692" y="2131853"/>
                      <a:pt x="1205357" y="2123518"/>
                      <a:pt x="1205357" y="2113248"/>
                    </a:cubicBezTo>
                    <a:close/>
                    <a:moveTo>
                      <a:pt x="1268857" y="2113248"/>
                    </a:moveTo>
                    <a:cubicBezTo>
                      <a:pt x="1268857" y="2102977"/>
                      <a:pt x="1277192" y="2094642"/>
                      <a:pt x="1287462" y="2094642"/>
                    </a:cubicBezTo>
                    <a:cubicBezTo>
                      <a:pt x="1297732" y="2094642"/>
                      <a:pt x="1306068" y="2102977"/>
                      <a:pt x="1306068" y="2113248"/>
                    </a:cubicBezTo>
                    <a:cubicBezTo>
                      <a:pt x="1306068" y="2123518"/>
                      <a:pt x="1297732" y="2131853"/>
                      <a:pt x="1287462" y="2131853"/>
                    </a:cubicBezTo>
                    <a:cubicBezTo>
                      <a:pt x="1277192" y="2131853"/>
                      <a:pt x="1268857" y="2123518"/>
                      <a:pt x="1268857" y="2113248"/>
                    </a:cubicBezTo>
                    <a:close/>
                    <a:moveTo>
                      <a:pt x="1332071" y="2113248"/>
                    </a:moveTo>
                    <a:cubicBezTo>
                      <a:pt x="1332071" y="2102820"/>
                      <a:pt x="1340534" y="2094357"/>
                      <a:pt x="1350962" y="2094357"/>
                    </a:cubicBezTo>
                    <a:cubicBezTo>
                      <a:pt x="1361390" y="2094357"/>
                      <a:pt x="1369853" y="2102820"/>
                      <a:pt x="1369853" y="2113248"/>
                    </a:cubicBezTo>
                    <a:cubicBezTo>
                      <a:pt x="1369853" y="2123676"/>
                      <a:pt x="1361390" y="2132139"/>
                      <a:pt x="1350962" y="2132139"/>
                    </a:cubicBezTo>
                    <a:cubicBezTo>
                      <a:pt x="1340534" y="2132139"/>
                      <a:pt x="1332071" y="2123676"/>
                      <a:pt x="1332071" y="2113248"/>
                    </a:cubicBezTo>
                    <a:close/>
                    <a:moveTo>
                      <a:pt x="1395571" y="2113248"/>
                    </a:moveTo>
                    <a:cubicBezTo>
                      <a:pt x="1395571" y="2102820"/>
                      <a:pt x="1404034" y="2094357"/>
                      <a:pt x="1414462" y="2094357"/>
                    </a:cubicBezTo>
                    <a:cubicBezTo>
                      <a:pt x="1424890" y="2094357"/>
                      <a:pt x="1433353" y="2102820"/>
                      <a:pt x="1433353" y="2113248"/>
                    </a:cubicBezTo>
                    <a:cubicBezTo>
                      <a:pt x="1433353" y="2123676"/>
                      <a:pt x="1424890" y="2132139"/>
                      <a:pt x="1414462" y="2132139"/>
                    </a:cubicBezTo>
                    <a:cubicBezTo>
                      <a:pt x="1404034" y="2132139"/>
                      <a:pt x="1395571" y="2123676"/>
                      <a:pt x="1395571" y="2113248"/>
                    </a:cubicBezTo>
                    <a:close/>
                    <a:moveTo>
                      <a:pt x="1459071" y="2113248"/>
                    </a:moveTo>
                    <a:cubicBezTo>
                      <a:pt x="1459071" y="2102820"/>
                      <a:pt x="1467534" y="2094357"/>
                      <a:pt x="1477962" y="2094357"/>
                    </a:cubicBezTo>
                    <a:cubicBezTo>
                      <a:pt x="1488390" y="2094357"/>
                      <a:pt x="1496853" y="2102820"/>
                      <a:pt x="1496853" y="2113248"/>
                    </a:cubicBezTo>
                    <a:cubicBezTo>
                      <a:pt x="1496853" y="2123676"/>
                      <a:pt x="1488390" y="2132139"/>
                      <a:pt x="1477962" y="2132139"/>
                    </a:cubicBezTo>
                    <a:cubicBezTo>
                      <a:pt x="1467534" y="2132139"/>
                      <a:pt x="1459071" y="2123676"/>
                      <a:pt x="1459071" y="2113248"/>
                    </a:cubicBezTo>
                    <a:close/>
                    <a:moveTo>
                      <a:pt x="1522571" y="2113248"/>
                    </a:moveTo>
                    <a:cubicBezTo>
                      <a:pt x="1522571" y="2102820"/>
                      <a:pt x="1531034" y="2094357"/>
                      <a:pt x="1541462" y="2094357"/>
                    </a:cubicBezTo>
                    <a:cubicBezTo>
                      <a:pt x="1551890" y="2094357"/>
                      <a:pt x="1560353" y="2102820"/>
                      <a:pt x="1560353" y="2113248"/>
                    </a:cubicBezTo>
                    <a:cubicBezTo>
                      <a:pt x="1560353" y="2123676"/>
                      <a:pt x="1551890" y="2132139"/>
                      <a:pt x="1541462" y="2132139"/>
                    </a:cubicBezTo>
                    <a:cubicBezTo>
                      <a:pt x="1531034" y="2132139"/>
                      <a:pt x="1522571" y="2123676"/>
                      <a:pt x="1522571" y="2113248"/>
                    </a:cubicBezTo>
                    <a:close/>
                    <a:moveTo>
                      <a:pt x="1587785" y="2113248"/>
                    </a:moveTo>
                    <a:cubicBezTo>
                      <a:pt x="1587785" y="2103766"/>
                      <a:pt x="1595480" y="2096071"/>
                      <a:pt x="1604962" y="2096071"/>
                    </a:cubicBezTo>
                    <a:cubicBezTo>
                      <a:pt x="1614444" y="2096071"/>
                      <a:pt x="1622139" y="2103766"/>
                      <a:pt x="1622139" y="2113248"/>
                    </a:cubicBezTo>
                    <a:cubicBezTo>
                      <a:pt x="1622139" y="2122729"/>
                      <a:pt x="1614444" y="2130425"/>
                      <a:pt x="1604962" y="2130425"/>
                    </a:cubicBezTo>
                    <a:cubicBezTo>
                      <a:pt x="1595480" y="2130425"/>
                      <a:pt x="1587785" y="2122729"/>
                      <a:pt x="1587785" y="2113248"/>
                    </a:cubicBezTo>
                    <a:close/>
                    <a:moveTo>
                      <a:pt x="1651285" y="2113248"/>
                    </a:moveTo>
                    <a:cubicBezTo>
                      <a:pt x="1651285" y="2103766"/>
                      <a:pt x="1658980" y="2096071"/>
                      <a:pt x="1668462" y="2096071"/>
                    </a:cubicBezTo>
                    <a:cubicBezTo>
                      <a:pt x="1677944" y="2096071"/>
                      <a:pt x="1685639" y="2103766"/>
                      <a:pt x="1685639" y="2113248"/>
                    </a:cubicBezTo>
                    <a:cubicBezTo>
                      <a:pt x="1685639" y="2122729"/>
                      <a:pt x="1677944" y="2130425"/>
                      <a:pt x="1668462" y="2130425"/>
                    </a:cubicBezTo>
                    <a:cubicBezTo>
                      <a:pt x="1658980" y="2130425"/>
                      <a:pt x="1651285" y="2122729"/>
                      <a:pt x="1651285" y="2113248"/>
                    </a:cubicBezTo>
                    <a:close/>
                    <a:moveTo>
                      <a:pt x="1714785" y="2113248"/>
                    </a:moveTo>
                    <a:cubicBezTo>
                      <a:pt x="1714785" y="2103766"/>
                      <a:pt x="1722480" y="2096071"/>
                      <a:pt x="1731962" y="2096071"/>
                    </a:cubicBezTo>
                    <a:cubicBezTo>
                      <a:pt x="1741444" y="2096071"/>
                      <a:pt x="1749139" y="2103766"/>
                      <a:pt x="1749139" y="2113248"/>
                    </a:cubicBezTo>
                    <a:cubicBezTo>
                      <a:pt x="1749139" y="2122729"/>
                      <a:pt x="1741444" y="2130425"/>
                      <a:pt x="1731962" y="2130425"/>
                    </a:cubicBezTo>
                    <a:cubicBezTo>
                      <a:pt x="1722480" y="2130425"/>
                      <a:pt x="1714785" y="2122729"/>
                      <a:pt x="1714785" y="2113248"/>
                    </a:cubicBezTo>
                    <a:close/>
                    <a:moveTo>
                      <a:pt x="1778285" y="2113248"/>
                    </a:moveTo>
                    <a:cubicBezTo>
                      <a:pt x="1778285" y="2103766"/>
                      <a:pt x="1785980" y="2096071"/>
                      <a:pt x="1795462" y="2096071"/>
                    </a:cubicBezTo>
                    <a:cubicBezTo>
                      <a:pt x="1804944" y="2096071"/>
                      <a:pt x="1812639" y="2103766"/>
                      <a:pt x="1812639" y="2113248"/>
                    </a:cubicBezTo>
                    <a:cubicBezTo>
                      <a:pt x="1812639" y="2122729"/>
                      <a:pt x="1804944" y="2130425"/>
                      <a:pt x="1795462" y="2130425"/>
                    </a:cubicBezTo>
                    <a:cubicBezTo>
                      <a:pt x="1785980" y="2130425"/>
                      <a:pt x="1778285" y="2122729"/>
                      <a:pt x="1778285" y="2113248"/>
                    </a:cubicBezTo>
                    <a:close/>
                    <a:moveTo>
                      <a:pt x="1841785" y="2113248"/>
                    </a:moveTo>
                    <a:cubicBezTo>
                      <a:pt x="1841785" y="2103766"/>
                      <a:pt x="1849480" y="2096071"/>
                      <a:pt x="1858962" y="2096071"/>
                    </a:cubicBezTo>
                    <a:cubicBezTo>
                      <a:pt x="1868444" y="2096071"/>
                      <a:pt x="1876139" y="2103766"/>
                      <a:pt x="1876139" y="2113248"/>
                    </a:cubicBezTo>
                    <a:cubicBezTo>
                      <a:pt x="1876139" y="2122729"/>
                      <a:pt x="1868444" y="2130425"/>
                      <a:pt x="1858962" y="2130425"/>
                    </a:cubicBezTo>
                    <a:cubicBezTo>
                      <a:pt x="1849480" y="2130425"/>
                      <a:pt x="1841785" y="2122729"/>
                      <a:pt x="1841785" y="2113248"/>
                    </a:cubicBezTo>
                    <a:close/>
                    <a:moveTo>
                      <a:pt x="1905000" y="2113248"/>
                    </a:moveTo>
                    <a:cubicBezTo>
                      <a:pt x="1905000" y="2103608"/>
                      <a:pt x="1912823" y="2095785"/>
                      <a:pt x="1922462" y="2095785"/>
                    </a:cubicBezTo>
                    <a:cubicBezTo>
                      <a:pt x="1932101" y="2095785"/>
                      <a:pt x="1939925" y="2103608"/>
                      <a:pt x="1939925" y="2113248"/>
                    </a:cubicBezTo>
                    <a:cubicBezTo>
                      <a:pt x="1939925" y="2122887"/>
                      <a:pt x="1932101" y="2130710"/>
                      <a:pt x="1922462" y="2130710"/>
                    </a:cubicBezTo>
                    <a:cubicBezTo>
                      <a:pt x="1912823" y="2130710"/>
                      <a:pt x="1905000" y="2122887"/>
                      <a:pt x="1905000" y="2113248"/>
                    </a:cubicBezTo>
                    <a:close/>
                    <a:moveTo>
                      <a:pt x="1968500" y="2113248"/>
                    </a:moveTo>
                    <a:cubicBezTo>
                      <a:pt x="1968500" y="2103608"/>
                      <a:pt x="1976323" y="2095785"/>
                      <a:pt x="1985962" y="2095785"/>
                    </a:cubicBezTo>
                    <a:cubicBezTo>
                      <a:pt x="1995601" y="2095785"/>
                      <a:pt x="2003425" y="2103608"/>
                      <a:pt x="2003425" y="2113248"/>
                    </a:cubicBezTo>
                    <a:cubicBezTo>
                      <a:pt x="2003425" y="2122887"/>
                      <a:pt x="1995601" y="2130710"/>
                      <a:pt x="1985962" y="2130710"/>
                    </a:cubicBezTo>
                    <a:cubicBezTo>
                      <a:pt x="1976323" y="2130710"/>
                      <a:pt x="1968500" y="2122887"/>
                      <a:pt x="1968500" y="2113248"/>
                    </a:cubicBezTo>
                    <a:close/>
                    <a:moveTo>
                      <a:pt x="2032000" y="2113248"/>
                    </a:moveTo>
                    <a:cubicBezTo>
                      <a:pt x="2032000" y="2103608"/>
                      <a:pt x="2039823" y="2095785"/>
                      <a:pt x="2049462" y="2095785"/>
                    </a:cubicBezTo>
                    <a:cubicBezTo>
                      <a:pt x="2059101" y="2095785"/>
                      <a:pt x="2066925" y="2103608"/>
                      <a:pt x="2066925" y="2113248"/>
                    </a:cubicBezTo>
                    <a:cubicBezTo>
                      <a:pt x="2066925" y="2122887"/>
                      <a:pt x="2059101" y="2130710"/>
                      <a:pt x="2049462" y="2130710"/>
                    </a:cubicBezTo>
                    <a:cubicBezTo>
                      <a:pt x="2039823" y="2130710"/>
                      <a:pt x="2032000" y="2122887"/>
                      <a:pt x="2032000" y="2113248"/>
                    </a:cubicBezTo>
                    <a:close/>
                    <a:moveTo>
                      <a:pt x="444500" y="2176748"/>
                    </a:moveTo>
                    <a:cubicBezTo>
                      <a:pt x="444500" y="2167108"/>
                      <a:pt x="452323" y="2159285"/>
                      <a:pt x="461962" y="2159285"/>
                    </a:cubicBezTo>
                    <a:cubicBezTo>
                      <a:pt x="471601" y="2159285"/>
                      <a:pt x="479425" y="2167108"/>
                      <a:pt x="479425" y="2176748"/>
                    </a:cubicBezTo>
                    <a:cubicBezTo>
                      <a:pt x="479425" y="2186387"/>
                      <a:pt x="471601" y="2194210"/>
                      <a:pt x="461962" y="2194210"/>
                    </a:cubicBezTo>
                    <a:cubicBezTo>
                      <a:pt x="452323" y="2194210"/>
                      <a:pt x="444500" y="2186387"/>
                      <a:pt x="444500" y="2176748"/>
                    </a:cubicBezTo>
                    <a:close/>
                    <a:moveTo>
                      <a:pt x="508000" y="2176748"/>
                    </a:moveTo>
                    <a:cubicBezTo>
                      <a:pt x="508000" y="2167108"/>
                      <a:pt x="515823" y="2159285"/>
                      <a:pt x="525462" y="2159285"/>
                    </a:cubicBezTo>
                    <a:cubicBezTo>
                      <a:pt x="535101" y="2159285"/>
                      <a:pt x="542925" y="2167108"/>
                      <a:pt x="542925" y="2176748"/>
                    </a:cubicBezTo>
                    <a:cubicBezTo>
                      <a:pt x="542925" y="2186387"/>
                      <a:pt x="535101" y="2194210"/>
                      <a:pt x="525462" y="2194210"/>
                    </a:cubicBezTo>
                    <a:cubicBezTo>
                      <a:pt x="515823" y="2194210"/>
                      <a:pt x="508000" y="2186387"/>
                      <a:pt x="508000" y="2176748"/>
                    </a:cubicBezTo>
                    <a:close/>
                    <a:moveTo>
                      <a:pt x="571500" y="2176748"/>
                    </a:moveTo>
                    <a:cubicBezTo>
                      <a:pt x="571500" y="2167108"/>
                      <a:pt x="579323" y="2159285"/>
                      <a:pt x="588962" y="2159285"/>
                    </a:cubicBezTo>
                    <a:cubicBezTo>
                      <a:pt x="598601" y="2159285"/>
                      <a:pt x="606425" y="2167108"/>
                      <a:pt x="606425" y="2176748"/>
                    </a:cubicBezTo>
                    <a:cubicBezTo>
                      <a:pt x="606425" y="2186387"/>
                      <a:pt x="598601" y="2194210"/>
                      <a:pt x="588962" y="2194210"/>
                    </a:cubicBezTo>
                    <a:cubicBezTo>
                      <a:pt x="579323" y="2194210"/>
                      <a:pt x="571500" y="2186387"/>
                      <a:pt x="571500" y="2176748"/>
                    </a:cubicBezTo>
                    <a:close/>
                    <a:moveTo>
                      <a:pt x="635285" y="2176748"/>
                    </a:moveTo>
                    <a:cubicBezTo>
                      <a:pt x="635285" y="2167266"/>
                      <a:pt x="642980" y="2159571"/>
                      <a:pt x="652462" y="2159571"/>
                    </a:cubicBezTo>
                    <a:cubicBezTo>
                      <a:pt x="661944" y="2159571"/>
                      <a:pt x="669639" y="2167266"/>
                      <a:pt x="669639" y="2176748"/>
                    </a:cubicBezTo>
                    <a:cubicBezTo>
                      <a:pt x="669639" y="2186229"/>
                      <a:pt x="661944" y="2193925"/>
                      <a:pt x="652462" y="2193925"/>
                    </a:cubicBezTo>
                    <a:cubicBezTo>
                      <a:pt x="642980" y="2193925"/>
                      <a:pt x="635285" y="2186229"/>
                      <a:pt x="635285" y="2176748"/>
                    </a:cubicBezTo>
                    <a:close/>
                    <a:moveTo>
                      <a:pt x="698785" y="2176748"/>
                    </a:moveTo>
                    <a:cubicBezTo>
                      <a:pt x="698785" y="2167266"/>
                      <a:pt x="706480" y="2159571"/>
                      <a:pt x="715962" y="2159571"/>
                    </a:cubicBezTo>
                    <a:cubicBezTo>
                      <a:pt x="725444" y="2159571"/>
                      <a:pt x="733139" y="2167266"/>
                      <a:pt x="733139" y="2176748"/>
                    </a:cubicBezTo>
                    <a:cubicBezTo>
                      <a:pt x="733139" y="2186229"/>
                      <a:pt x="725444" y="2193925"/>
                      <a:pt x="715962" y="2193925"/>
                    </a:cubicBezTo>
                    <a:cubicBezTo>
                      <a:pt x="706480" y="2193925"/>
                      <a:pt x="698785" y="2186229"/>
                      <a:pt x="698785" y="2176748"/>
                    </a:cubicBezTo>
                    <a:close/>
                    <a:moveTo>
                      <a:pt x="762285" y="2176748"/>
                    </a:moveTo>
                    <a:cubicBezTo>
                      <a:pt x="762285" y="2167266"/>
                      <a:pt x="769980" y="2159571"/>
                      <a:pt x="779462" y="2159571"/>
                    </a:cubicBezTo>
                    <a:cubicBezTo>
                      <a:pt x="788944" y="2159571"/>
                      <a:pt x="796639" y="2167266"/>
                      <a:pt x="796639" y="2176748"/>
                    </a:cubicBezTo>
                    <a:cubicBezTo>
                      <a:pt x="796639" y="2186229"/>
                      <a:pt x="788944" y="2193925"/>
                      <a:pt x="779462" y="2193925"/>
                    </a:cubicBezTo>
                    <a:cubicBezTo>
                      <a:pt x="769980" y="2193925"/>
                      <a:pt x="762285" y="2186229"/>
                      <a:pt x="762285" y="2176748"/>
                    </a:cubicBezTo>
                    <a:close/>
                    <a:moveTo>
                      <a:pt x="825785" y="2176748"/>
                    </a:moveTo>
                    <a:cubicBezTo>
                      <a:pt x="825785" y="2167266"/>
                      <a:pt x="833480" y="2159571"/>
                      <a:pt x="842962" y="2159571"/>
                    </a:cubicBezTo>
                    <a:cubicBezTo>
                      <a:pt x="852444" y="2159571"/>
                      <a:pt x="860139" y="2167266"/>
                      <a:pt x="860139" y="2176748"/>
                    </a:cubicBezTo>
                    <a:cubicBezTo>
                      <a:pt x="860139" y="2186229"/>
                      <a:pt x="852444" y="2193925"/>
                      <a:pt x="842962" y="2193925"/>
                    </a:cubicBezTo>
                    <a:cubicBezTo>
                      <a:pt x="833480" y="2193925"/>
                      <a:pt x="825785" y="2186229"/>
                      <a:pt x="825785" y="2176748"/>
                    </a:cubicBezTo>
                    <a:close/>
                    <a:moveTo>
                      <a:pt x="887857" y="2176748"/>
                    </a:moveTo>
                    <a:cubicBezTo>
                      <a:pt x="887857" y="2166477"/>
                      <a:pt x="896192" y="2158142"/>
                      <a:pt x="906462" y="2158142"/>
                    </a:cubicBezTo>
                    <a:cubicBezTo>
                      <a:pt x="916732" y="2158142"/>
                      <a:pt x="925067" y="2166477"/>
                      <a:pt x="925067" y="2176748"/>
                    </a:cubicBezTo>
                    <a:cubicBezTo>
                      <a:pt x="925067" y="2187018"/>
                      <a:pt x="916732" y="2195353"/>
                      <a:pt x="906462" y="2195353"/>
                    </a:cubicBezTo>
                    <a:cubicBezTo>
                      <a:pt x="896192" y="2195353"/>
                      <a:pt x="887857" y="2187018"/>
                      <a:pt x="887857" y="2176748"/>
                    </a:cubicBezTo>
                    <a:close/>
                    <a:moveTo>
                      <a:pt x="951357" y="2176748"/>
                    </a:moveTo>
                    <a:cubicBezTo>
                      <a:pt x="951357" y="2166477"/>
                      <a:pt x="959692" y="2158142"/>
                      <a:pt x="969962" y="2158142"/>
                    </a:cubicBezTo>
                    <a:cubicBezTo>
                      <a:pt x="980232" y="2158142"/>
                      <a:pt x="988567" y="2166477"/>
                      <a:pt x="988567" y="2176748"/>
                    </a:cubicBezTo>
                    <a:cubicBezTo>
                      <a:pt x="988567" y="2187018"/>
                      <a:pt x="980232" y="2195353"/>
                      <a:pt x="969962" y="2195353"/>
                    </a:cubicBezTo>
                    <a:cubicBezTo>
                      <a:pt x="959692" y="2195353"/>
                      <a:pt x="951357" y="2187018"/>
                      <a:pt x="951357" y="2176748"/>
                    </a:cubicBezTo>
                    <a:close/>
                    <a:moveTo>
                      <a:pt x="1014857" y="2176748"/>
                    </a:moveTo>
                    <a:cubicBezTo>
                      <a:pt x="1014857" y="2166477"/>
                      <a:pt x="1023192" y="2158142"/>
                      <a:pt x="1033462" y="2158142"/>
                    </a:cubicBezTo>
                    <a:cubicBezTo>
                      <a:pt x="1043732" y="2158142"/>
                      <a:pt x="1052068" y="2166477"/>
                      <a:pt x="1052068" y="2176748"/>
                    </a:cubicBezTo>
                    <a:cubicBezTo>
                      <a:pt x="1052068" y="2187018"/>
                      <a:pt x="1043732" y="2195353"/>
                      <a:pt x="1033462" y="2195353"/>
                    </a:cubicBezTo>
                    <a:cubicBezTo>
                      <a:pt x="1023192" y="2195353"/>
                      <a:pt x="1014857" y="2187018"/>
                      <a:pt x="1014857" y="2176748"/>
                    </a:cubicBezTo>
                    <a:close/>
                    <a:moveTo>
                      <a:pt x="1078357" y="2176748"/>
                    </a:moveTo>
                    <a:cubicBezTo>
                      <a:pt x="1078357" y="2166477"/>
                      <a:pt x="1086692" y="2158142"/>
                      <a:pt x="1096962" y="2158142"/>
                    </a:cubicBezTo>
                    <a:cubicBezTo>
                      <a:pt x="1107232" y="2158142"/>
                      <a:pt x="1115568" y="2166477"/>
                      <a:pt x="1115568" y="2176748"/>
                    </a:cubicBezTo>
                    <a:cubicBezTo>
                      <a:pt x="1115568" y="2187018"/>
                      <a:pt x="1107232" y="2195353"/>
                      <a:pt x="1096962" y="2195353"/>
                    </a:cubicBezTo>
                    <a:cubicBezTo>
                      <a:pt x="1086692" y="2195353"/>
                      <a:pt x="1078357" y="2187018"/>
                      <a:pt x="1078357" y="2176748"/>
                    </a:cubicBezTo>
                    <a:close/>
                    <a:moveTo>
                      <a:pt x="1141857" y="2176748"/>
                    </a:moveTo>
                    <a:cubicBezTo>
                      <a:pt x="1141857" y="2166477"/>
                      <a:pt x="1150192" y="2158142"/>
                      <a:pt x="1160462" y="2158142"/>
                    </a:cubicBezTo>
                    <a:cubicBezTo>
                      <a:pt x="1170732" y="2158142"/>
                      <a:pt x="1179068" y="2166477"/>
                      <a:pt x="1179068" y="2176748"/>
                    </a:cubicBezTo>
                    <a:cubicBezTo>
                      <a:pt x="1179068" y="2187018"/>
                      <a:pt x="1170732" y="2195353"/>
                      <a:pt x="1160462" y="2195353"/>
                    </a:cubicBezTo>
                    <a:cubicBezTo>
                      <a:pt x="1150192" y="2195353"/>
                      <a:pt x="1141857" y="2187018"/>
                      <a:pt x="1141857" y="2176748"/>
                    </a:cubicBezTo>
                    <a:close/>
                    <a:moveTo>
                      <a:pt x="1205357" y="2176748"/>
                    </a:moveTo>
                    <a:cubicBezTo>
                      <a:pt x="1205357" y="2166477"/>
                      <a:pt x="1213692" y="2158142"/>
                      <a:pt x="1223962" y="2158142"/>
                    </a:cubicBezTo>
                    <a:cubicBezTo>
                      <a:pt x="1234232" y="2158142"/>
                      <a:pt x="1242568" y="2166477"/>
                      <a:pt x="1242568" y="2176748"/>
                    </a:cubicBezTo>
                    <a:cubicBezTo>
                      <a:pt x="1242568" y="2187018"/>
                      <a:pt x="1234232" y="2195353"/>
                      <a:pt x="1223962" y="2195353"/>
                    </a:cubicBezTo>
                    <a:cubicBezTo>
                      <a:pt x="1213692" y="2195353"/>
                      <a:pt x="1205357" y="2187018"/>
                      <a:pt x="1205357" y="2176748"/>
                    </a:cubicBezTo>
                    <a:close/>
                    <a:moveTo>
                      <a:pt x="1268571" y="2176748"/>
                    </a:moveTo>
                    <a:cubicBezTo>
                      <a:pt x="1268571" y="2166320"/>
                      <a:pt x="1277034" y="2157857"/>
                      <a:pt x="1287462" y="2157857"/>
                    </a:cubicBezTo>
                    <a:cubicBezTo>
                      <a:pt x="1297890" y="2157857"/>
                      <a:pt x="1306353" y="2166320"/>
                      <a:pt x="1306353" y="2176748"/>
                    </a:cubicBezTo>
                    <a:cubicBezTo>
                      <a:pt x="1306353" y="2187176"/>
                      <a:pt x="1297890" y="2195639"/>
                      <a:pt x="1287462" y="2195639"/>
                    </a:cubicBezTo>
                    <a:cubicBezTo>
                      <a:pt x="1277034" y="2195639"/>
                      <a:pt x="1268571" y="2187176"/>
                      <a:pt x="1268571" y="2176748"/>
                    </a:cubicBezTo>
                    <a:close/>
                    <a:moveTo>
                      <a:pt x="1332928" y="2176748"/>
                    </a:moveTo>
                    <a:cubicBezTo>
                      <a:pt x="1332928" y="2166793"/>
                      <a:pt x="1341007" y="2158714"/>
                      <a:pt x="1350962" y="2158714"/>
                    </a:cubicBezTo>
                    <a:cubicBezTo>
                      <a:pt x="1360917" y="2158714"/>
                      <a:pt x="1368996" y="2166793"/>
                      <a:pt x="1368996" y="2176748"/>
                    </a:cubicBezTo>
                    <a:cubicBezTo>
                      <a:pt x="1368996" y="2186703"/>
                      <a:pt x="1360917" y="2194782"/>
                      <a:pt x="1350962" y="2194782"/>
                    </a:cubicBezTo>
                    <a:cubicBezTo>
                      <a:pt x="1341007" y="2194782"/>
                      <a:pt x="1332928" y="2186703"/>
                      <a:pt x="1332928" y="2176748"/>
                    </a:cubicBezTo>
                    <a:close/>
                    <a:moveTo>
                      <a:pt x="1397285" y="2176748"/>
                    </a:moveTo>
                    <a:cubicBezTo>
                      <a:pt x="1397285" y="2167266"/>
                      <a:pt x="1404980" y="2159571"/>
                      <a:pt x="1414462" y="2159571"/>
                    </a:cubicBezTo>
                    <a:cubicBezTo>
                      <a:pt x="1423944" y="2159571"/>
                      <a:pt x="1431639" y="2167266"/>
                      <a:pt x="1431639" y="2176748"/>
                    </a:cubicBezTo>
                    <a:cubicBezTo>
                      <a:pt x="1431639" y="2186229"/>
                      <a:pt x="1423944" y="2193925"/>
                      <a:pt x="1414462" y="2193925"/>
                    </a:cubicBezTo>
                    <a:cubicBezTo>
                      <a:pt x="1404980" y="2193925"/>
                      <a:pt x="1397285" y="2186229"/>
                      <a:pt x="1397285" y="2176748"/>
                    </a:cubicBezTo>
                    <a:close/>
                    <a:moveTo>
                      <a:pt x="1460785" y="2176748"/>
                    </a:moveTo>
                    <a:cubicBezTo>
                      <a:pt x="1460785" y="2167266"/>
                      <a:pt x="1468480" y="2159571"/>
                      <a:pt x="1477962" y="2159571"/>
                    </a:cubicBezTo>
                    <a:cubicBezTo>
                      <a:pt x="1487444" y="2159571"/>
                      <a:pt x="1495139" y="2167266"/>
                      <a:pt x="1495139" y="2176748"/>
                    </a:cubicBezTo>
                    <a:cubicBezTo>
                      <a:pt x="1495139" y="2186229"/>
                      <a:pt x="1487444" y="2193925"/>
                      <a:pt x="1477962" y="2193925"/>
                    </a:cubicBezTo>
                    <a:cubicBezTo>
                      <a:pt x="1468480" y="2193925"/>
                      <a:pt x="1460785" y="2186229"/>
                      <a:pt x="1460785" y="2176748"/>
                    </a:cubicBezTo>
                    <a:close/>
                    <a:moveTo>
                      <a:pt x="1524285" y="2176748"/>
                    </a:moveTo>
                    <a:cubicBezTo>
                      <a:pt x="1524285" y="2167266"/>
                      <a:pt x="1531980" y="2159571"/>
                      <a:pt x="1541462" y="2159571"/>
                    </a:cubicBezTo>
                    <a:cubicBezTo>
                      <a:pt x="1550944" y="2159571"/>
                      <a:pt x="1558639" y="2167266"/>
                      <a:pt x="1558639" y="2176748"/>
                    </a:cubicBezTo>
                    <a:cubicBezTo>
                      <a:pt x="1558639" y="2186229"/>
                      <a:pt x="1550944" y="2193925"/>
                      <a:pt x="1541462" y="2193925"/>
                    </a:cubicBezTo>
                    <a:cubicBezTo>
                      <a:pt x="1531980" y="2193925"/>
                      <a:pt x="1524285" y="2186229"/>
                      <a:pt x="1524285" y="2176748"/>
                    </a:cubicBezTo>
                    <a:close/>
                    <a:moveTo>
                      <a:pt x="1587785" y="2176748"/>
                    </a:moveTo>
                    <a:cubicBezTo>
                      <a:pt x="1587785" y="2167266"/>
                      <a:pt x="1595480" y="2159571"/>
                      <a:pt x="1604962" y="2159571"/>
                    </a:cubicBezTo>
                    <a:cubicBezTo>
                      <a:pt x="1614444" y="2159571"/>
                      <a:pt x="1622139" y="2167266"/>
                      <a:pt x="1622139" y="2176748"/>
                    </a:cubicBezTo>
                    <a:cubicBezTo>
                      <a:pt x="1622139" y="2186229"/>
                      <a:pt x="1614444" y="2193925"/>
                      <a:pt x="1604962" y="2193925"/>
                    </a:cubicBezTo>
                    <a:cubicBezTo>
                      <a:pt x="1595480" y="2193925"/>
                      <a:pt x="1587785" y="2186229"/>
                      <a:pt x="1587785" y="2176748"/>
                    </a:cubicBezTo>
                    <a:close/>
                    <a:moveTo>
                      <a:pt x="1651285" y="2176748"/>
                    </a:moveTo>
                    <a:cubicBezTo>
                      <a:pt x="1651285" y="2167266"/>
                      <a:pt x="1658980" y="2159571"/>
                      <a:pt x="1668462" y="2159571"/>
                    </a:cubicBezTo>
                    <a:cubicBezTo>
                      <a:pt x="1677944" y="2159571"/>
                      <a:pt x="1685639" y="2167266"/>
                      <a:pt x="1685639" y="2176748"/>
                    </a:cubicBezTo>
                    <a:cubicBezTo>
                      <a:pt x="1685639" y="2186229"/>
                      <a:pt x="1677944" y="2193925"/>
                      <a:pt x="1668462" y="2193925"/>
                    </a:cubicBezTo>
                    <a:cubicBezTo>
                      <a:pt x="1658980" y="2193925"/>
                      <a:pt x="1651285" y="2186229"/>
                      <a:pt x="1651285" y="2176748"/>
                    </a:cubicBezTo>
                    <a:close/>
                    <a:moveTo>
                      <a:pt x="1714785" y="2176748"/>
                    </a:moveTo>
                    <a:cubicBezTo>
                      <a:pt x="1714785" y="2167266"/>
                      <a:pt x="1722480" y="2159571"/>
                      <a:pt x="1731962" y="2159571"/>
                    </a:cubicBezTo>
                    <a:cubicBezTo>
                      <a:pt x="1741444" y="2159571"/>
                      <a:pt x="1749139" y="2167266"/>
                      <a:pt x="1749139" y="2176748"/>
                    </a:cubicBezTo>
                    <a:cubicBezTo>
                      <a:pt x="1749139" y="2186229"/>
                      <a:pt x="1741444" y="2193925"/>
                      <a:pt x="1731962" y="2193925"/>
                    </a:cubicBezTo>
                    <a:cubicBezTo>
                      <a:pt x="1722480" y="2193925"/>
                      <a:pt x="1714785" y="2186229"/>
                      <a:pt x="1714785" y="2176748"/>
                    </a:cubicBezTo>
                    <a:close/>
                    <a:moveTo>
                      <a:pt x="1778285" y="2176748"/>
                    </a:moveTo>
                    <a:cubicBezTo>
                      <a:pt x="1778285" y="2167266"/>
                      <a:pt x="1785980" y="2159571"/>
                      <a:pt x="1795462" y="2159571"/>
                    </a:cubicBezTo>
                    <a:cubicBezTo>
                      <a:pt x="1804944" y="2159571"/>
                      <a:pt x="1812639" y="2167266"/>
                      <a:pt x="1812639" y="2176748"/>
                    </a:cubicBezTo>
                    <a:cubicBezTo>
                      <a:pt x="1812639" y="2186229"/>
                      <a:pt x="1804944" y="2193925"/>
                      <a:pt x="1795462" y="2193925"/>
                    </a:cubicBezTo>
                    <a:cubicBezTo>
                      <a:pt x="1785980" y="2193925"/>
                      <a:pt x="1778285" y="2186229"/>
                      <a:pt x="1778285" y="2176748"/>
                    </a:cubicBezTo>
                    <a:close/>
                    <a:moveTo>
                      <a:pt x="1841500" y="2176748"/>
                    </a:moveTo>
                    <a:cubicBezTo>
                      <a:pt x="1841500" y="2167108"/>
                      <a:pt x="1849323" y="2159285"/>
                      <a:pt x="1858962" y="2159285"/>
                    </a:cubicBezTo>
                    <a:cubicBezTo>
                      <a:pt x="1868601" y="2159285"/>
                      <a:pt x="1876425" y="2167108"/>
                      <a:pt x="1876425" y="2176748"/>
                    </a:cubicBezTo>
                    <a:cubicBezTo>
                      <a:pt x="1876425" y="2186387"/>
                      <a:pt x="1868601" y="2194210"/>
                      <a:pt x="1858962" y="2194210"/>
                    </a:cubicBezTo>
                    <a:cubicBezTo>
                      <a:pt x="1849323" y="2194210"/>
                      <a:pt x="1841500" y="2186387"/>
                      <a:pt x="1841500" y="2176748"/>
                    </a:cubicBezTo>
                    <a:close/>
                    <a:moveTo>
                      <a:pt x="1905000" y="2176748"/>
                    </a:moveTo>
                    <a:cubicBezTo>
                      <a:pt x="1905000" y="2167108"/>
                      <a:pt x="1912823" y="2159285"/>
                      <a:pt x="1922462" y="2159285"/>
                    </a:cubicBezTo>
                    <a:cubicBezTo>
                      <a:pt x="1932101" y="2159285"/>
                      <a:pt x="1939925" y="2167108"/>
                      <a:pt x="1939925" y="2176748"/>
                    </a:cubicBezTo>
                    <a:cubicBezTo>
                      <a:pt x="1939925" y="2186387"/>
                      <a:pt x="1932101" y="2194210"/>
                      <a:pt x="1922462" y="2194210"/>
                    </a:cubicBezTo>
                    <a:cubicBezTo>
                      <a:pt x="1912823" y="2194210"/>
                      <a:pt x="1905000" y="2186387"/>
                      <a:pt x="1905000" y="2176748"/>
                    </a:cubicBezTo>
                    <a:close/>
                    <a:moveTo>
                      <a:pt x="1968500" y="2176748"/>
                    </a:moveTo>
                    <a:cubicBezTo>
                      <a:pt x="1968500" y="2167108"/>
                      <a:pt x="1976323" y="2159285"/>
                      <a:pt x="1985962" y="2159285"/>
                    </a:cubicBezTo>
                    <a:cubicBezTo>
                      <a:pt x="1995601" y="2159285"/>
                      <a:pt x="2003425" y="2167108"/>
                      <a:pt x="2003425" y="2176748"/>
                    </a:cubicBezTo>
                    <a:cubicBezTo>
                      <a:pt x="2003425" y="2186387"/>
                      <a:pt x="1995601" y="2194210"/>
                      <a:pt x="1985962" y="2194210"/>
                    </a:cubicBezTo>
                    <a:cubicBezTo>
                      <a:pt x="1976323" y="2194210"/>
                      <a:pt x="1968500" y="2186387"/>
                      <a:pt x="1968500" y="2176748"/>
                    </a:cubicBezTo>
                    <a:close/>
                    <a:moveTo>
                      <a:pt x="508000" y="2240248"/>
                    </a:moveTo>
                    <a:cubicBezTo>
                      <a:pt x="508000" y="2230608"/>
                      <a:pt x="515823" y="2222785"/>
                      <a:pt x="525462" y="2222785"/>
                    </a:cubicBezTo>
                    <a:cubicBezTo>
                      <a:pt x="535101" y="2222785"/>
                      <a:pt x="542925" y="2230608"/>
                      <a:pt x="542925" y="2240248"/>
                    </a:cubicBezTo>
                    <a:cubicBezTo>
                      <a:pt x="542925" y="2249887"/>
                      <a:pt x="535101" y="2257710"/>
                      <a:pt x="525462" y="2257710"/>
                    </a:cubicBezTo>
                    <a:cubicBezTo>
                      <a:pt x="515823" y="2257710"/>
                      <a:pt x="508000" y="2249887"/>
                      <a:pt x="508000" y="2240248"/>
                    </a:cubicBezTo>
                    <a:close/>
                    <a:moveTo>
                      <a:pt x="571500" y="2240248"/>
                    </a:moveTo>
                    <a:cubicBezTo>
                      <a:pt x="571500" y="2230608"/>
                      <a:pt x="579323" y="2222785"/>
                      <a:pt x="588962" y="2222785"/>
                    </a:cubicBezTo>
                    <a:cubicBezTo>
                      <a:pt x="598601" y="2222785"/>
                      <a:pt x="606425" y="2230608"/>
                      <a:pt x="606425" y="2240248"/>
                    </a:cubicBezTo>
                    <a:cubicBezTo>
                      <a:pt x="606425" y="2249887"/>
                      <a:pt x="598601" y="2257710"/>
                      <a:pt x="588962" y="2257710"/>
                    </a:cubicBezTo>
                    <a:cubicBezTo>
                      <a:pt x="579323" y="2257710"/>
                      <a:pt x="571500" y="2249887"/>
                      <a:pt x="571500" y="2240248"/>
                    </a:cubicBezTo>
                    <a:close/>
                    <a:moveTo>
                      <a:pt x="635000" y="2240248"/>
                    </a:moveTo>
                    <a:cubicBezTo>
                      <a:pt x="635000" y="2230608"/>
                      <a:pt x="642823" y="2222785"/>
                      <a:pt x="652462" y="2222785"/>
                    </a:cubicBezTo>
                    <a:cubicBezTo>
                      <a:pt x="662101" y="2222785"/>
                      <a:pt x="669925" y="2230608"/>
                      <a:pt x="669925" y="2240248"/>
                    </a:cubicBezTo>
                    <a:cubicBezTo>
                      <a:pt x="669925" y="2249887"/>
                      <a:pt x="662101" y="2257710"/>
                      <a:pt x="652462" y="2257710"/>
                    </a:cubicBezTo>
                    <a:cubicBezTo>
                      <a:pt x="642823" y="2257710"/>
                      <a:pt x="635000" y="2249887"/>
                      <a:pt x="635000" y="2240248"/>
                    </a:cubicBezTo>
                    <a:close/>
                    <a:moveTo>
                      <a:pt x="698500" y="2240248"/>
                    </a:moveTo>
                    <a:cubicBezTo>
                      <a:pt x="698500" y="2230608"/>
                      <a:pt x="706323" y="2222785"/>
                      <a:pt x="715962" y="2222785"/>
                    </a:cubicBezTo>
                    <a:cubicBezTo>
                      <a:pt x="725601" y="2222785"/>
                      <a:pt x="733425" y="2230608"/>
                      <a:pt x="733425" y="2240248"/>
                    </a:cubicBezTo>
                    <a:cubicBezTo>
                      <a:pt x="733425" y="2249887"/>
                      <a:pt x="725601" y="2257710"/>
                      <a:pt x="715962" y="2257710"/>
                    </a:cubicBezTo>
                    <a:cubicBezTo>
                      <a:pt x="706323" y="2257710"/>
                      <a:pt x="698500" y="2249887"/>
                      <a:pt x="698500" y="2240248"/>
                    </a:cubicBezTo>
                    <a:close/>
                    <a:moveTo>
                      <a:pt x="762285" y="2240248"/>
                    </a:moveTo>
                    <a:cubicBezTo>
                      <a:pt x="762285" y="2230766"/>
                      <a:pt x="769980" y="2223071"/>
                      <a:pt x="779462" y="2223071"/>
                    </a:cubicBezTo>
                    <a:cubicBezTo>
                      <a:pt x="788944" y="2223071"/>
                      <a:pt x="796639" y="2230766"/>
                      <a:pt x="796639" y="2240248"/>
                    </a:cubicBezTo>
                    <a:cubicBezTo>
                      <a:pt x="796639" y="2249729"/>
                      <a:pt x="788944" y="2257425"/>
                      <a:pt x="779462" y="2257425"/>
                    </a:cubicBezTo>
                    <a:cubicBezTo>
                      <a:pt x="769980" y="2257425"/>
                      <a:pt x="762285" y="2249729"/>
                      <a:pt x="762285" y="2240248"/>
                    </a:cubicBezTo>
                    <a:close/>
                    <a:moveTo>
                      <a:pt x="825785" y="2240248"/>
                    </a:moveTo>
                    <a:cubicBezTo>
                      <a:pt x="825785" y="2230766"/>
                      <a:pt x="833480" y="2223071"/>
                      <a:pt x="842962" y="2223071"/>
                    </a:cubicBezTo>
                    <a:cubicBezTo>
                      <a:pt x="852444" y="2223071"/>
                      <a:pt x="860139" y="2230766"/>
                      <a:pt x="860139" y="2240248"/>
                    </a:cubicBezTo>
                    <a:cubicBezTo>
                      <a:pt x="860139" y="2249729"/>
                      <a:pt x="852444" y="2257425"/>
                      <a:pt x="842962" y="2257425"/>
                    </a:cubicBezTo>
                    <a:cubicBezTo>
                      <a:pt x="833480" y="2257425"/>
                      <a:pt x="825785" y="2249729"/>
                      <a:pt x="825785" y="2240248"/>
                    </a:cubicBezTo>
                    <a:close/>
                    <a:moveTo>
                      <a:pt x="889285" y="2240248"/>
                    </a:moveTo>
                    <a:cubicBezTo>
                      <a:pt x="889285" y="2230766"/>
                      <a:pt x="896980" y="2223071"/>
                      <a:pt x="906462" y="2223071"/>
                    </a:cubicBezTo>
                    <a:cubicBezTo>
                      <a:pt x="915944" y="2223071"/>
                      <a:pt x="923639" y="2230766"/>
                      <a:pt x="923639" y="2240248"/>
                    </a:cubicBezTo>
                    <a:cubicBezTo>
                      <a:pt x="923639" y="2249729"/>
                      <a:pt x="915944" y="2257425"/>
                      <a:pt x="906462" y="2257425"/>
                    </a:cubicBezTo>
                    <a:cubicBezTo>
                      <a:pt x="896980" y="2257425"/>
                      <a:pt x="889285" y="2249729"/>
                      <a:pt x="889285" y="2240248"/>
                    </a:cubicBezTo>
                    <a:close/>
                    <a:moveTo>
                      <a:pt x="952785" y="2240248"/>
                    </a:moveTo>
                    <a:cubicBezTo>
                      <a:pt x="952785" y="2230766"/>
                      <a:pt x="960480" y="2223071"/>
                      <a:pt x="969962" y="2223071"/>
                    </a:cubicBezTo>
                    <a:cubicBezTo>
                      <a:pt x="979444" y="2223071"/>
                      <a:pt x="987139" y="2230766"/>
                      <a:pt x="987139" y="2240248"/>
                    </a:cubicBezTo>
                    <a:cubicBezTo>
                      <a:pt x="987139" y="2249729"/>
                      <a:pt x="979444" y="2257425"/>
                      <a:pt x="969962" y="2257425"/>
                    </a:cubicBezTo>
                    <a:cubicBezTo>
                      <a:pt x="960480" y="2257425"/>
                      <a:pt x="952785" y="2249729"/>
                      <a:pt x="952785" y="2240248"/>
                    </a:cubicBezTo>
                    <a:close/>
                    <a:moveTo>
                      <a:pt x="1016285" y="2240248"/>
                    </a:moveTo>
                    <a:cubicBezTo>
                      <a:pt x="1016285" y="2230766"/>
                      <a:pt x="1023980" y="2223071"/>
                      <a:pt x="1033462" y="2223071"/>
                    </a:cubicBezTo>
                    <a:cubicBezTo>
                      <a:pt x="1042944" y="2223071"/>
                      <a:pt x="1050639" y="2230766"/>
                      <a:pt x="1050639" y="2240248"/>
                    </a:cubicBezTo>
                    <a:cubicBezTo>
                      <a:pt x="1050639" y="2249729"/>
                      <a:pt x="1042944" y="2257425"/>
                      <a:pt x="1033462" y="2257425"/>
                    </a:cubicBezTo>
                    <a:cubicBezTo>
                      <a:pt x="1023980" y="2257425"/>
                      <a:pt x="1016285" y="2249729"/>
                      <a:pt x="1016285" y="2240248"/>
                    </a:cubicBezTo>
                    <a:close/>
                    <a:moveTo>
                      <a:pt x="1079785" y="2240248"/>
                    </a:moveTo>
                    <a:cubicBezTo>
                      <a:pt x="1079785" y="2230766"/>
                      <a:pt x="1087480" y="2223071"/>
                      <a:pt x="1096962" y="2223071"/>
                    </a:cubicBezTo>
                    <a:cubicBezTo>
                      <a:pt x="1106444" y="2223071"/>
                      <a:pt x="1114139" y="2230766"/>
                      <a:pt x="1114139" y="2240248"/>
                    </a:cubicBezTo>
                    <a:cubicBezTo>
                      <a:pt x="1114139" y="2249729"/>
                      <a:pt x="1106444" y="2257425"/>
                      <a:pt x="1096962" y="2257425"/>
                    </a:cubicBezTo>
                    <a:cubicBezTo>
                      <a:pt x="1087480" y="2257425"/>
                      <a:pt x="1079785" y="2249729"/>
                      <a:pt x="1079785" y="2240248"/>
                    </a:cubicBezTo>
                    <a:close/>
                    <a:moveTo>
                      <a:pt x="1143285" y="2240248"/>
                    </a:moveTo>
                    <a:cubicBezTo>
                      <a:pt x="1143285" y="2230766"/>
                      <a:pt x="1150980" y="2223071"/>
                      <a:pt x="1160462" y="2223071"/>
                    </a:cubicBezTo>
                    <a:cubicBezTo>
                      <a:pt x="1169944" y="2223071"/>
                      <a:pt x="1177639" y="2230766"/>
                      <a:pt x="1177639" y="2240248"/>
                    </a:cubicBezTo>
                    <a:cubicBezTo>
                      <a:pt x="1177639" y="2249729"/>
                      <a:pt x="1169944" y="2257425"/>
                      <a:pt x="1160462" y="2257425"/>
                    </a:cubicBezTo>
                    <a:cubicBezTo>
                      <a:pt x="1150980" y="2257425"/>
                      <a:pt x="1143285" y="2249729"/>
                      <a:pt x="1143285" y="2240248"/>
                    </a:cubicBezTo>
                    <a:close/>
                    <a:moveTo>
                      <a:pt x="1206785" y="2240248"/>
                    </a:moveTo>
                    <a:cubicBezTo>
                      <a:pt x="1206785" y="2230766"/>
                      <a:pt x="1214480" y="2223071"/>
                      <a:pt x="1223962" y="2223071"/>
                    </a:cubicBezTo>
                    <a:cubicBezTo>
                      <a:pt x="1233444" y="2223071"/>
                      <a:pt x="1241139" y="2230766"/>
                      <a:pt x="1241139" y="2240248"/>
                    </a:cubicBezTo>
                    <a:cubicBezTo>
                      <a:pt x="1241139" y="2249729"/>
                      <a:pt x="1233444" y="2257425"/>
                      <a:pt x="1223962" y="2257425"/>
                    </a:cubicBezTo>
                    <a:cubicBezTo>
                      <a:pt x="1214480" y="2257425"/>
                      <a:pt x="1206785" y="2249729"/>
                      <a:pt x="1206785" y="2240248"/>
                    </a:cubicBezTo>
                    <a:close/>
                    <a:moveTo>
                      <a:pt x="1270285" y="2240248"/>
                    </a:moveTo>
                    <a:cubicBezTo>
                      <a:pt x="1270285" y="2230766"/>
                      <a:pt x="1277980" y="2223071"/>
                      <a:pt x="1287462" y="2223071"/>
                    </a:cubicBezTo>
                    <a:cubicBezTo>
                      <a:pt x="1296944" y="2223071"/>
                      <a:pt x="1304639" y="2230766"/>
                      <a:pt x="1304639" y="2240248"/>
                    </a:cubicBezTo>
                    <a:cubicBezTo>
                      <a:pt x="1304639" y="2249729"/>
                      <a:pt x="1296944" y="2257425"/>
                      <a:pt x="1287462" y="2257425"/>
                    </a:cubicBezTo>
                    <a:cubicBezTo>
                      <a:pt x="1277980" y="2257425"/>
                      <a:pt x="1270285" y="2249729"/>
                      <a:pt x="1270285" y="2240248"/>
                    </a:cubicBezTo>
                    <a:close/>
                    <a:moveTo>
                      <a:pt x="1333785" y="2240248"/>
                    </a:moveTo>
                    <a:cubicBezTo>
                      <a:pt x="1333785" y="2230766"/>
                      <a:pt x="1341480" y="2223071"/>
                      <a:pt x="1350962" y="2223071"/>
                    </a:cubicBezTo>
                    <a:cubicBezTo>
                      <a:pt x="1360444" y="2223071"/>
                      <a:pt x="1368139" y="2230766"/>
                      <a:pt x="1368139" y="2240248"/>
                    </a:cubicBezTo>
                    <a:cubicBezTo>
                      <a:pt x="1368139" y="2249729"/>
                      <a:pt x="1360444" y="2257425"/>
                      <a:pt x="1350962" y="2257425"/>
                    </a:cubicBezTo>
                    <a:cubicBezTo>
                      <a:pt x="1341480" y="2257425"/>
                      <a:pt x="1333785" y="2249729"/>
                      <a:pt x="1333785" y="2240248"/>
                    </a:cubicBezTo>
                    <a:close/>
                    <a:moveTo>
                      <a:pt x="1397285" y="2240248"/>
                    </a:moveTo>
                    <a:cubicBezTo>
                      <a:pt x="1397285" y="2230766"/>
                      <a:pt x="1404980" y="2223071"/>
                      <a:pt x="1414462" y="2223071"/>
                    </a:cubicBezTo>
                    <a:cubicBezTo>
                      <a:pt x="1423944" y="2223071"/>
                      <a:pt x="1431639" y="2230766"/>
                      <a:pt x="1431639" y="2240248"/>
                    </a:cubicBezTo>
                    <a:cubicBezTo>
                      <a:pt x="1431639" y="2249729"/>
                      <a:pt x="1423944" y="2257425"/>
                      <a:pt x="1414462" y="2257425"/>
                    </a:cubicBezTo>
                    <a:cubicBezTo>
                      <a:pt x="1404980" y="2257425"/>
                      <a:pt x="1397285" y="2249729"/>
                      <a:pt x="1397285" y="2240248"/>
                    </a:cubicBezTo>
                    <a:close/>
                    <a:moveTo>
                      <a:pt x="1460785" y="2240248"/>
                    </a:moveTo>
                    <a:cubicBezTo>
                      <a:pt x="1460785" y="2230766"/>
                      <a:pt x="1468480" y="2223071"/>
                      <a:pt x="1477962" y="2223071"/>
                    </a:cubicBezTo>
                    <a:cubicBezTo>
                      <a:pt x="1487444" y="2223071"/>
                      <a:pt x="1495139" y="2230766"/>
                      <a:pt x="1495139" y="2240248"/>
                    </a:cubicBezTo>
                    <a:cubicBezTo>
                      <a:pt x="1495139" y="2249729"/>
                      <a:pt x="1487444" y="2257425"/>
                      <a:pt x="1477962" y="2257425"/>
                    </a:cubicBezTo>
                    <a:cubicBezTo>
                      <a:pt x="1468480" y="2257425"/>
                      <a:pt x="1460785" y="2249729"/>
                      <a:pt x="1460785" y="2240248"/>
                    </a:cubicBezTo>
                    <a:close/>
                    <a:moveTo>
                      <a:pt x="1524285" y="2240248"/>
                    </a:moveTo>
                    <a:cubicBezTo>
                      <a:pt x="1524285" y="2230766"/>
                      <a:pt x="1531980" y="2223071"/>
                      <a:pt x="1541462" y="2223071"/>
                    </a:cubicBezTo>
                    <a:cubicBezTo>
                      <a:pt x="1550944" y="2223071"/>
                      <a:pt x="1558639" y="2230766"/>
                      <a:pt x="1558639" y="2240248"/>
                    </a:cubicBezTo>
                    <a:cubicBezTo>
                      <a:pt x="1558639" y="2249729"/>
                      <a:pt x="1550944" y="2257425"/>
                      <a:pt x="1541462" y="2257425"/>
                    </a:cubicBezTo>
                    <a:cubicBezTo>
                      <a:pt x="1531980" y="2257425"/>
                      <a:pt x="1524285" y="2249729"/>
                      <a:pt x="1524285" y="2240248"/>
                    </a:cubicBezTo>
                    <a:close/>
                    <a:moveTo>
                      <a:pt x="1587785" y="2240248"/>
                    </a:moveTo>
                    <a:cubicBezTo>
                      <a:pt x="1587785" y="2230766"/>
                      <a:pt x="1595480" y="2223071"/>
                      <a:pt x="1604962" y="2223071"/>
                    </a:cubicBezTo>
                    <a:cubicBezTo>
                      <a:pt x="1614444" y="2223071"/>
                      <a:pt x="1622139" y="2230766"/>
                      <a:pt x="1622139" y="2240248"/>
                    </a:cubicBezTo>
                    <a:cubicBezTo>
                      <a:pt x="1622139" y="2249729"/>
                      <a:pt x="1614444" y="2257425"/>
                      <a:pt x="1604962" y="2257425"/>
                    </a:cubicBezTo>
                    <a:cubicBezTo>
                      <a:pt x="1595480" y="2257425"/>
                      <a:pt x="1587785" y="2249729"/>
                      <a:pt x="1587785" y="2240248"/>
                    </a:cubicBezTo>
                    <a:close/>
                    <a:moveTo>
                      <a:pt x="1651285" y="2240248"/>
                    </a:moveTo>
                    <a:cubicBezTo>
                      <a:pt x="1651285" y="2230766"/>
                      <a:pt x="1658980" y="2223071"/>
                      <a:pt x="1668462" y="2223071"/>
                    </a:cubicBezTo>
                    <a:cubicBezTo>
                      <a:pt x="1677944" y="2223071"/>
                      <a:pt x="1685639" y="2230766"/>
                      <a:pt x="1685639" y="2240248"/>
                    </a:cubicBezTo>
                    <a:cubicBezTo>
                      <a:pt x="1685639" y="2249729"/>
                      <a:pt x="1677944" y="2257425"/>
                      <a:pt x="1668462" y="2257425"/>
                    </a:cubicBezTo>
                    <a:cubicBezTo>
                      <a:pt x="1658980" y="2257425"/>
                      <a:pt x="1651285" y="2249729"/>
                      <a:pt x="1651285" y="2240248"/>
                    </a:cubicBezTo>
                    <a:close/>
                    <a:moveTo>
                      <a:pt x="1714500" y="2240248"/>
                    </a:moveTo>
                    <a:cubicBezTo>
                      <a:pt x="1714500" y="2230608"/>
                      <a:pt x="1722323" y="2222785"/>
                      <a:pt x="1731962" y="2222785"/>
                    </a:cubicBezTo>
                    <a:cubicBezTo>
                      <a:pt x="1741601" y="2222785"/>
                      <a:pt x="1749425" y="2230608"/>
                      <a:pt x="1749425" y="2240248"/>
                    </a:cubicBezTo>
                    <a:cubicBezTo>
                      <a:pt x="1749425" y="2249887"/>
                      <a:pt x="1741601" y="2257710"/>
                      <a:pt x="1731962" y="2257710"/>
                    </a:cubicBezTo>
                    <a:cubicBezTo>
                      <a:pt x="1722323" y="2257710"/>
                      <a:pt x="1714500" y="2249887"/>
                      <a:pt x="1714500" y="2240248"/>
                    </a:cubicBezTo>
                    <a:close/>
                    <a:moveTo>
                      <a:pt x="1778000" y="2240248"/>
                    </a:moveTo>
                    <a:cubicBezTo>
                      <a:pt x="1778000" y="2230608"/>
                      <a:pt x="1785823" y="2222785"/>
                      <a:pt x="1795462" y="2222785"/>
                    </a:cubicBezTo>
                    <a:cubicBezTo>
                      <a:pt x="1805101" y="2222785"/>
                      <a:pt x="1812925" y="2230608"/>
                      <a:pt x="1812925" y="2240248"/>
                    </a:cubicBezTo>
                    <a:cubicBezTo>
                      <a:pt x="1812925" y="2249887"/>
                      <a:pt x="1805101" y="2257710"/>
                      <a:pt x="1795462" y="2257710"/>
                    </a:cubicBezTo>
                    <a:cubicBezTo>
                      <a:pt x="1785823" y="2257710"/>
                      <a:pt x="1778000" y="2249887"/>
                      <a:pt x="1778000" y="2240248"/>
                    </a:cubicBezTo>
                    <a:close/>
                    <a:moveTo>
                      <a:pt x="1841500" y="2240248"/>
                    </a:moveTo>
                    <a:cubicBezTo>
                      <a:pt x="1841500" y="2230608"/>
                      <a:pt x="1849323" y="2222785"/>
                      <a:pt x="1858962" y="2222785"/>
                    </a:cubicBezTo>
                    <a:cubicBezTo>
                      <a:pt x="1868601" y="2222785"/>
                      <a:pt x="1876425" y="2230608"/>
                      <a:pt x="1876425" y="2240248"/>
                    </a:cubicBezTo>
                    <a:cubicBezTo>
                      <a:pt x="1876425" y="2249887"/>
                      <a:pt x="1868601" y="2257710"/>
                      <a:pt x="1858962" y="2257710"/>
                    </a:cubicBezTo>
                    <a:cubicBezTo>
                      <a:pt x="1849323" y="2257710"/>
                      <a:pt x="1841500" y="2249887"/>
                      <a:pt x="1841500" y="2240248"/>
                    </a:cubicBezTo>
                    <a:close/>
                    <a:moveTo>
                      <a:pt x="635000" y="2303748"/>
                    </a:moveTo>
                    <a:cubicBezTo>
                      <a:pt x="635000" y="2294108"/>
                      <a:pt x="642823" y="2286285"/>
                      <a:pt x="652462" y="2286285"/>
                    </a:cubicBezTo>
                    <a:cubicBezTo>
                      <a:pt x="662101" y="2286285"/>
                      <a:pt x="669925" y="2294108"/>
                      <a:pt x="669925" y="2303748"/>
                    </a:cubicBezTo>
                    <a:cubicBezTo>
                      <a:pt x="669925" y="2313387"/>
                      <a:pt x="662101" y="2321210"/>
                      <a:pt x="652462" y="2321210"/>
                    </a:cubicBezTo>
                    <a:cubicBezTo>
                      <a:pt x="642823" y="2321210"/>
                      <a:pt x="635000" y="2313387"/>
                      <a:pt x="635000" y="2303748"/>
                    </a:cubicBezTo>
                    <a:close/>
                    <a:moveTo>
                      <a:pt x="698500" y="2303748"/>
                    </a:moveTo>
                    <a:cubicBezTo>
                      <a:pt x="698500" y="2294108"/>
                      <a:pt x="706323" y="2286285"/>
                      <a:pt x="715962" y="2286285"/>
                    </a:cubicBezTo>
                    <a:cubicBezTo>
                      <a:pt x="725601" y="2286285"/>
                      <a:pt x="733425" y="2294108"/>
                      <a:pt x="733425" y="2303748"/>
                    </a:cubicBezTo>
                    <a:cubicBezTo>
                      <a:pt x="733425" y="2313387"/>
                      <a:pt x="725601" y="2321210"/>
                      <a:pt x="715962" y="2321210"/>
                    </a:cubicBezTo>
                    <a:cubicBezTo>
                      <a:pt x="706323" y="2321210"/>
                      <a:pt x="698500" y="2313387"/>
                      <a:pt x="698500" y="2303748"/>
                    </a:cubicBezTo>
                    <a:close/>
                    <a:moveTo>
                      <a:pt x="762000" y="2303748"/>
                    </a:moveTo>
                    <a:cubicBezTo>
                      <a:pt x="762000" y="2294108"/>
                      <a:pt x="769823" y="2286285"/>
                      <a:pt x="779462" y="2286285"/>
                    </a:cubicBezTo>
                    <a:cubicBezTo>
                      <a:pt x="789101" y="2286285"/>
                      <a:pt x="796925" y="2294108"/>
                      <a:pt x="796925" y="2303748"/>
                    </a:cubicBezTo>
                    <a:cubicBezTo>
                      <a:pt x="796925" y="2313387"/>
                      <a:pt x="789101" y="2321210"/>
                      <a:pt x="779462" y="2321210"/>
                    </a:cubicBezTo>
                    <a:cubicBezTo>
                      <a:pt x="769823" y="2321210"/>
                      <a:pt x="762000" y="2313387"/>
                      <a:pt x="762000" y="2303748"/>
                    </a:cubicBezTo>
                    <a:close/>
                    <a:moveTo>
                      <a:pt x="825500" y="2303748"/>
                    </a:moveTo>
                    <a:cubicBezTo>
                      <a:pt x="825500" y="2294108"/>
                      <a:pt x="833323" y="2286285"/>
                      <a:pt x="842962" y="2286285"/>
                    </a:cubicBezTo>
                    <a:cubicBezTo>
                      <a:pt x="852601" y="2286285"/>
                      <a:pt x="860425" y="2294108"/>
                      <a:pt x="860425" y="2303748"/>
                    </a:cubicBezTo>
                    <a:cubicBezTo>
                      <a:pt x="860425" y="2313387"/>
                      <a:pt x="852601" y="2321210"/>
                      <a:pt x="842962" y="2321210"/>
                    </a:cubicBezTo>
                    <a:cubicBezTo>
                      <a:pt x="833323" y="2321210"/>
                      <a:pt x="825500" y="2313387"/>
                      <a:pt x="825500" y="2303748"/>
                    </a:cubicBezTo>
                    <a:close/>
                    <a:moveTo>
                      <a:pt x="889285" y="2303748"/>
                    </a:moveTo>
                    <a:cubicBezTo>
                      <a:pt x="889285" y="2294266"/>
                      <a:pt x="896980" y="2286571"/>
                      <a:pt x="906462" y="2286571"/>
                    </a:cubicBezTo>
                    <a:cubicBezTo>
                      <a:pt x="915944" y="2286571"/>
                      <a:pt x="923639" y="2294266"/>
                      <a:pt x="923639" y="2303748"/>
                    </a:cubicBezTo>
                    <a:cubicBezTo>
                      <a:pt x="923639" y="2313229"/>
                      <a:pt x="915944" y="2320925"/>
                      <a:pt x="906462" y="2320925"/>
                    </a:cubicBezTo>
                    <a:cubicBezTo>
                      <a:pt x="896980" y="2320925"/>
                      <a:pt x="889285" y="2313229"/>
                      <a:pt x="889285" y="2303748"/>
                    </a:cubicBezTo>
                    <a:close/>
                    <a:moveTo>
                      <a:pt x="952785" y="2303748"/>
                    </a:moveTo>
                    <a:cubicBezTo>
                      <a:pt x="952785" y="2294266"/>
                      <a:pt x="960480" y="2286571"/>
                      <a:pt x="969962" y="2286571"/>
                    </a:cubicBezTo>
                    <a:cubicBezTo>
                      <a:pt x="979444" y="2286571"/>
                      <a:pt x="987139" y="2294266"/>
                      <a:pt x="987139" y="2303748"/>
                    </a:cubicBezTo>
                    <a:cubicBezTo>
                      <a:pt x="987139" y="2313229"/>
                      <a:pt x="979444" y="2320925"/>
                      <a:pt x="969962" y="2320925"/>
                    </a:cubicBezTo>
                    <a:cubicBezTo>
                      <a:pt x="960480" y="2320925"/>
                      <a:pt x="952785" y="2313229"/>
                      <a:pt x="952785" y="2303748"/>
                    </a:cubicBezTo>
                    <a:close/>
                    <a:moveTo>
                      <a:pt x="1016285" y="2303748"/>
                    </a:moveTo>
                    <a:cubicBezTo>
                      <a:pt x="1016285" y="2294266"/>
                      <a:pt x="1023980" y="2286571"/>
                      <a:pt x="1033462" y="2286571"/>
                    </a:cubicBezTo>
                    <a:cubicBezTo>
                      <a:pt x="1042944" y="2286571"/>
                      <a:pt x="1050639" y="2294266"/>
                      <a:pt x="1050639" y="2303748"/>
                    </a:cubicBezTo>
                    <a:cubicBezTo>
                      <a:pt x="1050639" y="2313229"/>
                      <a:pt x="1042944" y="2320925"/>
                      <a:pt x="1033462" y="2320925"/>
                    </a:cubicBezTo>
                    <a:cubicBezTo>
                      <a:pt x="1023980" y="2320925"/>
                      <a:pt x="1016285" y="2313229"/>
                      <a:pt x="1016285" y="2303748"/>
                    </a:cubicBezTo>
                    <a:close/>
                    <a:moveTo>
                      <a:pt x="1079785" y="2303748"/>
                    </a:moveTo>
                    <a:cubicBezTo>
                      <a:pt x="1079785" y="2294266"/>
                      <a:pt x="1087480" y="2286571"/>
                      <a:pt x="1096962" y="2286571"/>
                    </a:cubicBezTo>
                    <a:cubicBezTo>
                      <a:pt x="1106444" y="2286571"/>
                      <a:pt x="1114139" y="2294266"/>
                      <a:pt x="1114139" y="2303748"/>
                    </a:cubicBezTo>
                    <a:cubicBezTo>
                      <a:pt x="1114139" y="2313229"/>
                      <a:pt x="1106444" y="2320925"/>
                      <a:pt x="1096962" y="2320925"/>
                    </a:cubicBezTo>
                    <a:cubicBezTo>
                      <a:pt x="1087480" y="2320925"/>
                      <a:pt x="1079785" y="2313229"/>
                      <a:pt x="1079785" y="2303748"/>
                    </a:cubicBezTo>
                    <a:close/>
                    <a:moveTo>
                      <a:pt x="1143285" y="2303748"/>
                    </a:moveTo>
                    <a:cubicBezTo>
                      <a:pt x="1143285" y="2294266"/>
                      <a:pt x="1150980" y="2286571"/>
                      <a:pt x="1160462" y="2286571"/>
                    </a:cubicBezTo>
                    <a:cubicBezTo>
                      <a:pt x="1169944" y="2286571"/>
                      <a:pt x="1177639" y="2294266"/>
                      <a:pt x="1177639" y="2303748"/>
                    </a:cubicBezTo>
                    <a:cubicBezTo>
                      <a:pt x="1177639" y="2313229"/>
                      <a:pt x="1169944" y="2320925"/>
                      <a:pt x="1160462" y="2320925"/>
                    </a:cubicBezTo>
                    <a:cubicBezTo>
                      <a:pt x="1150980" y="2320925"/>
                      <a:pt x="1143285" y="2313229"/>
                      <a:pt x="1143285" y="2303748"/>
                    </a:cubicBezTo>
                    <a:close/>
                    <a:moveTo>
                      <a:pt x="1206785" y="2303748"/>
                    </a:moveTo>
                    <a:cubicBezTo>
                      <a:pt x="1206785" y="2294266"/>
                      <a:pt x="1214480" y="2286571"/>
                      <a:pt x="1223962" y="2286571"/>
                    </a:cubicBezTo>
                    <a:cubicBezTo>
                      <a:pt x="1233444" y="2286571"/>
                      <a:pt x="1241139" y="2294266"/>
                      <a:pt x="1241139" y="2303748"/>
                    </a:cubicBezTo>
                    <a:cubicBezTo>
                      <a:pt x="1241139" y="2313229"/>
                      <a:pt x="1233444" y="2320925"/>
                      <a:pt x="1223962" y="2320925"/>
                    </a:cubicBezTo>
                    <a:cubicBezTo>
                      <a:pt x="1214480" y="2320925"/>
                      <a:pt x="1206785" y="2313229"/>
                      <a:pt x="1206785" y="2303748"/>
                    </a:cubicBezTo>
                    <a:close/>
                    <a:moveTo>
                      <a:pt x="1270285" y="2303748"/>
                    </a:moveTo>
                    <a:cubicBezTo>
                      <a:pt x="1270285" y="2294266"/>
                      <a:pt x="1277980" y="2286571"/>
                      <a:pt x="1287462" y="2286571"/>
                    </a:cubicBezTo>
                    <a:cubicBezTo>
                      <a:pt x="1296944" y="2286571"/>
                      <a:pt x="1304639" y="2294266"/>
                      <a:pt x="1304639" y="2303748"/>
                    </a:cubicBezTo>
                    <a:cubicBezTo>
                      <a:pt x="1304639" y="2313229"/>
                      <a:pt x="1296944" y="2320925"/>
                      <a:pt x="1287462" y="2320925"/>
                    </a:cubicBezTo>
                    <a:cubicBezTo>
                      <a:pt x="1277980" y="2320925"/>
                      <a:pt x="1270285" y="2313229"/>
                      <a:pt x="1270285" y="2303748"/>
                    </a:cubicBezTo>
                    <a:close/>
                    <a:moveTo>
                      <a:pt x="1333785" y="2303748"/>
                    </a:moveTo>
                    <a:cubicBezTo>
                      <a:pt x="1333785" y="2294266"/>
                      <a:pt x="1341480" y="2286571"/>
                      <a:pt x="1350962" y="2286571"/>
                    </a:cubicBezTo>
                    <a:cubicBezTo>
                      <a:pt x="1360444" y="2286571"/>
                      <a:pt x="1368139" y="2294266"/>
                      <a:pt x="1368139" y="2303748"/>
                    </a:cubicBezTo>
                    <a:cubicBezTo>
                      <a:pt x="1368139" y="2313229"/>
                      <a:pt x="1360444" y="2320925"/>
                      <a:pt x="1350962" y="2320925"/>
                    </a:cubicBezTo>
                    <a:cubicBezTo>
                      <a:pt x="1341480" y="2320925"/>
                      <a:pt x="1333785" y="2313229"/>
                      <a:pt x="1333785" y="2303748"/>
                    </a:cubicBezTo>
                    <a:close/>
                    <a:moveTo>
                      <a:pt x="1397285" y="2303748"/>
                    </a:moveTo>
                    <a:cubicBezTo>
                      <a:pt x="1397285" y="2294266"/>
                      <a:pt x="1404980" y="2286571"/>
                      <a:pt x="1414462" y="2286571"/>
                    </a:cubicBezTo>
                    <a:cubicBezTo>
                      <a:pt x="1423944" y="2286571"/>
                      <a:pt x="1431639" y="2294266"/>
                      <a:pt x="1431639" y="2303748"/>
                    </a:cubicBezTo>
                    <a:cubicBezTo>
                      <a:pt x="1431639" y="2313229"/>
                      <a:pt x="1423944" y="2320925"/>
                      <a:pt x="1414462" y="2320925"/>
                    </a:cubicBezTo>
                    <a:cubicBezTo>
                      <a:pt x="1404980" y="2320925"/>
                      <a:pt x="1397285" y="2313229"/>
                      <a:pt x="1397285" y="2303748"/>
                    </a:cubicBezTo>
                    <a:close/>
                    <a:moveTo>
                      <a:pt x="1460785" y="2303748"/>
                    </a:moveTo>
                    <a:cubicBezTo>
                      <a:pt x="1460785" y="2294266"/>
                      <a:pt x="1468480" y="2286571"/>
                      <a:pt x="1477962" y="2286571"/>
                    </a:cubicBezTo>
                    <a:cubicBezTo>
                      <a:pt x="1487444" y="2286571"/>
                      <a:pt x="1495139" y="2294266"/>
                      <a:pt x="1495139" y="2303748"/>
                    </a:cubicBezTo>
                    <a:cubicBezTo>
                      <a:pt x="1495139" y="2313229"/>
                      <a:pt x="1487444" y="2320925"/>
                      <a:pt x="1477962" y="2320925"/>
                    </a:cubicBezTo>
                    <a:cubicBezTo>
                      <a:pt x="1468480" y="2320925"/>
                      <a:pt x="1460785" y="2313229"/>
                      <a:pt x="1460785" y="2303748"/>
                    </a:cubicBezTo>
                    <a:close/>
                    <a:moveTo>
                      <a:pt x="1524000" y="2303748"/>
                    </a:moveTo>
                    <a:cubicBezTo>
                      <a:pt x="1524000" y="2294108"/>
                      <a:pt x="1531823" y="2286285"/>
                      <a:pt x="1541462" y="2286285"/>
                    </a:cubicBezTo>
                    <a:cubicBezTo>
                      <a:pt x="1551101" y="2286285"/>
                      <a:pt x="1558925" y="2294108"/>
                      <a:pt x="1558925" y="2303748"/>
                    </a:cubicBezTo>
                    <a:cubicBezTo>
                      <a:pt x="1558925" y="2313387"/>
                      <a:pt x="1551101" y="2321210"/>
                      <a:pt x="1541462" y="2321210"/>
                    </a:cubicBezTo>
                    <a:cubicBezTo>
                      <a:pt x="1531823" y="2321210"/>
                      <a:pt x="1524000" y="2313387"/>
                      <a:pt x="1524000" y="2303748"/>
                    </a:cubicBezTo>
                    <a:close/>
                    <a:moveTo>
                      <a:pt x="1587500" y="2303748"/>
                    </a:moveTo>
                    <a:cubicBezTo>
                      <a:pt x="1587500" y="2294108"/>
                      <a:pt x="1595323" y="2286285"/>
                      <a:pt x="1604962" y="2286285"/>
                    </a:cubicBezTo>
                    <a:cubicBezTo>
                      <a:pt x="1614601" y="2286285"/>
                      <a:pt x="1622425" y="2294108"/>
                      <a:pt x="1622425" y="2303748"/>
                    </a:cubicBezTo>
                    <a:cubicBezTo>
                      <a:pt x="1622425" y="2313387"/>
                      <a:pt x="1614601" y="2321210"/>
                      <a:pt x="1604962" y="2321210"/>
                    </a:cubicBezTo>
                    <a:cubicBezTo>
                      <a:pt x="1595323" y="2321210"/>
                      <a:pt x="1587500" y="2313387"/>
                      <a:pt x="1587500" y="2303748"/>
                    </a:cubicBezTo>
                    <a:close/>
                    <a:moveTo>
                      <a:pt x="1651000" y="2303748"/>
                    </a:moveTo>
                    <a:cubicBezTo>
                      <a:pt x="1651000" y="2294108"/>
                      <a:pt x="1658823" y="2286285"/>
                      <a:pt x="1668462" y="2286285"/>
                    </a:cubicBezTo>
                    <a:cubicBezTo>
                      <a:pt x="1678101" y="2286285"/>
                      <a:pt x="1685925" y="2294108"/>
                      <a:pt x="1685925" y="2303748"/>
                    </a:cubicBezTo>
                    <a:cubicBezTo>
                      <a:pt x="1685925" y="2313387"/>
                      <a:pt x="1678101" y="2321210"/>
                      <a:pt x="1668462" y="2321210"/>
                    </a:cubicBezTo>
                    <a:cubicBezTo>
                      <a:pt x="1658823" y="2321210"/>
                      <a:pt x="1651000" y="2313387"/>
                      <a:pt x="1651000" y="2303748"/>
                    </a:cubicBezTo>
                    <a:close/>
                    <a:moveTo>
                      <a:pt x="1714500" y="2303748"/>
                    </a:moveTo>
                    <a:cubicBezTo>
                      <a:pt x="1714500" y="2294108"/>
                      <a:pt x="1722323" y="2286285"/>
                      <a:pt x="1731962" y="2286285"/>
                    </a:cubicBezTo>
                    <a:cubicBezTo>
                      <a:pt x="1741601" y="2286285"/>
                      <a:pt x="1749425" y="2294108"/>
                      <a:pt x="1749425" y="2303748"/>
                    </a:cubicBezTo>
                    <a:cubicBezTo>
                      <a:pt x="1749425" y="2313387"/>
                      <a:pt x="1741601" y="2321210"/>
                      <a:pt x="1731962" y="2321210"/>
                    </a:cubicBezTo>
                    <a:cubicBezTo>
                      <a:pt x="1722323" y="2321210"/>
                      <a:pt x="1714500" y="2313387"/>
                      <a:pt x="1714500" y="2303748"/>
                    </a:cubicBezTo>
                    <a:close/>
                    <a:moveTo>
                      <a:pt x="1778000" y="2303748"/>
                    </a:moveTo>
                    <a:cubicBezTo>
                      <a:pt x="1778000" y="2294108"/>
                      <a:pt x="1785823" y="2286285"/>
                      <a:pt x="1795462" y="2286285"/>
                    </a:cubicBezTo>
                    <a:cubicBezTo>
                      <a:pt x="1805101" y="2286285"/>
                      <a:pt x="1812925" y="2294108"/>
                      <a:pt x="1812925" y="2303748"/>
                    </a:cubicBezTo>
                    <a:cubicBezTo>
                      <a:pt x="1812925" y="2313387"/>
                      <a:pt x="1805101" y="2321210"/>
                      <a:pt x="1795462" y="2321210"/>
                    </a:cubicBezTo>
                    <a:cubicBezTo>
                      <a:pt x="1785823" y="2321210"/>
                      <a:pt x="1778000" y="2313387"/>
                      <a:pt x="1778000" y="2303748"/>
                    </a:cubicBezTo>
                    <a:close/>
                    <a:moveTo>
                      <a:pt x="762000" y="2367248"/>
                    </a:moveTo>
                    <a:cubicBezTo>
                      <a:pt x="762000" y="2357608"/>
                      <a:pt x="769823" y="2349785"/>
                      <a:pt x="779462" y="2349785"/>
                    </a:cubicBezTo>
                    <a:cubicBezTo>
                      <a:pt x="789101" y="2349785"/>
                      <a:pt x="796925" y="2357608"/>
                      <a:pt x="796925" y="2367248"/>
                    </a:cubicBezTo>
                    <a:cubicBezTo>
                      <a:pt x="796925" y="2376887"/>
                      <a:pt x="789101" y="2384710"/>
                      <a:pt x="779462" y="2384710"/>
                    </a:cubicBezTo>
                    <a:cubicBezTo>
                      <a:pt x="769823" y="2384710"/>
                      <a:pt x="762000" y="2376887"/>
                      <a:pt x="762000" y="2367248"/>
                    </a:cubicBezTo>
                    <a:close/>
                    <a:moveTo>
                      <a:pt x="825500" y="2367248"/>
                    </a:moveTo>
                    <a:cubicBezTo>
                      <a:pt x="825500" y="2357608"/>
                      <a:pt x="833323" y="2349785"/>
                      <a:pt x="842962" y="2349785"/>
                    </a:cubicBezTo>
                    <a:cubicBezTo>
                      <a:pt x="852601" y="2349785"/>
                      <a:pt x="860425" y="2357608"/>
                      <a:pt x="860425" y="2367248"/>
                    </a:cubicBezTo>
                    <a:cubicBezTo>
                      <a:pt x="860425" y="2376887"/>
                      <a:pt x="852601" y="2384710"/>
                      <a:pt x="842962" y="2384710"/>
                    </a:cubicBezTo>
                    <a:cubicBezTo>
                      <a:pt x="833323" y="2384710"/>
                      <a:pt x="825500" y="2376887"/>
                      <a:pt x="825500" y="2367248"/>
                    </a:cubicBezTo>
                    <a:close/>
                    <a:moveTo>
                      <a:pt x="889000" y="2367248"/>
                    </a:moveTo>
                    <a:cubicBezTo>
                      <a:pt x="889000" y="2357608"/>
                      <a:pt x="896823" y="2349785"/>
                      <a:pt x="906462" y="2349785"/>
                    </a:cubicBezTo>
                    <a:cubicBezTo>
                      <a:pt x="916101" y="2349785"/>
                      <a:pt x="923925" y="2357608"/>
                      <a:pt x="923925" y="2367248"/>
                    </a:cubicBezTo>
                    <a:cubicBezTo>
                      <a:pt x="923925" y="2376887"/>
                      <a:pt x="916101" y="2384710"/>
                      <a:pt x="906462" y="2384710"/>
                    </a:cubicBezTo>
                    <a:cubicBezTo>
                      <a:pt x="896823" y="2384710"/>
                      <a:pt x="889000" y="2376887"/>
                      <a:pt x="889000" y="2367248"/>
                    </a:cubicBezTo>
                    <a:close/>
                    <a:moveTo>
                      <a:pt x="952500" y="2367248"/>
                    </a:moveTo>
                    <a:cubicBezTo>
                      <a:pt x="952500" y="2357608"/>
                      <a:pt x="960323" y="2349785"/>
                      <a:pt x="969962" y="2349785"/>
                    </a:cubicBezTo>
                    <a:cubicBezTo>
                      <a:pt x="979601" y="2349785"/>
                      <a:pt x="987425" y="2357608"/>
                      <a:pt x="987425" y="2367248"/>
                    </a:cubicBezTo>
                    <a:cubicBezTo>
                      <a:pt x="987425" y="2376887"/>
                      <a:pt x="979601" y="2384710"/>
                      <a:pt x="969962" y="2384710"/>
                    </a:cubicBezTo>
                    <a:cubicBezTo>
                      <a:pt x="960323" y="2384710"/>
                      <a:pt x="952500" y="2376887"/>
                      <a:pt x="952500" y="2367248"/>
                    </a:cubicBezTo>
                    <a:close/>
                    <a:moveTo>
                      <a:pt x="1016000" y="2367248"/>
                    </a:moveTo>
                    <a:cubicBezTo>
                      <a:pt x="1016000" y="2357608"/>
                      <a:pt x="1023823" y="2349785"/>
                      <a:pt x="1033462" y="2349785"/>
                    </a:cubicBezTo>
                    <a:cubicBezTo>
                      <a:pt x="1043101" y="2349785"/>
                      <a:pt x="1050925" y="2357608"/>
                      <a:pt x="1050925" y="2367248"/>
                    </a:cubicBezTo>
                    <a:cubicBezTo>
                      <a:pt x="1050925" y="2376887"/>
                      <a:pt x="1043101" y="2384710"/>
                      <a:pt x="1033462" y="2384710"/>
                    </a:cubicBezTo>
                    <a:cubicBezTo>
                      <a:pt x="1023823" y="2384710"/>
                      <a:pt x="1016000" y="2376887"/>
                      <a:pt x="1016000" y="2367248"/>
                    </a:cubicBezTo>
                    <a:close/>
                    <a:moveTo>
                      <a:pt x="1079500" y="2367248"/>
                    </a:moveTo>
                    <a:cubicBezTo>
                      <a:pt x="1079500" y="2357608"/>
                      <a:pt x="1087323" y="2349785"/>
                      <a:pt x="1096962" y="2349785"/>
                    </a:cubicBezTo>
                    <a:cubicBezTo>
                      <a:pt x="1106601" y="2349785"/>
                      <a:pt x="1114425" y="2357608"/>
                      <a:pt x="1114425" y="2367248"/>
                    </a:cubicBezTo>
                    <a:cubicBezTo>
                      <a:pt x="1114425" y="2376887"/>
                      <a:pt x="1106601" y="2384710"/>
                      <a:pt x="1096962" y="2384710"/>
                    </a:cubicBezTo>
                    <a:cubicBezTo>
                      <a:pt x="1087323" y="2384710"/>
                      <a:pt x="1079500" y="2376887"/>
                      <a:pt x="1079500" y="2367248"/>
                    </a:cubicBezTo>
                    <a:close/>
                    <a:moveTo>
                      <a:pt x="1143000" y="2367248"/>
                    </a:moveTo>
                    <a:cubicBezTo>
                      <a:pt x="1143000" y="2357608"/>
                      <a:pt x="1150823" y="2349785"/>
                      <a:pt x="1160462" y="2349785"/>
                    </a:cubicBezTo>
                    <a:cubicBezTo>
                      <a:pt x="1170101" y="2349785"/>
                      <a:pt x="1177925" y="2357608"/>
                      <a:pt x="1177925" y="2367248"/>
                    </a:cubicBezTo>
                    <a:cubicBezTo>
                      <a:pt x="1177925" y="2376887"/>
                      <a:pt x="1170101" y="2384710"/>
                      <a:pt x="1160462" y="2384710"/>
                    </a:cubicBezTo>
                    <a:cubicBezTo>
                      <a:pt x="1150823" y="2384710"/>
                      <a:pt x="1143000" y="2376887"/>
                      <a:pt x="1143000" y="2367248"/>
                    </a:cubicBezTo>
                    <a:close/>
                    <a:moveTo>
                      <a:pt x="1206500" y="2367248"/>
                    </a:moveTo>
                    <a:cubicBezTo>
                      <a:pt x="1206500" y="2357608"/>
                      <a:pt x="1214323" y="2349785"/>
                      <a:pt x="1223962" y="2349785"/>
                    </a:cubicBezTo>
                    <a:cubicBezTo>
                      <a:pt x="1233601" y="2349785"/>
                      <a:pt x="1241425" y="2357608"/>
                      <a:pt x="1241425" y="2367248"/>
                    </a:cubicBezTo>
                    <a:cubicBezTo>
                      <a:pt x="1241425" y="2376887"/>
                      <a:pt x="1233601" y="2384710"/>
                      <a:pt x="1223962" y="2384710"/>
                    </a:cubicBezTo>
                    <a:cubicBezTo>
                      <a:pt x="1214323" y="2384710"/>
                      <a:pt x="1206500" y="2376887"/>
                      <a:pt x="1206500" y="2367248"/>
                    </a:cubicBezTo>
                    <a:close/>
                    <a:moveTo>
                      <a:pt x="1270000" y="2367248"/>
                    </a:moveTo>
                    <a:cubicBezTo>
                      <a:pt x="1270000" y="2357608"/>
                      <a:pt x="1277823" y="2349785"/>
                      <a:pt x="1287462" y="2349785"/>
                    </a:cubicBezTo>
                    <a:cubicBezTo>
                      <a:pt x="1297101" y="2349785"/>
                      <a:pt x="1304925" y="2357608"/>
                      <a:pt x="1304925" y="2367248"/>
                    </a:cubicBezTo>
                    <a:cubicBezTo>
                      <a:pt x="1304925" y="2376887"/>
                      <a:pt x="1297101" y="2384710"/>
                      <a:pt x="1287462" y="2384710"/>
                    </a:cubicBezTo>
                    <a:cubicBezTo>
                      <a:pt x="1277823" y="2384710"/>
                      <a:pt x="1270000" y="2376887"/>
                      <a:pt x="1270000" y="2367248"/>
                    </a:cubicBezTo>
                    <a:close/>
                    <a:moveTo>
                      <a:pt x="1333500" y="2367248"/>
                    </a:moveTo>
                    <a:cubicBezTo>
                      <a:pt x="1333500" y="2357608"/>
                      <a:pt x="1341323" y="2349785"/>
                      <a:pt x="1350962" y="2349785"/>
                    </a:cubicBezTo>
                    <a:cubicBezTo>
                      <a:pt x="1360601" y="2349785"/>
                      <a:pt x="1368425" y="2357608"/>
                      <a:pt x="1368425" y="2367248"/>
                    </a:cubicBezTo>
                    <a:cubicBezTo>
                      <a:pt x="1368425" y="2376887"/>
                      <a:pt x="1360601" y="2384710"/>
                      <a:pt x="1350962" y="2384710"/>
                    </a:cubicBezTo>
                    <a:cubicBezTo>
                      <a:pt x="1341323" y="2384710"/>
                      <a:pt x="1333500" y="2376887"/>
                      <a:pt x="1333500" y="2367248"/>
                    </a:cubicBezTo>
                    <a:close/>
                    <a:moveTo>
                      <a:pt x="1397000" y="2367248"/>
                    </a:moveTo>
                    <a:cubicBezTo>
                      <a:pt x="1397000" y="2357608"/>
                      <a:pt x="1404823" y="2349785"/>
                      <a:pt x="1414462" y="2349785"/>
                    </a:cubicBezTo>
                    <a:cubicBezTo>
                      <a:pt x="1424101" y="2349785"/>
                      <a:pt x="1431925" y="2357608"/>
                      <a:pt x="1431925" y="2367248"/>
                    </a:cubicBezTo>
                    <a:cubicBezTo>
                      <a:pt x="1431925" y="2376887"/>
                      <a:pt x="1424101" y="2384710"/>
                      <a:pt x="1414462" y="2384710"/>
                    </a:cubicBezTo>
                    <a:cubicBezTo>
                      <a:pt x="1404823" y="2384710"/>
                      <a:pt x="1397000" y="2376887"/>
                      <a:pt x="1397000" y="2367248"/>
                    </a:cubicBezTo>
                    <a:close/>
                    <a:moveTo>
                      <a:pt x="1460500" y="2367248"/>
                    </a:moveTo>
                    <a:cubicBezTo>
                      <a:pt x="1460500" y="2357608"/>
                      <a:pt x="1468323" y="2349785"/>
                      <a:pt x="1477962" y="2349785"/>
                    </a:cubicBezTo>
                    <a:cubicBezTo>
                      <a:pt x="1487601" y="2349785"/>
                      <a:pt x="1495425" y="2357608"/>
                      <a:pt x="1495425" y="2367248"/>
                    </a:cubicBezTo>
                    <a:cubicBezTo>
                      <a:pt x="1495425" y="2376887"/>
                      <a:pt x="1487601" y="2384710"/>
                      <a:pt x="1477962" y="2384710"/>
                    </a:cubicBezTo>
                    <a:cubicBezTo>
                      <a:pt x="1468323" y="2384710"/>
                      <a:pt x="1460500" y="2376887"/>
                      <a:pt x="1460500" y="2367248"/>
                    </a:cubicBezTo>
                    <a:close/>
                    <a:moveTo>
                      <a:pt x="1524000" y="2367248"/>
                    </a:moveTo>
                    <a:cubicBezTo>
                      <a:pt x="1524000" y="2357608"/>
                      <a:pt x="1531823" y="2349785"/>
                      <a:pt x="1541462" y="2349785"/>
                    </a:cubicBezTo>
                    <a:cubicBezTo>
                      <a:pt x="1551101" y="2349785"/>
                      <a:pt x="1558925" y="2357608"/>
                      <a:pt x="1558925" y="2367248"/>
                    </a:cubicBezTo>
                    <a:cubicBezTo>
                      <a:pt x="1558925" y="2376887"/>
                      <a:pt x="1551101" y="2384710"/>
                      <a:pt x="1541462" y="2384710"/>
                    </a:cubicBezTo>
                    <a:cubicBezTo>
                      <a:pt x="1531823" y="2384710"/>
                      <a:pt x="1524000" y="2376887"/>
                      <a:pt x="1524000" y="2367248"/>
                    </a:cubicBezTo>
                    <a:close/>
                    <a:moveTo>
                      <a:pt x="1587500" y="2367248"/>
                    </a:moveTo>
                    <a:cubicBezTo>
                      <a:pt x="1587500" y="2357608"/>
                      <a:pt x="1595323" y="2349785"/>
                      <a:pt x="1604962" y="2349785"/>
                    </a:cubicBezTo>
                    <a:cubicBezTo>
                      <a:pt x="1614601" y="2349785"/>
                      <a:pt x="1622425" y="2357608"/>
                      <a:pt x="1622425" y="2367248"/>
                    </a:cubicBezTo>
                    <a:cubicBezTo>
                      <a:pt x="1622425" y="2376887"/>
                      <a:pt x="1614601" y="2384710"/>
                      <a:pt x="1604962" y="2384710"/>
                    </a:cubicBezTo>
                    <a:cubicBezTo>
                      <a:pt x="1595323" y="2384710"/>
                      <a:pt x="1587500" y="2376887"/>
                      <a:pt x="1587500" y="2367248"/>
                    </a:cubicBezTo>
                    <a:close/>
                    <a:moveTo>
                      <a:pt x="1651000" y="2367248"/>
                    </a:moveTo>
                    <a:cubicBezTo>
                      <a:pt x="1651000" y="2357608"/>
                      <a:pt x="1658823" y="2349785"/>
                      <a:pt x="1668462" y="2349785"/>
                    </a:cubicBezTo>
                    <a:cubicBezTo>
                      <a:pt x="1678101" y="2349785"/>
                      <a:pt x="1685925" y="2357608"/>
                      <a:pt x="1685925" y="2367248"/>
                    </a:cubicBezTo>
                    <a:cubicBezTo>
                      <a:pt x="1685925" y="2376887"/>
                      <a:pt x="1678101" y="2384710"/>
                      <a:pt x="1668462" y="2384710"/>
                    </a:cubicBezTo>
                    <a:cubicBezTo>
                      <a:pt x="1658823" y="2384710"/>
                      <a:pt x="1651000" y="2376887"/>
                      <a:pt x="1651000" y="2367248"/>
                    </a:cubicBezTo>
                    <a:close/>
                    <a:moveTo>
                      <a:pt x="952500" y="2430748"/>
                    </a:moveTo>
                    <a:cubicBezTo>
                      <a:pt x="952500" y="2421108"/>
                      <a:pt x="960323" y="2413285"/>
                      <a:pt x="969962" y="2413285"/>
                    </a:cubicBezTo>
                    <a:cubicBezTo>
                      <a:pt x="979601" y="2413285"/>
                      <a:pt x="987425" y="2421108"/>
                      <a:pt x="987425" y="2430748"/>
                    </a:cubicBezTo>
                    <a:cubicBezTo>
                      <a:pt x="987425" y="2440387"/>
                      <a:pt x="979601" y="2448210"/>
                      <a:pt x="969962" y="2448210"/>
                    </a:cubicBezTo>
                    <a:cubicBezTo>
                      <a:pt x="960323" y="2448210"/>
                      <a:pt x="952500" y="2440387"/>
                      <a:pt x="952500" y="2430748"/>
                    </a:cubicBezTo>
                    <a:close/>
                    <a:moveTo>
                      <a:pt x="1016000" y="2430748"/>
                    </a:moveTo>
                    <a:cubicBezTo>
                      <a:pt x="1016000" y="2421108"/>
                      <a:pt x="1023823" y="2413285"/>
                      <a:pt x="1033462" y="2413285"/>
                    </a:cubicBezTo>
                    <a:cubicBezTo>
                      <a:pt x="1043101" y="2413285"/>
                      <a:pt x="1050925" y="2421108"/>
                      <a:pt x="1050925" y="2430748"/>
                    </a:cubicBezTo>
                    <a:cubicBezTo>
                      <a:pt x="1050925" y="2440387"/>
                      <a:pt x="1043101" y="2448210"/>
                      <a:pt x="1033462" y="2448210"/>
                    </a:cubicBezTo>
                    <a:cubicBezTo>
                      <a:pt x="1023823" y="2448210"/>
                      <a:pt x="1016000" y="2440387"/>
                      <a:pt x="1016000" y="2430748"/>
                    </a:cubicBezTo>
                    <a:close/>
                    <a:moveTo>
                      <a:pt x="1079500" y="2430748"/>
                    </a:moveTo>
                    <a:cubicBezTo>
                      <a:pt x="1079500" y="2421108"/>
                      <a:pt x="1087323" y="2413285"/>
                      <a:pt x="1096962" y="2413285"/>
                    </a:cubicBezTo>
                    <a:cubicBezTo>
                      <a:pt x="1106601" y="2413285"/>
                      <a:pt x="1114425" y="2421108"/>
                      <a:pt x="1114425" y="2430748"/>
                    </a:cubicBezTo>
                    <a:cubicBezTo>
                      <a:pt x="1114425" y="2440387"/>
                      <a:pt x="1106601" y="2448210"/>
                      <a:pt x="1096962" y="2448210"/>
                    </a:cubicBezTo>
                    <a:cubicBezTo>
                      <a:pt x="1087323" y="2448210"/>
                      <a:pt x="1079500" y="2440387"/>
                      <a:pt x="1079500" y="2430748"/>
                    </a:cubicBezTo>
                    <a:close/>
                    <a:moveTo>
                      <a:pt x="1143000" y="2430748"/>
                    </a:moveTo>
                    <a:cubicBezTo>
                      <a:pt x="1143000" y="2421108"/>
                      <a:pt x="1150823" y="2413285"/>
                      <a:pt x="1160462" y="2413285"/>
                    </a:cubicBezTo>
                    <a:cubicBezTo>
                      <a:pt x="1170101" y="2413285"/>
                      <a:pt x="1177925" y="2421108"/>
                      <a:pt x="1177925" y="2430748"/>
                    </a:cubicBezTo>
                    <a:cubicBezTo>
                      <a:pt x="1177925" y="2440387"/>
                      <a:pt x="1170101" y="2448210"/>
                      <a:pt x="1160462" y="2448210"/>
                    </a:cubicBezTo>
                    <a:cubicBezTo>
                      <a:pt x="1150823" y="2448210"/>
                      <a:pt x="1143000" y="2440387"/>
                      <a:pt x="1143000" y="2430748"/>
                    </a:cubicBezTo>
                    <a:close/>
                    <a:moveTo>
                      <a:pt x="1206500" y="2430748"/>
                    </a:moveTo>
                    <a:cubicBezTo>
                      <a:pt x="1206500" y="2421108"/>
                      <a:pt x="1214323" y="2413285"/>
                      <a:pt x="1223962" y="2413285"/>
                    </a:cubicBezTo>
                    <a:cubicBezTo>
                      <a:pt x="1233601" y="2413285"/>
                      <a:pt x="1241425" y="2421108"/>
                      <a:pt x="1241425" y="2430748"/>
                    </a:cubicBezTo>
                    <a:cubicBezTo>
                      <a:pt x="1241425" y="2440387"/>
                      <a:pt x="1233601" y="2448210"/>
                      <a:pt x="1223962" y="2448210"/>
                    </a:cubicBezTo>
                    <a:cubicBezTo>
                      <a:pt x="1214323" y="2448210"/>
                      <a:pt x="1206500" y="2440387"/>
                      <a:pt x="1206500" y="2430748"/>
                    </a:cubicBezTo>
                    <a:close/>
                    <a:moveTo>
                      <a:pt x="1270000" y="2430748"/>
                    </a:moveTo>
                    <a:cubicBezTo>
                      <a:pt x="1270000" y="2421108"/>
                      <a:pt x="1277823" y="2413285"/>
                      <a:pt x="1287462" y="2413285"/>
                    </a:cubicBezTo>
                    <a:cubicBezTo>
                      <a:pt x="1297101" y="2413285"/>
                      <a:pt x="1304925" y="2421108"/>
                      <a:pt x="1304925" y="2430748"/>
                    </a:cubicBezTo>
                    <a:cubicBezTo>
                      <a:pt x="1304925" y="2440387"/>
                      <a:pt x="1297101" y="2448210"/>
                      <a:pt x="1287462" y="2448210"/>
                    </a:cubicBezTo>
                    <a:cubicBezTo>
                      <a:pt x="1277823" y="2448210"/>
                      <a:pt x="1270000" y="2440387"/>
                      <a:pt x="1270000" y="2430748"/>
                    </a:cubicBezTo>
                    <a:close/>
                    <a:moveTo>
                      <a:pt x="1333500" y="2430748"/>
                    </a:moveTo>
                    <a:cubicBezTo>
                      <a:pt x="1333500" y="2421108"/>
                      <a:pt x="1341323" y="2413285"/>
                      <a:pt x="1350962" y="2413285"/>
                    </a:cubicBezTo>
                    <a:cubicBezTo>
                      <a:pt x="1360601" y="2413285"/>
                      <a:pt x="1368425" y="2421108"/>
                      <a:pt x="1368425" y="2430748"/>
                    </a:cubicBezTo>
                    <a:cubicBezTo>
                      <a:pt x="1368425" y="2440387"/>
                      <a:pt x="1360601" y="2448210"/>
                      <a:pt x="1350962" y="2448210"/>
                    </a:cubicBezTo>
                    <a:cubicBezTo>
                      <a:pt x="1341323" y="2448210"/>
                      <a:pt x="1333500" y="2440387"/>
                      <a:pt x="1333500" y="2430748"/>
                    </a:cubicBezTo>
                    <a:close/>
                    <a:moveTo>
                      <a:pt x="1397000" y="2430748"/>
                    </a:moveTo>
                    <a:cubicBezTo>
                      <a:pt x="1397000" y="2421108"/>
                      <a:pt x="1404823" y="2413285"/>
                      <a:pt x="1414462" y="2413285"/>
                    </a:cubicBezTo>
                    <a:cubicBezTo>
                      <a:pt x="1424101" y="2413285"/>
                      <a:pt x="1431925" y="2421108"/>
                      <a:pt x="1431925" y="2430748"/>
                    </a:cubicBezTo>
                    <a:cubicBezTo>
                      <a:pt x="1431925" y="2440387"/>
                      <a:pt x="1424101" y="2448210"/>
                      <a:pt x="1414462" y="2448210"/>
                    </a:cubicBezTo>
                    <a:cubicBezTo>
                      <a:pt x="1404823" y="2448210"/>
                      <a:pt x="1397000" y="2440387"/>
                      <a:pt x="1397000" y="2430748"/>
                    </a:cubicBezTo>
                    <a:close/>
                    <a:moveTo>
                      <a:pt x="1460500" y="2430748"/>
                    </a:moveTo>
                    <a:cubicBezTo>
                      <a:pt x="1460500" y="2421108"/>
                      <a:pt x="1468323" y="2413285"/>
                      <a:pt x="1477962" y="2413285"/>
                    </a:cubicBezTo>
                    <a:cubicBezTo>
                      <a:pt x="1487601" y="2413285"/>
                      <a:pt x="1495425" y="2421108"/>
                      <a:pt x="1495425" y="2430748"/>
                    </a:cubicBezTo>
                    <a:cubicBezTo>
                      <a:pt x="1495425" y="2440387"/>
                      <a:pt x="1487601" y="2448210"/>
                      <a:pt x="1477962" y="2448210"/>
                    </a:cubicBezTo>
                    <a:cubicBezTo>
                      <a:pt x="1468323" y="2448210"/>
                      <a:pt x="1460500" y="2440387"/>
                      <a:pt x="1460500" y="24307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58AB4BDB-E1EE-9CBC-4B71-72B8422A8CE9}"/>
                  </a:ext>
                </a:extLst>
              </p:cNvPr>
              <p:cNvSpPr/>
              <p:nvPr/>
            </p:nvSpPr>
            <p:spPr>
              <a:xfrm>
                <a:off x="4997589" y="2330589"/>
                <a:ext cx="2196823" cy="2196823"/>
              </a:xfrm>
              <a:prstGeom prst="ellipse">
                <a:avLst/>
              </a:prstGeom>
              <a:gradFill flip="none" rotWithShape="1">
                <a:gsLst>
                  <a:gs pos="15000">
                    <a:schemeClr val="accent2"/>
                  </a:gs>
                  <a:gs pos="85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203200" dist="190500" dir="5400000" sx="96000" sy="96000" algn="tl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FF1C7BFB-6A11-8334-9A32-C033DEE1E6F0}"/>
                </a:ext>
              </a:extLst>
            </p:cNvPr>
            <p:cNvGrpSpPr/>
            <p:nvPr/>
          </p:nvGrpSpPr>
          <p:grpSpPr>
            <a:xfrm>
              <a:off x="5243855" y="1626319"/>
              <a:ext cx="1704289" cy="2901093"/>
              <a:chOff x="5243855" y="1626319"/>
              <a:chExt cx="1704289" cy="2901093"/>
            </a:xfrm>
          </p:grpSpPr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id="{EEE1D1DD-2A89-1877-5FAE-46ACA55F798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43855" y="2330589"/>
                <a:ext cx="1704289" cy="2196823"/>
              </a:xfrm>
              <a:custGeom>
                <a:avLst/>
                <a:gdLst>
                  <a:gd name="connsiteX0" fmla="*/ 852145 w 1704289"/>
                  <a:gd name="connsiteY0" fmla="*/ 0 h 2196823"/>
                  <a:gd name="connsiteX1" fmla="*/ 1699733 w 1704289"/>
                  <a:gd name="connsiteY1" fmla="*/ 399720 h 2196823"/>
                  <a:gd name="connsiteX2" fmla="*/ 1704289 w 1704289"/>
                  <a:gd name="connsiteY2" fmla="*/ 405813 h 2196823"/>
                  <a:gd name="connsiteX3" fmla="*/ 1704289 w 1704289"/>
                  <a:gd name="connsiteY3" fmla="*/ 1791012 h 2196823"/>
                  <a:gd name="connsiteX4" fmla="*/ 1699733 w 1704289"/>
                  <a:gd name="connsiteY4" fmla="*/ 1797104 h 2196823"/>
                  <a:gd name="connsiteX5" fmla="*/ 964451 w 1704289"/>
                  <a:gd name="connsiteY5" fmla="*/ 2191153 h 2196823"/>
                  <a:gd name="connsiteX6" fmla="*/ 852166 w 1704289"/>
                  <a:gd name="connsiteY6" fmla="*/ 2196823 h 2196823"/>
                  <a:gd name="connsiteX7" fmla="*/ 852125 w 1704289"/>
                  <a:gd name="connsiteY7" fmla="*/ 2196823 h 2196823"/>
                  <a:gd name="connsiteX8" fmla="*/ 739839 w 1704289"/>
                  <a:gd name="connsiteY8" fmla="*/ 2191153 h 2196823"/>
                  <a:gd name="connsiteX9" fmla="*/ 4557 w 1704289"/>
                  <a:gd name="connsiteY9" fmla="*/ 1797104 h 2196823"/>
                  <a:gd name="connsiteX10" fmla="*/ 0 w 1704289"/>
                  <a:gd name="connsiteY10" fmla="*/ 1791010 h 2196823"/>
                  <a:gd name="connsiteX11" fmla="*/ 0 w 1704289"/>
                  <a:gd name="connsiteY11" fmla="*/ 405814 h 2196823"/>
                  <a:gd name="connsiteX12" fmla="*/ 4557 w 1704289"/>
                  <a:gd name="connsiteY12" fmla="*/ 399720 h 2196823"/>
                  <a:gd name="connsiteX13" fmla="*/ 852145 w 1704289"/>
                  <a:gd name="connsiteY13" fmla="*/ 0 h 2196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04289" h="2196823">
                    <a:moveTo>
                      <a:pt x="852145" y="0"/>
                    </a:moveTo>
                    <a:cubicBezTo>
                      <a:pt x="1193378" y="0"/>
                      <a:pt x="1498268" y="155601"/>
                      <a:pt x="1699733" y="399720"/>
                    </a:cubicBezTo>
                    <a:lnTo>
                      <a:pt x="1704289" y="405813"/>
                    </a:lnTo>
                    <a:lnTo>
                      <a:pt x="1704289" y="1791012"/>
                    </a:lnTo>
                    <a:lnTo>
                      <a:pt x="1699733" y="1797104"/>
                    </a:lnTo>
                    <a:cubicBezTo>
                      <a:pt x="1520653" y="2014099"/>
                      <a:pt x="1259854" y="2161153"/>
                      <a:pt x="964451" y="2191153"/>
                    </a:cubicBezTo>
                    <a:lnTo>
                      <a:pt x="852166" y="2196823"/>
                    </a:lnTo>
                    <a:lnTo>
                      <a:pt x="852125" y="2196823"/>
                    </a:lnTo>
                    <a:lnTo>
                      <a:pt x="739839" y="2191153"/>
                    </a:lnTo>
                    <a:cubicBezTo>
                      <a:pt x="444436" y="2161153"/>
                      <a:pt x="183637" y="2014099"/>
                      <a:pt x="4557" y="1797104"/>
                    </a:cubicBezTo>
                    <a:lnTo>
                      <a:pt x="0" y="1791010"/>
                    </a:lnTo>
                    <a:lnTo>
                      <a:pt x="0" y="405814"/>
                    </a:lnTo>
                    <a:lnTo>
                      <a:pt x="4557" y="399720"/>
                    </a:lnTo>
                    <a:cubicBezTo>
                      <a:pt x="206022" y="155601"/>
                      <a:pt x="510912" y="0"/>
                      <a:pt x="852145" y="0"/>
                    </a:cubicBezTo>
                    <a:close/>
                  </a:path>
                </a:pathLst>
              </a:custGeom>
            </p:spPr>
          </p:pic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id="{620E1C94-91AE-AC6E-2F80-922B9B9C108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43855" y="1626319"/>
                <a:ext cx="1704289" cy="1973496"/>
              </a:xfrm>
              <a:prstGeom prst="rect">
                <a:avLst/>
              </a:prstGeom>
            </p:spPr>
          </p:pic>
        </p:grp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166D8B5C-C92A-760F-0D09-90F86B4368AF}"/>
              </a:ext>
            </a:extLst>
          </p:cNvPr>
          <p:cNvSpPr/>
          <p:nvPr/>
        </p:nvSpPr>
        <p:spPr>
          <a:xfrm flipV="1">
            <a:off x="3818936" y="2399769"/>
            <a:ext cx="188625" cy="177761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>
            <a:outerShdw blurRad="127000" dist="762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EE4F9A63-565D-7FAF-18FF-2B5B70246E37}"/>
              </a:ext>
            </a:extLst>
          </p:cNvPr>
          <p:cNvSpPr/>
          <p:nvPr/>
        </p:nvSpPr>
        <p:spPr>
          <a:xfrm flipV="1">
            <a:off x="8213136" y="2399769"/>
            <a:ext cx="188625" cy="177761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>
            <a:outerShdw blurRad="127000" dist="762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EB89EF23-2B70-4F24-CA3A-E964AACCF126}"/>
              </a:ext>
            </a:extLst>
          </p:cNvPr>
          <p:cNvSpPr/>
          <p:nvPr/>
        </p:nvSpPr>
        <p:spPr>
          <a:xfrm flipV="1">
            <a:off x="3750673" y="4306356"/>
            <a:ext cx="188625" cy="177761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>
            <a:outerShdw blurRad="127000" dist="762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4EF77976-45E3-AC24-B5CE-C453D0EE1EB0}"/>
              </a:ext>
            </a:extLst>
          </p:cNvPr>
          <p:cNvSpPr/>
          <p:nvPr/>
        </p:nvSpPr>
        <p:spPr>
          <a:xfrm flipV="1">
            <a:off x="8213136" y="4311119"/>
            <a:ext cx="188625" cy="177761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>
            <a:outerShdw blurRad="127000" dist="762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DFBCD3D9-71C0-2BD1-536B-55051C8062A8}"/>
              </a:ext>
            </a:extLst>
          </p:cNvPr>
          <p:cNvSpPr/>
          <p:nvPr/>
        </p:nvSpPr>
        <p:spPr>
          <a:xfrm>
            <a:off x="4684023" y="4785971"/>
            <a:ext cx="2784400" cy="2784400"/>
          </a:xfrm>
          <a:prstGeom prst="ellipse">
            <a:avLst/>
          </a:prstGeom>
          <a:noFill/>
          <a:ln w="101600">
            <a:gradFill>
              <a:gsLst>
                <a:gs pos="0">
                  <a:schemeClr val="accent1">
                    <a:alpha val="0"/>
                  </a:schemeClr>
                </a:gs>
                <a:gs pos="93000">
                  <a:schemeClr val="accent1">
                    <a:alpha val="30000"/>
                  </a:schemeClr>
                </a:gs>
              </a:gsLst>
              <a:lin ang="5400000" scaled="1"/>
            </a:gradFill>
          </a:ln>
          <a:scene3d>
            <a:camera prst="perspectiveFront">
              <a:rot lat="16499984" lon="0" rev="0"/>
            </a:camera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">
            <a:extLst>
              <a:ext uri="{FF2B5EF4-FFF2-40B4-BE49-F238E27FC236}">
                <a16:creationId xmlns:a16="http://schemas.microsoft.com/office/drawing/2014/main" id="{C205985F-FFC7-1B9D-A606-43F591D8E6FE}"/>
              </a:ext>
            </a:extLst>
          </p:cNvPr>
          <p:cNvSpPr>
            <a:spLocks noEditPoints="1"/>
          </p:cNvSpPr>
          <p:nvPr/>
        </p:nvSpPr>
        <p:spPr bwMode="auto">
          <a:xfrm>
            <a:off x="3913983" y="3490228"/>
            <a:ext cx="4364034" cy="4364034"/>
          </a:xfrm>
          <a:custGeom>
            <a:avLst/>
            <a:gdLst>
              <a:gd name="T0" fmla="*/ 463 w 2700"/>
              <a:gd name="T1" fmla="*/ 2287 h 2700"/>
              <a:gd name="T2" fmla="*/ 305 w 2700"/>
              <a:gd name="T3" fmla="*/ 2205 h 2700"/>
              <a:gd name="T4" fmla="*/ 275 w 2700"/>
              <a:gd name="T5" fmla="*/ 2166 h 2700"/>
              <a:gd name="T6" fmla="*/ 594 w 2700"/>
              <a:gd name="T7" fmla="*/ 2468 h 2700"/>
              <a:gd name="T8" fmla="*/ 232 w 2700"/>
              <a:gd name="T9" fmla="*/ 1994 h 2700"/>
              <a:gd name="T10" fmla="*/ 727 w 2700"/>
              <a:gd name="T11" fmla="*/ 2480 h 2700"/>
              <a:gd name="T12" fmla="*/ 123 w 2700"/>
              <a:gd name="T13" fmla="*/ 1915 h 2700"/>
              <a:gd name="T14" fmla="*/ 104 w 2700"/>
              <a:gd name="T15" fmla="*/ 1870 h 2700"/>
              <a:gd name="T16" fmla="*/ 142 w 2700"/>
              <a:gd name="T17" fmla="*/ 1803 h 2700"/>
              <a:gd name="T18" fmla="*/ 1008 w 2700"/>
              <a:gd name="T19" fmla="*/ 2594 h 2700"/>
              <a:gd name="T20" fmla="*/ 36 w 2700"/>
              <a:gd name="T21" fmla="*/ 1659 h 2700"/>
              <a:gd name="T22" fmla="*/ 1111 w 2700"/>
              <a:gd name="T23" fmla="*/ 2679 h 2700"/>
              <a:gd name="T24" fmla="*/ 1160 w 2700"/>
              <a:gd name="T25" fmla="*/ 2686 h 2700"/>
              <a:gd name="T26" fmla="*/ 67 w 2700"/>
              <a:gd name="T27" fmla="*/ 1484 h 2700"/>
              <a:gd name="T28" fmla="*/ 1331 w 2700"/>
              <a:gd name="T29" fmla="*/ 2640 h 2700"/>
              <a:gd name="T30" fmla="*/ 0 w 2700"/>
              <a:gd name="T31" fmla="*/ 1319 h 2700"/>
              <a:gd name="T32" fmla="*/ 1453 w 2700"/>
              <a:gd name="T33" fmla="*/ 2696 h 2700"/>
              <a:gd name="T34" fmla="*/ 1502 w 2700"/>
              <a:gd name="T35" fmla="*/ 2691 h 2700"/>
              <a:gd name="T36" fmla="*/ 74 w 2700"/>
              <a:gd name="T37" fmla="*/ 1157 h 2700"/>
              <a:gd name="T38" fmla="*/ 1657 w 2700"/>
              <a:gd name="T39" fmla="*/ 2603 h 2700"/>
              <a:gd name="T40" fmla="*/ 51 w 2700"/>
              <a:gd name="T41" fmla="*/ 981 h 2700"/>
              <a:gd name="T42" fmla="*/ 1789 w 2700"/>
              <a:gd name="T43" fmla="*/ 2627 h 2700"/>
              <a:gd name="T44" fmla="*/ 1835 w 2700"/>
              <a:gd name="T45" fmla="*/ 2610 h 2700"/>
              <a:gd name="T46" fmla="*/ 1903 w 2700"/>
              <a:gd name="T47" fmla="*/ 2582 h 2700"/>
              <a:gd name="T48" fmla="*/ 214 w 2700"/>
              <a:gd name="T49" fmla="*/ 738 h 2700"/>
              <a:gd name="T50" fmla="*/ 1983 w 2700"/>
              <a:gd name="T51" fmla="*/ 2474 h 2700"/>
              <a:gd name="T52" fmla="*/ 224 w 2700"/>
              <a:gd name="T53" fmla="*/ 604 h 2700"/>
              <a:gd name="T54" fmla="*/ 252 w 2700"/>
              <a:gd name="T55" fmla="*/ 564 h 2700"/>
              <a:gd name="T56" fmla="*/ 2195 w 2700"/>
              <a:gd name="T57" fmla="*/ 2403 h 2700"/>
              <a:gd name="T58" fmla="*/ 405 w 2700"/>
              <a:gd name="T59" fmla="*/ 472 h 2700"/>
              <a:gd name="T60" fmla="*/ 2245 w 2700"/>
              <a:gd name="T61" fmla="*/ 2279 h 2700"/>
              <a:gd name="T62" fmla="*/ 2322 w 2700"/>
              <a:gd name="T63" fmla="*/ 2286 h 2700"/>
              <a:gd name="T64" fmla="*/ 504 w 2700"/>
              <a:gd name="T65" fmla="*/ 298 h 2700"/>
              <a:gd name="T66" fmla="*/ 2385 w 2700"/>
              <a:gd name="T67" fmla="*/ 2120 h 2700"/>
              <a:gd name="T68" fmla="*/ 636 w 2700"/>
              <a:gd name="T69" fmla="*/ 275 h 2700"/>
              <a:gd name="T70" fmla="*/ 676 w 2700"/>
              <a:gd name="T71" fmla="*/ 250 h 2700"/>
              <a:gd name="T72" fmla="*/ 2527 w 2700"/>
              <a:gd name="T73" fmla="*/ 2012 h 2700"/>
              <a:gd name="T74" fmla="*/ 796 w 2700"/>
              <a:gd name="T75" fmla="*/ 119 h 2700"/>
              <a:gd name="T76" fmla="*/ 2546 w 2700"/>
              <a:gd name="T77" fmla="*/ 1835 h 2700"/>
              <a:gd name="T78" fmla="*/ 930 w 2700"/>
              <a:gd name="T79" fmla="*/ 130 h 2700"/>
              <a:gd name="T80" fmla="*/ 974 w 2700"/>
              <a:gd name="T81" fmla="*/ 116 h 2700"/>
              <a:gd name="T82" fmla="*/ 2655 w 2700"/>
              <a:gd name="T83" fmla="*/ 1695 h 2700"/>
              <a:gd name="T84" fmla="*/ 1124 w 2700"/>
              <a:gd name="T85" fmla="*/ 19 h 2700"/>
              <a:gd name="T86" fmla="*/ 2629 w 2700"/>
              <a:gd name="T87" fmla="*/ 1519 h 2700"/>
              <a:gd name="T88" fmla="*/ 2636 w 2700"/>
              <a:gd name="T89" fmla="*/ 1449 h 2700"/>
              <a:gd name="T90" fmla="*/ 2639 w 2700"/>
              <a:gd name="T91" fmla="*/ 1403 h 2700"/>
              <a:gd name="T92" fmla="*/ 1368 w 2700"/>
              <a:gd name="T93" fmla="*/ 60 h 2700"/>
              <a:gd name="T94" fmla="*/ 2695 w 2700"/>
              <a:gd name="T95" fmla="*/ 1234 h 2700"/>
              <a:gd name="T96" fmla="*/ 1491 w 2700"/>
              <a:gd name="T97" fmla="*/ 8 h 2700"/>
              <a:gd name="T98" fmla="*/ 1577 w 2700"/>
              <a:gd name="T99" fmla="*/ 80 h 2700"/>
              <a:gd name="T100" fmla="*/ 1623 w 2700"/>
              <a:gd name="T101" fmla="*/ 89 h 2700"/>
              <a:gd name="T102" fmla="*/ 2658 w 2700"/>
              <a:gd name="T103" fmla="*/ 1016 h 2700"/>
              <a:gd name="T104" fmla="*/ 1800 w 2700"/>
              <a:gd name="T105" fmla="*/ 77 h 2700"/>
              <a:gd name="T106" fmla="*/ 2549 w 2700"/>
              <a:gd name="T107" fmla="*/ 875 h 2700"/>
              <a:gd name="T108" fmla="*/ 1888 w 2700"/>
              <a:gd name="T109" fmla="*/ 178 h 2700"/>
              <a:gd name="T110" fmla="*/ 1931 w 2700"/>
              <a:gd name="T111" fmla="*/ 198 h 2700"/>
              <a:gd name="T112" fmla="*/ 2531 w 2700"/>
              <a:gd name="T113" fmla="*/ 697 h 2700"/>
              <a:gd name="T114" fmla="*/ 2105 w 2700"/>
              <a:gd name="T115" fmla="*/ 231 h 2700"/>
              <a:gd name="T116" fmla="*/ 2391 w 2700"/>
              <a:gd name="T117" fmla="*/ 588 h 2700"/>
              <a:gd name="T118" fmla="*/ 2166 w 2700"/>
              <a:gd name="T119" fmla="*/ 351 h 2700"/>
              <a:gd name="T120" fmla="*/ 2201 w 2700"/>
              <a:gd name="T121" fmla="*/ 381 h 2700"/>
              <a:gd name="T122" fmla="*/ 2329 w 2700"/>
              <a:gd name="T123" fmla="*/ 421 h 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00" h="2700">
                <a:moveTo>
                  <a:pt x="396" y="2305"/>
                </a:moveTo>
                <a:cubicBezTo>
                  <a:pt x="393" y="2302"/>
                  <a:pt x="390" y="2299"/>
                  <a:pt x="387" y="2296"/>
                </a:cubicBezTo>
                <a:cubicBezTo>
                  <a:pt x="430" y="2254"/>
                  <a:pt x="430" y="2254"/>
                  <a:pt x="430" y="2254"/>
                </a:cubicBezTo>
                <a:cubicBezTo>
                  <a:pt x="432" y="2257"/>
                  <a:pt x="435" y="2260"/>
                  <a:pt x="438" y="2263"/>
                </a:cubicBezTo>
                <a:cubicBezTo>
                  <a:pt x="441" y="2265"/>
                  <a:pt x="443" y="2268"/>
                  <a:pt x="446" y="2271"/>
                </a:cubicBezTo>
                <a:cubicBezTo>
                  <a:pt x="404" y="2313"/>
                  <a:pt x="404" y="2313"/>
                  <a:pt x="404" y="2313"/>
                </a:cubicBezTo>
                <a:cubicBezTo>
                  <a:pt x="401" y="2311"/>
                  <a:pt x="399" y="2308"/>
                  <a:pt x="396" y="2305"/>
                </a:cubicBezTo>
                <a:close/>
                <a:moveTo>
                  <a:pt x="370" y="2278"/>
                </a:moveTo>
                <a:cubicBezTo>
                  <a:pt x="364" y="2272"/>
                  <a:pt x="359" y="2266"/>
                  <a:pt x="353" y="2260"/>
                </a:cubicBezTo>
                <a:cubicBezTo>
                  <a:pt x="397" y="2220"/>
                  <a:pt x="397" y="2220"/>
                  <a:pt x="397" y="2220"/>
                </a:cubicBezTo>
                <a:cubicBezTo>
                  <a:pt x="403" y="2226"/>
                  <a:pt x="408" y="2232"/>
                  <a:pt x="413" y="2237"/>
                </a:cubicBezTo>
                <a:lnTo>
                  <a:pt x="370" y="2278"/>
                </a:lnTo>
                <a:close/>
                <a:moveTo>
                  <a:pt x="422" y="2330"/>
                </a:moveTo>
                <a:cubicBezTo>
                  <a:pt x="463" y="2287"/>
                  <a:pt x="463" y="2287"/>
                  <a:pt x="463" y="2287"/>
                </a:cubicBezTo>
                <a:cubicBezTo>
                  <a:pt x="469" y="2292"/>
                  <a:pt x="474" y="2298"/>
                  <a:pt x="480" y="2303"/>
                </a:cubicBezTo>
                <a:cubicBezTo>
                  <a:pt x="440" y="2347"/>
                  <a:pt x="440" y="2347"/>
                  <a:pt x="440" y="2347"/>
                </a:cubicBezTo>
                <a:cubicBezTo>
                  <a:pt x="434" y="2342"/>
                  <a:pt x="428" y="2336"/>
                  <a:pt x="422" y="2330"/>
                </a:cubicBezTo>
                <a:close/>
                <a:moveTo>
                  <a:pt x="337" y="2242"/>
                </a:moveTo>
                <a:cubicBezTo>
                  <a:pt x="331" y="2236"/>
                  <a:pt x="326" y="2230"/>
                  <a:pt x="321" y="2224"/>
                </a:cubicBezTo>
                <a:cubicBezTo>
                  <a:pt x="366" y="2185"/>
                  <a:pt x="366" y="2185"/>
                  <a:pt x="366" y="2185"/>
                </a:cubicBezTo>
                <a:cubicBezTo>
                  <a:pt x="371" y="2191"/>
                  <a:pt x="377" y="2197"/>
                  <a:pt x="382" y="2203"/>
                </a:cubicBezTo>
                <a:lnTo>
                  <a:pt x="337" y="2242"/>
                </a:lnTo>
                <a:close/>
                <a:moveTo>
                  <a:pt x="458" y="2363"/>
                </a:moveTo>
                <a:cubicBezTo>
                  <a:pt x="498" y="2319"/>
                  <a:pt x="498" y="2319"/>
                  <a:pt x="498" y="2319"/>
                </a:cubicBezTo>
                <a:cubicBezTo>
                  <a:pt x="503" y="2324"/>
                  <a:pt x="509" y="2329"/>
                  <a:pt x="515" y="2334"/>
                </a:cubicBezTo>
                <a:cubicBezTo>
                  <a:pt x="477" y="2379"/>
                  <a:pt x="477" y="2379"/>
                  <a:pt x="477" y="2379"/>
                </a:cubicBezTo>
                <a:cubicBezTo>
                  <a:pt x="470" y="2374"/>
                  <a:pt x="464" y="2369"/>
                  <a:pt x="458" y="2363"/>
                </a:cubicBezTo>
                <a:close/>
                <a:moveTo>
                  <a:pt x="305" y="2205"/>
                </a:moveTo>
                <a:cubicBezTo>
                  <a:pt x="300" y="2199"/>
                  <a:pt x="295" y="2192"/>
                  <a:pt x="290" y="2186"/>
                </a:cubicBezTo>
                <a:cubicBezTo>
                  <a:pt x="337" y="2149"/>
                  <a:pt x="337" y="2149"/>
                  <a:pt x="337" y="2149"/>
                </a:cubicBezTo>
                <a:cubicBezTo>
                  <a:pt x="341" y="2155"/>
                  <a:pt x="346" y="2161"/>
                  <a:pt x="351" y="2167"/>
                </a:cubicBezTo>
                <a:lnTo>
                  <a:pt x="305" y="2205"/>
                </a:lnTo>
                <a:close/>
                <a:moveTo>
                  <a:pt x="495" y="2395"/>
                </a:moveTo>
                <a:cubicBezTo>
                  <a:pt x="533" y="2349"/>
                  <a:pt x="533" y="2349"/>
                  <a:pt x="533" y="2349"/>
                </a:cubicBezTo>
                <a:cubicBezTo>
                  <a:pt x="539" y="2354"/>
                  <a:pt x="545" y="2359"/>
                  <a:pt x="552" y="2364"/>
                </a:cubicBezTo>
                <a:cubicBezTo>
                  <a:pt x="514" y="2410"/>
                  <a:pt x="514" y="2410"/>
                  <a:pt x="514" y="2410"/>
                </a:cubicBezTo>
                <a:cubicBezTo>
                  <a:pt x="508" y="2405"/>
                  <a:pt x="502" y="2400"/>
                  <a:pt x="495" y="2395"/>
                </a:cubicBezTo>
                <a:close/>
                <a:moveTo>
                  <a:pt x="275" y="2166"/>
                </a:moveTo>
                <a:cubicBezTo>
                  <a:pt x="270" y="2160"/>
                  <a:pt x="265" y="2153"/>
                  <a:pt x="260" y="2147"/>
                </a:cubicBezTo>
                <a:cubicBezTo>
                  <a:pt x="308" y="2111"/>
                  <a:pt x="308" y="2111"/>
                  <a:pt x="308" y="2111"/>
                </a:cubicBezTo>
                <a:cubicBezTo>
                  <a:pt x="313" y="2118"/>
                  <a:pt x="318" y="2124"/>
                  <a:pt x="322" y="2130"/>
                </a:cubicBezTo>
                <a:lnTo>
                  <a:pt x="275" y="2166"/>
                </a:lnTo>
                <a:close/>
                <a:moveTo>
                  <a:pt x="534" y="2426"/>
                </a:moveTo>
                <a:cubicBezTo>
                  <a:pt x="570" y="2378"/>
                  <a:pt x="570" y="2378"/>
                  <a:pt x="570" y="2378"/>
                </a:cubicBezTo>
                <a:cubicBezTo>
                  <a:pt x="576" y="2383"/>
                  <a:pt x="583" y="2387"/>
                  <a:pt x="589" y="2392"/>
                </a:cubicBezTo>
                <a:cubicBezTo>
                  <a:pt x="553" y="2440"/>
                  <a:pt x="553" y="2440"/>
                  <a:pt x="553" y="2440"/>
                </a:cubicBezTo>
                <a:cubicBezTo>
                  <a:pt x="547" y="2435"/>
                  <a:pt x="540" y="2430"/>
                  <a:pt x="534" y="2426"/>
                </a:cubicBezTo>
                <a:close/>
                <a:moveTo>
                  <a:pt x="246" y="2127"/>
                </a:moveTo>
                <a:cubicBezTo>
                  <a:pt x="241" y="2120"/>
                  <a:pt x="236" y="2113"/>
                  <a:pt x="232" y="2107"/>
                </a:cubicBezTo>
                <a:cubicBezTo>
                  <a:pt x="281" y="2073"/>
                  <a:pt x="281" y="2073"/>
                  <a:pt x="281" y="2073"/>
                </a:cubicBezTo>
                <a:cubicBezTo>
                  <a:pt x="286" y="2080"/>
                  <a:pt x="290" y="2086"/>
                  <a:pt x="295" y="2092"/>
                </a:cubicBezTo>
                <a:lnTo>
                  <a:pt x="246" y="2127"/>
                </a:lnTo>
                <a:close/>
                <a:moveTo>
                  <a:pt x="573" y="2454"/>
                </a:moveTo>
                <a:cubicBezTo>
                  <a:pt x="608" y="2406"/>
                  <a:pt x="608" y="2406"/>
                  <a:pt x="608" y="2406"/>
                </a:cubicBezTo>
                <a:cubicBezTo>
                  <a:pt x="614" y="2410"/>
                  <a:pt x="621" y="2415"/>
                  <a:pt x="627" y="2419"/>
                </a:cubicBezTo>
                <a:cubicBezTo>
                  <a:pt x="594" y="2468"/>
                  <a:pt x="594" y="2468"/>
                  <a:pt x="594" y="2468"/>
                </a:cubicBezTo>
                <a:cubicBezTo>
                  <a:pt x="587" y="2464"/>
                  <a:pt x="580" y="2459"/>
                  <a:pt x="573" y="2454"/>
                </a:cubicBezTo>
                <a:close/>
                <a:moveTo>
                  <a:pt x="218" y="2086"/>
                </a:moveTo>
                <a:cubicBezTo>
                  <a:pt x="214" y="2079"/>
                  <a:pt x="209" y="2073"/>
                  <a:pt x="205" y="2066"/>
                </a:cubicBezTo>
                <a:cubicBezTo>
                  <a:pt x="256" y="2034"/>
                  <a:pt x="256" y="2034"/>
                  <a:pt x="256" y="2034"/>
                </a:cubicBezTo>
                <a:cubicBezTo>
                  <a:pt x="260" y="2040"/>
                  <a:pt x="264" y="2047"/>
                  <a:pt x="268" y="2054"/>
                </a:cubicBezTo>
                <a:lnTo>
                  <a:pt x="218" y="2086"/>
                </a:lnTo>
                <a:close/>
                <a:moveTo>
                  <a:pt x="614" y="2482"/>
                </a:moveTo>
                <a:cubicBezTo>
                  <a:pt x="647" y="2432"/>
                  <a:pt x="647" y="2432"/>
                  <a:pt x="647" y="2432"/>
                </a:cubicBezTo>
                <a:cubicBezTo>
                  <a:pt x="653" y="2436"/>
                  <a:pt x="660" y="2440"/>
                  <a:pt x="666" y="2444"/>
                </a:cubicBezTo>
                <a:cubicBezTo>
                  <a:pt x="635" y="2495"/>
                  <a:pt x="635" y="2495"/>
                  <a:pt x="635" y="2495"/>
                </a:cubicBezTo>
                <a:cubicBezTo>
                  <a:pt x="628" y="2491"/>
                  <a:pt x="621" y="2486"/>
                  <a:pt x="614" y="2482"/>
                </a:cubicBezTo>
                <a:close/>
                <a:moveTo>
                  <a:pt x="192" y="2045"/>
                </a:moveTo>
                <a:cubicBezTo>
                  <a:pt x="188" y="2038"/>
                  <a:pt x="184" y="2031"/>
                  <a:pt x="180" y="2024"/>
                </a:cubicBezTo>
                <a:cubicBezTo>
                  <a:pt x="232" y="1994"/>
                  <a:pt x="232" y="1994"/>
                  <a:pt x="232" y="1994"/>
                </a:cubicBezTo>
                <a:cubicBezTo>
                  <a:pt x="235" y="2000"/>
                  <a:pt x="239" y="2007"/>
                  <a:pt x="243" y="2014"/>
                </a:cubicBezTo>
                <a:lnTo>
                  <a:pt x="192" y="2045"/>
                </a:lnTo>
                <a:close/>
                <a:moveTo>
                  <a:pt x="656" y="2508"/>
                </a:moveTo>
                <a:cubicBezTo>
                  <a:pt x="686" y="2457"/>
                  <a:pt x="686" y="2457"/>
                  <a:pt x="686" y="2457"/>
                </a:cubicBezTo>
                <a:cubicBezTo>
                  <a:pt x="693" y="2461"/>
                  <a:pt x="700" y="2465"/>
                  <a:pt x="707" y="2469"/>
                </a:cubicBezTo>
                <a:cubicBezTo>
                  <a:pt x="677" y="2520"/>
                  <a:pt x="677" y="2520"/>
                  <a:pt x="677" y="2520"/>
                </a:cubicBezTo>
                <a:cubicBezTo>
                  <a:pt x="670" y="2516"/>
                  <a:pt x="663" y="2512"/>
                  <a:pt x="656" y="2508"/>
                </a:cubicBezTo>
                <a:close/>
                <a:moveTo>
                  <a:pt x="168" y="2002"/>
                </a:moveTo>
                <a:cubicBezTo>
                  <a:pt x="164" y="1995"/>
                  <a:pt x="160" y="1988"/>
                  <a:pt x="156" y="1981"/>
                </a:cubicBezTo>
                <a:cubicBezTo>
                  <a:pt x="209" y="1953"/>
                  <a:pt x="209" y="1953"/>
                  <a:pt x="209" y="1953"/>
                </a:cubicBezTo>
                <a:cubicBezTo>
                  <a:pt x="213" y="1960"/>
                  <a:pt x="216" y="1967"/>
                  <a:pt x="220" y="1973"/>
                </a:cubicBezTo>
                <a:lnTo>
                  <a:pt x="168" y="2002"/>
                </a:lnTo>
                <a:close/>
                <a:moveTo>
                  <a:pt x="698" y="2532"/>
                </a:moveTo>
                <a:cubicBezTo>
                  <a:pt x="727" y="2480"/>
                  <a:pt x="727" y="2480"/>
                  <a:pt x="727" y="2480"/>
                </a:cubicBezTo>
                <a:cubicBezTo>
                  <a:pt x="734" y="2484"/>
                  <a:pt x="741" y="2488"/>
                  <a:pt x="748" y="2491"/>
                </a:cubicBezTo>
                <a:cubicBezTo>
                  <a:pt x="720" y="2544"/>
                  <a:pt x="720" y="2544"/>
                  <a:pt x="720" y="2544"/>
                </a:cubicBezTo>
                <a:cubicBezTo>
                  <a:pt x="712" y="2540"/>
                  <a:pt x="705" y="2536"/>
                  <a:pt x="698" y="2532"/>
                </a:cubicBezTo>
                <a:close/>
                <a:moveTo>
                  <a:pt x="145" y="1959"/>
                </a:moveTo>
                <a:cubicBezTo>
                  <a:pt x="141" y="1952"/>
                  <a:pt x="137" y="1944"/>
                  <a:pt x="134" y="1937"/>
                </a:cubicBezTo>
                <a:cubicBezTo>
                  <a:pt x="188" y="1911"/>
                  <a:pt x="188" y="1911"/>
                  <a:pt x="188" y="1911"/>
                </a:cubicBezTo>
                <a:cubicBezTo>
                  <a:pt x="191" y="1918"/>
                  <a:pt x="195" y="1925"/>
                  <a:pt x="198" y="1932"/>
                </a:cubicBezTo>
                <a:lnTo>
                  <a:pt x="145" y="1959"/>
                </a:lnTo>
                <a:close/>
                <a:moveTo>
                  <a:pt x="741" y="2555"/>
                </a:moveTo>
                <a:cubicBezTo>
                  <a:pt x="768" y="2502"/>
                  <a:pt x="768" y="2502"/>
                  <a:pt x="768" y="2502"/>
                </a:cubicBezTo>
                <a:cubicBezTo>
                  <a:pt x="775" y="2505"/>
                  <a:pt x="782" y="2509"/>
                  <a:pt x="789" y="2512"/>
                </a:cubicBezTo>
                <a:cubicBezTo>
                  <a:pt x="763" y="2566"/>
                  <a:pt x="763" y="2566"/>
                  <a:pt x="763" y="2566"/>
                </a:cubicBezTo>
                <a:cubicBezTo>
                  <a:pt x="756" y="2563"/>
                  <a:pt x="749" y="2559"/>
                  <a:pt x="741" y="2555"/>
                </a:cubicBezTo>
                <a:close/>
                <a:moveTo>
                  <a:pt x="123" y="1915"/>
                </a:moveTo>
                <a:cubicBezTo>
                  <a:pt x="120" y="1907"/>
                  <a:pt x="117" y="1900"/>
                  <a:pt x="113" y="1892"/>
                </a:cubicBezTo>
                <a:cubicBezTo>
                  <a:pt x="168" y="1868"/>
                  <a:pt x="168" y="1868"/>
                  <a:pt x="168" y="1868"/>
                </a:cubicBezTo>
                <a:cubicBezTo>
                  <a:pt x="171" y="1875"/>
                  <a:pt x="174" y="1882"/>
                  <a:pt x="178" y="1890"/>
                </a:cubicBezTo>
                <a:lnTo>
                  <a:pt x="123" y="1915"/>
                </a:lnTo>
                <a:close/>
                <a:moveTo>
                  <a:pt x="786" y="2577"/>
                </a:moveTo>
                <a:cubicBezTo>
                  <a:pt x="811" y="2522"/>
                  <a:pt x="811" y="2522"/>
                  <a:pt x="811" y="2522"/>
                </a:cubicBezTo>
                <a:cubicBezTo>
                  <a:pt x="818" y="2526"/>
                  <a:pt x="825" y="2529"/>
                  <a:pt x="832" y="2532"/>
                </a:cubicBezTo>
                <a:cubicBezTo>
                  <a:pt x="808" y="2587"/>
                  <a:pt x="808" y="2587"/>
                  <a:pt x="808" y="2587"/>
                </a:cubicBezTo>
                <a:cubicBezTo>
                  <a:pt x="800" y="2583"/>
                  <a:pt x="793" y="2580"/>
                  <a:pt x="786" y="2577"/>
                </a:cubicBezTo>
                <a:close/>
                <a:moveTo>
                  <a:pt x="104" y="1870"/>
                </a:moveTo>
                <a:cubicBezTo>
                  <a:pt x="100" y="1862"/>
                  <a:pt x="97" y="1854"/>
                  <a:pt x="94" y="1847"/>
                </a:cubicBezTo>
                <a:cubicBezTo>
                  <a:pt x="150" y="1825"/>
                  <a:pt x="150" y="1825"/>
                  <a:pt x="150" y="1825"/>
                </a:cubicBezTo>
                <a:cubicBezTo>
                  <a:pt x="153" y="1832"/>
                  <a:pt x="156" y="1839"/>
                  <a:pt x="159" y="1847"/>
                </a:cubicBezTo>
                <a:lnTo>
                  <a:pt x="104" y="1870"/>
                </a:lnTo>
                <a:close/>
                <a:moveTo>
                  <a:pt x="830" y="2596"/>
                </a:moveTo>
                <a:cubicBezTo>
                  <a:pt x="853" y="2541"/>
                  <a:pt x="853" y="2541"/>
                  <a:pt x="853" y="2541"/>
                </a:cubicBezTo>
                <a:cubicBezTo>
                  <a:pt x="861" y="2544"/>
                  <a:pt x="868" y="2547"/>
                  <a:pt x="875" y="2550"/>
                </a:cubicBezTo>
                <a:cubicBezTo>
                  <a:pt x="853" y="2605"/>
                  <a:pt x="853" y="2605"/>
                  <a:pt x="853" y="2605"/>
                </a:cubicBezTo>
                <a:cubicBezTo>
                  <a:pt x="846" y="2602"/>
                  <a:pt x="838" y="2599"/>
                  <a:pt x="830" y="2596"/>
                </a:cubicBezTo>
                <a:close/>
                <a:moveTo>
                  <a:pt x="876" y="2614"/>
                </a:moveTo>
                <a:cubicBezTo>
                  <a:pt x="897" y="2558"/>
                  <a:pt x="897" y="2558"/>
                  <a:pt x="897" y="2558"/>
                </a:cubicBezTo>
                <a:cubicBezTo>
                  <a:pt x="904" y="2561"/>
                  <a:pt x="911" y="2564"/>
                  <a:pt x="919" y="2566"/>
                </a:cubicBezTo>
                <a:cubicBezTo>
                  <a:pt x="899" y="2623"/>
                  <a:pt x="899" y="2623"/>
                  <a:pt x="899" y="2623"/>
                </a:cubicBezTo>
                <a:cubicBezTo>
                  <a:pt x="891" y="2620"/>
                  <a:pt x="883" y="2617"/>
                  <a:pt x="876" y="2614"/>
                </a:cubicBezTo>
                <a:close/>
                <a:moveTo>
                  <a:pt x="86" y="1824"/>
                </a:moveTo>
                <a:cubicBezTo>
                  <a:pt x="83" y="1816"/>
                  <a:pt x="80" y="1808"/>
                  <a:pt x="77" y="1801"/>
                </a:cubicBezTo>
                <a:cubicBezTo>
                  <a:pt x="134" y="1781"/>
                  <a:pt x="134" y="1781"/>
                  <a:pt x="134" y="1781"/>
                </a:cubicBezTo>
                <a:cubicBezTo>
                  <a:pt x="136" y="1788"/>
                  <a:pt x="139" y="1796"/>
                  <a:pt x="142" y="1803"/>
                </a:cubicBezTo>
                <a:lnTo>
                  <a:pt x="86" y="1824"/>
                </a:lnTo>
                <a:close/>
                <a:moveTo>
                  <a:pt x="922" y="2631"/>
                </a:moveTo>
                <a:cubicBezTo>
                  <a:pt x="941" y="2574"/>
                  <a:pt x="941" y="2574"/>
                  <a:pt x="941" y="2574"/>
                </a:cubicBezTo>
                <a:cubicBezTo>
                  <a:pt x="948" y="2576"/>
                  <a:pt x="956" y="2579"/>
                  <a:pt x="963" y="2581"/>
                </a:cubicBezTo>
                <a:cubicBezTo>
                  <a:pt x="945" y="2638"/>
                  <a:pt x="945" y="2638"/>
                  <a:pt x="945" y="2638"/>
                </a:cubicBezTo>
                <a:cubicBezTo>
                  <a:pt x="937" y="2636"/>
                  <a:pt x="930" y="2633"/>
                  <a:pt x="922" y="2631"/>
                </a:cubicBezTo>
                <a:close/>
                <a:moveTo>
                  <a:pt x="69" y="1777"/>
                </a:moveTo>
                <a:cubicBezTo>
                  <a:pt x="67" y="1770"/>
                  <a:pt x="64" y="1762"/>
                  <a:pt x="62" y="1754"/>
                </a:cubicBezTo>
                <a:cubicBezTo>
                  <a:pt x="119" y="1736"/>
                  <a:pt x="119" y="1736"/>
                  <a:pt x="119" y="1736"/>
                </a:cubicBezTo>
                <a:cubicBezTo>
                  <a:pt x="121" y="1744"/>
                  <a:pt x="123" y="1751"/>
                  <a:pt x="126" y="1759"/>
                </a:cubicBezTo>
                <a:lnTo>
                  <a:pt x="69" y="1777"/>
                </a:lnTo>
                <a:close/>
                <a:moveTo>
                  <a:pt x="969" y="2645"/>
                </a:moveTo>
                <a:cubicBezTo>
                  <a:pt x="985" y="2588"/>
                  <a:pt x="985" y="2588"/>
                  <a:pt x="985" y="2588"/>
                </a:cubicBezTo>
                <a:cubicBezTo>
                  <a:pt x="993" y="2590"/>
                  <a:pt x="1000" y="2592"/>
                  <a:pt x="1008" y="2594"/>
                </a:cubicBezTo>
                <a:cubicBezTo>
                  <a:pt x="992" y="2652"/>
                  <a:pt x="992" y="2652"/>
                  <a:pt x="992" y="2652"/>
                </a:cubicBezTo>
                <a:cubicBezTo>
                  <a:pt x="984" y="2650"/>
                  <a:pt x="976" y="2647"/>
                  <a:pt x="969" y="2645"/>
                </a:cubicBezTo>
                <a:close/>
                <a:moveTo>
                  <a:pt x="54" y="1731"/>
                </a:moveTo>
                <a:cubicBezTo>
                  <a:pt x="52" y="1723"/>
                  <a:pt x="50" y="1715"/>
                  <a:pt x="48" y="1707"/>
                </a:cubicBezTo>
                <a:cubicBezTo>
                  <a:pt x="106" y="1691"/>
                  <a:pt x="106" y="1691"/>
                  <a:pt x="106" y="1691"/>
                </a:cubicBezTo>
                <a:cubicBezTo>
                  <a:pt x="108" y="1699"/>
                  <a:pt x="110" y="1706"/>
                  <a:pt x="112" y="1714"/>
                </a:cubicBezTo>
                <a:lnTo>
                  <a:pt x="54" y="1731"/>
                </a:lnTo>
                <a:close/>
                <a:moveTo>
                  <a:pt x="1016" y="2658"/>
                </a:moveTo>
                <a:cubicBezTo>
                  <a:pt x="1030" y="2600"/>
                  <a:pt x="1030" y="2600"/>
                  <a:pt x="1030" y="2600"/>
                </a:cubicBezTo>
                <a:cubicBezTo>
                  <a:pt x="1038" y="2602"/>
                  <a:pt x="1046" y="2604"/>
                  <a:pt x="1053" y="2606"/>
                </a:cubicBezTo>
                <a:cubicBezTo>
                  <a:pt x="1039" y="2664"/>
                  <a:pt x="1039" y="2664"/>
                  <a:pt x="1039" y="2664"/>
                </a:cubicBezTo>
                <a:cubicBezTo>
                  <a:pt x="1032" y="2662"/>
                  <a:pt x="1024" y="2660"/>
                  <a:pt x="1016" y="2658"/>
                </a:cubicBezTo>
                <a:close/>
                <a:moveTo>
                  <a:pt x="42" y="1683"/>
                </a:moveTo>
                <a:cubicBezTo>
                  <a:pt x="40" y="1675"/>
                  <a:pt x="38" y="1667"/>
                  <a:pt x="36" y="1659"/>
                </a:cubicBezTo>
                <a:cubicBezTo>
                  <a:pt x="94" y="1646"/>
                  <a:pt x="94" y="1646"/>
                  <a:pt x="94" y="1646"/>
                </a:cubicBezTo>
                <a:cubicBezTo>
                  <a:pt x="96" y="1653"/>
                  <a:pt x="98" y="1661"/>
                  <a:pt x="100" y="1669"/>
                </a:cubicBezTo>
                <a:lnTo>
                  <a:pt x="42" y="1683"/>
                </a:lnTo>
                <a:close/>
                <a:moveTo>
                  <a:pt x="1063" y="2669"/>
                </a:moveTo>
                <a:cubicBezTo>
                  <a:pt x="1076" y="2611"/>
                  <a:pt x="1076" y="2611"/>
                  <a:pt x="1076" y="2611"/>
                </a:cubicBezTo>
                <a:cubicBezTo>
                  <a:pt x="1084" y="2612"/>
                  <a:pt x="1091" y="2614"/>
                  <a:pt x="1099" y="2616"/>
                </a:cubicBezTo>
                <a:cubicBezTo>
                  <a:pt x="1087" y="2674"/>
                  <a:pt x="1087" y="2674"/>
                  <a:pt x="1087" y="2674"/>
                </a:cubicBezTo>
                <a:cubicBezTo>
                  <a:pt x="1079" y="2673"/>
                  <a:pt x="1071" y="2671"/>
                  <a:pt x="1063" y="2669"/>
                </a:cubicBezTo>
                <a:close/>
                <a:moveTo>
                  <a:pt x="30" y="1635"/>
                </a:moveTo>
                <a:cubicBezTo>
                  <a:pt x="29" y="1627"/>
                  <a:pt x="27" y="1619"/>
                  <a:pt x="25" y="1611"/>
                </a:cubicBezTo>
                <a:cubicBezTo>
                  <a:pt x="84" y="1600"/>
                  <a:pt x="84" y="1600"/>
                  <a:pt x="84" y="1600"/>
                </a:cubicBezTo>
                <a:cubicBezTo>
                  <a:pt x="86" y="1607"/>
                  <a:pt x="87" y="1615"/>
                  <a:pt x="89" y="1623"/>
                </a:cubicBezTo>
                <a:lnTo>
                  <a:pt x="30" y="1635"/>
                </a:lnTo>
                <a:close/>
                <a:moveTo>
                  <a:pt x="1111" y="2679"/>
                </a:moveTo>
                <a:cubicBezTo>
                  <a:pt x="1122" y="2620"/>
                  <a:pt x="1122" y="2620"/>
                  <a:pt x="1122" y="2620"/>
                </a:cubicBezTo>
                <a:cubicBezTo>
                  <a:pt x="1130" y="2621"/>
                  <a:pt x="1137" y="2623"/>
                  <a:pt x="1145" y="2624"/>
                </a:cubicBezTo>
                <a:cubicBezTo>
                  <a:pt x="1135" y="2683"/>
                  <a:pt x="1135" y="2683"/>
                  <a:pt x="1135" y="2683"/>
                </a:cubicBezTo>
                <a:cubicBezTo>
                  <a:pt x="1127" y="2682"/>
                  <a:pt x="1119" y="2680"/>
                  <a:pt x="1111" y="2679"/>
                </a:cubicBezTo>
                <a:close/>
                <a:moveTo>
                  <a:pt x="21" y="1587"/>
                </a:moveTo>
                <a:cubicBezTo>
                  <a:pt x="19" y="1579"/>
                  <a:pt x="18" y="1571"/>
                  <a:pt x="17" y="1563"/>
                </a:cubicBezTo>
                <a:cubicBezTo>
                  <a:pt x="76" y="1554"/>
                  <a:pt x="76" y="1554"/>
                  <a:pt x="76" y="1554"/>
                </a:cubicBezTo>
                <a:cubicBezTo>
                  <a:pt x="77" y="1561"/>
                  <a:pt x="78" y="1569"/>
                  <a:pt x="80" y="1577"/>
                </a:cubicBezTo>
                <a:lnTo>
                  <a:pt x="21" y="1587"/>
                </a:lnTo>
                <a:close/>
                <a:moveTo>
                  <a:pt x="1160" y="2686"/>
                </a:moveTo>
                <a:cubicBezTo>
                  <a:pt x="1168" y="2627"/>
                  <a:pt x="1168" y="2627"/>
                  <a:pt x="1168" y="2627"/>
                </a:cubicBezTo>
                <a:cubicBezTo>
                  <a:pt x="1176" y="2628"/>
                  <a:pt x="1184" y="2629"/>
                  <a:pt x="1191" y="2630"/>
                </a:cubicBezTo>
                <a:cubicBezTo>
                  <a:pt x="1184" y="2690"/>
                  <a:pt x="1184" y="2690"/>
                  <a:pt x="1184" y="2690"/>
                </a:cubicBezTo>
                <a:cubicBezTo>
                  <a:pt x="1176" y="2689"/>
                  <a:pt x="1168" y="2688"/>
                  <a:pt x="1160" y="2686"/>
                </a:cubicBezTo>
                <a:close/>
                <a:moveTo>
                  <a:pt x="13" y="1539"/>
                </a:moveTo>
                <a:cubicBezTo>
                  <a:pt x="12" y="1531"/>
                  <a:pt x="11" y="1523"/>
                  <a:pt x="10" y="1514"/>
                </a:cubicBezTo>
                <a:cubicBezTo>
                  <a:pt x="69" y="1507"/>
                  <a:pt x="69" y="1507"/>
                  <a:pt x="69" y="1507"/>
                </a:cubicBezTo>
                <a:cubicBezTo>
                  <a:pt x="70" y="1515"/>
                  <a:pt x="71" y="1523"/>
                  <a:pt x="72" y="1530"/>
                </a:cubicBezTo>
                <a:lnTo>
                  <a:pt x="13" y="1539"/>
                </a:lnTo>
                <a:close/>
                <a:moveTo>
                  <a:pt x="1208" y="2692"/>
                </a:moveTo>
                <a:cubicBezTo>
                  <a:pt x="1215" y="2633"/>
                  <a:pt x="1215" y="2633"/>
                  <a:pt x="1215" y="2633"/>
                </a:cubicBezTo>
                <a:cubicBezTo>
                  <a:pt x="1222" y="2634"/>
                  <a:pt x="1230" y="2634"/>
                  <a:pt x="1238" y="2635"/>
                </a:cubicBezTo>
                <a:cubicBezTo>
                  <a:pt x="1233" y="2695"/>
                  <a:pt x="1233" y="2695"/>
                  <a:pt x="1233" y="2695"/>
                </a:cubicBezTo>
                <a:cubicBezTo>
                  <a:pt x="1225" y="2694"/>
                  <a:pt x="1216" y="2693"/>
                  <a:pt x="1208" y="2692"/>
                </a:cubicBezTo>
                <a:close/>
                <a:moveTo>
                  <a:pt x="7" y="1490"/>
                </a:moveTo>
                <a:cubicBezTo>
                  <a:pt x="6" y="1482"/>
                  <a:pt x="6" y="1474"/>
                  <a:pt x="5" y="1466"/>
                </a:cubicBezTo>
                <a:cubicBezTo>
                  <a:pt x="65" y="1461"/>
                  <a:pt x="65" y="1461"/>
                  <a:pt x="65" y="1461"/>
                </a:cubicBezTo>
                <a:cubicBezTo>
                  <a:pt x="65" y="1468"/>
                  <a:pt x="66" y="1476"/>
                  <a:pt x="67" y="1484"/>
                </a:cubicBezTo>
                <a:lnTo>
                  <a:pt x="7" y="1490"/>
                </a:lnTo>
                <a:close/>
                <a:moveTo>
                  <a:pt x="1257" y="2697"/>
                </a:moveTo>
                <a:cubicBezTo>
                  <a:pt x="1261" y="2637"/>
                  <a:pt x="1261" y="2637"/>
                  <a:pt x="1261" y="2637"/>
                </a:cubicBezTo>
                <a:cubicBezTo>
                  <a:pt x="1269" y="2637"/>
                  <a:pt x="1277" y="2638"/>
                  <a:pt x="1285" y="2638"/>
                </a:cubicBezTo>
                <a:cubicBezTo>
                  <a:pt x="1282" y="2698"/>
                  <a:pt x="1282" y="2698"/>
                  <a:pt x="1282" y="2698"/>
                </a:cubicBezTo>
                <a:cubicBezTo>
                  <a:pt x="1273" y="2698"/>
                  <a:pt x="1265" y="2697"/>
                  <a:pt x="1257" y="2697"/>
                </a:cubicBezTo>
                <a:close/>
                <a:moveTo>
                  <a:pt x="3" y="1441"/>
                </a:moveTo>
                <a:cubicBezTo>
                  <a:pt x="3" y="1433"/>
                  <a:pt x="2" y="1425"/>
                  <a:pt x="2" y="1417"/>
                </a:cubicBezTo>
                <a:cubicBezTo>
                  <a:pt x="61" y="1414"/>
                  <a:pt x="61" y="1414"/>
                  <a:pt x="61" y="1414"/>
                </a:cubicBezTo>
                <a:cubicBezTo>
                  <a:pt x="62" y="1422"/>
                  <a:pt x="62" y="1429"/>
                  <a:pt x="63" y="1437"/>
                </a:cubicBezTo>
                <a:lnTo>
                  <a:pt x="3" y="1441"/>
                </a:lnTo>
                <a:close/>
                <a:moveTo>
                  <a:pt x="1306" y="2699"/>
                </a:moveTo>
                <a:cubicBezTo>
                  <a:pt x="1308" y="2639"/>
                  <a:pt x="1308" y="2639"/>
                  <a:pt x="1308" y="2639"/>
                </a:cubicBezTo>
                <a:cubicBezTo>
                  <a:pt x="1316" y="2640"/>
                  <a:pt x="1324" y="2640"/>
                  <a:pt x="1331" y="2640"/>
                </a:cubicBezTo>
                <a:cubicBezTo>
                  <a:pt x="1330" y="2700"/>
                  <a:pt x="1330" y="2700"/>
                  <a:pt x="1330" y="2700"/>
                </a:cubicBezTo>
                <a:cubicBezTo>
                  <a:pt x="1322" y="2700"/>
                  <a:pt x="1314" y="2699"/>
                  <a:pt x="1306" y="2699"/>
                </a:cubicBezTo>
                <a:close/>
                <a:moveTo>
                  <a:pt x="1" y="1392"/>
                </a:moveTo>
                <a:cubicBezTo>
                  <a:pt x="0" y="1384"/>
                  <a:pt x="0" y="1376"/>
                  <a:pt x="0" y="1368"/>
                </a:cubicBezTo>
                <a:cubicBezTo>
                  <a:pt x="60" y="1367"/>
                  <a:pt x="60" y="1367"/>
                  <a:pt x="60" y="1367"/>
                </a:cubicBezTo>
                <a:cubicBezTo>
                  <a:pt x="60" y="1375"/>
                  <a:pt x="60" y="1383"/>
                  <a:pt x="60" y="1390"/>
                </a:cubicBezTo>
                <a:lnTo>
                  <a:pt x="1" y="1392"/>
                </a:lnTo>
                <a:close/>
                <a:moveTo>
                  <a:pt x="1355" y="2700"/>
                </a:moveTo>
                <a:cubicBezTo>
                  <a:pt x="1355" y="2640"/>
                  <a:pt x="1355" y="2640"/>
                  <a:pt x="1355" y="2640"/>
                </a:cubicBezTo>
                <a:cubicBezTo>
                  <a:pt x="1362" y="2640"/>
                  <a:pt x="1370" y="2640"/>
                  <a:pt x="1378" y="2640"/>
                </a:cubicBezTo>
                <a:cubicBezTo>
                  <a:pt x="1379" y="2699"/>
                  <a:pt x="1379" y="2699"/>
                  <a:pt x="1379" y="2699"/>
                </a:cubicBezTo>
                <a:cubicBezTo>
                  <a:pt x="1371" y="2700"/>
                  <a:pt x="1363" y="2700"/>
                  <a:pt x="1355" y="2700"/>
                </a:cubicBezTo>
                <a:close/>
                <a:moveTo>
                  <a:pt x="0" y="1343"/>
                </a:moveTo>
                <a:cubicBezTo>
                  <a:pt x="0" y="1335"/>
                  <a:pt x="0" y="1327"/>
                  <a:pt x="0" y="1319"/>
                </a:cubicBezTo>
                <a:cubicBezTo>
                  <a:pt x="60" y="1320"/>
                  <a:pt x="60" y="1320"/>
                  <a:pt x="60" y="1320"/>
                </a:cubicBezTo>
                <a:cubicBezTo>
                  <a:pt x="60" y="1328"/>
                  <a:pt x="60" y="1336"/>
                  <a:pt x="60" y="1344"/>
                </a:cubicBezTo>
                <a:lnTo>
                  <a:pt x="0" y="1343"/>
                </a:lnTo>
                <a:close/>
                <a:moveTo>
                  <a:pt x="1404" y="2699"/>
                </a:moveTo>
                <a:cubicBezTo>
                  <a:pt x="1402" y="2639"/>
                  <a:pt x="1402" y="2639"/>
                  <a:pt x="1402" y="2639"/>
                </a:cubicBezTo>
                <a:cubicBezTo>
                  <a:pt x="1409" y="2639"/>
                  <a:pt x="1417" y="2638"/>
                  <a:pt x="1425" y="2638"/>
                </a:cubicBezTo>
                <a:cubicBezTo>
                  <a:pt x="1428" y="2698"/>
                  <a:pt x="1428" y="2698"/>
                  <a:pt x="1428" y="2698"/>
                </a:cubicBezTo>
                <a:cubicBezTo>
                  <a:pt x="1420" y="2698"/>
                  <a:pt x="1412" y="2698"/>
                  <a:pt x="1404" y="2699"/>
                </a:cubicBezTo>
                <a:close/>
                <a:moveTo>
                  <a:pt x="1" y="1294"/>
                </a:moveTo>
                <a:cubicBezTo>
                  <a:pt x="1" y="1286"/>
                  <a:pt x="2" y="1278"/>
                  <a:pt x="2" y="1270"/>
                </a:cubicBezTo>
                <a:cubicBezTo>
                  <a:pt x="62" y="1273"/>
                  <a:pt x="62" y="1273"/>
                  <a:pt x="62" y="1273"/>
                </a:cubicBezTo>
                <a:cubicBezTo>
                  <a:pt x="62" y="1281"/>
                  <a:pt x="61" y="1289"/>
                  <a:pt x="61" y="1297"/>
                </a:cubicBezTo>
                <a:lnTo>
                  <a:pt x="1" y="1294"/>
                </a:lnTo>
                <a:close/>
                <a:moveTo>
                  <a:pt x="1453" y="2696"/>
                </a:moveTo>
                <a:cubicBezTo>
                  <a:pt x="1448" y="2636"/>
                  <a:pt x="1448" y="2636"/>
                  <a:pt x="1448" y="2636"/>
                </a:cubicBezTo>
                <a:cubicBezTo>
                  <a:pt x="1456" y="2636"/>
                  <a:pt x="1464" y="2635"/>
                  <a:pt x="1472" y="2634"/>
                </a:cubicBezTo>
                <a:cubicBezTo>
                  <a:pt x="1477" y="2694"/>
                  <a:pt x="1477" y="2694"/>
                  <a:pt x="1477" y="2694"/>
                </a:cubicBezTo>
                <a:cubicBezTo>
                  <a:pt x="1469" y="2695"/>
                  <a:pt x="1461" y="2695"/>
                  <a:pt x="1453" y="2696"/>
                </a:cubicBezTo>
                <a:close/>
                <a:moveTo>
                  <a:pt x="4" y="1245"/>
                </a:moveTo>
                <a:cubicBezTo>
                  <a:pt x="5" y="1237"/>
                  <a:pt x="5" y="1229"/>
                  <a:pt x="6" y="1221"/>
                </a:cubicBezTo>
                <a:cubicBezTo>
                  <a:pt x="66" y="1227"/>
                  <a:pt x="66" y="1227"/>
                  <a:pt x="66" y="1227"/>
                </a:cubicBezTo>
                <a:cubicBezTo>
                  <a:pt x="65" y="1235"/>
                  <a:pt x="64" y="1242"/>
                  <a:pt x="64" y="1250"/>
                </a:cubicBezTo>
                <a:lnTo>
                  <a:pt x="4" y="1245"/>
                </a:lnTo>
                <a:close/>
                <a:moveTo>
                  <a:pt x="1502" y="2691"/>
                </a:moveTo>
                <a:cubicBezTo>
                  <a:pt x="1495" y="2632"/>
                  <a:pt x="1495" y="2632"/>
                  <a:pt x="1495" y="2632"/>
                </a:cubicBezTo>
                <a:cubicBezTo>
                  <a:pt x="1503" y="2631"/>
                  <a:pt x="1511" y="2630"/>
                  <a:pt x="1518" y="2629"/>
                </a:cubicBezTo>
                <a:cubicBezTo>
                  <a:pt x="1526" y="2688"/>
                  <a:pt x="1526" y="2688"/>
                  <a:pt x="1526" y="2688"/>
                </a:cubicBezTo>
                <a:cubicBezTo>
                  <a:pt x="1518" y="2689"/>
                  <a:pt x="1510" y="2690"/>
                  <a:pt x="1502" y="2691"/>
                </a:cubicBezTo>
                <a:close/>
                <a:moveTo>
                  <a:pt x="9" y="1197"/>
                </a:moveTo>
                <a:cubicBezTo>
                  <a:pt x="10" y="1189"/>
                  <a:pt x="11" y="1180"/>
                  <a:pt x="12" y="1172"/>
                </a:cubicBezTo>
                <a:cubicBezTo>
                  <a:pt x="71" y="1180"/>
                  <a:pt x="71" y="1180"/>
                  <a:pt x="71" y="1180"/>
                </a:cubicBezTo>
                <a:cubicBezTo>
                  <a:pt x="70" y="1188"/>
                  <a:pt x="69" y="1196"/>
                  <a:pt x="68" y="1203"/>
                </a:cubicBezTo>
                <a:lnTo>
                  <a:pt x="9" y="1197"/>
                </a:lnTo>
                <a:close/>
                <a:moveTo>
                  <a:pt x="1550" y="2685"/>
                </a:moveTo>
                <a:cubicBezTo>
                  <a:pt x="1542" y="2626"/>
                  <a:pt x="1542" y="2626"/>
                  <a:pt x="1542" y="2626"/>
                </a:cubicBezTo>
                <a:cubicBezTo>
                  <a:pt x="1549" y="2625"/>
                  <a:pt x="1557" y="2623"/>
                  <a:pt x="1565" y="2622"/>
                </a:cubicBezTo>
                <a:cubicBezTo>
                  <a:pt x="1575" y="2681"/>
                  <a:pt x="1575" y="2681"/>
                  <a:pt x="1575" y="2681"/>
                </a:cubicBezTo>
                <a:cubicBezTo>
                  <a:pt x="1567" y="2682"/>
                  <a:pt x="1558" y="2684"/>
                  <a:pt x="1550" y="2685"/>
                </a:cubicBezTo>
                <a:close/>
                <a:moveTo>
                  <a:pt x="15" y="1148"/>
                </a:moveTo>
                <a:cubicBezTo>
                  <a:pt x="16" y="1140"/>
                  <a:pt x="18" y="1132"/>
                  <a:pt x="19" y="1124"/>
                </a:cubicBezTo>
                <a:cubicBezTo>
                  <a:pt x="78" y="1134"/>
                  <a:pt x="78" y="1134"/>
                  <a:pt x="78" y="1134"/>
                </a:cubicBezTo>
                <a:cubicBezTo>
                  <a:pt x="77" y="1142"/>
                  <a:pt x="75" y="1149"/>
                  <a:pt x="74" y="1157"/>
                </a:cubicBezTo>
                <a:lnTo>
                  <a:pt x="15" y="1148"/>
                </a:lnTo>
                <a:close/>
                <a:moveTo>
                  <a:pt x="1599" y="2677"/>
                </a:moveTo>
                <a:cubicBezTo>
                  <a:pt x="1588" y="2618"/>
                  <a:pt x="1588" y="2618"/>
                  <a:pt x="1588" y="2618"/>
                </a:cubicBezTo>
                <a:cubicBezTo>
                  <a:pt x="1595" y="2617"/>
                  <a:pt x="1603" y="2615"/>
                  <a:pt x="1611" y="2613"/>
                </a:cubicBezTo>
                <a:cubicBezTo>
                  <a:pt x="1623" y="2672"/>
                  <a:pt x="1623" y="2672"/>
                  <a:pt x="1623" y="2672"/>
                </a:cubicBezTo>
                <a:cubicBezTo>
                  <a:pt x="1615" y="2674"/>
                  <a:pt x="1607" y="2675"/>
                  <a:pt x="1599" y="2677"/>
                </a:cubicBezTo>
                <a:close/>
                <a:moveTo>
                  <a:pt x="23" y="1100"/>
                </a:moveTo>
                <a:cubicBezTo>
                  <a:pt x="25" y="1092"/>
                  <a:pt x="26" y="1084"/>
                  <a:pt x="28" y="1076"/>
                </a:cubicBezTo>
                <a:cubicBezTo>
                  <a:pt x="87" y="1088"/>
                  <a:pt x="87" y="1088"/>
                  <a:pt x="87" y="1088"/>
                </a:cubicBezTo>
                <a:cubicBezTo>
                  <a:pt x="85" y="1096"/>
                  <a:pt x="83" y="1103"/>
                  <a:pt x="82" y="1111"/>
                </a:cubicBezTo>
                <a:lnTo>
                  <a:pt x="23" y="1100"/>
                </a:lnTo>
                <a:close/>
                <a:moveTo>
                  <a:pt x="1647" y="2667"/>
                </a:moveTo>
                <a:cubicBezTo>
                  <a:pt x="1634" y="2609"/>
                  <a:pt x="1634" y="2609"/>
                  <a:pt x="1634" y="2609"/>
                </a:cubicBezTo>
                <a:cubicBezTo>
                  <a:pt x="1641" y="2607"/>
                  <a:pt x="1649" y="2605"/>
                  <a:pt x="1657" y="2603"/>
                </a:cubicBezTo>
                <a:cubicBezTo>
                  <a:pt x="1671" y="2661"/>
                  <a:pt x="1671" y="2661"/>
                  <a:pt x="1671" y="2661"/>
                </a:cubicBezTo>
                <a:cubicBezTo>
                  <a:pt x="1663" y="2663"/>
                  <a:pt x="1655" y="2665"/>
                  <a:pt x="1647" y="2667"/>
                </a:cubicBezTo>
                <a:close/>
                <a:moveTo>
                  <a:pt x="33" y="1052"/>
                </a:moveTo>
                <a:cubicBezTo>
                  <a:pt x="35" y="1044"/>
                  <a:pt x="37" y="1036"/>
                  <a:pt x="39" y="1028"/>
                </a:cubicBezTo>
                <a:cubicBezTo>
                  <a:pt x="97" y="1042"/>
                  <a:pt x="97" y="1042"/>
                  <a:pt x="97" y="1042"/>
                </a:cubicBezTo>
                <a:cubicBezTo>
                  <a:pt x="95" y="1050"/>
                  <a:pt x="93" y="1058"/>
                  <a:pt x="91" y="1065"/>
                </a:cubicBezTo>
                <a:lnTo>
                  <a:pt x="33" y="1052"/>
                </a:lnTo>
                <a:close/>
                <a:moveTo>
                  <a:pt x="1695" y="2655"/>
                </a:moveTo>
                <a:cubicBezTo>
                  <a:pt x="1679" y="2597"/>
                  <a:pt x="1679" y="2597"/>
                  <a:pt x="1679" y="2597"/>
                </a:cubicBezTo>
                <a:cubicBezTo>
                  <a:pt x="1687" y="2595"/>
                  <a:pt x="1694" y="2593"/>
                  <a:pt x="1702" y="2591"/>
                </a:cubicBezTo>
                <a:cubicBezTo>
                  <a:pt x="1718" y="2649"/>
                  <a:pt x="1718" y="2649"/>
                  <a:pt x="1718" y="2649"/>
                </a:cubicBezTo>
                <a:cubicBezTo>
                  <a:pt x="1710" y="2651"/>
                  <a:pt x="1702" y="2653"/>
                  <a:pt x="1695" y="2655"/>
                </a:cubicBezTo>
                <a:close/>
                <a:moveTo>
                  <a:pt x="45" y="1004"/>
                </a:moveTo>
                <a:cubicBezTo>
                  <a:pt x="47" y="997"/>
                  <a:pt x="49" y="989"/>
                  <a:pt x="51" y="981"/>
                </a:cubicBezTo>
                <a:cubicBezTo>
                  <a:pt x="109" y="997"/>
                  <a:pt x="109" y="997"/>
                  <a:pt x="109" y="997"/>
                </a:cubicBezTo>
                <a:cubicBezTo>
                  <a:pt x="107" y="1005"/>
                  <a:pt x="105" y="1012"/>
                  <a:pt x="103" y="1020"/>
                </a:cubicBezTo>
                <a:lnTo>
                  <a:pt x="45" y="1004"/>
                </a:lnTo>
                <a:close/>
                <a:moveTo>
                  <a:pt x="1742" y="2642"/>
                </a:moveTo>
                <a:cubicBezTo>
                  <a:pt x="1724" y="2585"/>
                  <a:pt x="1724" y="2585"/>
                  <a:pt x="1724" y="2585"/>
                </a:cubicBezTo>
                <a:cubicBezTo>
                  <a:pt x="1732" y="2582"/>
                  <a:pt x="1739" y="2580"/>
                  <a:pt x="1747" y="2578"/>
                </a:cubicBezTo>
                <a:cubicBezTo>
                  <a:pt x="1765" y="2635"/>
                  <a:pt x="1765" y="2635"/>
                  <a:pt x="1765" y="2635"/>
                </a:cubicBezTo>
                <a:cubicBezTo>
                  <a:pt x="1757" y="2637"/>
                  <a:pt x="1750" y="2640"/>
                  <a:pt x="1742" y="2642"/>
                </a:cubicBezTo>
                <a:close/>
                <a:moveTo>
                  <a:pt x="58" y="957"/>
                </a:moveTo>
                <a:cubicBezTo>
                  <a:pt x="60" y="950"/>
                  <a:pt x="63" y="942"/>
                  <a:pt x="65" y="934"/>
                </a:cubicBezTo>
                <a:cubicBezTo>
                  <a:pt x="122" y="953"/>
                  <a:pt x="122" y="953"/>
                  <a:pt x="122" y="953"/>
                </a:cubicBezTo>
                <a:cubicBezTo>
                  <a:pt x="120" y="960"/>
                  <a:pt x="118" y="967"/>
                  <a:pt x="115" y="975"/>
                </a:cubicBezTo>
                <a:lnTo>
                  <a:pt x="58" y="957"/>
                </a:lnTo>
                <a:close/>
                <a:moveTo>
                  <a:pt x="1789" y="2627"/>
                </a:moveTo>
                <a:cubicBezTo>
                  <a:pt x="1769" y="2570"/>
                  <a:pt x="1769" y="2570"/>
                  <a:pt x="1769" y="2570"/>
                </a:cubicBezTo>
                <a:cubicBezTo>
                  <a:pt x="1776" y="2568"/>
                  <a:pt x="1784" y="2565"/>
                  <a:pt x="1791" y="2562"/>
                </a:cubicBezTo>
                <a:cubicBezTo>
                  <a:pt x="1812" y="2619"/>
                  <a:pt x="1812" y="2619"/>
                  <a:pt x="1812" y="2619"/>
                </a:cubicBezTo>
                <a:cubicBezTo>
                  <a:pt x="1804" y="2621"/>
                  <a:pt x="1796" y="2624"/>
                  <a:pt x="1789" y="2627"/>
                </a:cubicBezTo>
                <a:close/>
                <a:moveTo>
                  <a:pt x="73" y="911"/>
                </a:moveTo>
                <a:cubicBezTo>
                  <a:pt x="76" y="903"/>
                  <a:pt x="78" y="896"/>
                  <a:pt x="81" y="888"/>
                </a:cubicBezTo>
                <a:cubicBezTo>
                  <a:pt x="137" y="908"/>
                  <a:pt x="137" y="908"/>
                  <a:pt x="137" y="908"/>
                </a:cubicBezTo>
                <a:cubicBezTo>
                  <a:pt x="135" y="916"/>
                  <a:pt x="132" y="923"/>
                  <a:pt x="130" y="930"/>
                </a:cubicBezTo>
                <a:lnTo>
                  <a:pt x="73" y="911"/>
                </a:lnTo>
                <a:close/>
                <a:moveTo>
                  <a:pt x="1835" y="2610"/>
                </a:moveTo>
                <a:cubicBezTo>
                  <a:pt x="1813" y="2554"/>
                  <a:pt x="1813" y="2554"/>
                  <a:pt x="1813" y="2554"/>
                </a:cubicBezTo>
                <a:cubicBezTo>
                  <a:pt x="1821" y="2551"/>
                  <a:pt x="1828" y="2548"/>
                  <a:pt x="1835" y="2546"/>
                </a:cubicBezTo>
                <a:cubicBezTo>
                  <a:pt x="1858" y="2601"/>
                  <a:pt x="1858" y="2601"/>
                  <a:pt x="1858" y="2601"/>
                </a:cubicBezTo>
                <a:cubicBezTo>
                  <a:pt x="1850" y="2604"/>
                  <a:pt x="1842" y="2607"/>
                  <a:pt x="1835" y="2610"/>
                </a:cubicBezTo>
                <a:close/>
                <a:moveTo>
                  <a:pt x="90" y="865"/>
                </a:moveTo>
                <a:cubicBezTo>
                  <a:pt x="93" y="857"/>
                  <a:pt x="96" y="850"/>
                  <a:pt x="99" y="842"/>
                </a:cubicBezTo>
                <a:cubicBezTo>
                  <a:pt x="154" y="865"/>
                  <a:pt x="154" y="865"/>
                  <a:pt x="154" y="865"/>
                </a:cubicBezTo>
                <a:cubicBezTo>
                  <a:pt x="151" y="872"/>
                  <a:pt x="148" y="879"/>
                  <a:pt x="146" y="886"/>
                </a:cubicBezTo>
                <a:lnTo>
                  <a:pt x="90" y="865"/>
                </a:lnTo>
                <a:close/>
                <a:moveTo>
                  <a:pt x="108" y="820"/>
                </a:moveTo>
                <a:cubicBezTo>
                  <a:pt x="111" y="812"/>
                  <a:pt x="115" y="805"/>
                  <a:pt x="118" y="797"/>
                </a:cubicBezTo>
                <a:cubicBezTo>
                  <a:pt x="173" y="822"/>
                  <a:pt x="173" y="822"/>
                  <a:pt x="173" y="822"/>
                </a:cubicBezTo>
                <a:cubicBezTo>
                  <a:pt x="169" y="829"/>
                  <a:pt x="166" y="836"/>
                  <a:pt x="163" y="843"/>
                </a:cubicBezTo>
                <a:lnTo>
                  <a:pt x="108" y="820"/>
                </a:lnTo>
                <a:close/>
                <a:moveTo>
                  <a:pt x="1880" y="2592"/>
                </a:moveTo>
                <a:cubicBezTo>
                  <a:pt x="1857" y="2537"/>
                  <a:pt x="1857" y="2537"/>
                  <a:pt x="1857" y="2537"/>
                </a:cubicBezTo>
                <a:cubicBezTo>
                  <a:pt x="1864" y="2533"/>
                  <a:pt x="1871" y="2530"/>
                  <a:pt x="1878" y="2527"/>
                </a:cubicBezTo>
                <a:cubicBezTo>
                  <a:pt x="1903" y="2582"/>
                  <a:pt x="1903" y="2582"/>
                  <a:pt x="1903" y="2582"/>
                </a:cubicBezTo>
                <a:cubicBezTo>
                  <a:pt x="1895" y="2585"/>
                  <a:pt x="1888" y="2588"/>
                  <a:pt x="1880" y="2592"/>
                </a:cubicBezTo>
                <a:close/>
                <a:moveTo>
                  <a:pt x="128" y="775"/>
                </a:moveTo>
                <a:cubicBezTo>
                  <a:pt x="132" y="768"/>
                  <a:pt x="135" y="760"/>
                  <a:pt x="139" y="753"/>
                </a:cubicBezTo>
                <a:cubicBezTo>
                  <a:pt x="193" y="779"/>
                  <a:pt x="193" y="779"/>
                  <a:pt x="193" y="779"/>
                </a:cubicBezTo>
                <a:cubicBezTo>
                  <a:pt x="189" y="786"/>
                  <a:pt x="186" y="793"/>
                  <a:pt x="182" y="800"/>
                </a:cubicBezTo>
                <a:lnTo>
                  <a:pt x="128" y="775"/>
                </a:lnTo>
                <a:close/>
                <a:moveTo>
                  <a:pt x="1925" y="2571"/>
                </a:moveTo>
                <a:cubicBezTo>
                  <a:pt x="1900" y="2517"/>
                  <a:pt x="1900" y="2517"/>
                  <a:pt x="1900" y="2517"/>
                </a:cubicBezTo>
                <a:cubicBezTo>
                  <a:pt x="1907" y="2514"/>
                  <a:pt x="1914" y="2511"/>
                  <a:pt x="1921" y="2507"/>
                </a:cubicBezTo>
                <a:cubicBezTo>
                  <a:pt x="1947" y="2561"/>
                  <a:pt x="1947" y="2561"/>
                  <a:pt x="1947" y="2561"/>
                </a:cubicBezTo>
                <a:cubicBezTo>
                  <a:pt x="1940" y="2564"/>
                  <a:pt x="1933" y="2568"/>
                  <a:pt x="1925" y="2571"/>
                </a:cubicBezTo>
                <a:close/>
                <a:moveTo>
                  <a:pt x="150" y="731"/>
                </a:moveTo>
                <a:cubicBezTo>
                  <a:pt x="154" y="724"/>
                  <a:pt x="157" y="717"/>
                  <a:pt x="161" y="709"/>
                </a:cubicBezTo>
                <a:cubicBezTo>
                  <a:pt x="214" y="738"/>
                  <a:pt x="214" y="738"/>
                  <a:pt x="214" y="738"/>
                </a:cubicBezTo>
                <a:cubicBezTo>
                  <a:pt x="210" y="745"/>
                  <a:pt x="207" y="752"/>
                  <a:pt x="203" y="758"/>
                </a:cubicBezTo>
                <a:lnTo>
                  <a:pt x="150" y="731"/>
                </a:lnTo>
                <a:close/>
                <a:moveTo>
                  <a:pt x="1969" y="2550"/>
                </a:moveTo>
                <a:cubicBezTo>
                  <a:pt x="1942" y="2496"/>
                  <a:pt x="1942" y="2496"/>
                  <a:pt x="1942" y="2496"/>
                </a:cubicBezTo>
                <a:cubicBezTo>
                  <a:pt x="1949" y="2493"/>
                  <a:pt x="1956" y="2489"/>
                  <a:pt x="1963" y="2486"/>
                </a:cubicBezTo>
                <a:cubicBezTo>
                  <a:pt x="1991" y="2538"/>
                  <a:pt x="1991" y="2538"/>
                  <a:pt x="1991" y="2538"/>
                </a:cubicBezTo>
                <a:cubicBezTo>
                  <a:pt x="1984" y="2542"/>
                  <a:pt x="1977" y="2546"/>
                  <a:pt x="1969" y="2550"/>
                </a:cubicBezTo>
                <a:close/>
                <a:moveTo>
                  <a:pt x="173" y="688"/>
                </a:moveTo>
                <a:cubicBezTo>
                  <a:pt x="177" y="681"/>
                  <a:pt x="181" y="674"/>
                  <a:pt x="185" y="667"/>
                </a:cubicBezTo>
                <a:cubicBezTo>
                  <a:pt x="237" y="697"/>
                  <a:pt x="237" y="697"/>
                  <a:pt x="237" y="697"/>
                </a:cubicBezTo>
                <a:cubicBezTo>
                  <a:pt x="233" y="704"/>
                  <a:pt x="229" y="711"/>
                  <a:pt x="225" y="717"/>
                </a:cubicBezTo>
                <a:lnTo>
                  <a:pt x="173" y="688"/>
                </a:lnTo>
                <a:close/>
                <a:moveTo>
                  <a:pt x="2012" y="2526"/>
                </a:moveTo>
                <a:cubicBezTo>
                  <a:pt x="1983" y="2474"/>
                  <a:pt x="1983" y="2474"/>
                  <a:pt x="1983" y="2474"/>
                </a:cubicBezTo>
                <a:cubicBezTo>
                  <a:pt x="1990" y="2470"/>
                  <a:pt x="1997" y="2466"/>
                  <a:pt x="2003" y="2463"/>
                </a:cubicBezTo>
                <a:cubicBezTo>
                  <a:pt x="2034" y="2514"/>
                  <a:pt x="2034" y="2514"/>
                  <a:pt x="2034" y="2514"/>
                </a:cubicBezTo>
                <a:cubicBezTo>
                  <a:pt x="2027" y="2518"/>
                  <a:pt x="2019" y="2522"/>
                  <a:pt x="2012" y="2526"/>
                </a:cubicBezTo>
                <a:close/>
                <a:moveTo>
                  <a:pt x="198" y="646"/>
                </a:moveTo>
                <a:cubicBezTo>
                  <a:pt x="202" y="639"/>
                  <a:pt x="207" y="632"/>
                  <a:pt x="211" y="625"/>
                </a:cubicBezTo>
                <a:cubicBezTo>
                  <a:pt x="261" y="657"/>
                  <a:pt x="261" y="657"/>
                  <a:pt x="261" y="657"/>
                </a:cubicBezTo>
                <a:cubicBezTo>
                  <a:pt x="257" y="664"/>
                  <a:pt x="253" y="670"/>
                  <a:pt x="249" y="677"/>
                </a:cubicBezTo>
                <a:lnTo>
                  <a:pt x="198" y="646"/>
                </a:lnTo>
                <a:close/>
                <a:moveTo>
                  <a:pt x="2055" y="2501"/>
                </a:moveTo>
                <a:cubicBezTo>
                  <a:pt x="2023" y="2450"/>
                  <a:pt x="2023" y="2450"/>
                  <a:pt x="2023" y="2450"/>
                </a:cubicBezTo>
                <a:cubicBezTo>
                  <a:pt x="2030" y="2446"/>
                  <a:pt x="2037" y="2442"/>
                  <a:pt x="2043" y="2438"/>
                </a:cubicBezTo>
                <a:cubicBezTo>
                  <a:pt x="2075" y="2488"/>
                  <a:pt x="2075" y="2488"/>
                  <a:pt x="2075" y="2488"/>
                </a:cubicBezTo>
                <a:cubicBezTo>
                  <a:pt x="2069" y="2493"/>
                  <a:pt x="2062" y="2497"/>
                  <a:pt x="2055" y="2501"/>
                </a:cubicBezTo>
                <a:close/>
                <a:moveTo>
                  <a:pt x="224" y="604"/>
                </a:moveTo>
                <a:cubicBezTo>
                  <a:pt x="229" y="598"/>
                  <a:pt x="234" y="591"/>
                  <a:pt x="238" y="584"/>
                </a:cubicBezTo>
                <a:cubicBezTo>
                  <a:pt x="287" y="618"/>
                  <a:pt x="287" y="618"/>
                  <a:pt x="287" y="618"/>
                </a:cubicBezTo>
                <a:cubicBezTo>
                  <a:pt x="283" y="624"/>
                  <a:pt x="279" y="631"/>
                  <a:pt x="274" y="637"/>
                </a:cubicBezTo>
                <a:lnTo>
                  <a:pt x="224" y="604"/>
                </a:lnTo>
                <a:close/>
                <a:moveTo>
                  <a:pt x="2096" y="2475"/>
                </a:moveTo>
                <a:cubicBezTo>
                  <a:pt x="2063" y="2425"/>
                  <a:pt x="2063" y="2425"/>
                  <a:pt x="2063" y="2425"/>
                </a:cubicBezTo>
                <a:cubicBezTo>
                  <a:pt x="2069" y="2421"/>
                  <a:pt x="2076" y="2417"/>
                  <a:pt x="2082" y="2412"/>
                </a:cubicBezTo>
                <a:cubicBezTo>
                  <a:pt x="2116" y="2461"/>
                  <a:pt x="2116" y="2461"/>
                  <a:pt x="2116" y="2461"/>
                </a:cubicBezTo>
                <a:cubicBezTo>
                  <a:pt x="2110" y="2466"/>
                  <a:pt x="2103" y="2471"/>
                  <a:pt x="2096" y="2475"/>
                </a:cubicBezTo>
                <a:close/>
                <a:moveTo>
                  <a:pt x="252" y="564"/>
                </a:moveTo>
                <a:cubicBezTo>
                  <a:pt x="257" y="557"/>
                  <a:pt x="262" y="551"/>
                  <a:pt x="267" y="544"/>
                </a:cubicBezTo>
                <a:cubicBezTo>
                  <a:pt x="315" y="580"/>
                  <a:pt x="315" y="580"/>
                  <a:pt x="315" y="580"/>
                </a:cubicBezTo>
                <a:cubicBezTo>
                  <a:pt x="310" y="586"/>
                  <a:pt x="305" y="593"/>
                  <a:pt x="301" y="599"/>
                </a:cubicBezTo>
                <a:lnTo>
                  <a:pt x="252" y="564"/>
                </a:lnTo>
                <a:close/>
                <a:moveTo>
                  <a:pt x="2136" y="2447"/>
                </a:moveTo>
                <a:cubicBezTo>
                  <a:pt x="2101" y="2399"/>
                  <a:pt x="2101" y="2399"/>
                  <a:pt x="2101" y="2399"/>
                </a:cubicBezTo>
                <a:cubicBezTo>
                  <a:pt x="2108" y="2394"/>
                  <a:pt x="2114" y="2389"/>
                  <a:pt x="2120" y="2385"/>
                </a:cubicBezTo>
                <a:cubicBezTo>
                  <a:pt x="2156" y="2433"/>
                  <a:pt x="2156" y="2433"/>
                  <a:pt x="2156" y="2433"/>
                </a:cubicBezTo>
                <a:cubicBezTo>
                  <a:pt x="2150" y="2438"/>
                  <a:pt x="2143" y="2442"/>
                  <a:pt x="2136" y="2447"/>
                </a:cubicBezTo>
                <a:close/>
                <a:moveTo>
                  <a:pt x="282" y="525"/>
                </a:moveTo>
                <a:cubicBezTo>
                  <a:pt x="287" y="518"/>
                  <a:pt x="292" y="512"/>
                  <a:pt x="297" y="505"/>
                </a:cubicBezTo>
                <a:cubicBezTo>
                  <a:pt x="343" y="543"/>
                  <a:pt x="343" y="543"/>
                  <a:pt x="343" y="543"/>
                </a:cubicBezTo>
                <a:cubicBezTo>
                  <a:pt x="339" y="549"/>
                  <a:pt x="334" y="555"/>
                  <a:pt x="329" y="561"/>
                </a:cubicBezTo>
                <a:lnTo>
                  <a:pt x="282" y="525"/>
                </a:lnTo>
                <a:close/>
                <a:moveTo>
                  <a:pt x="2176" y="2418"/>
                </a:moveTo>
                <a:cubicBezTo>
                  <a:pt x="2139" y="2371"/>
                  <a:pt x="2139" y="2371"/>
                  <a:pt x="2139" y="2371"/>
                </a:cubicBezTo>
                <a:cubicBezTo>
                  <a:pt x="2145" y="2366"/>
                  <a:pt x="2151" y="2361"/>
                  <a:pt x="2157" y="2356"/>
                </a:cubicBezTo>
                <a:cubicBezTo>
                  <a:pt x="2195" y="2403"/>
                  <a:pt x="2195" y="2403"/>
                  <a:pt x="2195" y="2403"/>
                </a:cubicBezTo>
                <a:cubicBezTo>
                  <a:pt x="2188" y="2408"/>
                  <a:pt x="2182" y="2413"/>
                  <a:pt x="2176" y="2418"/>
                </a:cubicBezTo>
                <a:close/>
                <a:moveTo>
                  <a:pt x="312" y="487"/>
                </a:moveTo>
                <a:cubicBezTo>
                  <a:pt x="318" y="480"/>
                  <a:pt x="323" y="474"/>
                  <a:pt x="328" y="468"/>
                </a:cubicBezTo>
                <a:cubicBezTo>
                  <a:pt x="373" y="507"/>
                  <a:pt x="373" y="507"/>
                  <a:pt x="373" y="507"/>
                </a:cubicBezTo>
                <a:cubicBezTo>
                  <a:pt x="368" y="513"/>
                  <a:pt x="363" y="519"/>
                  <a:pt x="358" y="525"/>
                </a:cubicBezTo>
                <a:lnTo>
                  <a:pt x="312" y="487"/>
                </a:lnTo>
                <a:close/>
                <a:moveTo>
                  <a:pt x="2214" y="2387"/>
                </a:moveTo>
                <a:cubicBezTo>
                  <a:pt x="2175" y="2341"/>
                  <a:pt x="2175" y="2341"/>
                  <a:pt x="2175" y="2341"/>
                </a:cubicBezTo>
                <a:cubicBezTo>
                  <a:pt x="2181" y="2336"/>
                  <a:pt x="2187" y="2331"/>
                  <a:pt x="2193" y="2326"/>
                </a:cubicBezTo>
                <a:cubicBezTo>
                  <a:pt x="2232" y="2371"/>
                  <a:pt x="2232" y="2371"/>
                  <a:pt x="2232" y="2371"/>
                </a:cubicBezTo>
                <a:cubicBezTo>
                  <a:pt x="2226" y="2377"/>
                  <a:pt x="2220" y="2382"/>
                  <a:pt x="2214" y="2387"/>
                </a:cubicBezTo>
                <a:close/>
                <a:moveTo>
                  <a:pt x="344" y="449"/>
                </a:moveTo>
                <a:cubicBezTo>
                  <a:pt x="350" y="443"/>
                  <a:pt x="355" y="437"/>
                  <a:pt x="361" y="431"/>
                </a:cubicBezTo>
                <a:cubicBezTo>
                  <a:pt x="405" y="472"/>
                  <a:pt x="405" y="472"/>
                  <a:pt x="405" y="472"/>
                </a:cubicBezTo>
                <a:cubicBezTo>
                  <a:pt x="399" y="478"/>
                  <a:pt x="394" y="484"/>
                  <a:pt x="389" y="489"/>
                </a:cubicBezTo>
                <a:lnTo>
                  <a:pt x="344" y="449"/>
                </a:lnTo>
                <a:close/>
                <a:moveTo>
                  <a:pt x="2251" y="2355"/>
                </a:moveTo>
                <a:cubicBezTo>
                  <a:pt x="2211" y="2311"/>
                  <a:pt x="2211" y="2311"/>
                  <a:pt x="2211" y="2311"/>
                </a:cubicBezTo>
                <a:cubicBezTo>
                  <a:pt x="2217" y="2305"/>
                  <a:pt x="2222" y="2300"/>
                  <a:pt x="2228" y="2295"/>
                </a:cubicBezTo>
                <a:cubicBezTo>
                  <a:pt x="2269" y="2339"/>
                  <a:pt x="2269" y="2339"/>
                  <a:pt x="2269" y="2339"/>
                </a:cubicBezTo>
                <a:cubicBezTo>
                  <a:pt x="2263" y="2344"/>
                  <a:pt x="2257" y="2350"/>
                  <a:pt x="2251" y="2355"/>
                </a:cubicBezTo>
                <a:close/>
                <a:moveTo>
                  <a:pt x="378" y="414"/>
                </a:moveTo>
                <a:cubicBezTo>
                  <a:pt x="383" y="408"/>
                  <a:pt x="389" y="402"/>
                  <a:pt x="395" y="396"/>
                </a:cubicBezTo>
                <a:cubicBezTo>
                  <a:pt x="437" y="438"/>
                  <a:pt x="437" y="438"/>
                  <a:pt x="437" y="438"/>
                </a:cubicBezTo>
                <a:cubicBezTo>
                  <a:pt x="432" y="444"/>
                  <a:pt x="426" y="450"/>
                  <a:pt x="421" y="455"/>
                </a:cubicBezTo>
                <a:lnTo>
                  <a:pt x="378" y="414"/>
                </a:lnTo>
                <a:close/>
                <a:moveTo>
                  <a:pt x="2287" y="2322"/>
                </a:moveTo>
                <a:cubicBezTo>
                  <a:pt x="2245" y="2279"/>
                  <a:pt x="2245" y="2279"/>
                  <a:pt x="2245" y="2279"/>
                </a:cubicBezTo>
                <a:cubicBezTo>
                  <a:pt x="2251" y="2273"/>
                  <a:pt x="2256" y="2268"/>
                  <a:pt x="2262" y="2262"/>
                </a:cubicBezTo>
                <a:cubicBezTo>
                  <a:pt x="2263" y="2261"/>
                  <a:pt x="2263" y="2261"/>
                  <a:pt x="2263" y="2261"/>
                </a:cubicBezTo>
                <a:cubicBezTo>
                  <a:pt x="2305" y="2304"/>
                  <a:pt x="2305" y="2304"/>
                  <a:pt x="2305" y="2304"/>
                </a:cubicBezTo>
                <a:cubicBezTo>
                  <a:pt x="2304" y="2304"/>
                  <a:pt x="2304" y="2304"/>
                  <a:pt x="2304" y="2304"/>
                </a:cubicBezTo>
                <a:cubicBezTo>
                  <a:pt x="2298" y="2310"/>
                  <a:pt x="2293" y="2316"/>
                  <a:pt x="2287" y="2322"/>
                </a:cubicBezTo>
                <a:close/>
                <a:moveTo>
                  <a:pt x="454" y="422"/>
                </a:moveTo>
                <a:cubicBezTo>
                  <a:pt x="412" y="379"/>
                  <a:pt x="412" y="379"/>
                  <a:pt x="412" y="379"/>
                </a:cubicBezTo>
                <a:cubicBezTo>
                  <a:pt x="418" y="373"/>
                  <a:pt x="424" y="368"/>
                  <a:pt x="430" y="362"/>
                </a:cubicBezTo>
                <a:cubicBezTo>
                  <a:pt x="471" y="406"/>
                  <a:pt x="471" y="406"/>
                  <a:pt x="471" y="406"/>
                </a:cubicBezTo>
                <a:cubicBezTo>
                  <a:pt x="465" y="411"/>
                  <a:pt x="459" y="417"/>
                  <a:pt x="454" y="422"/>
                </a:cubicBezTo>
                <a:close/>
                <a:moveTo>
                  <a:pt x="2279" y="2245"/>
                </a:moveTo>
                <a:cubicBezTo>
                  <a:pt x="2285" y="2239"/>
                  <a:pt x="2290" y="2233"/>
                  <a:pt x="2295" y="2228"/>
                </a:cubicBezTo>
                <a:cubicBezTo>
                  <a:pt x="2339" y="2268"/>
                  <a:pt x="2339" y="2268"/>
                  <a:pt x="2339" y="2268"/>
                </a:cubicBezTo>
                <a:cubicBezTo>
                  <a:pt x="2334" y="2274"/>
                  <a:pt x="2328" y="2280"/>
                  <a:pt x="2322" y="2286"/>
                </a:cubicBezTo>
                <a:lnTo>
                  <a:pt x="2279" y="2245"/>
                </a:lnTo>
                <a:close/>
                <a:moveTo>
                  <a:pt x="488" y="390"/>
                </a:moveTo>
                <a:cubicBezTo>
                  <a:pt x="448" y="346"/>
                  <a:pt x="448" y="346"/>
                  <a:pt x="448" y="346"/>
                </a:cubicBezTo>
                <a:cubicBezTo>
                  <a:pt x="454" y="340"/>
                  <a:pt x="460" y="335"/>
                  <a:pt x="467" y="329"/>
                </a:cubicBezTo>
                <a:cubicBezTo>
                  <a:pt x="506" y="375"/>
                  <a:pt x="506" y="375"/>
                  <a:pt x="506" y="375"/>
                </a:cubicBezTo>
                <a:cubicBezTo>
                  <a:pt x="500" y="380"/>
                  <a:pt x="494" y="385"/>
                  <a:pt x="488" y="390"/>
                </a:cubicBezTo>
                <a:close/>
                <a:moveTo>
                  <a:pt x="2311" y="2210"/>
                </a:moveTo>
                <a:cubicBezTo>
                  <a:pt x="2316" y="2205"/>
                  <a:pt x="2321" y="2199"/>
                  <a:pt x="2327" y="2193"/>
                </a:cubicBezTo>
                <a:cubicBezTo>
                  <a:pt x="2372" y="2232"/>
                  <a:pt x="2372" y="2232"/>
                  <a:pt x="2372" y="2232"/>
                </a:cubicBezTo>
                <a:cubicBezTo>
                  <a:pt x="2366" y="2238"/>
                  <a:pt x="2361" y="2244"/>
                  <a:pt x="2356" y="2250"/>
                </a:cubicBezTo>
                <a:lnTo>
                  <a:pt x="2311" y="2210"/>
                </a:lnTo>
                <a:close/>
                <a:moveTo>
                  <a:pt x="524" y="359"/>
                </a:moveTo>
                <a:cubicBezTo>
                  <a:pt x="485" y="313"/>
                  <a:pt x="485" y="313"/>
                  <a:pt x="485" y="313"/>
                </a:cubicBezTo>
                <a:cubicBezTo>
                  <a:pt x="491" y="308"/>
                  <a:pt x="498" y="303"/>
                  <a:pt x="504" y="298"/>
                </a:cubicBezTo>
                <a:cubicBezTo>
                  <a:pt x="542" y="344"/>
                  <a:pt x="542" y="344"/>
                  <a:pt x="542" y="344"/>
                </a:cubicBezTo>
                <a:cubicBezTo>
                  <a:pt x="536" y="349"/>
                  <a:pt x="529" y="354"/>
                  <a:pt x="524" y="359"/>
                </a:cubicBezTo>
                <a:close/>
                <a:moveTo>
                  <a:pt x="2342" y="2175"/>
                </a:moveTo>
                <a:cubicBezTo>
                  <a:pt x="2347" y="2169"/>
                  <a:pt x="2352" y="2163"/>
                  <a:pt x="2357" y="2157"/>
                </a:cubicBezTo>
                <a:cubicBezTo>
                  <a:pt x="2403" y="2194"/>
                  <a:pt x="2403" y="2194"/>
                  <a:pt x="2403" y="2194"/>
                </a:cubicBezTo>
                <a:cubicBezTo>
                  <a:pt x="2398" y="2200"/>
                  <a:pt x="2393" y="2207"/>
                  <a:pt x="2388" y="2213"/>
                </a:cubicBezTo>
                <a:lnTo>
                  <a:pt x="2342" y="2175"/>
                </a:lnTo>
                <a:close/>
                <a:moveTo>
                  <a:pt x="560" y="330"/>
                </a:moveTo>
                <a:cubicBezTo>
                  <a:pt x="523" y="283"/>
                  <a:pt x="523" y="283"/>
                  <a:pt x="523" y="283"/>
                </a:cubicBezTo>
                <a:cubicBezTo>
                  <a:pt x="530" y="278"/>
                  <a:pt x="536" y="273"/>
                  <a:pt x="543" y="268"/>
                </a:cubicBezTo>
                <a:cubicBezTo>
                  <a:pt x="579" y="316"/>
                  <a:pt x="579" y="316"/>
                  <a:pt x="579" y="316"/>
                </a:cubicBezTo>
                <a:cubicBezTo>
                  <a:pt x="572" y="320"/>
                  <a:pt x="566" y="325"/>
                  <a:pt x="560" y="330"/>
                </a:cubicBezTo>
                <a:close/>
                <a:moveTo>
                  <a:pt x="2371" y="2138"/>
                </a:moveTo>
                <a:cubicBezTo>
                  <a:pt x="2376" y="2132"/>
                  <a:pt x="2381" y="2126"/>
                  <a:pt x="2385" y="2120"/>
                </a:cubicBezTo>
                <a:cubicBezTo>
                  <a:pt x="2433" y="2155"/>
                  <a:pt x="2433" y="2155"/>
                  <a:pt x="2433" y="2155"/>
                </a:cubicBezTo>
                <a:cubicBezTo>
                  <a:pt x="2428" y="2162"/>
                  <a:pt x="2423" y="2168"/>
                  <a:pt x="2418" y="2175"/>
                </a:cubicBezTo>
                <a:lnTo>
                  <a:pt x="2371" y="2138"/>
                </a:lnTo>
                <a:close/>
                <a:moveTo>
                  <a:pt x="598" y="302"/>
                </a:moveTo>
                <a:cubicBezTo>
                  <a:pt x="563" y="253"/>
                  <a:pt x="563" y="253"/>
                  <a:pt x="563" y="253"/>
                </a:cubicBezTo>
                <a:cubicBezTo>
                  <a:pt x="569" y="249"/>
                  <a:pt x="576" y="244"/>
                  <a:pt x="583" y="239"/>
                </a:cubicBezTo>
                <a:cubicBezTo>
                  <a:pt x="617" y="288"/>
                  <a:pt x="617" y="288"/>
                  <a:pt x="617" y="288"/>
                </a:cubicBezTo>
                <a:cubicBezTo>
                  <a:pt x="610" y="293"/>
                  <a:pt x="604" y="297"/>
                  <a:pt x="598" y="302"/>
                </a:cubicBezTo>
                <a:close/>
                <a:moveTo>
                  <a:pt x="2399" y="2101"/>
                </a:moveTo>
                <a:cubicBezTo>
                  <a:pt x="2404" y="2094"/>
                  <a:pt x="2408" y="2088"/>
                  <a:pt x="2412" y="2082"/>
                </a:cubicBezTo>
                <a:cubicBezTo>
                  <a:pt x="2462" y="2116"/>
                  <a:pt x="2462" y="2116"/>
                  <a:pt x="2462" y="2116"/>
                </a:cubicBezTo>
                <a:cubicBezTo>
                  <a:pt x="2457" y="2122"/>
                  <a:pt x="2452" y="2129"/>
                  <a:pt x="2448" y="2136"/>
                </a:cubicBezTo>
                <a:lnTo>
                  <a:pt x="2399" y="2101"/>
                </a:lnTo>
                <a:close/>
                <a:moveTo>
                  <a:pt x="636" y="275"/>
                </a:moveTo>
                <a:cubicBezTo>
                  <a:pt x="603" y="225"/>
                  <a:pt x="603" y="225"/>
                  <a:pt x="603" y="225"/>
                </a:cubicBezTo>
                <a:cubicBezTo>
                  <a:pt x="610" y="221"/>
                  <a:pt x="617" y="216"/>
                  <a:pt x="623" y="212"/>
                </a:cubicBezTo>
                <a:cubicBezTo>
                  <a:pt x="656" y="262"/>
                  <a:pt x="656" y="262"/>
                  <a:pt x="656" y="262"/>
                </a:cubicBezTo>
                <a:cubicBezTo>
                  <a:pt x="649" y="267"/>
                  <a:pt x="643" y="271"/>
                  <a:pt x="636" y="275"/>
                </a:cubicBezTo>
                <a:close/>
                <a:moveTo>
                  <a:pt x="2426" y="2062"/>
                </a:moveTo>
                <a:cubicBezTo>
                  <a:pt x="2430" y="2056"/>
                  <a:pt x="2434" y="2049"/>
                  <a:pt x="2438" y="2043"/>
                </a:cubicBezTo>
                <a:cubicBezTo>
                  <a:pt x="2489" y="2075"/>
                  <a:pt x="2489" y="2075"/>
                  <a:pt x="2489" y="2075"/>
                </a:cubicBezTo>
                <a:cubicBezTo>
                  <a:pt x="2484" y="2082"/>
                  <a:pt x="2480" y="2088"/>
                  <a:pt x="2475" y="2095"/>
                </a:cubicBezTo>
                <a:lnTo>
                  <a:pt x="2426" y="2062"/>
                </a:lnTo>
                <a:close/>
                <a:moveTo>
                  <a:pt x="676" y="250"/>
                </a:moveTo>
                <a:cubicBezTo>
                  <a:pt x="644" y="199"/>
                  <a:pt x="644" y="199"/>
                  <a:pt x="644" y="199"/>
                </a:cubicBezTo>
                <a:cubicBezTo>
                  <a:pt x="651" y="195"/>
                  <a:pt x="658" y="191"/>
                  <a:pt x="665" y="186"/>
                </a:cubicBezTo>
                <a:cubicBezTo>
                  <a:pt x="696" y="238"/>
                  <a:pt x="696" y="238"/>
                  <a:pt x="696" y="238"/>
                </a:cubicBezTo>
                <a:cubicBezTo>
                  <a:pt x="689" y="242"/>
                  <a:pt x="682" y="246"/>
                  <a:pt x="676" y="250"/>
                </a:cubicBezTo>
                <a:close/>
                <a:moveTo>
                  <a:pt x="2451" y="2023"/>
                </a:moveTo>
                <a:cubicBezTo>
                  <a:pt x="2455" y="2016"/>
                  <a:pt x="2459" y="2009"/>
                  <a:pt x="2463" y="2003"/>
                </a:cubicBezTo>
                <a:cubicBezTo>
                  <a:pt x="2514" y="2033"/>
                  <a:pt x="2514" y="2033"/>
                  <a:pt x="2514" y="2033"/>
                </a:cubicBezTo>
                <a:cubicBezTo>
                  <a:pt x="2510" y="2040"/>
                  <a:pt x="2506" y="2047"/>
                  <a:pt x="2502" y="2054"/>
                </a:cubicBezTo>
                <a:lnTo>
                  <a:pt x="2451" y="2023"/>
                </a:lnTo>
                <a:close/>
                <a:moveTo>
                  <a:pt x="716" y="226"/>
                </a:moveTo>
                <a:cubicBezTo>
                  <a:pt x="686" y="174"/>
                  <a:pt x="686" y="174"/>
                  <a:pt x="686" y="174"/>
                </a:cubicBezTo>
                <a:cubicBezTo>
                  <a:pt x="694" y="170"/>
                  <a:pt x="701" y="166"/>
                  <a:pt x="708" y="162"/>
                </a:cubicBezTo>
                <a:cubicBezTo>
                  <a:pt x="736" y="215"/>
                  <a:pt x="736" y="215"/>
                  <a:pt x="736" y="215"/>
                </a:cubicBezTo>
                <a:cubicBezTo>
                  <a:pt x="730" y="219"/>
                  <a:pt x="723" y="222"/>
                  <a:pt x="716" y="226"/>
                </a:cubicBezTo>
                <a:close/>
                <a:moveTo>
                  <a:pt x="2474" y="1982"/>
                </a:moveTo>
                <a:cubicBezTo>
                  <a:pt x="2478" y="1975"/>
                  <a:pt x="2482" y="1969"/>
                  <a:pt x="2486" y="1962"/>
                </a:cubicBezTo>
                <a:cubicBezTo>
                  <a:pt x="2538" y="1990"/>
                  <a:pt x="2538" y="1990"/>
                  <a:pt x="2538" y="1990"/>
                </a:cubicBezTo>
                <a:cubicBezTo>
                  <a:pt x="2535" y="1997"/>
                  <a:pt x="2531" y="2005"/>
                  <a:pt x="2527" y="2012"/>
                </a:cubicBezTo>
                <a:lnTo>
                  <a:pt x="2474" y="1982"/>
                </a:lnTo>
                <a:close/>
                <a:moveTo>
                  <a:pt x="757" y="204"/>
                </a:moveTo>
                <a:cubicBezTo>
                  <a:pt x="730" y="151"/>
                  <a:pt x="730" y="151"/>
                  <a:pt x="730" y="151"/>
                </a:cubicBezTo>
                <a:cubicBezTo>
                  <a:pt x="737" y="147"/>
                  <a:pt x="744" y="143"/>
                  <a:pt x="752" y="140"/>
                </a:cubicBezTo>
                <a:cubicBezTo>
                  <a:pt x="778" y="193"/>
                  <a:pt x="778" y="193"/>
                  <a:pt x="778" y="193"/>
                </a:cubicBezTo>
                <a:cubicBezTo>
                  <a:pt x="771" y="197"/>
                  <a:pt x="764" y="200"/>
                  <a:pt x="757" y="204"/>
                </a:cubicBezTo>
                <a:close/>
                <a:moveTo>
                  <a:pt x="2497" y="1941"/>
                </a:moveTo>
                <a:cubicBezTo>
                  <a:pt x="2500" y="1934"/>
                  <a:pt x="2504" y="1927"/>
                  <a:pt x="2507" y="1920"/>
                </a:cubicBezTo>
                <a:cubicBezTo>
                  <a:pt x="2561" y="1947"/>
                  <a:pt x="2561" y="1947"/>
                  <a:pt x="2561" y="1947"/>
                </a:cubicBezTo>
                <a:cubicBezTo>
                  <a:pt x="2557" y="1954"/>
                  <a:pt x="2554" y="1961"/>
                  <a:pt x="2550" y="1968"/>
                </a:cubicBezTo>
                <a:lnTo>
                  <a:pt x="2497" y="1941"/>
                </a:lnTo>
                <a:close/>
                <a:moveTo>
                  <a:pt x="799" y="183"/>
                </a:moveTo>
                <a:cubicBezTo>
                  <a:pt x="774" y="129"/>
                  <a:pt x="774" y="129"/>
                  <a:pt x="774" y="129"/>
                </a:cubicBezTo>
                <a:cubicBezTo>
                  <a:pt x="781" y="126"/>
                  <a:pt x="789" y="122"/>
                  <a:pt x="796" y="119"/>
                </a:cubicBezTo>
                <a:cubicBezTo>
                  <a:pt x="821" y="173"/>
                  <a:pt x="821" y="173"/>
                  <a:pt x="821" y="173"/>
                </a:cubicBezTo>
                <a:cubicBezTo>
                  <a:pt x="813" y="176"/>
                  <a:pt x="806" y="180"/>
                  <a:pt x="799" y="183"/>
                </a:cubicBezTo>
                <a:close/>
                <a:moveTo>
                  <a:pt x="2517" y="1899"/>
                </a:moveTo>
                <a:cubicBezTo>
                  <a:pt x="2521" y="1892"/>
                  <a:pt x="2524" y="1885"/>
                  <a:pt x="2527" y="1878"/>
                </a:cubicBezTo>
                <a:cubicBezTo>
                  <a:pt x="2582" y="1902"/>
                  <a:pt x="2582" y="1902"/>
                  <a:pt x="2582" y="1902"/>
                </a:cubicBezTo>
                <a:cubicBezTo>
                  <a:pt x="2578" y="1910"/>
                  <a:pt x="2575" y="1917"/>
                  <a:pt x="2572" y="1925"/>
                </a:cubicBezTo>
                <a:lnTo>
                  <a:pt x="2517" y="1899"/>
                </a:lnTo>
                <a:close/>
                <a:moveTo>
                  <a:pt x="842" y="164"/>
                </a:moveTo>
                <a:cubicBezTo>
                  <a:pt x="819" y="109"/>
                  <a:pt x="819" y="109"/>
                  <a:pt x="819" y="109"/>
                </a:cubicBezTo>
                <a:cubicBezTo>
                  <a:pt x="826" y="106"/>
                  <a:pt x="834" y="102"/>
                  <a:pt x="841" y="99"/>
                </a:cubicBezTo>
                <a:cubicBezTo>
                  <a:pt x="864" y="155"/>
                  <a:pt x="864" y="155"/>
                  <a:pt x="864" y="155"/>
                </a:cubicBezTo>
                <a:cubicBezTo>
                  <a:pt x="857" y="158"/>
                  <a:pt x="849" y="161"/>
                  <a:pt x="842" y="164"/>
                </a:cubicBezTo>
                <a:close/>
                <a:moveTo>
                  <a:pt x="2537" y="1856"/>
                </a:moveTo>
                <a:cubicBezTo>
                  <a:pt x="2540" y="1849"/>
                  <a:pt x="2543" y="1842"/>
                  <a:pt x="2546" y="1835"/>
                </a:cubicBezTo>
                <a:cubicBezTo>
                  <a:pt x="2601" y="1857"/>
                  <a:pt x="2601" y="1857"/>
                  <a:pt x="2601" y="1857"/>
                </a:cubicBezTo>
                <a:cubicBezTo>
                  <a:pt x="2598" y="1865"/>
                  <a:pt x="2595" y="1872"/>
                  <a:pt x="2592" y="1880"/>
                </a:cubicBezTo>
                <a:lnTo>
                  <a:pt x="2537" y="1856"/>
                </a:lnTo>
                <a:close/>
                <a:moveTo>
                  <a:pt x="886" y="146"/>
                </a:moveTo>
                <a:cubicBezTo>
                  <a:pt x="864" y="90"/>
                  <a:pt x="864" y="90"/>
                  <a:pt x="864" y="90"/>
                </a:cubicBezTo>
                <a:cubicBezTo>
                  <a:pt x="872" y="87"/>
                  <a:pt x="879" y="85"/>
                  <a:pt x="887" y="82"/>
                </a:cubicBezTo>
                <a:cubicBezTo>
                  <a:pt x="908" y="138"/>
                  <a:pt x="908" y="138"/>
                  <a:pt x="908" y="138"/>
                </a:cubicBezTo>
                <a:cubicBezTo>
                  <a:pt x="900" y="141"/>
                  <a:pt x="893" y="143"/>
                  <a:pt x="886" y="146"/>
                </a:cubicBezTo>
                <a:close/>
                <a:moveTo>
                  <a:pt x="2554" y="1813"/>
                </a:moveTo>
                <a:cubicBezTo>
                  <a:pt x="2557" y="1806"/>
                  <a:pt x="2560" y="1798"/>
                  <a:pt x="2562" y="1791"/>
                </a:cubicBezTo>
                <a:cubicBezTo>
                  <a:pt x="2618" y="1812"/>
                  <a:pt x="2618" y="1812"/>
                  <a:pt x="2618" y="1812"/>
                </a:cubicBezTo>
                <a:cubicBezTo>
                  <a:pt x="2616" y="1819"/>
                  <a:pt x="2613" y="1827"/>
                  <a:pt x="2610" y="1834"/>
                </a:cubicBezTo>
                <a:lnTo>
                  <a:pt x="2554" y="1813"/>
                </a:lnTo>
                <a:close/>
                <a:moveTo>
                  <a:pt x="930" y="130"/>
                </a:moveTo>
                <a:cubicBezTo>
                  <a:pt x="910" y="74"/>
                  <a:pt x="910" y="74"/>
                  <a:pt x="910" y="74"/>
                </a:cubicBezTo>
                <a:cubicBezTo>
                  <a:pt x="918" y="71"/>
                  <a:pt x="926" y="68"/>
                  <a:pt x="934" y="66"/>
                </a:cubicBezTo>
                <a:cubicBezTo>
                  <a:pt x="952" y="123"/>
                  <a:pt x="952" y="123"/>
                  <a:pt x="952" y="123"/>
                </a:cubicBezTo>
                <a:cubicBezTo>
                  <a:pt x="945" y="125"/>
                  <a:pt x="937" y="128"/>
                  <a:pt x="930" y="130"/>
                </a:cubicBezTo>
                <a:close/>
                <a:moveTo>
                  <a:pt x="2570" y="1769"/>
                </a:moveTo>
                <a:cubicBezTo>
                  <a:pt x="2573" y="1762"/>
                  <a:pt x="2575" y="1754"/>
                  <a:pt x="2577" y="1747"/>
                </a:cubicBezTo>
                <a:cubicBezTo>
                  <a:pt x="2634" y="1765"/>
                  <a:pt x="2634" y="1765"/>
                  <a:pt x="2634" y="1765"/>
                </a:cubicBezTo>
                <a:cubicBezTo>
                  <a:pt x="2632" y="1773"/>
                  <a:pt x="2629" y="1781"/>
                  <a:pt x="2627" y="1789"/>
                </a:cubicBezTo>
                <a:lnTo>
                  <a:pt x="2570" y="1769"/>
                </a:lnTo>
                <a:close/>
                <a:moveTo>
                  <a:pt x="974" y="116"/>
                </a:moveTo>
                <a:cubicBezTo>
                  <a:pt x="957" y="58"/>
                  <a:pt x="957" y="58"/>
                  <a:pt x="957" y="58"/>
                </a:cubicBezTo>
                <a:cubicBezTo>
                  <a:pt x="965" y="56"/>
                  <a:pt x="973" y="54"/>
                  <a:pt x="981" y="52"/>
                </a:cubicBezTo>
                <a:cubicBezTo>
                  <a:pt x="997" y="109"/>
                  <a:pt x="997" y="109"/>
                  <a:pt x="997" y="109"/>
                </a:cubicBezTo>
                <a:cubicBezTo>
                  <a:pt x="989" y="111"/>
                  <a:pt x="982" y="113"/>
                  <a:pt x="974" y="116"/>
                </a:cubicBezTo>
                <a:close/>
                <a:moveTo>
                  <a:pt x="2584" y="1725"/>
                </a:moveTo>
                <a:cubicBezTo>
                  <a:pt x="2587" y="1717"/>
                  <a:pt x="2589" y="1710"/>
                  <a:pt x="2591" y="1702"/>
                </a:cubicBezTo>
                <a:cubicBezTo>
                  <a:pt x="2648" y="1719"/>
                  <a:pt x="2648" y="1719"/>
                  <a:pt x="2648" y="1719"/>
                </a:cubicBezTo>
                <a:cubicBezTo>
                  <a:pt x="2646" y="1726"/>
                  <a:pt x="2644" y="1734"/>
                  <a:pt x="2642" y="1742"/>
                </a:cubicBezTo>
                <a:lnTo>
                  <a:pt x="2584" y="1725"/>
                </a:lnTo>
                <a:close/>
                <a:moveTo>
                  <a:pt x="1020" y="103"/>
                </a:moveTo>
                <a:cubicBezTo>
                  <a:pt x="1004" y="45"/>
                  <a:pt x="1004" y="45"/>
                  <a:pt x="1004" y="45"/>
                </a:cubicBezTo>
                <a:cubicBezTo>
                  <a:pt x="1012" y="43"/>
                  <a:pt x="1020" y="41"/>
                  <a:pt x="1028" y="39"/>
                </a:cubicBezTo>
                <a:cubicBezTo>
                  <a:pt x="1042" y="97"/>
                  <a:pt x="1042" y="97"/>
                  <a:pt x="1042" y="97"/>
                </a:cubicBezTo>
                <a:cubicBezTo>
                  <a:pt x="1035" y="99"/>
                  <a:pt x="1027" y="101"/>
                  <a:pt x="1020" y="103"/>
                </a:cubicBezTo>
                <a:close/>
                <a:moveTo>
                  <a:pt x="2597" y="1680"/>
                </a:moveTo>
                <a:cubicBezTo>
                  <a:pt x="2599" y="1672"/>
                  <a:pt x="2601" y="1665"/>
                  <a:pt x="2603" y="1657"/>
                </a:cubicBezTo>
                <a:cubicBezTo>
                  <a:pt x="2661" y="1671"/>
                  <a:pt x="2661" y="1671"/>
                  <a:pt x="2661" y="1671"/>
                </a:cubicBezTo>
                <a:cubicBezTo>
                  <a:pt x="2659" y="1679"/>
                  <a:pt x="2657" y="1687"/>
                  <a:pt x="2655" y="1695"/>
                </a:cubicBezTo>
                <a:lnTo>
                  <a:pt x="2597" y="1680"/>
                </a:lnTo>
                <a:close/>
                <a:moveTo>
                  <a:pt x="1065" y="92"/>
                </a:moveTo>
                <a:cubicBezTo>
                  <a:pt x="1052" y="33"/>
                  <a:pt x="1052" y="33"/>
                  <a:pt x="1052" y="33"/>
                </a:cubicBezTo>
                <a:cubicBezTo>
                  <a:pt x="1060" y="32"/>
                  <a:pt x="1068" y="30"/>
                  <a:pt x="1076" y="28"/>
                </a:cubicBezTo>
                <a:cubicBezTo>
                  <a:pt x="1088" y="87"/>
                  <a:pt x="1088" y="87"/>
                  <a:pt x="1088" y="87"/>
                </a:cubicBezTo>
                <a:cubicBezTo>
                  <a:pt x="1080" y="88"/>
                  <a:pt x="1073" y="90"/>
                  <a:pt x="1065" y="92"/>
                </a:cubicBezTo>
                <a:close/>
                <a:moveTo>
                  <a:pt x="2608" y="1634"/>
                </a:moveTo>
                <a:cubicBezTo>
                  <a:pt x="2610" y="1627"/>
                  <a:pt x="2611" y="1619"/>
                  <a:pt x="2613" y="1612"/>
                </a:cubicBezTo>
                <a:cubicBezTo>
                  <a:pt x="2672" y="1624"/>
                  <a:pt x="2672" y="1624"/>
                  <a:pt x="2672" y="1624"/>
                </a:cubicBezTo>
                <a:cubicBezTo>
                  <a:pt x="2670" y="1632"/>
                  <a:pt x="2668" y="1640"/>
                  <a:pt x="2666" y="1647"/>
                </a:cubicBezTo>
                <a:lnTo>
                  <a:pt x="2608" y="1634"/>
                </a:lnTo>
                <a:close/>
                <a:moveTo>
                  <a:pt x="1111" y="82"/>
                </a:moveTo>
                <a:cubicBezTo>
                  <a:pt x="1100" y="23"/>
                  <a:pt x="1100" y="23"/>
                  <a:pt x="1100" y="23"/>
                </a:cubicBezTo>
                <a:cubicBezTo>
                  <a:pt x="1108" y="22"/>
                  <a:pt x="1116" y="21"/>
                  <a:pt x="1124" y="19"/>
                </a:cubicBezTo>
                <a:cubicBezTo>
                  <a:pt x="1134" y="78"/>
                  <a:pt x="1134" y="78"/>
                  <a:pt x="1134" y="78"/>
                </a:cubicBezTo>
                <a:cubicBezTo>
                  <a:pt x="1127" y="79"/>
                  <a:pt x="1119" y="81"/>
                  <a:pt x="1111" y="82"/>
                </a:cubicBezTo>
                <a:close/>
                <a:moveTo>
                  <a:pt x="2618" y="1589"/>
                </a:moveTo>
                <a:cubicBezTo>
                  <a:pt x="2619" y="1581"/>
                  <a:pt x="2620" y="1573"/>
                  <a:pt x="2622" y="1566"/>
                </a:cubicBezTo>
                <a:cubicBezTo>
                  <a:pt x="2681" y="1575"/>
                  <a:pt x="2681" y="1575"/>
                  <a:pt x="2681" y="1575"/>
                </a:cubicBezTo>
                <a:cubicBezTo>
                  <a:pt x="2679" y="1583"/>
                  <a:pt x="2678" y="1592"/>
                  <a:pt x="2676" y="1600"/>
                </a:cubicBezTo>
                <a:lnTo>
                  <a:pt x="2618" y="1589"/>
                </a:lnTo>
                <a:close/>
                <a:moveTo>
                  <a:pt x="1157" y="74"/>
                </a:moveTo>
                <a:cubicBezTo>
                  <a:pt x="1148" y="15"/>
                  <a:pt x="1148" y="15"/>
                  <a:pt x="1148" y="15"/>
                </a:cubicBezTo>
                <a:cubicBezTo>
                  <a:pt x="1157" y="14"/>
                  <a:pt x="1165" y="13"/>
                  <a:pt x="1173" y="12"/>
                </a:cubicBezTo>
                <a:cubicBezTo>
                  <a:pt x="1181" y="71"/>
                  <a:pt x="1181" y="71"/>
                  <a:pt x="1181" y="71"/>
                </a:cubicBezTo>
                <a:cubicBezTo>
                  <a:pt x="1173" y="72"/>
                  <a:pt x="1165" y="73"/>
                  <a:pt x="1157" y="74"/>
                </a:cubicBezTo>
                <a:close/>
                <a:moveTo>
                  <a:pt x="2625" y="1542"/>
                </a:moveTo>
                <a:cubicBezTo>
                  <a:pt x="2626" y="1535"/>
                  <a:pt x="2628" y="1527"/>
                  <a:pt x="2629" y="1519"/>
                </a:cubicBezTo>
                <a:cubicBezTo>
                  <a:pt x="2688" y="1527"/>
                  <a:pt x="2688" y="1527"/>
                  <a:pt x="2688" y="1527"/>
                </a:cubicBezTo>
                <a:cubicBezTo>
                  <a:pt x="2687" y="1535"/>
                  <a:pt x="2686" y="1543"/>
                  <a:pt x="2684" y="1551"/>
                </a:cubicBezTo>
                <a:lnTo>
                  <a:pt x="2625" y="1542"/>
                </a:lnTo>
                <a:close/>
                <a:moveTo>
                  <a:pt x="2631" y="1496"/>
                </a:moveTo>
                <a:cubicBezTo>
                  <a:pt x="2632" y="1488"/>
                  <a:pt x="2633" y="1480"/>
                  <a:pt x="2634" y="1473"/>
                </a:cubicBezTo>
                <a:cubicBezTo>
                  <a:pt x="2693" y="1478"/>
                  <a:pt x="2693" y="1478"/>
                  <a:pt x="2693" y="1478"/>
                </a:cubicBezTo>
                <a:cubicBezTo>
                  <a:pt x="2693" y="1486"/>
                  <a:pt x="2692" y="1495"/>
                  <a:pt x="2691" y="1503"/>
                </a:cubicBezTo>
                <a:lnTo>
                  <a:pt x="2631" y="1496"/>
                </a:lnTo>
                <a:close/>
                <a:moveTo>
                  <a:pt x="1204" y="68"/>
                </a:moveTo>
                <a:cubicBezTo>
                  <a:pt x="1197" y="9"/>
                  <a:pt x="1197" y="9"/>
                  <a:pt x="1197" y="9"/>
                </a:cubicBezTo>
                <a:cubicBezTo>
                  <a:pt x="1205" y="8"/>
                  <a:pt x="1213" y="7"/>
                  <a:pt x="1221" y="6"/>
                </a:cubicBezTo>
                <a:cubicBezTo>
                  <a:pt x="1227" y="66"/>
                  <a:pt x="1227" y="66"/>
                  <a:pt x="1227" y="66"/>
                </a:cubicBezTo>
                <a:cubicBezTo>
                  <a:pt x="1219" y="67"/>
                  <a:pt x="1212" y="67"/>
                  <a:pt x="1204" y="68"/>
                </a:cubicBezTo>
                <a:close/>
                <a:moveTo>
                  <a:pt x="2636" y="1449"/>
                </a:moveTo>
                <a:cubicBezTo>
                  <a:pt x="2636" y="1442"/>
                  <a:pt x="2637" y="1434"/>
                  <a:pt x="2637" y="1426"/>
                </a:cubicBezTo>
                <a:cubicBezTo>
                  <a:pt x="2697" y="1430"/>
                  <a:pt x="2697" y="1430"/>
                  <a:pt x="2697" y="1430"/>
                </a:cubicBezTo>
                <a:cubicBezTo>
                  <a:pt x="2697" y="1438"/>
                  <a:pt x="2696" y="1446"/>
                  <a:pt x="2696" y="1454"/>
                </a:cubicBezTo>
                <a:lnTo>
                  <a:pt x="2636" y="1449"/>
                </a:lnTo>
                <a:close/>
                <a:moveTo>
                  <a:pt x="1250" y="64"/>
                </a:moveTo>
                <a:cubicBezTo>
                  <a:pt x="1246" y="4"/>
                  <a:pt x="1246" y="4"/>
                  <a:pt x="1246" y="4"/>
                </a:cubicBezTo>
                <a:cubicBezTo>
                  <a:pt x="1254" y="4"/>
                  <a:pt x="1262" y="3"/>
                  <a:pt x="1270" y="3"/>
                </a:cubicBezTo>
                <a:cubicBezTo>
                  <a:pt x="1274" y="62"/>
                  <a:pt x="1274" y="62"/>
                  <a:pt x="1274" y="62"/>
                </a:cubicBezTo>
                <a:cubicBezTo>
                  <a:pt x="1266" y="63"/>
                  <a:pt x="1258" y="63"/>
                  <a:pt x="1250" y="64"/>
                </a:cubicBezTo>
                <a:close/>
                <a:moveTo>
                  <a:pt x="2639" y="1403"/>
                </a:moveTo>
                <a:cubicBezTo>
                  <a:pt x="2639" y="1395"/>
                  <a:pt x="2639" y="1387"/>
                  <a:pt x="2639" y="1379"/>
                </a:cubicBezTo>
                <a:cubicBezTo>
                  <a:pt x="2699" y="1381"/>
                  <a:pt x="2699" y="1381"/>
                  <a:pt x="2699" y="1381"/>
                </a:cubicBezTo>
                <a:cubicBezTo>
                  <a:pt x="2699" y="1389"/>
                  <a:pt x="2699" y="1397"/>
                  <a:pt x="2698" y="1405"/>
                </a:cubicBezTo>
                <a:lnTo>
                  <a:pt x="2639" y="1403"/>
                </a:lnTo>
                <a:close/>
                <a:moveTo>
                  <a:pt x="1297" y="61"/>
                </a:moveTo>
                <a:cubicBezTo>
                  <a:pt x="1295" y="1"/>
                  <a:pt x="1295" y="1"/>
                  <a:pt x="1295" y="1"/>
                </a:cubicBezTo>
                <a:cubicBezTo>
                  <a:pt x="1303" y="1"/>
                  <a:pt x="1311" y="1"/>
                  <a:pt x="1319" y="1"/>
                </a:cubicBezTo>
                <a:cubicBezTo>
                  <a:pt x="1321" y="60"/>
                  <a:pt x="1321" y="60"/>
                  <a:pt x="1321" y="60"/>
                </a:cubicBezTo>
                <a:cubicBezTo>
                  <a:pt x="1313" y="61"/>
                  <a:pt x="1305" y="61"/>
                  <a:pt x="1297" y="61"/>
                </a:cubicBezTo>
                <a:close/>
                <a:moveTo>
                  <a:pt x="2640" y="1356"/>
                </a:moveTo>
                <a:cubicBezTo>
                  <a:pt x="2640" y="1348"/>
                  <a:pt x="2640" y="1340"/>
                  <a:pt x="2640" y="1332"/>
                </a:cubicBezTo>
                <a:cubicBezTo>
                  <a:pt x="2699" y="1332"/>
                  <a:pt x="2699" y="1332"/>
                  <a:pt x="2699" y="1332"/>
                </a:cubicBezTo>
                <a:cubicBezTo>
                  <a:pt x="2699" y="1340"/>
                  <a:pt x="2700" y="1348"/>
                  <a:pt x="2699" y="1356"/>
                </a:cubicBezTo>
                <a:lnTo>
                  <a:pt x="2640" y="1356"/>
                </a:lnTo>
                <a:close/>
                <a:moveTo>
                  <a:pt x="1344" y="60"/>
                </a:moveTo>
                <a:cubicBezTo>
                  <a:pt x="1344" y="0"/>
                  <a:pt x="1344" y="0"/>
                  <a:pt x="1344" y="0"/>
                </a:cubicBezTo>
                <a:cubicBezTo>
                  <a:pt x="1352" y="0"/>
                  <a:pt x="1360" y="0"/>
                  <a:pt x="1368" y="0"/>
                </a:cubicBezTo>
                <a:cubicBezTo>
                  <a:pt x="1368" y="60"/>
                  <a:pt x="1368" y="60"/>
                  <a:pt x="1368" y="60"/>
                </a:cubicBezTo>
                <a:cubicBezTo>
                  <a:pt x="1360" y="60"/>
                  <a:pt x="1352" y="60"/>
                  <a:pt x="1344" y="60"/>
                </a:cubicBezTo>
                <a:close/>
                <a:moveTo>
                  <a:pt x="2639" y="1309"/>
                </a:moveTo>
                <a:cubicBezTo>
                  <a:pt x="2639" y="1301"/>
                  <a:pt x="2638" y="1293"/>
                  <a:pt x="2638" y="1286"/>
                </a:cubicBezTo>
                <a:cubicBezTo>
                  <a:pt x="2698" y="1283"/>
                  <a:pt x="2698" y="1283"/>
                  <a:pt x="2698" y="1283"/>
                </a:cubicBezTo>
                <a:cubicBezTo>
                  <a:pt x="2698" y="1291"/>
                  <a:pt x="2699" y="1299"/>
                  <a:pt x="2699" y="1307"/>
                </a:cubicBezTo>
                <a:lnTo>
                  <a:pt x="2639" y="1309"/>
                </a:lnTo>
                <a:close/>
                <a:moveTo>
                  <a:pt x="1391" y="61"/>
                </a:moveTo>
                <a:cubicBezTo>
                  <a:pt x="1393" y="1"/>
                  <a:pt x="1393" y="1"/>
                  <a:pt x="1393" y="1"/>
                </a:cubicBezTo>
                <a:cubicBezTo>
                  <a:pt x="1401" y="1"/>
                  <a:pt x="1409" y="2"/>
                  <a:pt x="1417" y="2"/>
                </a:cubicBezTo>
                <a:cubicBezTo>
                  <a:pt x="1414" y="62"/>
                  <a:pt x="1414" y="62"/>
                  <a:pt x="1414" y="62"/>
                </a:cubicBezTo>
                <a:cubicBezTo>
                  <a:pt x="1407" y="61"/>
                  <a:pt x="1399" y="61"/>
                  <a:pt x="1391" y="61"/>
                </a:cubicBezTo>
                <a:close/>
                <a:moveTo>
                  <a:pt x="2637" y="1262"/>
                </a:moveTo>
                <a:cubicBezTo>
                  <a:pt x="2636" y="1254"/>
                  <a:pt x="2636" y="1247"/>
                  <a:pt x="2635" y="1239"/>
                </a:cubicBezTo>
                <a:cubicBezTo>
                  <a:pt x="2695" y="1234"/>
                  <a:pt x="2695" y="1234"/>
                  <a:pt x="2695" y="1234"/>
                </a:cubicBezTo>
                <a:cubicBezTo>
                  <a:pt x="2695" y="1242"/>
                  <a:pt x="2696" y="1250"/>
                  <a:pt x="2696" y="1258"/>
                </a:cubicBezTo>
                <a:lnTo>
                  <a:pt x="2637" y="1262"/>
                </a:lnTo>
                <a:close/>
                <a:moveTo>
                  <a:pt x="1438" y="63"/>
                </a:moveTo>
                <a:cubicBezTo>
                  <a:pt x="1442" y="3"/>
                  <a:pt x="1442" y="3"/>
                  <a:pt x="1442" y="3"/>
                </a:cubicBezTo>
                <a:cubicBezTo>
                  <a:pt x="1450" y="4"/>
                  <a:pt x="1458" y="5"/>
                  <a:pt x="1466" y="5"/>
                </a:cubicBezTo>
                <a:cubicBezTo>
                  <a:pt x="1461" y="65"/>
                  <a:pt x="1461" y="65"/>
                  <a:pt x="1461" y="65"/>
                </a:cubicBezTo>
                <a:cubicBezTo>
                  <a:pt x="1453" y="64"/>
                  <a:pt x="1445" y="64"/>
                  <a:pt x="1438" y="63"/>
                </a:cubicBezTo>
                <a:close/>
                <a:moveTo>
                  <a:pt x="2633" y="1216"/>
                </a:moveTo>
                <a:cubicBezTo>
                  <a:pt x="2632" y="1208"/>
                  <a:pt x="2631" y="1200"/>
                  <a:pt x="2630" y="1192"/>
                </a:cubicBezTo>
                <a:cubicBezTo>
                  <a:pt x="2689" y="1185"/>
                  <a:pt x="2689" y="1185"/>
                  <a:pt x="2689" y="1185"/>
                </a:cubicBezTo>
                <a:cubicBezTo>
                  <a:pt x="2690" y="1193"/>
                  <a:pt x="2691" y="1201"/>
                  <a:pt x="2692" y="1209"/>
                </a:cubicBezTo>
                <a:lnTo>
                  <a:pt x="2633" y="1216"/>
                </a:lnTo>
                <a:close/>
                <a:moveTo>
                  <a:pt x="1484" y="67"/>
                </a:moveTo>
                <a:cubicBezTo>
                  <a:pt x="1491" y="8"/>
                  <a:pt x="1491" y="8"/>
                  <a:pt x="1491" y="8"/>
                </a:cubicBezTo>
                <a:cubicBezTo>
                  <a:pt x="1499" y="8"/>
                  <a:pt x="1507" y="9"/>
                  <a:pt x="1515" y="10"/>
                </a:cubicBezTo>
                <a:cubicBezTo>
                  <a:pt x="1508" y="70"/>
                  <a:pt x="1508" y="70"/>
                  <a:pt x="1508" y="70"/>
                </a:cubicBezTo>
                <a:cubicBezTo>
                  <a:pt x="1500" y="69"/>
                  <a:pt x="1492" y="68"/>
                  <a:pt x="1484" y="67"/>
                </a:cubicBezTo>
                <a:close/>
                <a:moveTo>
                  <a:pt x="2627" y="1169"/>
                </a:moveTo>
                <a:cubicBezTo>
                  <a:pt x="2626" y="1161"/>
                  <a:pt x="2625" y="1153"/>
                  <a:pt x="2623" y="1146"/>
                </a:cubicBezTo>
                <a:cubicBezTo>
                  <a:pt x="2683" y="1136"/>
                  <a:pt x="2683" y="1136"/>
                  <a:pt x="2683" y="1136"/>
                </a:cubicBezTo>
                <a:cubicBezTo>
                  <a:pt x="2684" y="1144"/>
                  <a:pt x="2685" y="1153"/>
                  <a:pt x="2686" y="1161"/>
                </a:cubicBezTo>
                <a:lnTo>
                  <a:pt x="2627" y="1169"/>
                </a:lnTo>
                <a:close/>
                <a:moveTo>
                  <a:pt x="1531" y="73"/>
                </a:moveTo>
                <a:cubicBezTo>
                  <a:pt x="1539" y="14"/>
                  <a:pt x="1539" y="14"/>
                  <a:pt x="1539" y="14"/>
                </a:cubicBezTo>
                <a:cubicBezTo>
                  <a:pt x="1547" y="15"/>
                  <a:pt x="1555" y="16"/>
                  <a:pt x="1563" y="17"/>
                </a:cubicBezTo>
                <a:cubicBezTo>
                  <a:pt x="1554" y="76"/>
                  <a:pt x="1554" y="76"/>
                  <a:pt x="1554" y="76"/>
                </a:cubicBezTo>
                <a:cubicBezTo>
                  <a:pt x="1546" y="75"/>
                  <a:pt x="1538" y="74"/>
                  <a:pt x="1531" y="73"/>
                </a:cubicBezTo>
                <a:close/>
                <a:moveTo>
                  <a:pt x="1577" y="80"/>
                </a:moveTo>
                <a:cubicBezTo>
                  <a:pt x="1587" y="21"/>
                  <a:pt x="1587" y="21"/>
                  <a:pt x="1587" y="21"/>
                </a:cubicBezTo>
                <a:cubicBezTo>
                  <a:pt x="1595" y="23"/>
                  <a:pt x="1604" y="24"/>
                  <a:pt x="1612" y="26"/>
                </a:cubicBezTo>
                <a:cubicBezTo>
                  <a:pt x="1600" y="84"/>
                  <a:pt x="1600" y="84"/>
                  <a:pt x="1600" y="84"/>
                </a:cubicBezTo>
                <a:cubicBezTo>
                  <a:pt x="1592" y="83"/>
                  <a:pt x="1585" y="82"/>
                  <a:pt x="1577" y="80"/>
                </a:cubicBezTo>
                <a:close/>
                <a:moveTo>
                  <a:pt x="2620" y="1123"/>
                </a:moveTo>
                <a:cubicBezTo>
                  <a:pt x="2618" y="1115"/>
                  <a:pt x="2617" y="1107"/>
                  <a:pt x="2615" y="1100"/>
                </a:cubicBezTo>
                <a:cubicBezTo>
                  <a:pt x="2674" y="1088"/>
                  <a:pt x="2674" y="1088"/>
                  <a:pt x="2674" y="1088"/>
                </a:cubicBezTo>
                <a:cubicBezTo>
                  <a:pt x="2676" y="1096"/>
                  <a:pt x="2677" y="1104"/>
                  <a:pt x="2678" y="1112"/>
                </a:cubicBezTo>
                <a:lnTo>
                  <a:pt x="2620" y="1123"/>
                </a:lnTo>
                <a:close/>
                <a:moveTo>
                  <a:pt x="1623" y="89"/>
                </a:moveTo>
                <a:cubicBezTo>
                  <a:pt x="1635" y="31"/>
                  <a:pt x="1635" y="31"/>
                  <a:pt x="1635" y="31"/>
                </a:cubicBezTo>
                <a:cubicBezTo>
                  <a:pt x="1643" y="32"/>
                  <a:pt x="1651" y="34"/>
                  <a:pt x="1659" y="36"/>
                </a:cubicBezTo>
                <a:cubicBezTo>
                  <a:pt x="1646" y="94"/>
                  <a:pt x="1646" y="94"/>
                  <a:pt x="1646" y="94"/>
                </a:cubicBezTo>
                <a:cubicBezTo>
                  <a:pt x="1638" y="93"/>
                  <a:pt x="1630" y="91"/>
                  <a:pt x="1623" y="89"/>
                </a:cubicBezTo>
                <a:close/>
                <a:moveTo>
                  <a:pt x="2611" y="1077"/>
                </a:moveTo>
                <a:cubicBezTo>
                  <a:pt x="2609" y="1069"/>
                  <a:pt x="2607" y="1061"/>
                  <a:pt x="2605" y="1054"/>
                </a:cubicBezTo>
                <a:cubicBezTo>
                  <a:pt x="2664" y="1040"/>
                  <a:pt x="2664" y="1040"/>
                  <a:pt x="2664" y="1040"/>
                </a:cubicBezTo>
                <a:cubicBezTo>
                  <a:pt x="2665" y="1048"/>
                  <a:pt x="2667" y="1056"/>
                  <a:pt x="2669" y="1064"/>
                </a:cubicBezTo>
                <a:lnTo>
                  <a:pt x="2611" y="1077"/>
                </a:lnTo>
                <a:close/>
                <a:moveTo>
                  <a:pt x="1668" y="100"/>
                </a:moveTo>
                <a:cubicBezTo>
                  <a:pt x="1683" y="42"/>
                  <a:pt x="1683" y="42"/>
                  <a:pt x="1683" y="42"/>
                </a:cubicBezTo>
                <a:cubicBezTo>
                  <a:pt x="1691" y="44"/>
                  <a:pt x="1699" y="46"/>
                  <a:pt x="1707" y="48"/>
                </a:cubicBezTo>
                <a:cubicBezTo>
                  <a:pt x="1691" y="106"/>
                  <a:pt x="1691" y="106"/>
                  <a:pt x="1691" y="106"/>
                </a:cubicBezTo>
                <a:cubicBezTo>
                  <a:pt x="1684" y="104"/>
                  <a:pt x="1676" y="102"/>
                  <a:pt x="1668" y="100"/>
                </a:cubicBezTo>
                <a:close/>
                <a:moveTo>
                  <a:pt x="2600" y="1031"/>
                </a:moveTo>
                <a:cubicBezTo>
                  <a:pt x="2598" y="1023"/>
                  <a:pt x="2596" y="1016"/>
                  <a:pt x="2594" y="1008"/>
                </a:cubicBezTo>
                <a:cubicBezTo>
                  <a:pt x="2652" y="993"/>
                  <a:pt x="2652" y="993"/>
                  <a:pt x="2652" y="993"/>
                </a:cubicBezTo>
                <a:cubicBezTo>
                  <a:pt x="2654" y="1000"/>
                  <a:pt x="2656" y="1008"/>
                  <a:pt x="2658" y="1016"/>
                </a:cubicBezTo>
                <a:lnTo>
                  <a:pt x="2600" y="1031"/>
                </a:lnTo>
                <a:close/>
                <a:moveTo>
                  <a:pt x="1713" y="112"/>
                </a:moveTo>
                <a:cubicBezTo>
                  <a:pt x="1730" y="55"/>
                  <a:pt x="1730" y="55"/>
                  <a:pt x="1730" y="55"/>
                </a:cubicBezTo>
                <a:cubicBezTo>
                  <a:pt x="1738" y="57"/>
                  <a:pt x="1746" y="59"/>
                  <a:pt x="1754" y="62"/>
                </a:cubicBezTo>
                <a:cubicBezTo>
                  <a:pt x="1736" y="119"/>
                  <a:pt x="1736" y="119"/>
                  <a:pt x="1736" y="119"/>
                </a:cubicBezTo>
                <a:cubicBezTo>
                  <a:pt x="1728" y="117"/>
                  <a:pt x="1721" y="114"/>
                  <a:pt x="1713" y="112"/>
                </a:cubicBezTo>
                <a:close/>
                <a:moveTo>
                  <a:pt x="2587" y="986"/>
                </a:moveTo>
                <a:cubicBezTo>
                  <a:pt x="2585" y="978"/>
                  <a:pt x="2583" y="971"/>
                  <a:pt x="2581" y="963"/>
                </a:cubicBezTo>
                <a:cubicBezTo>
                  <a:pt x="2638" y="945"/>
                  <a:pt x="2638" y="945"/>
                  <a:pt x="2638" y="945"/>
                </a:cubicBezTo>
                <a:cubicBezTo>
                  <a:pt x="2640" y="953"/>
                  <a:pt x="2643" y="961"/>
                  <a:pt x="2645" y="969"/>
                </a:cubicBezTo>
                <a:lnTo>
                  <a:pt x="2587" y="986"/>
                </a:lnTo>
                <a:close/>
                <a:moveTo>
                  <a:pt x="1758" y="126"/>
                </a:moveTo>
                <a:cubicBezTo>
                  <a:pt x="1777" y="69"/>
                  <a:pt x="1777" y="69"/>
                  <a:pt x="1777" y="69"/>
                </a:cubicBezTo>
                <a:cubicBezTo>
                  <a:pt x="1785" y="72"/>
                  <a:pt x="1792" y="75"/>
                  <a:pt x="1800" y="77"/>
                </a:cubicBezTo>
                <a:cubicBezTo>
                  <a:pt x="1780" y="134"/>
                  <a:pt x="1780" y="134"/>
                  <a:pt x="1780" y="134"/>
                </a:cubicBezTo>
                <a:cubicBezTo>
                  <a:pt x="1773" y="131"/>
                  <a:pt x="1765" y="129"/>
                  <a:pt x="1758" y="126"/>
                </a:cubicBezTo>
                <a:close/>
                <a:moveTo>
                  <a:pt x="2573" y="941"/>
                </a:moveTo>
                <a:cubicBezTo>
                  <a:pt x="2571" y="934"/>
                  <a:pt x="2568" y="926"/>
                  <a:pt x="2566" y="919"/>
                </a:cubicBezTo>
                <a:cubicBezTo>
                  <a:pt x="2622" y="899"/>
                  <a:pt x="2622" y="899"/>
                  <a:pt x="2622" y="899"/>
                </a:cubicBezTo>
                <a:cubicBezTo>
                  <a:pt x="2625" y="906"/>
                  <a:pt x="2628" y="914"/>
                  <a:pt x="2630" y="922"/>
                </a:cubicBezTo>
                <a:lnTo>
                  <a:pt x="2573" y="941"/>
                </a:lnTo>
                <a:close/>
                <a:moveTo>
                  <a:pt x="1802" y="142"/>
                </a:moveTo>
                <a:cubicBezTo>
                  <a:pt x="1823" y="86"/>
                  <a:pt x="1823" y="86"/>
                  <a:pt x="1823" y="86"/>
                </a:cubicBezTo>
                <a:cubicBezTo>
                  <a:pt x="1831" y="89"/>
                  <a:pt x="1838" y="91"/>
                  <a:pt x="1846" y="94"/>
                </a:cubicBezTo>
                <a:cubicBezTo>
                  <a:pt x="1824" y="150"/>
                  <a:pt x="1824" y="150"/>
                  <a:pt x="1824" y="150"/>
                </a:cubicBezTo>
                <a:cubicBezTo>
                  <a:pt x="1817" y="147"/>
                  <a:pt x="1809" y="144"/>
                  <a:pt x="1802" y="142"/>
                </a:cubicBezTo>
                <a:close/>
                <a:moveTo>
                  <a:pt x="2558" y="897"/>
                </a:moveTo>
                <a:cubicBezTo>
                  <a:pt x="2555" y="889"/>
                  <a:pt x="2552" y="882"/>
                  <a:pt x="2549" y="875"/>
                </a:cubicBezTo>
                <a:cubicBezTo>
                  <a:pt x="2605" y="853"/>
                  <a:pt x="2605" y="853"/>
                  <a:pt x="2605" y="853"/>
                </a:cubicBezTo>
                <a:cubicBezTo>
                  <a:pt x="2608" y="860"/>
                  <a:pt x="2611" y="868"/>
                  <a:pt x="2614" y="876"/>
                </a:cubicBezTo>
                <a:lnTo>
                  <a:pt x="2558" y="897"/>
                </a:lnTo>
                <a:close/>
                <a:moveTo>
                  <a:pt x="1845" y="159"/>
                </a:moveTo>
                <a:cubicBezTo>
                  <a:pt x="1868" y="104"/>
                  <a:pt x="1868" y="104"/>
                  <a:pt x="1868" y="104"/>
                </a:cubicBezTo>
                <a:cubicBezTo>
                  <a:pt x="1876" y="107"/>
                  <a:pt x="1884" y="110"/>
                  <a:pt x="1891" y="113"/>
                </a:cubicBezTo>
                <a:cubicBezTo>
                  <a:pt x="1867" y="168"/>
                  <a:pt x="1867" y="168"/>
                  <a:pt x="1867" y="168"/>
                </a:cubicBezTo>
                <a:cubicBezTo>
                  <a:pt x="1860" y="165"/>
                  <a:pt x="1853" y="162"/>
                  <a:pt x="1845" y="159"/>
                </a:cubicBezTo>
                <a:close/>
                <a:moveTo>
                  <a:pt x="2540" y="853"/>
                </a:moveTo>
                <a:cubicBezTo>
                  <a:pt x="2537" y="846"/>
                  <a:pt x="2534" y="839"/>
                  <a:pt x="2531" y="831"/>
                </a:cubicBezTo>
                <a:cubicBezTo>
                  <a:pt x="2586" y="807"/>
                  <a:pt x="2586" y="807"/>
                  <a:pt x="2586" y="807"/>
                </a:cubicBezTo>
                <a:cubicBezTo>
                  <a:pt x="2589" y="815"/>
                  <a:pt x="2593" y="822"/>
                  <a:pt x="2596" y="830"/>
                </a:cubicBezTo>
                <a:lnTo>
                  <a:pt x="2540" y="853"/>
                </a:lnTo>
                <a:close/>
                <a:moveTo>
                  <a:pt x="1888" y="178"/>
                </a:moveTo>
                <a:cubicBezTo>
                  <a:pt x="1913" y="123"/>
                  <a:pt x="1913" y="123"/>
                  <a:pt x="1913" y="123"/>
                </a:cubicBezTo>
                <a:cubicBezTo>
                  <a:pt x="1921" y="127"/>
                  <a:pt x="1928" y="130"/>
                  <a:pt x="1936" y="134"/>
                </a:cubicBezTo>
                <a:cubicBezTo>
                  <a:pt x="1910" y="188"/>
                  <a:pt x="1910" y="188"/>
                  <a:pt x="1910" y="188"/>
                </a:cubicBezTo>
                <a:cubicBezTo>
                  <a:pt x="1903" y="184"/>
                  <a:pt x="1895" y="181"/>
                  <a:pt x="1888" y="178"/>
                </a:cubicBezTo>
                <a:close/>
                <a:moveTo>
                  <a:pt x="2522" y="810"/>
                </a:moveTo>
                <a:cubicBezTo>
                  <a:pt x="2518" y="803"/>
                  <a:pt x="2515" y="796"/>
                  <a:pt x="2512" y="789"/>
                </a:cubicBezTo>
                <a:cubicBezTo>
                  <a:pt x="2565" y="763"/>
                  <a:pt x="2565" y="763"/>
                  <a:pt x="2565" y="763"/>
                </a:cubicBezTo>
                <a:cubicBezTo>
                  <a:pt x="2569" y="770"/>
                  <a:pt x="2572" y="778"/>
                  <a:pt x="2576" y="785"/>
                </a:cubicBezTo>
                <a:lnTo>
                  <a:pt x="2522" y="810"/>
                </a:lnTo>
                <a:close/>
                <a:moveTo>
                  <a:pt x="1931" y="198"/>
                </a:moveTo>
                <a:cubicBezTo>
                  <a:pt x="1958" y="145"/>
                  <a:pt x="1958" y="145"/>
                  <a:pt x="1958" y="145"/>
                </a:cubicBezTo>
                <a:cubicBezTo>
                  <a:pt x="1965" y="148"/>
                  <a:pt x="1972" y="152"/>
                  <a:pt x="1979" y="156"/>
                </a:cubicBezTo>
                <a:cubicBezTo>
                  <a:pt x="1951" y="209"/>
                  <a:pt x="1951" y="209"/>
                  <a:pt x="1951" y="209"/>
                </a:cubicBezTo>
                <a:cubicBezTo>
                  <a:pt x="1945" y="205"/>
                  <a:pt x="1938" y="201"/>
                  <a:pt x="1931" y="198"/>
                </a:cubicBezTo>
                <a:close/>
                <a:moveTo>
                  <a:pt x="2501" y="768"/>
                </a:moveTo>
                <a:cubicBezTo>
                  <a:pt x="2498" y="761"/>
                  <a:pt x="2494" y="754"/>
                  <a:pt x="2490" y="747"/>
                </a:cubicBezTo>
                <a:cubicBezTo>
                  <a:pt x="2543" y="719"/>
                  <a:pt x="2543" y="719"/>
                  <a:pt x="2543" y="719"/>
                </a:cubicBezTo>
                <a:cubicBezTo>
                  <a:pt x="2547" y="726"/>
                  <a:pt x="2551" y="733"/>
                  <a:pt x="2554" y="741"/>
                </a:cubicBezTo>
                <a:lnTo>
                  <a:pt x="2501" y="768"/>
                </a:lnTo>
                <a:close/>
                <a:moveTo>
                  <a:pt x="1972" y="220"/>
                </a:moveTo>
                <a:cubicBezTo>
                  <a:pt x="2001" y="167"/>
                  <a:pt x="2001" y="167"/>
                  <a:pt x="2001" y="167"/>
                </a:cubicBezTo>
                <a:cubicBezTo>
                  <a:pt x="2008" y="171"/>
                  <a:pt x="2015" y="175"/>
                  <a:pt x="2022" y="179"/>
                </a:cubicBezTo>
                <a:cubicBezTo>
                  <a:pt x="1992" y="231"/>
                  <a:pt x="1992" y="231"/>
                  <a:pt x="1992" y="231"/>
                </a:cubicBezTo>
                <a:cubicBezTo>
                  <a:pt x="1986" y="227"/>
                  <a:pt x="1979" y="224"/>
                  <a:pt x="1972" y="220"/>
                </a:cubicBezTo>
                <a:close/>
                <a:moveTo>
                  <a:pt x="2479" y="726"/>
                </a:moveTo>
                <a:cubicBezTo>
                  <a:pt x="2475" y="719"/>
                  <a:pt x="2472" y="713"/>
                  <a:pt x="2468" y="706"/>
                </a:cubicBezTo>
                <a:cubicBezTo>
                  <a:pt x="2519" y="676"/>
                  <a:pt x="2519" y="676"/>
                  <a:pt x="2519" y="676"/>
                </a:cubicBezTo>
                <a:cubicBezTo>
                  <a:pt x="2524" y="683"/>
                  <a:pt x="2528" y="690"/>
                  <a:pt x="2531" y="697"/>
                </a:cubicBezTo>
                <a:lnTo>
                  <a:pt x="2479" y="726"/>
                </a:lnTo>
                <a:close/>
                <a:moveTo>
                  <a:pt x="2013" y="243"/>
                </a:moveTo>
                <a:cubicBezTo>
                  <a:pt x="2043" y="192"/>
                  <a:pt x="2043" y="192"/>
                  <a:pt x="2043" y="192"/>
                </a:cubicBezTo>
                <a:cubicBezTo>
                  <a:pt x="2050" y="196"/>
                  <a:pt x="2057" y="200"/>
                  <a:pt x="2064" y="205"/>
                </a:cubicBezTo>
                <a:cubicBezTo>
                  <a:pt x="2033" y="255"/>
                  <a:pt x="2033" y="255"/>
                  <a:pt x="2033" y="255"/>
                </a:cubicBezTo>
                <a:cubicBezTo>
                  <a:pt x="2026" y="251"/>
                  <a:pt x="2019" y="247"/>
                  <a:pt x="2013" y="243"/>
                </a:cubicBezTo>
                <a:close/>
                <a:moveTo>
                  <a:pt x="2456" y="686"/>
                </a:moveTo>
                <a:cubicBezTo>
                  <a:pt x="2452" y="679"/>
                  <a:pt x="2448" y="672"/>
                  <a:pt x="2443" y="666"/>
                </a:cubicBezTo>
                <a:cubicBezTo>
                  <a:pt x="2494" y="634"/>
                  <a:pt x="2494" y="634"/>
                  <a:pt x="2494" y="634"/>
                </a:cubicBezTo>
                <a:cubicBezTo>
                  <a:pt x="2498" y="641"/>
                  <a:pt x="2503" y="648"/>
                  <a:pt x="2507" y="655"/>
                </a:cubicBezTo>
                <a:lnTo>
                  <a:pt x="2456" y="686"/>
                </a:lnTo>
                <a:close/>
                <a:moveTo>
                  <a:pt x="2052" y="268"/>
                </a:moveTo>
                <a:cubicBezTo>
                  <a:pt x="2085" y="218"/>
                  <a:pt x="2085" y="218"/>
                  <a:pt x="2085" y="218"/>
                </a:cubicBezTo>
                <a:cubicBezTo>
                  <a:pt x="2092" y="222"/>
                  <a:pt x="2099" y="227"/>
                  <a:pt x="2105" y="231"/>
                </a:cubicBezTo>
                <a:cubicBezTo>
                  <a:pt x="2072" y="281"/>
                  <a:pt x="2072" y="281"/>
                  <a:pt x="2072" y="281"/>
                </a:cubicBezTo>
                <a:cubicBezTo>
                  <a:pt x="2065" y="277"/>
                  <a:pt x="2059" y="272"/>
                  <a:pt x="2052" y="268"/>
                </a:cubicBezTo>
                <a:close/>
                <a:moveTo>
                  <a:pt x="2431" y="646"/>
                </a:moveTo>
                <a:cubicBezTo>
                  <a:pt x="2427" y="639"/>
                  <a:pt x="2422" y="633"/>
                  <a:pt x="2418" y="626"/>
                </a:cubicBezTo>
                <a:cubicBezTo>
                  <a:pt x="2467" y="593"/>
                  <a:pt x="2467" y="593"/>
                  <a:pt x="2467" y="593"/>
                </a:cubicBezTo>
                <a:cubicBezTo>
                  <a:pt x="2472" y="600"/>
                  <a:pt x="2476" y="606"/>
                  <a:pt x="2481" y="613"/>
                </a:cubicBezTo>
                <a:lnTo>
                  <a:pt x="2431" y="646"/>
                </a:lnTo>
                <a:close/>
                <a:moveTo>
                  <a:pt x="2091" y="294"/>
                </a:moveTo>
                <a:cubicBezTo>
                  <a:pt x="2126" y="245"/>
                  <a:pt x="2126" y="245"/>
                  <a:pt x="2126" y="245"/>
                </a:cubicBezTo>
                <a:cubicBezTo>
                  <a:pt x="2132" y="250"/>
                  <a:pt x="2139" y="255"/>
                  <a:pt x="2145" y="260"/>
                </a:cubicBezTo>
                <a:cubicBezTo>
                  <a:pt x="2110" y="308"/>
                  <a:pt x="2110" y="308"/>
                  <a:pt x="2110" y="308"/>
                </a:cubicBezTo>
                <a:cubicBezTo>
                  <a:pt x="2104" y="303"/>
                  <a:pt x="2097" y="299"/>
                  <a:pt x="2091" y="294"/>
                </a:cubicBezTo>
                <a:close/>
                <a:moveTo>
                  <a:pt x="2405" y="607"/>
                </a:moveTo>
                <a:cubicBezTo>
                  <a:pt x="2400" y="601"/>
                  <a:pt x="2395" y="594"/>
                  <a:pt x="2391" y="588"/>
                </a:cubicBezTo>
                <a:cubicBezTo>
                  <a:pt x="2439" y="553"/>
                  <a:pt x="2439" y="553"/>
                  <a:pt x="2439" y="553"/>
                </a:cubicBezTo>
                <a:cubicBezTo>
                  <a:pt x="2444" y="559"/>
                  <a:pt x="2449" y="566"/>
                  <a:pt x="2453" y="573"/>
                </a:cubicBezTo>
                <a:lnTo>
                  <a:pt x="2405" y="607"/>
                </a:lnTo>
                <a:close/>
                <a:moveTo>
                  <a:pt x="2129" y="322"/>
                </a:moveTo>
                <a:cubicBezTo>
                  <a:pt x="2165" y="274"/>
                  <a:pt x="2165" y="274"/>
                  <a:pt x="2165" y="274"/>
                </a:cubicBezTo>
                <a:cubicBezTo>
                  <a:pt x="2172" y="279"/>
                  <a:pt x="2178" y="284"/>
                  <a:pt x="2184" y="289"/>
                </a:cubicBezTo>
                <a:cubicBezTo>
                  <a:pt x="2147" y="336"/>
                  <a:pt x="2147" y="336"/>
                  <a:pt x="2147" y="336"/>
                </a:cubicBezTo>
                <a:cubicBezTo>
                  <a:pt x="2141" y="331"/>
                  <a:pt x="2135" y="327"/>
                  <a:pt x="2129" y="322"/>
                </a:cubicBezTo>
                <a:close/>
                <a:moveTo>
                  <a:pt x="2377" y="569"/>
                </a:moveTo>
                <a:cubicBezTo>
                  <a:pt x="2372" y="563"/>
                  <a:pt x="2367" y="557"/>
                  <a:pt x="2362" y="551"/>
                </a:cubicBezTo>
                <a:cubicBezTo>
                  <a:pt x="2409" y="514"/>
                  <a:pt x="2409" y="514"/>
                  <a:pt x="2409" y="514"/>
                </a:cubicBezTo>
                <a:cubicBezTo>
                  <a:pt x="2414" y="520"/>
                  <a:pt x="2419" y="527"/>
                  <a:pt x="2424" y="533"/>
                </a:cubicBezTo>
                <a:lnTo>
                  <a:pt x="2377" y="569"/>
                </a:lnTo>
                <a:close/>
                <a:moveTo>
                  <a:pt x="2166" y="351"/>
                </a:moveTo>
                <a:cubicBezTo>
                  <a:pt x="2204" y="305"/>
                  <a:pt x="2204" y="305"/>
                  <a:pt x="2204" y="305"/>
                </a:cubicBezTo>
                <a:cubicBezTo>
                  <a:pt x="2210" y="310"/>
                  <a:pt x="2216" y="315"/>
                  <a:pt x="2222" y="320"/>
                </a:cubicBezTo>
                <a:cubicBezTo>
                  <a:pt x="2184" y="366"/>
                  <a:pt x="2184" y="366"/>
                  <a:pt x="2184" y="366"/>
                </a:cubicBezTo>
                <a:cubicBezTo>
                  <a:pt x="2178" y="361"/>
                  <a:pt x="2172" y="356"/>
                  <a:pt x="2166" y="351"/>
                </a:cubicBezTo>
                <a:close/>
                <a:moveTo>
                  <a:pt x="2348" y="533"/>
                </a:moveTo>
                <a:cubicBezTo>
                  <a:pt x="2343" y="527"/>
                  <a:pt x="2338" y="521"/>
                  <a:pt x="2333" y="515"/>
                </a:cubicBezTo>
                <a:cubicBezTo>
                  <a:pt x="2378" y="476"/>
                  <a:pt x="2378" y="476"/>
                  <a:pt x="2378" y="476"/>
                </a:cubicBezTo>
                <a:cubicBezTo>
                  <a:pt x="2384" y="482"/>
                  <a:pt x="2389" y="488"/>
                  <a:pt x="2394" y="495"/>
                </a:cubicBezTo>
                <a:lnTo>
                  <a:pt x="2348" y="533"/>
                </a:lnTo>
                <a:close/>
                <a:moveTo>
                  <a:pt x="2201" y="381"/>
                </a:moveTo>
                <a:cubicBezTo>
                  <a:pt x="2241" y="336"/>
                  <a:pt x="2241" y="336"/>
                  <a:pt x="2241" y="336"/>
                </a:cubicBezTo>
                <a:cubicBezTo>
                  <a:pt x="2247" y="342"/>
                  <a:pt x="2253" y="347"/>
                  <a:pt x="2259" y="353"/>
                </a:cubicBezTo>
                <a:cubicBezTo>
                  <a:pt x="2219" y="397"/>
                  <a:pt x="2219" y="397"/>
                  <a:pt x="2219" y="397"/>
                </a:cubicBezTo>
                <a:cubicBezTo>
                  <a:pt x="2213" y="392"/>
                  <a:pt x="2207" y="386"/>
                  <a:pt x="2201" y="381"/>
                </a:cubicBezTo>
                <a:close/>
                <a:moveTo>
                  <a:pt x="2317" y="497"/>
                </a:moveTo>
                <a:cubicBezTo>
                  <a:pt x="2312" y="491"/>
                  <a:pt x="2307" y="485"/>
                  <a:pt x="2302" y="480"/>
                </a:cubicBezTo>
                <a:cubicBezTo>
                  <a:pt x="2346" y="439"/>
                  <a:pt x="2346" y="439"/>
                  <a:pt x="2346" y="439"/>
                </a:cubicBezTo>
                <a:cubicBezTo>
                  <a:pt x="2351" y="445"/>
                  <a:pt x="2357" y="451"/>
                  <a:pt x="2362" y="457"/>
                </a:cubicBezTo>
                <a:lnTo>
                  <a:pt x="2317" y="497"/>
                </a:lnTo>
                <a:close/>
                <a:moveTo>
                  <a:pt x="2236" y="413"/>
                </a:moveTo>
                <a:cubicBezTo>
                  <a:pt x="2277" y="369"/>
                  <a:pt x="2277" y="369"/>
                  <a:pt x="2277" y="369"/>
                </a:cubicBezTo>
                <a:cubicBezTo>
                  <a:pt x="2283" y="375"/>
                  <a:pt x="2289" y="381"/>
                  <a:pt x="2295" y="386"/>
                </a:cubicBezTo>
                <a:cubicBezTo>
                  <a:pt x="2253" y="429"/>
                  <a:pt x="2253" y="429"/>
                  <a:pt x="2253" y="429"/>
                </a:cubicBezTo>
                <a:cubicBezTo>
                  <a:pt x="2247" y="424"/>
                  <a:pt x="2242" y="418"/>
                  <a:pt x="2236" y="413"/>
                </a:cubicBezTo>
                <a:close/>
                <a:moveTo>
                  <a:pt x="2286" y="462"/>
                </a:moveTo>
                <a:cubicBezTo>
                  <a:pt x="2280" y="457"/>
                  <a:pt x="2275" y="451"/>
                  <a:pt x="2269" y="446"/>
                </a:cubicBezTo>
                <a:cubicBezTo>
                  <a:pt x="2312" y="404"/>
                  <a:pt x="2312" y="404"/>
                  <a:pt x="2312" y="404"/>
                </a:cubicBezTo>
                <a:cubicBezTo>
                  <a:pt x="2318" y="409"/>
                  <a:pt x="2324" y="415"/>
                  <a:pt x="2329" y="421"/>
                </a:cubicBezTo>
                <a:lnTo>
                  <a:pt x="2286" y="462"/>
                </a:lnTo>
                <a:close/>
              </a:path>
            </a:pathLst>
          </a:custGeom>
          <a:gradFill>
            <a:gsLst>
              <a:gs pos="18000">
                <a:schemeClr val="accent1">
                  <a:alpha val="0"/>
                </a:schemeClr>
              </a:gs>
              <a:gs pos="100000">
                <a:schemeClr val="accent1">
                  <a:alpha val="74000"/>
                </a:schemeClr>
              </a:gs>
            </a:gsLst>
            <a:lin ang="5400000" scaled="1"/>
          </a:gradFill>
          <a:ln>
            <a:noFill/>
          </a:ln>
          <a:scene3d>
            <a:camera prst="perspectiveFront">
              <a:rot lat="16499984" lon="0" rev="0"/>
            </a:camera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698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6556E16-871E-EC5A-4D91-127F0131A5BA}"/>
              </a:ext>
            </a:extLst>
          </p:cNvPr>
          <p:cNvSpPr txBox="1"/>
          <p:nvPr/>
        </p:nvSpPr>
        <p:spPr>
          <a:xfrm>
            <a:off x="5188609" y="1648777"/>
            <a:ext cx="153041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380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15900" dist="76200" dir="5400000" algn="t" rotWithShape="0">
                    <a:schemeClr val="accent3">
                      <a:lumMod val="40000"/>
                      <a:lumOff val="60000"/>
                      <a:alpha val="12000"/>
                    </a:schemeClr>
                  </a:outerShdw>
                </a:effectLst>
                <a:latin typeface="+mj-lt"/>
              </a:defRPr>
            </a:lvl1pPr>
          </a:lstStyle>
          <a:p>
            <a:r>
              <a:rPr lang="en-US" altLang="zh-CN" dirty="0">
                <a:effectLst/>
              </a:rPr>
              <a:t>4</a:t>
            </a:r>
            <a:endParaRPr lang="zh-CN" altLang="en-US" dirty="0">
              <a:effectLst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B57B21-B655-150E-032B-3099B1171854}"/>
              </a:ext>
            </a:extLst>
          </p:cNvPr>
          <p:cNvSpPr txBox="1">
            <a:spLocks/>
          </p:cNvSpPr>
          <p:nvPr/>
        </p:nvSpPr>
        <p:spPr>
          <a:xfrm>
            <a:off x="6238183" y="2230667"/>
            <a:ext cx="3557751" cy="52610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spc="120">
                <a:solidFill>
                  <a:schemeClr val="bg1"/>
                </a:solidFill>
                <a:latin typeface="+mj-ea"/>
                <a:ea typeface="+mj-ea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dirty="0">
                <a:sym typeface="OPPOSans M" panose="00020600040101010101" pitchFamily="18" charset="-122"/>
              </a:rPr>
              <a:t>  转正后的计划</a:t>
            </a:r>
            <a:endParaRPr lang="en-US" altLang="zh-CN" dirty="0">
              <a:sym typeface="OPPOSans M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3BEB22-0C87-32D9-3CB1-28DBEDE9E431}"/>
              </a:ext>
            </a:extLst>
          </p:cNvPr>
          <p:cNvSpPr txBox="1"/>
          <p:nvPr/>
        </p:nvSpPr>
        <p:spPr>
          <a:xfrm>
            <a:off x="6507376" y="2930566"/>
            <a:ext cx="2464777" cy="3231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50" b="0" i="0" u="none" strike="noStrike" cap="none" spc="120" normalizeH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+mn-lt"/>
                <a:sym typeface="OPPOSans M" panose="00020600040101010101" pitchFamily="18" charset="-122"/>
              </a:rPr>
              <a:t>PLANS AFTER REGULARIZATION
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20EB889-A37D-11DD-5888-C8CDF9AE0D97}"/>
              </a:ext>
            </a:extLst>
          </p:cNvPr>
          <p:cNvCxnSpPr>
            <a:cxnSpLocks/>
          </p:cNvCxnSpPr>
          <p:nvPr/>
        </p:nvCxnSpPr>
        <p:spPr>
          <a:xfrm>
            <a:off x="6507376" y="2824127"/>
            <a:ext cx="3019364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79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529DA563-3D48-FEC3-A77D-A4F2501C09F8}"/>
              </a:ext>
            </a:extLst>
          </p:cNvPr>
          <p:cNvSpPr txBox="1"/>
          <p:nvPr/>
        </p:nvSpPr>
        <p:spPr>
          <a:xfrm>
            <a:off x="11678163" y="1318931"/>
            <a:ext cx="391379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dirty="0">
                <a:solidFill>
                  <a:schemeClr val="bg1">
                    <a:alpha val="80000"/>
                  </a:schemeClr>
                </a:solidFill>
                <a:ea typeface="+mj-ea"/>
              </a:rPr>
              <a:t>PART 04</a:t>
            </a:r>
            <a:endParaRPr lang="zh-CN" altLang="en-US" sz="2800" dirty="0">
              <a:solidFill>
                <a:schemeClr val="bg1">
                  <a:alpha val="80000"/>
                </a:schemeClr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811264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C4DD4D09-7CBB-D64F-1047-88F1EADDDD7B}"/>
              </a:ext>
            </a:extLst>
          </p:cNvPr>
          <p:cNvSpPr txBox="1"/>
          <p:nvPr/>
        </p:nvSpPr>
        <p:spPr>
          <a:xfrm>
            <a:off x="4091163" y="2840432"/>
            <a:ext cx="823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n w="12700">
                  <a:gradFill>
                    <a:gsLst>
                      <a:gs pos="1000">
                        <a:schemeClr val="accent3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02</a:t>
            </a:r>
            <a:endParaRPr lang="zh-CN" altLang="en-US" sz="3200" dirty="0">
              <a:ln w="12700">
                <a:gradFill>
                  <a:gsLst>
                    <a:gs pos="1000">
                      <a:schemeClr val="accent3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59CB93B-E315-7721-A925-755F82BB4562}"/>
              </a:ext>
            </a:extLst>
          </p:cNvPr>
          <p:cNvSpPr txBox="1"/>
          <p:nvPr/>
        </p:nvSpPr>
        <p:spPr>
          <a:xfrm>
            <a:off x="6897326" y="2061199"/>
            <a:ext cx="765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n w="12700">
                  <a:gradFill>
                    <a:gsLst>
                      <a:gs pos="1000">
                        <a:schemeClr val="accent3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03</a:t>
            </a:r>
            <a:endParaRPr lang="zh-CN" altLang="en-US" sz="3200" dirty="0">
              <a:ln w="12700">
                <a:gradFill>
                  <a:gsLst>
                    <a:gs pos="1000">
                      <a:schemeClr val="accent3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BD1A3B3-005F-37AB-C195-3D196579B520}"/>
              </a:ext>
            </a:extLst>
          </p:cNvPr>
          <p:cNvSpPr txBox="1"/>
          <p:nvPr/>
        </p:nvSpPr>
        <p:spPr>
          <a:xfrm>
            <a:off x="9577320" y="1248297"/>
            <a:ext cx="743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n w="12700">
                  <a:gradFill>
                    <a:gsLst>
                      <a:gs pos="1000">
                        <a:schemeClr val="accent3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04</a:t>
            </a:r>
            <a:endParaRPr lang="zh-CN" altLang="en-US" sz="3200" dirty="0">
              <a:ln w="12700">
                <a:gradFill>
                  <a:gsLst>
                    <a:gs pos="1000">
                      <a:schemeClr val="accent3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081FF55-90D8-1FEA-DB95-FD2486D2A1AA}"/>
              </a:ext>
            </a:extLst>
          </p:cNvPr>
          <p:cNvSpPr txBox="1"/>
          <p:nvPr/>
        </p:nvSpPr>
        <p:spPr>
          <a:xfrm>
            <a:off x="1400879" y="3560040"/>
            <a:ext cx="678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n w="12700">
                  <a:gradFill>
                    <a:gsLst>
                      <a:gs pos="1000">
                        <a:schemeClr val="accent3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01</a:t>
            </a:r>
            <a:endParaRPr lang="zh-CN" altLang="en-US" sz="3200" dirty="0">
              <a:ln w="12700">
                <a:gradFill>
                  <a:gsLst>
                    <a:gs pos="1000">
                      <a:schemeClr val="accent3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3960CD7-A7CD-A347-65A6-C9E06F8EAF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转正后的计划</a:t>
            </a:r>
          </a:p>
        </p:txBody>
      </p:sp>
      <p:sp>
        <p:nvSpPr>
          <p:cNvPr id="3" name="矩形 10">
            <a:extLst>
              <a:ext uri="{FF2B5EF4-FFF2-40B4-BE49-F238E27FC236}">
                <a16:creationId xmlns:a16="http://schemas.microsoft.com/office/drawing/2014/main" id="{7453E9DE-68D5-F8B5-093D-37B26F410882}"/>
              </a:ext>
            </a:extLst>
          </p:cNvPr>
          <p:cNvSpPr/>
          <p:nvPr/>
        </p:nvSpPr>
        <p:spPr>
          <a:xfrm flipV="1">
            <a:off x="979434" y="3708414"/>
            <a:ext cx="10533580" cy="2313549"/>
          </a:xfrm>
          <a:custGeom>
            <a:avLst/>
            <a:gdLst>
              <a:gd name="connsiteX0" fmla="*/ 0 w 8357937"/>
              <a:gd name="connsiteY0" fmla="*/ 0 h 3737810"/>
              <a:gd name="connsiteX1" fmla="*/ 8357937 w 8357937"/>
              <a:gd name="connsiteY1" fmla="*/ 0 h 3737810"/>
              <a:gd name="connsiteX2" fmla="*/ 8357937 w 8357937"/>
              <a:gd name="connsiteY2" fmla="*/ 3737810 h 3737810"/>
              <a:gd name="connsiteX3" fmla="*/ 0 w 8357937"/>
              <a:gd name="connsiteY3" fmla="*/ 3737810 h 3737810"/>
              <a:gd name="connsiteX4" fmla="*/ 0 w 8357937"/>
              <a:gd name="connsiteY4" fmla="*/ 0 h 3737810"/>
              <a:gd name="connsiteX0" fmla="*/ 0 w 8357937"/>
              <a:gd name="connsiteY0" fmla="*/ 3737810 h 3737810"/>
              <a:gd name="connsiteX1" fmla="*/ 8357937 w 8357937"/>
              <a:gd name="connsiteY1" fmla="*/ 0 h 3737810"/>
              <a:gd name="connsiteX2" fmla="*/ 8357937 w 8357937"/>
              <a:gd name="connsiteY2" fmla="*/ 3737810 h 3737810"/>
              <a:gd name="connsiteX3" fmla="*/ 0 w 8357937"/>
              <a:gd name="connsiteY3" fmla="*/ 3737810 h 3737810"/>
              <a:gd name="connsiteX0" fmla="*/ 0 w 8357937"/>
              <a:gd name="connsiteY0" fmla="*/ 0 h 0"/>
              <a:gd name="connsiteX1" fmla="*/ 8357937 w 8357937"/>
              <a:gd name="connsiteY1" fmla="*/ 0 h 0"/>
              <a:gd name="connsiteX2" fmla="*/ 0 w 8357937"/>
              <a:gd name="connsiteY2" fmla="*/ 0 h 0"/>
              <a:gd name="connsiteX0" fmla="*/ 0 w 10000"/>
              <a:gd name="connsiteY0" fmla="*/ 0 h 0"/>
              <a:gd name="connsiteX1" fmla="*/ 10000 w 10000"/>
              <a:gd name="connsiteY1" fmla="*/ 0 h 0"/>
              <a:gd name="connsiteX2" fmla="*/ 5221 w 10000"/>
              <a:gd name="connsiteY2" fmla="*/ 0 h 0"/>
              <a:gd name="connsiteX3" fmla="*/ 0 w 10000"/>
              <a:gd name="connsiteY3" fmla="*/ 0 h 0"/>
              <a:gd name="connsiteX0" fmla="*/ 0 w 10559"/>
              <a:gd name="connsiteY0" fmla="*/ 0 h 11895"/>
              <a:gd name="connsiteX1" fmla="*/ 10559 w 10559"/>
              <a:gd name="connsiteY1" fmla="*/ 11895 h 11895"/>
              <a:gd name="connsiteX2" fmla="*/ 5221 w 10559"/>
              <a:gd name="connsiteY2" fmla="*/ 0 h 11895"/>
              <a:gd name="connsiteX3" fmla="*/ 0 w 10559"/>
              <a:gd name="connsiteY3" fmla="*/ 0 h 11895"/>
              <a:gd name="connsiteX0" fmla="*/ 0 w 11639"/>
              <a:gd name="connsiteY0" fmla="*/ 0 h 14379"/>
              <a:gd name="connsiteX1" fmla="*/ 11639 w 11639"/>
              <a:gd name="connsiteY1" fmla="*/ 14379 h 14379"/>
              <a:gd name="connsiteX2" fmla="*/ 6301 w 11639"/>
              <a:gd name="connsiteY2" fmla="*/ 2484 h 14379"/>
              <a:gd name="connsiteX3" fmla="*/ 0 w 11639"/>
              <a:gd name="connsiteY3" fmla="*/ 0 h 14379"/>
              <a:gd name="connsiteX0" fmla="*/ 0 w 11639"/>
              <a:gd name="connsiteY0" fmla="*/ 0 h 14379"/>
              <a:gd name="connsiteX1" fmla="*/ 11639 w 11639"/>
              <a:gd name="connsiteY1" fmla="*/ 14379 h 14379"/>
              <a:gd name="connsiteX2" fmla="*/ 6822 w 11639"/>
              <a:gd name="connsiteY2" fmla="*/ 5229 h 14379"/>
              <a:gd name="connsiteX3" fmla="*/ 0 w 11639"/>
              <a:gd name="connsiteY3" fmla="*/ 0 h 14379"/>
              <a:gd name="connsiteX0" fmla="*/ 77 w 11915"/>
              <a:gd name="connsiteY0" fmla="*/ 316 h 14763"/>
              <a:gd name="connsiteX1" fmla="*/ 11716 w 11915"/>
              <a:gd name="connsiteY1" fmla="*/ 14695 h 14763"/>
              <a:gd name="connsiteX2" fmla="*/ 6899 w 11915"/>
              <a:gd name="connsiteY2" fmla="*/ 5545 h 14763"/>
              <a:gd name="connsiteX3" fmla="*/ 77 w 11915"/>
              <a:gd name="connsiteY3" fmla="*/ 316 h 14763"/>
              <a:gd name="connsiteX0" fmla="*/ 78 w 11919"/>
              <a:gd name="connsiteY0" fmla="*/ 319 h 14767"/>
              <a:gd name="connsiteX1" fmla="*/ 11717 w 11919"/>
              <a:gd name="connsiteY1" fmla="*/ 14698 h 14767"/>
              <a:gd name="connsiteX2" fmla="*/ 6900 w 11919"/>
              <a:gd name="connsiteY2" fmla="*/ 5548 h 14767"/>
              <a:gd name="connsiteX3" fmla="*/ 78 w 11919"/>
              <a:gd name="connsiteY3" fmla="*/ 319 h 14767"/>
              <a:gd name="connsiteX0" fmla="*/ 77 w 11924"/>
              <a:gd name="connsiteY0" fmla="*/ 381 h 14822"/>
              <a:gd name="connsiteX1" fmla="*/ 11716 w 11924"/>
              <a:gd name="connsiteY1" fmla="*/ 14760 h 14822"/>
              <a:gd name="connsiteX2" fmla="*/ 7029 w 11924"/>
              <a:gd name="connsiteY2" fmla="*/ 4695 h 14822"/>
              <a:gd name="connsiteX3" fmla="*/ 77 w 11924"/>
              <a:gd name="connsiteY3" fmla="*/ 381 h 14822"/>
              <a:gd name="connsiteX0" fmla="*/ 76 w 12045"/>
              <a:gd name="connsiteY0" fmla="*/ 380 h 15080"/>
              <a:gd name="connsiteX1" fmla="*/ 11845 w 12045"/>
              <a:gd name="connsiteY1" fmla="*/ 15020 h 15080"/>
              <a:gd name="connsiteX2" fmla="*/ 7028 w 12045"/>
              <a:gd name="connsiteY2" fmla="*/ 4694 h 15080"/>
              <a:gd name="connsiteX3" fmla="*/ 76 w 12045"/>
              <a:gd name="connsiteY3" fmla="*/ 380 h 15080"/>
              <a:gd name="connsiteX0" fmla="*/ 76 w 11845"/>
              <a:gd name="connsiteY0" fmla="*/ 380 h 15020"/>
              <a:gd name="connsiteX1" fmla="*/ 11845 w 11845"/>
              <a:gd name="connsiteY1" fmla="*/ 15020 h 15020"/>
              <a:gd name="connsiteX2" fmla="*/ 7028 w 11845"/>
              <a:gd name="connsiteY2" fmla="*/ 4694 h 15020"/>
              <a:gd name="connsiteX3" fmla="*/ 76 w 11845"/>
              <a:gd name="connsiteY3" fmla="*/ 380 h 15020"/>
              <a:gd name="connsiteX0" fmla="*/ 0 w 11769"/>
              <a:gd name="connsiteY0" fmla="*/ 312 h 14952"/>
              <a:gd name="connsiteX1" fmla="*/ 11769 w 11769"/>
              <a:gd name="connsiteY1" fmla="*/ 14952 h 14952"/>
              <a:gd name="connsiteX2" fmla="*/ 6952 w 11769"/>
              <a:gd name="connsiteY2" fmla="*/ 4626 h 14952"/>
              <a:gd name="connsiteX3" fmla="*/ 0 w 11769"/>
              <a:gd name="connsiteY3" fmla="*/ 312 h 14952"/>
              <a:gd name="connsiteX0" fmla="*/ 0 w 11769"/>
              <a:gd name="connsiteY0" fmla="*/ 312 h 14952"/>
              <a:gd name="connsiteX1" fmla="*/ 11769 w 11769"/>
              <a:gd name="connsiteY1" fmla="*/ 14952 h 14952"/>
              <a:gd name="connsiteX2" fmla="*/ 6952 w 11769"/>
              <a:gd name="connsiteY2" fmla="*/ 4626 h 14952"/>
              <a:gd name="connsiteX3" fmla="*/ 0 w 11769"/>
              <a:gd name="connsiteY3" fmla="*/ 312 h 14952"/>
              <a:gd name="connsiteX0" fmla="*/ 0 w 11769"/>
              <a:gd name="connsiteY0" fmla="*/ 0 h 14640"/>
              <a:gd name="connsiteX1" fmla="*/ 11769 w 11769"/>
              <a:gd name="connsiteY1" fmla="*/ 14640 h 14640"/>
              <a:gd name="connsiteX2" fmla="*/ 6952 w 11769"/>
              <a:gd name="connsiteY2" fmla="*/ 4314 h 14640"/>
              <a:gd name="connsiteX3" fmla="*/ 0 w 11769"/>
              <a:gd name="connsiteY3" fmla="*/ 0 h 14640"/>
              <a:gd name="connsiteX0" fmla="*/ 0 w 11769"/>
              <a:gd name="connsiteY0" fmla="*/ 0 h 14640"/>
              <a:gd name="connsiteX1" fmla="*/ 11769 w 11769"/>
              <a:gd name="connsiteY1" fmla="*/ 14640 h 14640"/>
              <a:gd name="connsiteX2" fmla="*/ 6952 w 11769"/>
              <a:gd name="connsiteY2" fmla="*/ 4314 h 14640"/>
              <a:gd name="connsiteX3" fmla="*/ 0 w 11769"/>
              <a:gd name="connsiteY3" fmla="*/ 0 h 14640"/>
              <a:gd name="connsiteX0" fmla="*/ 0 w 11769"/>
              <a:gd name="connsiteY0" fmla="*/ 0 h 14640"/>
              <a:gd name="connsiteX1" fmla="*/ 11769 w 11769"/>
              <a:gd name="connsiteY1" fmla="*/ 14640 h 14640"/>
              <a:gd name="connsiteX2" fmla="*/ 6952 w 11769"/>
              <a:gd name="connsiteY2" fmla="*/ 4314 h 14640"/>
              <a:gd name="connsiteX3" fmla="*/ 0 w 11769"/>
              <a:gd name="connsiteY3" fmla="*/ 0 h 14640"/>
              <a:gd name="connsiteX0" fmla="*/ 5 w 11774"/>
              <a:gd name="connsiteY0" fmla="*/ 0 h 14720"/>
              <a:gd name="connsiteX1" fmla="*/ 5945 w 11774"/>
              <a:gd name="connsiteY1" fmla="*/ 8628 h 14720"/>
              <a:gd name="connsiteX2" fmla="*/ 11774 w 11774"/>
              <a:gd name="connsiteY2" fmla="*/ 14640 h 14720"/>
              <a:gd name="connsiteX3" fmla="*/ 6957 w 11774"/>
              <a:gd name="connsiteY3" fmla="*/ 4314 h 14720"/>
              <a:gd name="connsiteX4" fmla="*/ 5 w 11774"/>
              <a:gd name="connsiteY4" fmla="*/ 0 h 14720"/>
              <a:gd name="connsiteX0" fmla="*/ 5945 w 11774"/>
              <a:gd name="connsiteY0" fmla="*/ 8628 h 14720"/>
              <a:gd name="connsiteX1" fmla="*/ 11774 w 11774"/>
              <a:gd name="connsiteY1" fmla="*/ 14640 h 14720"/>
              <a:gd name="connsiteX2" fmla="*/ 6957 w 11774"/>
              <a:gd name="connsiteY2" fmla="*/ 4314 h 14720"/>
              <a:gd name="connsiteX3" fmla="*/ 5 w 11774"/>
              <a:gd name="connsiteY3" fmla="*/ 0 h 14720"/>
              <a:gd name="connsiteX4" fmla="*/ 6051 w 11774"/>
              <a:gd name="connsiteY4" fmla="*/ 9001 h 14720"/>
              <a:gd name="connsiteX0" fmla="*/ 11774 w 11774"/>
              <a:gd name="connsiteY0" fmla="*/ 14640 h 14640"/>
              <a:gd name="connsiteX1" fmla="*/ 6957 w 11774"/>
              <a:gd name="connsiteY1" fmla="*/ 4314 h 14640"/>
              <a:gd name="connsiteX2" fmla="*/ 5 w 11774"/>
              <a:gd name="connsiteY2" fmla="*/ 0 h 14640"/>
              <a:gd name="connsiteX3" fmla="*/ 6051 w 11774"/>
              <a:gd name="connsiteY3" fmla="*/ 9001 h 14640"/>
              <a:gd name="connsiteX0" fmla="*/ 11769 w 11769"/>
              <a:gd name="connsiteY0" fmla="*/ 14640 h 14640"/>
              <a:gd name="connsiteX1" fmla="*/ 6952 w 11769"/>
              <a:gd name="connsiteY1" fmla="*/ 4314 h 14640"/>
              <a:gd name="connsiteX2" fmla="*/ 0 w 11769"/>
              <a:gd name="connsiteY2" fmla="*/ 0 h 1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69" h="14640">
                <a:moveTo>
                  <a:pt x="11769" y="14640"/>
                </a:moveTo>
                <a:cubicBezTo>
                  <a:pt x="10988" y="10936"/>
                  <a:pt x="8765" y="6558"/>
                  <a:pt x="6952" y="4314"/>
                </a:cubicBezTo>
                <a:cubicBezTo>
                  <a:pt x="5139" y="2070"/>
                  <a:pt x="1841" y="44"/>
                  <a:pt x="0" y="0"/>
                </a:cubicBezTo>
              </a:path>
            </a:pathLst>
          </a:custGeom>
          <a:noFill/>
          <a:ln w="31750"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headEnd type="triangle" w="lg" len="med"/>
            <a:tailEnd type="none" w="lg" len="med"/>
          </a:ln>
        </p:spPr>
        <p:txBody>
          <a:bodyPr wrap="square" rtlCol="0" anchor="ctr">
            <a:spAutoFit/>
          </a:bodyPr>
          <a:lstStyle/>
          <a:p>
            <a:pPr algn="l"/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矩形: 单圆角 6">
            <a:extLst>
              <a:ext uri="{FF2B5EF4-FFF2-40B4-BE49-F238E27FC236}">
                <a16:creationId xmlns:a16="http://schemas.microsoft.com/office/drawing/2014/main" id="{5D545E99-54EF-A3C9-1942-155D710CC034}"/>
              </a:ext>
            </a:extLst>
          </p:cNvPr>
          <p:cNvSpPr/>
          <p:nvPr/>
        </p:nvSpPr>
        <p:spPr>
          <a:xfrm flipH="1">
            <a:off x="660400" y="4208928"/>
            <a:ext cx="2159802" cy="1620000"/>
          </a:xfrm>
          <a:prstGeom prst="roundRect">
            <a:avLst>
              <a:gd name="adj" fmla="val 7521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sx="98000" sy="98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39198AA7-3FFF-60F9-FE87-E823269889E9}"/>
              </a:ext>
            </a:extLst>
          </p:cNvPr>
          <p:cNvSpPr/>
          <p:nvPr/>
        </p:nvSpPr>
        <p:spPr>
          <a:xfrm>
            <a:off x="660400" y="3927820"/>
            <a:ext cx="2159802" cy="504000"/>
          </a:xfrm>
          <a:prstGeom prst="round2SameRect">
            <a:avLst>
              <a:gd name="adj1" fmla="val 29515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单圆角 6">
            <a:extLst>
              <a:ext uri="{FF2B5EF4-FFF2-40B4-BE49-F238E27FC236}">
                <a16:creationId xmlns:a16="http://schemas.microsoft.com/office/drawing/2014/main" id="{FB22130F-FCC3-9698-C85C-8CCFA5781E1F}"/>
              </a:ext>
            </a:extLst>
          </p:cNvPr>
          <p:cNvSpPr/>
          <p:nvPr/>
        </p:nvSpPr>
        <p:spPr>
          <a:xfrm flipH="1">
            <a:off x="3408624" y="3516778"/>
            <a:ext cx="2159802" cy="1620000"/>
          </a:xfrm>
          <a:prstGeom prst="roundRect">
            <a:avLst>
              <a:gd name="adj" fmla="val 7521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sx="98000" sy="98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189D7500-9755-8030-8936-5AA3704EAFEC}"/>
              </a:ext>
            </a:extLst>
          </p:cNvPr>
          <p:cNvSpPr/>
          <p:nvPr/>
        </p:nvSpPr>
        <p:spPr>
          <a:xfrm>
            <a:off x="3408624" y="3235670"/>
            <a:ext cx="2159802" cy="504000"/>
          </a:xfrm>
          <a:prstGeom prst="round2SameRect">
            <a:avLst>
              <a:gd name="adj1" fmla="val 29515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单圆角 6">
            <a:extLst>
              <a:ext uri="{FF2B5EF4-FFF2-40B4-BE49-F238E27FC236}">
                <a16:creationId xmlns:a16="http://schemas.microsoft.com/office/drawing/2014/main" id="{15567AEC-7289-5350-76ED-1CE0BB78E44F}"/>
              </a:ext>
            </a:extLst>
          </p:cNvPr>
          <p:cNvSpPr/>
          <p:nvPr/>
        </p:nvSpPr>
        <p:spPr>
          <a:xfrm flipH="1">
            <a:off x="6156848" y="2735728"/>
            <a:ext cx="2159802" cy="1620000"/>
          </a:xfrm>
          <a:prstGeom prst="roundRect">
            <a:avLst>
              <a:gd name="adj" fmla="val 7521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sx="98000" sy="98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顶角 18">
            <a:extLst>
              <a:ext uri="{FF2B5EF4-FFF2-40B4-BE49-F238E27FC236}">
                <a16:creationId xmlns:a16="http://schemas.microsoft.com/office/drawing/2014/main" id="{2B8B55D1-62F7-EDA2-ACFD-B45FA61AA222}"/>
              </a:ext>
            </a:extLst>
          </p:cNvPr>
          <p:cNvSpPr/>
          <p:nvPr/>
        </p:nvSpPr>
        <p:spPr>
          <a:xfrm>
            <a:off x="6156848" y="2454620"/>
            <a:ext cx="2159802" cy="504000"/>
          </a:xfrm>
          <a:prstGeom prst="round2SameRect">
            <a:avLst>
              <a:gd name="adj1" fmla="val 29515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单圆角 6">
            <a:extLst>
              <a:ext uri="{FF2B5EF4-FFF2-40B4-BE49-F238E27FC236}">
                <a16:creationId xmlns:a16="http://schemas.microsoft.com/office/drawing/2014/main" id="{4BB22A74-2308-FE2F-7436-E84B6BA70801}"/>
              </a:ext>
            </a:extLst>
          </p:cNvPr>
          <p:cNvSpPr/>
          <p:nvPr/>
        </p:nvSpPr>
        <p:spPr>
          <a:xfrm flipH="1">
            <a:off x="8905073" y="1954678"/>
            <a:ext cx="2159802" cy="1620000"/>
          </a:xfrm>
          <a:prstGeom prst="roundRect">
            <a:avLst>
              <a:gd name="adj" fmla="val 7521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sx="98000" sy="98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顶角 21">
            <a:extLst>
              <a:ext uri="{FF2B5EF4-FFF2-40B4-BE49-F238E27FC236}">
                <a16:creationId xmlns:a16="http://schemas.microsoft.com/office/drawing/2014/main" id="{9678BE60-1DD9-9615-0D92-66A0218953EA}"/>
              </a:ext>
            </a:extLst>
          </p:cNvPr>
          <p:cNvSpPr/>
          <p:nvPr/>
        </p:nvSpPr>
        <p:spPr>
          <a:xfrm>
            <a:off x="8917773" y="1673570"/>
            <a:ext cx="2159802" cy="504000"/>
          </a:xfrm>
          <a:prstGeom prst="round2SameRect">
            <a:avLst>
              <a:gd name="adj1" fmla="val 29515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7F77394-F386-0A94-BE09-EBAF574911ED}"/>
              </a:ext>
            </a:extLst>
          </p:cNvPr>
          <p:cNvSpPr txBox="1"/>
          <p:nvPr/>
        </p:nvSpPr>
        <p:spPr>
          <a:xfrm>
            <a:off x="763929" y="4042728"/>
            <a:ext cx="202366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dirty="0">
                <a:solidFill>
                  <a:srgbClr val="FFFFFF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rgbClr val="FFFFFF"/>
              </a:solidFill>
              <a:effectLst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DCDD054-5FA5-B5BA-4238-7F6B03F29321}"/>
              </a:ext>
            </a:extLst>
          </p:cNvPr>
          <p:cNvSpPr txBox="1"/>
          <p:nvPr/>
        </p:nvSpPr>
        <p:spPr>
          <a:xfrm>
            <a:off x="3517539" y="3321471"/>
            <a:ext cx="194197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dirty="0">
                <a:solidFill>
                  <a:srgbClr val="FFFFFF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rgbClr val="FFFFFF"/>
              </a:solidFill>
              <a:effectLst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3D4DB44-E288-BD1F-2C08-806D4051ED4C}"/>
              </a:ext>
            </a:extLst>
          </p:cNvPr>
          <p:cNvSpPr txBox="1"/>
          <p:nvPr/>
        </p:nvSpPr>
        <p:spPr>
          <a:xfrm>
            <a:off x="6263681" y="2540421"/>
            <a:ext cx="1946137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dirty="0">
                <a:solidFill>
                  <a:srgbClr val="FFFFFF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rgbClr val="FFFFFF"/>
              </a:solidFill>
              <a:effectLst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D082CEB-AEEA-F9FD-1822-CBAB7A8DAE63}"/>
              </a:ext>
            </a:extLst>
          </p:cNvPr>
          <p:cNvSpPr txBox="1"/>
          <p:nvPr/>
        </p:nvSpPr>
        <p:spPr>
          <a:xfrm>
            <a:off x="8985843" y="1759371"/>
            <a:ext cx="202366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dirty="0">
                <a:solidFill>
                  <a:srgbClr val="FFFFFF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rgbClr val="FFFFFF"/>
              </a:solidFill>
              <a:effectLst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0588646-B1B3-77AB-14C8-DDE14707E3AC}"/>
              </a:ext>
            </a:extLst>
          </p:cNvPr>
          <p:cNvSpPr txBox="1"/>
          <p:nvPr/>
        </p:nvSpPr>
        <p:spPr>
          <a:xfrm>
            <a:off x="763929" y="4533544"/>
            <a:ext cx="1931739" cy="11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/>
              <a:t>请在此输入相关说明，以便观众更好理解。请在此输入相关说明，以便观众更好理解。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A70EA19-FA7A-7F1D-ED06-8F8491CF82BD}"/>
              </a:ext>
            </a:extLst>
          </p:cNvPr>
          <p:cNvSpPr txBox="1"/>
          <p:nvPr/>
        </p:nvSpPr>
        <p:spPr>
          <a:xfrm>
            <a:off x="3522655" y="3863248"/>
            <a:ext cx="1931739" cy="11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/>
              <a:t>请在此输入相关说明，以便观众更好理解。请在此输入相关说明，以便观众更好理解。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B6433DE-176A-4D5B-EB50-426E6A20BEE3}"/>
              </a:ext>
            </a:extLst>
          </p:cNvPr>
          <p:cNvSpPr txBox="1"/>
          <p:nvPr/>
        </p:nvSpPr>
        <p:spPr>
          <a:xfrm>
            <a:off x="6263681" y="3045709"/>
            <a:ext cx="1931739" cy="11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/>
              <a:t>请在此输入相关说明，以便观众更好理解。请在此输入相关说明，以便观众更好理解。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CCB412D-4F1F-271A-91FA-1509BC90107A}"/>
              </a:ext>
            </a:extLst>
          </p:cNvPr>
          <p:cNvSpPr txBox="1"/>
          <p:nvPr/>
        </p:nvSpPr>
        <p:spPr>
          <a:xfrm>
            <a:off x="9031804" y="2273207"/>
            <a:ext cx="1931739" cy="115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/>
              <a:t>请在此输入相关说明，以便观众更好理解。请在此输入相关说明，以便观众更好理解。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98E8093B-7AD6-D365-89D9-4F07BC2F56E4}"/>
              </a:ext>
            </a:extLst>
          </p:cNvPr>
          <p:cNvSpPr/>
          <p:nvPr/>
        </p:nvSpPr>
        <p:spPr>
          <a:xfrm>
            <a:off x="11400984" y="6542617"/>
            <a:ext cx="265590" cy="26559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: Shape 25">
            <a:extLst>
              <a:ext uri="{FF2B5EF4-FFF2-40B4-BE49-F238E27FC236}">
                <a16:creationId xmlns:a16="http://schemas.microsoft.com/office/drawing/2014/main" id="{FF5A1C42-9465-4928-31C9-2D0BCCC61D47}"/>
              </a:ext>
            </a:extLst>
          </p:cNvPr>
          <p:cNvSpPr/>
          <p:nvPr/>
        </p:nvSpPr>
        <p:spPr>
          <a:xfrm rot="5400000">
            <a:off x="11448999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2" name="矩形: 单圆角 41">
            <a:extLst>
              <a:ext uri="{FF2B5EF4-FFF2-40B4-BE49-F238E27FC236}">
                <a16:creationId xmlns:a16="http://schemas.microsoft.com/office/drawing/2014/main" id="{63DC22DA-163E-C347-45BF-F08C7D816D81}"/>
              </a:ext>
            </a:extLst>
          </p:cNvPr>
          <p:cNvSpPr/>
          <p:nvPr/>
        </p:nvSpPr>
        <p:spPr>
          <a:xfrm>
            <a:off x="0" y="6569162"/>
            <a:ext cx="11189708" cy="299848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C3611077-3299-8A44-BCE8-E424EC89B7A4}"/>
              </a:ext>
            </a:extLst>
          </p:cNvPr>
          <p:cNvSpPr/>
          <p:nvPr/>
        </p:nvSpPr>
        <p:spPr>
          <a:xfrm>
            <a:off x="11765050" y="6542617"/>
            <a:ext cx="265590" cy="26559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: Shape 25">
            <a:extLst>
              <a:ext uri="{FF2B5EF4-FFF2-40B4-BE49-F238E27FC236}">
                <a16:creationId xmlns:a16="http://schemas.microsoft.com/office/drawing/2014/main" id="{E13D9A04-0BB7-695C-626D-131F4E96A7E3}"/>
              </a:ext>
            </a:extLst>
          </p:cNvPr>
          <p:cNvSpPr/>
          <p:nvPr/>
        </p:nvSpPr>
        <p:spPr>
          <a:xfrm rot="16200000" flipH="1">
            <a:off x="11813065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767097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FF268C-E525-E5E5-9DF0-7283CC9D26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8453" y="1947737"/>
            <a:ext cx="3407905" cy="1768142"/>
          </a:xfrm>
        </p:spPr>
        <p:txBody>
          <a:bodyPr/>
          <a:lstStyle/>
          <a:p>
            <a:r>
              <a:rPr lang="zh-CN" altLang="en-US" dirty="0"/>
              <a:t>汇报完毕</a:t>
            </a:r>
            <a:endParaRPr lang="en-US" altLang="zh-CN" dirty="0"/>
          </a:p>
          <a:p>
            <a:r>
              <a:rPr lang="zh-CN" altLang="en-US" dirty="0"/>
              <a:t>谢谢观看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32821C2-C97E-B9E1-A1EC-C4F8C07AA0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173A05B-51BB-5308-40A3-92732420E2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  <a:p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D9F8FB7A-F5BF-2923-7832-A893B0B719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汇报时间：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  <a:r>
              <a:rPr lang="en-US" altLang="zh-CN" dirty="0"/>
              <a:t>XX</a:t>
            </a:r>
            <a:r>
              <a:rPr lang="zh-CN" altLang="en-US" dirty="0"/>
              <a:t>日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7" name="Logo Placeholder 5">
            <a:extLst>
              <a:ext uri="{FF2B5EF4-FFF2-40B4-BE49-F238E27FC236}">
                <a16:creationId xmlns:a16="http://schemas.microsoft.com/office/drawing/2014/main" id="{B6EF7F35-F6EE-A3E1-0D45-10CAFFFF70B7}"/>
              </a:ext>
            </a:extLst>
          </p:cNvPr>
          <p:cNvSpPr txBox="1">
            <a:spLocks/>
          </p:cNvSpPr>
          <p:nvPr/>
        </p:nvSpPr>
        <p:spPr>
          <a:xfrm>
            <a:off x="581820" y="764952"/>
            <a:ext cx="1318228" cy="29627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12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100" dirty="0">
                <a:solidFill>
                  <a:srgbClr val="FFFFFF"/>
                </a:solidFill>
              </a:rPr>
              <a:t> YOUR LOGO 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AB9198A-5D14-1F3E-5D50-4F332EF4DA98}"/>
              </a:ext>
            </a:extLst>
          </p:cNvPr>
          <p:cNvCxnSpPr>
            <a:cxnSpLocks/>
          </p:cNvCxnSpPr>
          <p:nvPr/>
        </p:nvCxnSpPr>
        <p:spPr>
          <a:xfrm>
            <a:off x="2391833" y="1619395"/>
            <a:ext cx="1234770" cy="0"/>
          </a:xfrm>
          <a:prstGeom prst="line">
            <a:avLst/>
          </a:prstGeom>
          <a:ln w="12700">
            <a:solidFill>
              <a:srgbClr val="FFFFFF">
                <a:alpha val="5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78146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形状&#10;&#10;描述已自动生成">
            <a:extLst>
              <a:ext uri="{FF2B5EF4-FFF2-40B4-BE49-F238E27FC236}">
                <a16:creationId xmlns:a16="http://schemas.microsoft.com/office/drawing/2014/main" id="{55D3A101-332A-3021-ABB4-456D0F89A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2CF6A0E9-0C18-A9F9-3DF9-91FFD9AD12C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D9A16D0-0C29-C833-80F4-408026553D2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CC9E446-0225-1AA3-1808-240919088CE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B33D4C6-304D-97B9-8ACE-FD2860BEC75B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12" name="矩形 7">
                <a:extLst>
                  <a:ext uri="{FF2B5EF4-FFF2-40B4-BE49-F238E27FC236}">
                    <a16:creationId xmlns:a16="http://schemas.microsoft.com/office/drawing/2014/main" id="{3E7AE468-A657-853F-2839-B723FFFCC681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ABB6865B-FB30-1734-E583-0ABB3B7E9B76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72B8DFD-C923-0DA5-7B82-CFC299F8DCD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441708E-720D-A66F-3D48-1D6D55896C18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79B29941-8C23-2E4E-51C2-CFDF3E709A4F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D9A38D4A-A773-446D-9EE2-51ECE9B91CB3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B5D299A9-423B-3543-EEDB-74901235FB42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58C160BC-1CF0-53AD-ACA9-124E0B303B0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id="{9A6F3D1A-516E-7F14-4240-0237047370F4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E17B8A5A-F853-FEEB-3D14-3A06103532D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id="{906C0CD2-89B3-B094-FFEB-A4434AD66750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id="{EFC99CCC-71A2-1670-6F3F-2BF8824CB1A0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428BE4A7-2640-5C4F-0066-818D6D70BB5F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9139A4F5-9649-BF2E-9285-8139602D72D0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70B25C4B-3634-599E-9902-7514E638DD18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06CFF5F-5D5C-202C-96EF-8CA6B5650C3F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9777248-D202-B409-616C-E0CBA3C827F2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80361FAD-A0E1-15E9-A38E-180685D616FA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3" name="Rectangle 151">
                  <a:extLst>
                    <a:ext uri="{FF2B5EF4-FFF2-40B4-BE49-F238E27FC236}">
                      <a16:creationId xmlns:a16="http://schemas.microsoft.com/office/drawing/2014/main" id="{6C8297F2-CF51-6378-5D41-52B378B76EF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4" name="Rectangle 152">
                  <a:extLst>
                    <a:ext uri="{FF2B5EF4-FFF2-40B4-BE49-F238E27FC236}">
                      <a16:creationId xmlns:a16="http://schemas.microsoft.com/office/drawing/2014/main" id="{1306AB8D-21B9-A022-109E-44321C20733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5" name="Rectangle 153">
                  <a:extLst>
                    <a:ext uri="{FF2B5EF4-FFF2-40B4-BE49-F238E27FC236}">
                      <a16:creationId xmlns:a16="http://schemas.microsoft.com/office/drawing/2014/main" id="{6C6CA0FC-27A7-C120-5713-D6B7CCF8A3E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6" name="Rectangle 154">
                  <a:extLst>
                    <a:ext uri="{FF2B5EF4-FFF2-40B4-BE49-F238E27FC236}">
                      <a16:creationId xmlns:a16="http://schemas.microsoft.com/office/drawing/2014/main" id="{DA1E84EE-A5EC-C8FF-C69B-AA406D387B1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5">
                  <a:extLst>
                    <a:ext uri="{FF2B5EF4-FFF2-40B4-BE49-F238E27FC236}">
                      <a16:creationId xmlns:a16="http://schemas.microsoft.com/office/drawing/2014/main" id="{CFEEC4CB-8725-8545-B194-04C5FDC9FCD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6">
                  <a:extLst>
                    <a:ext uri="{FF2B5EF4-FFF2-40B4-BE49-F238E27FC236}">
                      <a16:creationId xmlns:a16="http://schemas.microsoft.com/office/drawing/2014/main" id="{736E64B6-0623-EDA3-7050-6F22D90D848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7">
                  <a:extLst>
                    <a:ext uri="{FF2B5EF4-FFF2-40B4-BE49-F238E27FC236}">
                      <a16:creationId xmlns:a16="http://schemas.microsoft.com/office/drawing/2014/main" id="{E9C8EA44-3248-9E1B-7BA1-D135CAB7DCE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8">
                  <a:extLst>
                    <a:ext uri="{FF2B5EF4-FFF2-40B4-BE49-F238E27FC236}">
                      <a16:creationId xmlns:a16="http://schemas.microsoft.com/office/drawing/2014/main" id="{22E68924-E855-3AAE-FD65-0B941CCD00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9">
                  <a:extLst>
                    <a:ext uri="{FF2B5EF4-FFF2-40B4-BE49-F238E27FC236}">
                      <a16:creationId xmlns:a16="http://schemas.microsoft.com/office/drawing/2014/main" id="{39F74563-94DE-4647-BAAC-7B4EC9A7463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60">
                  <a:extLst>
                    <a:ext uri="{FF2B5EF4-FFF2-40B4-BE49-F238E27FC236}">
                      <a16:creationId xmlns:a16="http://schemas.microsoft.com/office/drawing/2014/main" id="{E30E25AA-2FD7-0F6E-380E-2E222FBFDD6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61">
                  <a:extLst>
                    <a:ext uri="{FF2B5EF4-FFF2-40B4-BE49-F238E27FC236}">
                      <a16:creationId xmlns:a16="http://schemas.microsoft.com/office/drawing/2014/main" id="{449FF209-20D3-0C45-92B4-094C25569E0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62">
                  <a:extLst>
                    <a:ext uri="{FF2B5EF4-FFF2-40B4-BE49-F238E27FC236}">
                      <a16:creationId xmlns:a16="http://schemas.microsoft.com/office/drawing/2014/main" id="{7D4C309F-1993-0AE7-E5C2-E9CEDD9C8D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3">
                  <a:extLst>
                    <a:ext uri="{FF2B5EF4-FFF2-40B4-BE49-F238E27FC236}">
                      <a16:creationId xmlns:a16="http://schemas.microsoft.com/office/drawing/2014/main" id="{F1D469EB-EC5C-0760-4D05-71C26F50513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4">
                  <a:extLst>
                    <a:ext uri="{FF2B5EF4-FFF2-40B4-BE49-F238E27FC236}">
                      <a16:creationId xmlns:a16="http://schemas.microsoft.com/office/drawing/2014/main" id="{D9075025-A1B9-DF92-588D-2F5BCA3868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5">
                  <a:extLst>
                    <a:ext uri="{FF2B5EF4-FFF2-40B4-BE49-F238E27FC236}">
                      <a16:creationId xmlns:a16="http://schemas.microsoft.com/office/drawing/2014/main" id="{F9E4E8EE-367E-40D3-1F2F-5DA7DF69F7D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6">
                  <a:extLst>
                    <a:ext uri="{FF2B5EF4-FFF2-40B4-BE49-F238E27FC236}">
                      <a16:creationId xmlns:a16="http://schemas.microsoft.com/office/drawing/2014/main" id="{656B9FBE-0DB5-6DD2-8279-C6F294842A1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7">
                  <a:extLst>
                    <a:ext uri="{FF2B5EF4-FFF2-40B4-BE49-F238E27FC236}">
                      <a16:creationId xmlns:a16="http://schemas.microsoft.com/office/drawing/2014/main" id="{019A6590-D4C5-2EE5-0F0F-CBC8DE86CD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8">
                  <a:extLst>
                    <a:ext uri="{FF2B5EF4-FFF2-40B4-BE49-F238E27FC236}">
                      <a16:creationId xmlns:a16="http://schemas.microsoft.com/office/drawing/2014/main" id="{688C85EE-9C60-3C0C-FA34-0E4F15FACA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9">
                  <a:extLst>
                    <a:ext uri="{FF2B5EF4-FFF2-40B4-BE49-F238E27FC236}">
                      <a16:creationId xmlns:a16="http://schemas.microsoft.com/office/drawing/2014/main" id="{7C786D8A-4E4C-EAD5-CE3C-77E32BA9053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70">
                  <a:extLst>
                    <a:ext uri="{FF2B5EF4-FFF2-40B4-BE49-F238E27FC236}">
                      <a16:creationId xmlns:a16="http://schemas.microsoft.com/office/drawing/2014/main" id="{634ABD3E-C868-2AE3-18B0-164F255860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71">
                  <a:extLst>
                    <a:ext uri="{FF2B5EF4-FFF2-40B4-BE49-F238E27FC236}">
                      <a16:creationId xmlns:a16="http://schemas.microsoft.com/office/drawing/2014/main" id="{D8F3A04A-74EB-4DBD-4B02-57206AE05E1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72">
                  <a:extLst>
                    <a:ext uri="{FF2B5EF4-FFF2-40B4-BE49-F238E27FC236}">
                      <a16:creationId xmlns:a16="http://schemas.microsoft.com/office/drawing/2014/main" id="{71CD0DBF-FCF0-8521-EF99-25BC81076BE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3">
                  <a:extLst>
                    <a:ext uri="{FF2B5EF4-FFF2-40B4-BE49-F238E27FC236}">
                      <a16:creationId xmlns:a16="http://schemas.microsoft.com/office/drawing/2014/main" id="{187783AC-4ACE-364C-FFFF-AB71990C3B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4">
                  <a:extLst>
                    <a:ext uri="{FF2B5EF4-FFF2-40B4-BE49-F238E27FC236}">
                      <a16:creationId xmlns:a16="http://schemas.microsoft.com/office/drawing/2014/main" id="{E61409D4-73F6-FE47-2904-566879774C5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5">
                  <a:extLst>
                    <a:ext uri="{FF2B5EF4-FFF2-40B4-BE49-F238E27FC236}">
                      <a16:creationId xmlns:a16="http://schemas.microsoft.com/office/drawing/2014/main" id="{63A18623-6566-6729-0123-785F63F109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6">
                  <a:extLst>
                    <a:ext uri="{FF2B5EF4-FFF2-40B4-BE49-F238E27FC236}">
                      <a16:creationId xmlns:a16="http://schemas.microsoft.com/office/drawing/2014/main" id="{EA07CF0A-A80D-25F7-D028-42275C5F4A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7">
                  <a:extLst>
                    <a:ext uri="{FF2B5EF4-FFF2-40B4-BE49-F238E27FC236}">
                      <a16:creationId xmlns:a16="http://schemas.microsoft.com/office/drawing/2014/main" id="{2E6212F6-C99D-E3A4-B025-CBC41BBAABF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8">
                  <a:extLst>
                    <a:ext uri="{FF2B5EF4-FFF2-40B4-BE49-F238E27FC236}">
                      <a16:creationId xmlns:a16="http://schemas.microsoft.com/office/drawing/2014/main" id="{CC761677-F914-E264-1BB4-F12D95DFCB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9">
                  <a:extLst>
                    <a:ext uri="{FF2B5EF4-FFF2-40B4-BE49-F238E27FC236}">
                      <a16:creationId xmlns:a16="http://schemas.microsoft.com/office/drawing/2014/main" id="{F363AE2E-CBAD-A8D4-EBC5-6A546B5C7AB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80">
                  <a:extLst>
                    <a:ext uri="{FF2B5EF4-FFF2-40B4-BE49-F238E27FC236}">
                      <a16:creationId xmlns:a16="http://schemas.microsoft.com/office/drawing/2014/main" id="{346B082D-BCE2-2082-A16D-EFF1374CCD1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81">
                  <a:extLst>
                    <a:ext uri="{FF2B5EF4-FFF2-40B4-BE49-F238E27FC236}">
                      <a16:creationId xmlns:a16="http://schemas.microsoft.com/office/drawing/2014/main" id="{B0FC0A5A-280C-48DA-78F0-8E8B48AE828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82">
                  <a:extLst>
                    <a:ext uri="{FF2B5EF4-FFF2-40B4-BE49-F238E27FC236}">
                      <a16:creationId xmlns:a16="http://schemas.microsoft.com/office/drawing/2014/main" id="{DF126A3F-CD95-8C53-46AA-A42DAEF768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3">
                  <a:extLst>
                    <a:ext uri="{FF2B5EF4-FFF2-40B4-BE49-F238E27FC236}">
                      <a16:creationId xmlns:a16="http://schemas.microsoft.com/office/drawing/2014/main" id="{BF274CAB-C4A8-ED5E-1764-BD0588C83CC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4">
                  <a:extLst>
                    <a:ext uri="{FF2B5EF4-FFF2-40B4-BE49-F238E27FC236}">
                      <a16:creationId xmlns:a16="http://schemas.microsoft.com/office/drawing/2014/main" id="{6D39BC36-F914-37DB-3117-FC1FBD33D2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5">
                  <a:extLst>
                    <a:ext uri="{FF2B5EF4-FFF2-40B4-BE49-F238E27FC236}">
                      <a16:creationId xmlns:a16="http://schemas.microsoft.com/office/drawing/2014/main" id="{7003E7C4-E7A5-9C57-4BD9-6D889339F36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6">
                  <a:extLst>
                    <a:ext uri="{FF2B5EF4-FFF2-40B4-BE49-F238E27FC236}">
                      <a16:creationId xmlns:a16="http://schemas.microsoft.com/office/drawing/2014/main" id="{23427A82-8544-991C-3859-BA773CD7C27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7">
                  <a:extLst>
                    <a:ext uri="{FF2B5EF4-FFF2-40B4-BE49-F238E27FC236}">
                      <a16:creationId xmlns:a16="http://schemas.microsoft.com/office/drawing/2014/main" id="{18451D62-4DB8-4903-0B10-B7F57F264A9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8">
                  <a:extLst>
                    <a:ext uri="{FF2B5EF4-FFF2-40B4-BE49-F238E27FC236}">
                      <a16:creationId xmlns:a16="http://schemas.microsoft.com/office/drawing/2014/main" id="{5D732164-591F-429F-AC10-0FBFB272CF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9">
                  <a:extLst>
                    <a:ext uri="{FF2B5EF4-FFF2-40B4-BE49-F238E27FC236}">
                      <a16:creationId xmlns:a16="http://schemas.microsoft.com/office/drawing/2014/main" id="{E1117738-9876-6956-6828-FFCD55531E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90">
                  <a:extLst>
                    <a:ext uri="{FF2B5EF4-FFF2-40B4-BE49-F238E27FC236}">
                      <a16:creationId xmlns:a16="http://schemas.microsoft.com/office/drawing/2014/main" id="{2D4C2844-592C-3686-BAC8-AC23B012EC0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91">
                  <a:extLst>
                    <a:ext uri="{FF2B5EF4-FFF2-40B4-BE49-F238E27FC236}">
                      <a16:creationId xmlns:a16="http://schemas.microsoft.com/office/drawing/2014/main" id="{57371A54-9708-881B-D8D5-70E3BBB3742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92">
                  <a:extLst>
                    <a:ext uri="{FF2B5EF4-FFF2-40B4-BE49-F238E27FC236}">
                      <a16:creationId xmlns:a16="http://schemas.microsoft.com/office/drawing/2014/main" id="{9FC7D396-B52B-6BD9-128F-7AE4A04731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3">
                  <a:extLst>
                    <a:ext uri="{FF2B5EF4-FFF2-40B4-BE49-F238E27FC236}">
                      <a16:creationId xmlns:a16="http://schemas.microsoft.com/office/drawing/2014/main" id="{F0E534E3-A9DD-A85F-2BFF-DBC93246DC8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4">
                  <a:extLst>
                    <a:ext uri="{FF2B5EF4-FFF2-40B4-BE49-F238E27FC236}">
                      <a16:creationId xmlns:a16="http://schemas.microsoft.com/office/drawing/2014/main" id="{255B7A8E-267A-0B76-6500-37B3611473E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5">
                  <a:extLst>
                    <a:ext uri="{FF2B5EF4-FFF2-40B4-BE49-F238E27FC236}">
                      <a16:creationId xmlns:a16="http://schemas.microsoft.com/office/drawing/2014/main" id="{A02B9638-76CD-FE31-8132-23DEFE1B40C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6">
                  <a:extLst>
                    <a:ext uri="{FF2B5EF4-FFF2-40B4-BE49-F238E27FC236}">
                      <a16:creationId xmlns:a16="http://schemas.microsoft.com/office/drawing/2014/main" id="{47F05974-B127-55DF-F59F-00564F9173E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7">
                  <a:extLst>
                    <a:ext uri="{FF2B5EF4-FFF2-40B4-BE49-F238E27FC236}">
                      <a16:creationId xmlns:a16="http://schemas.microsoft.com/office/drawing/2014/main" id="{F5F7B1E4-7D03-B607-7F98-DA019299E28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8">
                  <a:extLst>
                    <a:ext uri="{FF2B5EF4-FFF2-40B4-BE49-F238E27FC236}">
                      <a16:creationId xmlns:a16="http://schemas.microsoft.com/office/drawing/2014/main" id="{745E7FC4-2E89-50F3-191A-5A0C9EB681F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9">
                  <a:extLst>
                    <a:ext uri="{FF2B5EF4-FFF2-40B4-BE49-F238E27FC236}">
                      <a16:creationId xmlns:a16="http://schemas.microsoft.com/office/drawing/2014/main" id="{E3492C63-EAB9-1137-A39C-FB9631D6B7E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200">
                  <a:extLst>
                    <a:ext uri="{FF2B5EF4-FFF2-40B4-BE49-F238E27FC236}">
                      <a16:creationId xmlns:a16="http://schemas.microsoft.com/office/drawing/2014/main" id="{78FA8264-368B-ADE3-7C50-4986FFE57A4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201">
                  <a:extLst>
                    <a:ext uri="{FF2B5EF4-FFF2-40B4-BE49-F238E27FC236}">
                      <a16:creationId xmlns:a16="http://schemas.microsoft.com/office/drawing/2014/main" id="{5FB2E6C4-6C10-8931-EFB7-177D8F6E650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202">
                  <a:extLst>
                    <a:ext uri="{FF2B5EF4-FFF2-40B4-BE49-F238E27FC236}">
                      <a16:creationId xmlns:a16="http://schemas.microsoft.com/office/drawing/2014/main" id="{EA44D9C3-435C-A1C8-F232-EF43D80B48E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3">
                  <a:extLst>
                    <a:ext uri="{FF2B5EF4-FFF2-40B4-BE49-F238E27FC236}">
                      <a16:creationId xmlns:a16="http://schemas.microsoft.com/office/drawing/2014/main" id="{A20559A1-796C-2AEB-4897-17B514C8618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4">
                  <a:extLst>
                    <a:ext uri="{FF2B5EF4-FFF2-40B4-BE49-F238E27FC236}">
                      <a16:creationId xmlns:a16="http://schemas.microsoft.com/office/drawing/2014/main" id="{6241C06C-53CD-EE4B-81C1-74D4B64C6CF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5">
                  <a:extLst>
                    <a:ext uri="{FF2B5EF4-FFF2-40B4-BE49-F238E27FC236}">
                      <a16:creationId xmlns:a16="http://schemas.microsoft.com/office/drawing/2014/main" id="{A960842C-DBEC-58D7-D755-06A7C3BC1FA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6">
                  <a:extLst>
                    <a:ext uri="{FF2B5EF4-FFF2-40B4-BE49-F238E27FC236}">
                      <a16:creationId xmlns:a16="http://schemas.microsoft.com/office/drawing/2014/main" id="{27A106DA-CAE9-D473-DA01-68A35C3AEFC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7">
                  <a:extLst>
                    <a:ext uri="{FF2B5EF4-FFF2-40B4-BE49-F238E27FC236}">
                      <a16:creationId xmlns:a16="http://schemas.microsoft.com/office/drawing/2014/main" id="{35D9E251-AFB6-A3E7-9774-DB4C76F84C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8">
                  <a:extLst>
                    <a:ext uri="{FF2B5EF4-FFF2-40B4-BE49-F238E27FC236}">
                      <a16:creationId xmlns:a16="http://schemas.microsoft.com/office/drawing/2014/main" id="{D989A511-84AD-B273-755D-8513F467D87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9">
                  <a:extLst>
                    <a:ext uri="{FF2B5EF4-FFF2-40B4-BE49-F238E27FC236}">
                      <a16:creationId xmlns:a16="http://schemas.microsoft.com/office/drawing/2014/main" id="{256B9EC9-6D33-00A3-E787-CAF0461E221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10">
                  <a:extLst>
                    <a:ext uri="{FF2B5EF4-FFF2-40B4-BE49-F238E27FC236}">
                      <a16:creationId xmlns:a16="http://schemas.microsoft.com/office/drawing/2014/main" id="{E1F15F8C-C8F8-A1D1-72AE-A500F3DFE04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11">
                  <a:extLst>
                    <a:ext uri="{FF2B5EF4-FFF2-40B4-BE49-F238E27FC236}">
                      <a16:creationId xmlns:a16="http://schemas.microsoft.com/office/drawing/2014/main" id="{DF2E8074-1FE4-945E-E510-4E8CC7DAFC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12">
                  <a:extLst>
                    <a:ext uri="{FF2B5EF4-FFF2-40B4-BE49-F238E27FC236}">
                      <a16:creationId xmlns:a16="http://schemas.microsoft.com/office/drawing/2014/main" id="{E18DFFF3-AC24-3C60-87C5-4C531FED861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3">
                  <a:extLst>
                    <a:ext uri="{FF2B5EF4-FFF2-40B4-BE49-F238E27FC236}">
                      <a16:creationId xmlns:a16="http://schemas.microsoft.com/office/drawing/2014/main" id="{446566CE-3104-ADC2-A76E-9DED942C255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4">
                  <a:extLst>
                    <a:ext uri="{FF2B5EF4-FFF2-40B4-BE49-F238E27FC236}">
                      <a16:creationId xmlns:a16="http://schemas.microsoft.com/office/drawing/2014/main" id="{0E5188D2-A39D-F360-1E89-A8A15ACBE32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5">
                  <a:extLst>
                    <a:ext uri="{FF2B5EF4-FFF2-40B4-BE49-F238E27FC236}">
                      <a16:creationId xmlns:a16="http://schemas.microsoft.com/office/drawing/2014/main" id="{0748BD60-EF4F-8A77-4191-522B2E7CB11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6">
                  <a:extLst>
                    <a:ext uri="{FF2B5EF4-FFF2-40B4-BE49-F238E27FC236}">
                      <a16:creationId xmlns:a16="http://schemas.microsoft.com/office/drawing/2014/main" id="{A918DBFB-965D-8D30-0003-D564A39143A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7">
                  <a:extLst>
                    <a:ext uri="{FF2B5EF4-FFF2-40B4-BE49-F238E27FC236}">
                      <a16:creationId xmlns:a16="http://schemas.microsoft.com/office/drawing/2014/main" id="{3B8393BD-33E2-4E87-69E6-C9B32E3BC9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8">
                  <a:extLst>
                    <a:ext uri="{FF2B5EF4-FFF2-40B4-BE49-F238E27FC236}">
                      <a16:creationId xmlns:a16="http://schemas.microsoft.com/office/drawing/2014/main" id="{5F70D1FC-5065-2CF7-23CA-7E3F49F24B2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9">
                  <a:extLst>
                    <a:ext uri="{FF2B5EF4-FFF2-40B4-BE49-F238E27FC236}">
                      <a16:creationId xmlns:a16="http://schemas.microsoft.com/office/drawing/2014/main" id="{C4F41B90-6F90-0A26-BD1B-F1DB0BB1D05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20">
                  <a:extLst>
                    <a:ext uri="{FF2B5EF4-FFF2-40B4-BE49-F238E27FC236}">
                      <a16:creationId xmlns:a16="http://schemas.microsoft.com/office/drawing/2014/main" id="{BDEF7722-847C-3754-0967-2616D9421E2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21">
                  <a:extLst>
                    <a:ext uri="{FF2B5EF4-FFF2-40B4-BE49-F238E27FC236}">
                      <a16:creationId xmlns:a16="http://schemas.microsoft.com/office/drawing/2014/main" id="{62C2536E-7107-25E7-83D7-C3AF76A7CAC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22">
                  <a:extLst>
                    <a:ext uri="{FF2B5EF4-FFF2-40B4-BE49-F238E27FC236}">
                      <a16:creationId xmlns:a16="http://schemas.microsoft.com/office/drawing/2014/main" id="{8640E55D-24F2-35C5-DBF7-E5458E30E43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3">
                  <a:extLst>
                    <a:ext uri="{FF2B5EF4-FFF2-40B4-BE49-F238E27FC236}">
                      <a16:creationId xmlns:a16="http://schemas.microsoft.com/office/drawing/2014/main" id="{3B54D883-71B7-C4A8-5FE1-ED8F3BC0F47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4">
                  <a:extLst>
                    <a:ext uri="{FF2B5EF4-FFF2-40B4-BE49-F238E27FC236}">
                      <a16:creationId xmlns:a16="http://schemas.microsoft.com/office/drawing/2014/main" id="{4E6F5F5D-6326-AAB4-EDE4-1FB3AEEBEC1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5">
                  <a:extLst>
                    <a:ext uri="{FF2B5EF4-FFF2-40B4-BE49-F238E27FC236}">
                      <a16:creationId xmlns:a16="http://schemas.microsoft.com/office/drawing/2014/main" id="{8EFF4A9C-1E9F-934D-962E-FA74F57CF1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6">
                  <a:extLst>
                    <a:ext uri="{FF2B5EF4-FFF2-40B4-BE49-F238E27FC236}">
                      <a16:creationId xmlns:a16="http://schemas.microsoft.com/office/drawing/2014/main" id="{1AC9ED29-4222-05A6-11CE-16381190332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7">
                  <a:extLst>
                    <a:ext uri="{FF2B5EF4-FFF2-40B4-BE49-F238E27FC236}">
                      <a16:creationId xmlns:a16="http://schemas.microsoft.com/office/drawing/2014/main" id="{D009880C-3029-A6C0-69AE-F5F6705C6EC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8">
                  <a:extLst>
                    <a:ext uri="{FF2B5EF4-FFF2-40B4-BE49-F238E27FC236}">
                      <a16:creationId xmlns:a16="http://schemas.microsoft.com/office/drawing/2014/main" id="{8D6D3FDF-0DB5-4945-82E9-420E600FE86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A99CE40B-26B4-3D76-909C-7DE8C3EAC710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 7">
              <a:extLst>
                <a:ext uri="{FF2B5EF4-FFF2-40B4-BE49-F238E27FC236}">
                  <a16:creationId xmlns:a16="http://schemas.microsoft.com/office/drawing/2014/main" id="{D1807A19-66DE-C7A4-2E49-90012752A55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A1C2DFD-A7DE-CBC3-3818-4D5EC1E5550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6" name="矩形 7">
              <a:extLst>
                <a:ext uri="{FF2B5EF4-FFF2-40B4-BE49-F238E27FC236}">
                  <a16:creationId xmlns:a16="http://schemas.microsoft.com/office/drawing/2014/main" id="{9A3F594B-FAF8-D6A6-F5AA-2AB13375F88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6A7D0FB-8AF7-3117-7319-BB093FC1264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7F46B9D-B8A0-00D2-AC63-527BBBCF911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9" name="矩形 7">
              <a:extLst>
                <a:ext uri="{FF2B5EF4-FFF2-40B4-BE49-F238E27FC236}">
                  <a16:creationId xmlns:a16="http://schemas.microsoft.com/office/drawing/2014/main" id="{65B2A64D-FEF3-A97A-C8B6-B4486480DDA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id="{3B7DDC2D-6AD7-BDB9-92DD-59EEC6F239C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D22F4ACA-DE56-AD28-36EF-CD22D8B5BD3D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>
            <a:extLst>
              <a:ext uri="{FF2B5EF4-FFF2-40B4-BE49-F238E27FC236}">
                <a16:creationId xmlns:a16="http://schemas.microsoft.com/office/drawing/2014/main" id="{ED97E9BB-EFF2-41FC-EF93-B6DECC699111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郑卿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B5EB4A13-1123-8860-F0A3-16A09A58ED32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zhengqing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26701614-B69E-37BE-47B1-996F4759A3C7}"/>
              </a:ext>
            </a:extLst>
          </p:cNvPr>
          <p:cNvGrpSpPr/>
          <p:nvPr/>
        </p:nvGrpSpPr>
        <p:grpSpPr>
          <a:xfrm>
            <a:off x="5695413" y="1133880"/>
            <a:ext cx="2823928" cy="369332"/>
            <a:chOff x="5695413" y="1227011"/>
            <a:chExt cx="2823928" cy="369332"/>
          </a:xfrm>
        </p:grpSpPr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67B84282-FC41-894E-D011-26225C9750FC}"/>
                </a:ext>
              </a:extLst>
            </p:cNvPr>
            <p:cNvGrpSpPr/>
            <p:nvPr/>
          </p:nvGrpSpPr>
          <p:grpSpPr>
            <a:xfrm>
              <a:off x="5695413" y="1349003"/>
              <a:ext cx="138195" cy="138195"/>
              <a:chOff x="5695413" y="1320428"/>
              <a:chExt cx="138195" cy="138195"/>
            </a:xfrm>
          </p:grpSpPr>
          <p:sp>
            <p:nvSpPr>
              <p:cNvPr id="117" name="Teardrop 15">
                <a:extLst>
                  <a:ext uri="{FF2B5EF4-FFF2-40B4-BE49-F238E27FC236}">
                    <a16:creationId xmlns:a16="http://schemas.microsoft.com/office/drawing/2014/main" id="{24C453C0-9F14-773F-03EB-AB3D150454D5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18" name="Oval 16">
                <a:extLst>
                  <a:ext uri="{FF2B5EF4-FFF2-40B4-BE49-F238E27FC236}">
                    <a16:creationId xmlns:a16="http://schemas.microsoft.com/office/drawing/2014/main" id="{E8BB4A87-8350-B64B-6077-4067F751E38D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0EF8AA3D-105B-7D54-EBB0-59EB3D9508E4}"/>
                </a:ext>
              </a:extLst>
            </p:cNvPr>
            <p:cNvSpPr txBox="1"/>
            <p:nvPr/>
          </p:nvSpPr>
          <p:spPr>
            <a:xfrm>
              <a:off x="5918615" y="1227011"/>
              <a:ext cx="26007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达人</a:t>
              </a: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8D873D4E-1BEF-A8BF-8BD9-5BDC32769B71}"/>
              </a:ext>
            </a:extLst>
          </p:cNvPr>
          <p:cNvGrpSpPr/>
          <p:nvPr/>
        </p:nvGrpSpPr>
        <p:grpSpPr>
          <a:xfrm>
            <a:off x="5695413" y="1529310"/>
            <a:ext cx="2174651" cy="369332"/>
            <a:chOff x="5695413" y="1611031"/>
            <a:chExt cx="2174651" cy="369332"/>
          </a:xfrm>
        </p:grpSpPr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6777481C-5F2C-3521-2ACA-D93E5D8490B3}"/>
                </a:ext>
              </a:extLst>
            </p:cNvPr>
            <p:cNvGrpSpPr/>
            <p:nvPr/>
          </p:nvGrpSpPr>
          <p:grpSpPr>
            <a:xfrm>
              <a:off x="5695413" y="1736097"/>
              <a:ext cx="138195" cy="138195"/>
              <a:chOff x="5695413" y="1701172"/>
              <a:chExt cx="138195" cy="138195"/>
            </a:xfrm>
          </p:grpSpPr>
          <p:sp>
            <p:nvSpPr>
              <p:cNvPr id="120" name="Teardrop 15">
                <a:extLst>
                  <a:ext uri="{FF2B5EF4-FFF2-40B4-BE49-F238E27FC236}">
                    <a16:creationId xmlns:a16="http://schemas.microsoft.com/office/drawing/2014/main" id="{56215860-3872-B440-C21F-58F90AA88536}"/>
                  </a:ext>
                </a:extLst>
              </p:cNvPr>
              <p:cNvSpPr/>
              <p:nvPr/>
            </p:nvSpPr>
            <p:spPr>
              <a:xfrm rot="8100000" flipH="1">
                <a:off x="5695413" y="1701172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21" name="Oval 16">
                <a:extLst>
                  <a:ext uri="{FF2B5EF4-FFF2-40B4-BE49-F238E27FC236}">
                    <a16:creationId xmlns:a16="http://schemas.microsoft.com/office/drawing/2014/main" id="{4F244114-A2A2-1DB3-67C0-381AB5C1EF74}"/>
                  </a:ext>
                </a:extLst>
              </p:cNvPr>
              <p:cNvSpPr/>
              <p:nvPr/>
            </p:nvSpPr>
            <p:spPr>
              <a:xfrm rot="8100000" flipH="1">
                <a:off x="5735284" y="1741043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35BBC198-6729-3178-4B36-4BFF986FD94B}"/>
                </a:ext>
              </a:extLst>
            </p:cNvPr>
            <p:cNvSpPr txBox="1"/>
            <p:nvPr/>
          </p:nvSpPr>
          <p:spPr>
            <a:xfrm>
              <a:off x="5918615" y="1611031"/>
              <a:ext cx="19514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模板设计师</a:t>
              </a: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D433C8BA-67CE-8341-C4B4-0015ADCB1BB3}"/>
              </a:ext>
            </a:extLst>
          </p:cNvPr>
          <p:cNvGrpSpPr/>
          <p:nvPr/>
        </p:nvGrpSpPr>
        <p:grpSpPr>
          <a:xfrm>
            <a:off x="5695413" y="1924740"/>
            <a:ext cx="2959170" cy="369332"/>
            <a:chOff x="5695413" y="1995051"/>
            <a:chExt cx="2959170" cy="369332"/>
          </a:xfrm>
        </p:grpSpPr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DF8C453B-9E11-F823-799A-366B2F0C37A4}"/>
                </a:ext>
              </a:extLst>
            </p:cNvPr>
            <p:cNvGrpSpPr/>
            <p:nvPr/>
          </p:nvGrpSpPr>
          <p:grpSpPr>
            <a:xfrm>
              <a:off x="5695413" y="2123191"/>
              <a:ext cx="138195" cy="138195"/>
              <a:chOff x="5695413" y="2081916"/>
              <a:chExt cx="138195" cy="138195"/>
            </a:xfrm>
          </p:grpSpPr>
          <p:sp>
            <p:nvSpPr>
              <p:cNvPr id="123" name="Teardrop 15">
                <a:extLst>
                  <a:ext uri="{FF2B5EF4-FFF2-40B4-BE49-F238E27FC236}">
                    <a16:creationId xmlns:a16="http://schemas.microsoft.com/office/drawing/2014/main" id="{6E652063-90A8-5DC2-1D87-A78929BFE02B}"/>
                  </a:ext>
                </a:extLst>
              </p:cNvPr>
              <p:cNvSpPr/>
              <p:nvPr/>
            </p:nvSpPr>
            <p:spPr>
              <a:xfrm rot="8100000" flipH="1">
                <a:off x="5695413" y="2081916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24" name="Oval 16">
                <a:extLst>
                  <a:ext uri="{FF2B5EF4-FFF2-40B4-BE49-F238E27FC236}">
                    <a16:creationId xmlns:a16="http://schemas.microsoft.com/office/drawing/2014/main" id="{FE435C89-FCE8-3682-281C-F3480867CAA6}"/>
                  </a:ext>
                </a:extLst>
              </p:cNvPr>
              <p:cNvSpPr/>
              <p:nvPr/>
            </p:nvSpPr>
            <p:spPr>
              <a:xfrm rot="8100000" flipH="1">
                <a:off x="5735284" y="2121787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53CBE41B-C287-A1CB-A591-E0591D72DA04}"/>
                </a:ext>
              </a:extLst>
            </p:cNvPr>
            <p:cNvSpPr txBox="1"/>
            <p:nvPr/>
          </p:nvSpPr>
          <p:spPr>
            <a:xfrm>
              <a:off x="5918615" y="1995051"/>
              <a:ext cx="2735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定制设计师</a:t>
              </a:r>
            </a:p>
          </p:txBody>
        </p:sp>
      </p:grpSp>
      <p:sp>
        <p:nvSpPr>
          <p:cNvPr id="130" name="文本框 129">
            <a:extLst>
              <a:ext uri="{FF2B5EF4-FFF2-40B4-BE49-F238E27FC236}">
                <a16:creationId xmlns:a16="http://schemas.microsoft.com/office/drawing/2014/main" id="{37F0D10E-119A-3AAF-1485-2C620710AEBC}"/>
              </a:ext>
            </a:extLst>
          </p:cNvPr>
          <p:cNvSpPr txBox="1"/>
          <p:nvPr/>
        </p:nvSpPr>
        <p:spPr>
          <a:xfrm>
            <a:off x="2889159" y="2667938"/>
            <a:ext cx="2061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zhengqing700308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433C01A2-E5A5-C9A0-97F9-3F11C0212E5D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2DE6CE61-E96D-4866-695C-A1B2578C8D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2619728A-0E79-29B2-5B60-DC1C66D7D596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A77E44D9-4624-B71E-B8C9-A5EB458523D3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25B2C8CB-D3C9-1AA3-7CFD-6C42133CF3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6A5BBE22-1744-893C-F4F3-DFA45F517A6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799AB9F7-84DC-D843-35DB-D407598B3E2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5D0079FA-D08E-C919-6FD8-E227B1BB46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4BC24ECC-7EEC-35C3-172B-526D47E2136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6FCEB60E-D331-8E32-AE76-A917A22DB733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DEE23224-6330-398E-B292-EF26988213E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6F53A978-2E8A-4038-E89E-F7A8A5BEA96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43" name="图片 142">
            <a:extLst>
              <a:ext uri="{FF2B5EF4-FFF2-40B4-BE49-F238E27FC236}">
                <a16:creationId xmlns:a16="http://schemas.microsoft.com/office/drawing/2014/main" id="{EA6325F8-94CB-EA6C-1244-869CC2D16F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0360" y="704871"/>
            <a:ext cx="1819698" cy="1810908"/>
          </a:xfrm>
          <a:prstGeom prst="rect">
            <a:avLst/>
          </a:prstGeom>
          <a:ln w="28575">
            <a:solidFill>
              <a:srgbClr val="00FFFF"/>
            </a:solidFill>
          </a:ln>
        </p:spPr>
      </p:pic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CAAE388D-1D1D-B635-8E8C-A7666C4DC715}"/>
              </a:ext>
            </a:extLst>
          </p:cNvPr>
          <p:cNvGrpSpPr/>
          <p:nvPr/>
        </p:nvGrpSpPr>
        <p:grpSpPr>
          <a:xfrm>
            <a:off x="5691180" y="2320171"/>
            <a:ext cx="2426237" cy="369332"/>
            <a:chOff x="5695413" y="2365891"/>
            <a:chExt cx="2426237" cy="36933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213BF11C-03BB-0159-E304-51CDEBB1080B}"/>
                </a:ext>
              </a:extLst>
            </p:cNvPr>
            <p:cNvGrpSpPr/>
            <p:nvPr/>
          </p:nvGrpSpPr>
          <p:grpSpPr>
            <a:xfrm>
              <a:off x="5695413" y="2494031"/>
              <a:ext cx="138195" cy="138195"/>
              <a:chOff x="5695413" y="2081916"/>
              <a:chExt cx="138195" cy="138195"/>
            </a:xfrm>
          </p:grpSpPr>
          <p:sp>
            <p:nvSpPr>
              <p:cNvPr id="3" name="Teardrop 15">
                <a:extLst>
                  <a:ext uri="{FF2B5EF4-FFF2-40B4-BE49-F238E27FC236}">
                    <a16:creationId xmlns:a16="http://schemas.microsoft.com/office/drawing/2014/main" id="{5C91CC28-E6D8-E370-CD88-821FD45D809C}"/>
                  </a:ext>
                </a:extLst>
              </p:cNvPr>
              <p:cNvSpPr/>
              <p:nvPr/>
            </p:nvSpPr>
            <p:spPr>
              <a:xfrm rot="8100000" flipH="1">
                <a:off x="5695413" y="2081916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4" name="Oval 16">
                <a:extLst>
                  <a:ext uri="{FF2B5EF4-FFF2-40B4-BE49-F238E27FC236}">
                    <a16:creationId xmlns:a16="http://schemas.microsoft.com/office/drawing/2014/main" id="{106EA711-7211-7547-B145-9AFD8BC186C1}"/>
                  </a:ext>
                </a:extLst>
              </p:cNvPr>
              <p:cNvSpPr/>
              <p:nvPr/>
            </p:nvSpPr>
            <p:spPr>
              <a:xfrm rot="8100000" flipH="1">
                <a:off x="5735284" y="2121787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F01E660-2D92-016F-C45F-6072AE269885}"/>
                </a:ext>
              </a:extLst>
            </p:cNvPr>
            <p:cNvSpPr txBox="1"/>
            <p:nvPr/>
          </p:nvSpPr>
          <p:spPr>
            <a:xfrm>
              <a:off x="5918615" y="2365891"/>
              <a:ext cx="22030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艾迪鹅实战班学员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7401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B37C1D5-606C-F732-F9CD-8788716F08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578E2B-D1AF-EDAF-159E-BBEF2F4063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2B5964-2675-A064-506C-DBC63E3CFD0C}"/>
              </a:ext>
            </a:extLst>
          </p:cNvPr>
          <p:cNvSpPr txBox="1">
            <a:spLocks/>
          </p:cNvSpPr>
          <p:nvPr/>
        </p:nvSpPr>
        <p:spPr>
          <a:xfrm>
            <a:off x="1823177" y="2138874"/>
            <a:ext cx="1938992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12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sym typeface="OPPOSans M" panose="00020600040101010101" pitchFamily="18" charset="-122"/>
              </a:rPr>
              <a:t>主要工作事项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sym typeface="OPPOSans M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7ABD9F-D67A-89AD-5194-BD98AFC38C0D}"/>
              </a:ext>
            </a:extLst>
          </p:cNvPr>
          <p:cNvSpPr txBox="1">
            <a:spLocks/>
          </p:cNvSpPr>
          <p:nvPr/>
        </p:nvSpPr>
        <p:spPr>
          <a:xfrm>
            <a:off x="2237114" y="2562518"/>
            <a:ext cx="1519647" cy="33855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12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sym typeface="OPPOSans M" panose="00020600040101010101" pitchFamily="18" charset="-122"/>
              </a:rPr>
              <a:t>MAIN WORK ITEMS
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695F04-A976-A2DE-69E5-EEF852062FB1}"/>
              </a:ext>
            </a:extLst>
          </p:cNvPr>
          <p:cNvSpPr txBox="1">
            <a:spLocks/>
          </p:cNvSpPr>
          <p:nvPr/>
        </p:nvSpPr>
        <p:spPr>
          <a:xfrm>
            <a:off x="8504289" y="1787366"/>
            <a:ext cx="2069047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阿里巴巴普惠体 R" panose="00020600040101010101" pitchFamily="18" charset="-122"/>
                <a:sym typeface="OPPOSans M" panose="00020600040101010101" pitchFamily="18" charset="-122"/>
              </a:rPr>
              <a:t>对任职岗位的</a:t>
            </a:r>
            <a:endParaRPr lang="en-US" altLang="zh-CN" sz="2400" b="1" spc="12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阿里巴巴普惠体 R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spc="12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阿里巴巴普惠体 R" panose="00020600040101010101" pitchFamily="18" charset="-122"/>
                <a:sym typeface="OPPOSans M" panose="00020600040101010101" pitchFamily="18" charset="-122"/>
              </a:rPr>
              <a:t>认识和理解</a:t>
            </a:r>
            <a:endParaRPr kumimoji="0" lang="en-US" altLang="zh-CN" sz="2400" b="1" i="0" u="none" strike="noStrike" kern="1200" cap="none" spc="120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  <a:cs typeface="阿里巴巴普惠体 R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D5E745-AC03-4AC0-31FD-6868FE0C63CA}"/>
              </a:ext>
            </a:extLst>
          </p:cNvPr>
          <p:cNvSpPr txBox="1">
            <a:spLocks/>
          </p:cNvSpPr>
          <p:nvPr/>
        </p:nvSpPr>
        <p:spPr>
          <a:xfrm>
            <a:off x="8509001" y="2601005"/>
            <a:ext cx="206433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50" b="0" i="0" u="none" strike="noStrike" cap="none" spc="120" normalizeH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sz="1100" dirty="0">
                <a:latin typeface="+mn-lt"/>
                <a:sym typeface="OPPOSans M" panose="00020600040101010101" pitchFamily="18" charset="-122"/>
              </a:rPr>
              <a:t>FOR THE POSITIONKNOWLEDGE </a:t>
            </a:r>
          </a:p>
          <a:p>
            <a:r>
              <a:rPr lang="en-US" altLang="zh-CN" sz="1100" dirty="0">
                <a:latin typeface="+mn-lt"/>
                <a:sym typeface="OPPOSans M" panose="00020600040101010101" pitchFamily="18" charset="-122"/>
              </a:rPr>
              <a:t>AND UNDERSTANDING
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B2C8E61-FA6A-6560-BDAA-FE89672CC4D9}"/>
              </a:ext>
            </a:extLst>
          </p:cNvPr>
          <p:cNvSpPr txBox="1"/>
          <p:nvPr/>
        </p:nvSpPr>
        <p:spPr>
          <a:xfrm>
            <a:off x="2460924" y="4200349"/>
            <a:ext cx="1292662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12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sym typeface="OPPOSans M" panose="00020600040101010101" pitchFamily="18" charset="-122"/>
              </a:rPr>
              <a:t>工作体会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sym typeface="OPPOSans M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DD6DDC0-499E-7DAD-954E-A62D77885D9F}"/>
              </a:ext>
            </a:extLst>
          </p:cNvPr>
          <p:cNvSpPr txBox="1"/>
          <p:nvPr/>
        </p:nvSpPr>
        <p:spPr>
          <a:xfrm>
            <a:off x="2224321" y="4636838"/>
            <a:ext cx="1529265" cy="33855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50" b="0" i="0" u="none" strike="noStrike" cap="none" spc="120" normalizeH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sz="1100" dirty="0">
                <a:latin typeface="+mn-lt"/>
                <a:sym typeface="OPPOSans M" panose="00020600040101010101" pitchFamily="18" charset="-122"/>
              </a:rPr>
              <a:t>WORK EXPERIENCE
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09404D-4EFE-B5EE-23DB-D993BB6ABD2B}"/>
              </a:ext>
            </a:extLst>
          </p:cNvPr>
          <p:cNvSpPr txBox="1"/>
          <p:nvPr/>
        </p:nvSpPr>
        <p:spPr>
          <a:xfrm>
            <a:off x="8509000" y="4200348"/>
            <a:ext cx="1938992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120" normalizeH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sym typeface="OPPOSans M" panose="00020600040101010101" pitchFamily="18" charset="-122"/>
              </a:rPr>
              <a:t>转正后的计划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sym typeface="OPPOSans M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5F3FBA6-F9C9-459F-28C8-356A2978FF39}"/>
              </a:ext>
            </a:extLst>
          </p:cNvPr>
          <p:cNvSpPr txBox="1"/>
          <p:nvPr/>
        </p:nvSpPr>
        <p:spPr>
          <a:xfrm>
            <a:off x="8504289" y="4612782"/>
            <a:ext cx="1938992" cy="4847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50" b="0" i="0" u="none" strike="noStrike" cap="none" spc="120" normalizeH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dirty="0">
                <a:latin typeface="+mn-lt"/>
                <a:sym typeface="OPPOSans M" panose="00020600040101010101" pitchFamily="18" charset="-122"/>
              </a:rPr>
              <a:t>PLANS AFTER REGULARIZATION
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84B9E43-B346-E44B-0503-0B96C6FB5B63}"/>
              </a:ext>
            </a:extLst>
          </p:cNvPr>
          <p:cNvCxnSpPr>
            <a:cxnSpLocks/>
          </p:cNvCxnSpPr>
          <p:nvPr/>
        </p:nvCxnSpPr>
        <p:spPr>
          <a:xfrm>
            <a:off x="1823030" y="2526030"/>
            <a:ext cx="190124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E0167FB-D721-655F-1F05-A1EDBB44D7E5}"/>
              </a:ext>
            </a:extLst>
          </p:cNvPr>
          <p:cNvCxnSpPr>
            <a:cxnSpLocks/>
          </p:cNvCxnSpPr>
          <p:nvPr/>
        </p:nvCxnSpPr>
        <p:spPr>
          <a:xfrm>
            <a:off x="1819855" y="4569681"/>
            <a:ext cx="190124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061E3639-8351-F421-EF6D-E6DE25607301}"/>
              </a:ext>
            </a:extLst>
          </p:cNvPr>
          <p:cNvCxnSpPr>
            <a:cxnSpLocks/>
          </p:cNvCxnSpPr>
          <p:nvPr/>
        </p:nvCxnSpPr>
        <p:spPr>
          <a:xfrm>
            <a:off x="8504289" y="2526030"/>
            <a:ext cx="190124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0451848D-65DB-00CB-479A-3DBF33708EC8}"/>
              </a:ext>
            </a:extLst>
          </p:cNvPr>
          <p:cNvCxnSpPr>
            <a:cxnSpLocks/>
          </p:cNvCxnSpPr>
          <p:nvPr/>
        </p:nvCxnSpPr>
        <p:spPr>
          <a:xfrm>
            <a:off x="8509000" y="4569681"/>
            <a:ext cx="190124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id="{AEBDA88C-08E2-7FD7-7AED-006367547082}"/>
              </a:ext>
            </a:extLst>
          </p:cNvPr>
          <p:cNvSpPr/>
          <p:nvPr/>
        </p:nvSpPr>
        <p:spPr>
          <a:xfrm>
            <a:off x="11400984" y="6499679"/>
            <a:ext cx="308528" cy="30852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: Shape 25">
            <a:extLst>
              <a:ext uri="{FF2B5EF4-FFF2-40B4-BE49-F238E27FC236}">
                <a16:creationId xmlns:a16="http://schemas.microsoft.com/office/drawing/2014/main" id="{1978447A-0033-33CE-07FC-EE369B48C4A6}"/>
              </a:ext>
            </a:extLst>
          </p:cNvPr>
          <p:cNvSpPr/>
          <p:nvPr/>
        </p:nvSpPr>
        <p:spPr>
          <a:xfrm rot="5400000">
            <a:off x="11470467" y="6601770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B4728176-986C-548C-932B-44D284290236}"/>
              </a:ext>
            </a:extLst>
          </p:cNvPr>
          <p:cNvSpPr/>
          <p:nvPr/>
        </p:nvSpPr>
        <p:spPr>
          <a:xfrm>
            <a:off x="11766524" y="6499679"/>
            <a:ext cx="308528" cy="308528"/>
          </a:xfrm>
          <a:prstGeom prst="ellipse">
            <a:avLst/>
          </a:prstGeom>
          <a:noFill/>
          <a:ln w="6350">
            <a:solidFill>
              <a:schemeClr val="accent1"/>
            </a:solidFill>
          </a:ln>
          <a:effectLst>
            <a:outerShdw blurRad="228600" dist="114300" dir="5400000" algn="t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: Shape 25">
            <a:extLst>
              <a:ext uri="{FF2B5EF4-FFF2-40B4-BE49-F238E27FC236}">
                <a16:creationId xmlns:a16="http://schemas.microsoft.com/office/drawing/2014/main" id="{47AAF227-67E1-03D4-097C-4591DE5E2E92}"/>
              </a:ext>
            </a:extLst>
          </p:cNvPr>
          <p:cNvSpPr/>
          <p:nvPr/>
        </p:nvSpPr>
        <p:spPr>
          <a:xfrm rot="16200000" flipH="1">
            <a:off x="11836007" y="6601771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733277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郑卿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1C9B58F-24CA-FA09-8CDA-992618C56AD9}"/>
              </a:ext>
            </a:extLst>
          </p:cNvPr>
          <p:cNvCxnSpPr>
            <a:cxnSpLocks/>
          </p:cNvCxnSpPr>
          <p:nvPr/>
        </p:nvCxnSpPr>
        <p:spPr>
          <a:xfrm>
            <a:off x="6383716" y="2649210"/>
            <a:ext cx="3019364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79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45BDD4E5-FCAB-FCD8-86F5-F16F15F90A72}"/>
              </a:ext>
            </a:extLst>
          </p:cNvPr>
          <p:cNvSpPr txBox="1"/>
          <p:nvPr/>
        </p:nvSpPr>
        <p:spPr>
          <a:xfrm>
            <a:off x="11049000" y="1310382"/>
            <a:ext cx="519857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dirty="0">
                <a:solidFill>
                  <a:srgbClr val="FFFBEF">
                    <a:alpha val="85000"/>
                  </a:srgbClr>
                </a:solidFill>
                <a:ea typeface="+mj-ea"/>
              </a:rPr>
              <a:t>PART 01</a:t>
            </a:r>
            <a:endParaRPr lang="zh-CN" altLang="en-US" sz="2800" dirty="0">
              <a:solidFill>
                <a:srgbClr val="FFFBEF">
                  <a:alpha val="85000"/>
                </a:srgbClr>
              </a:solidFill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DE0C4EC-6748-8D49-C173-C3C28DFB5233}"/>
              </a:ext>
            </a:extLst>
          </p:cNvPr>
          <p:cNvSpPr txBox="1"/>
          <p:nvPr/>
        </p:nvSpPr>
        <p:spPr>
          <a:xfrm>
            <a:off x="5405922" y="1640508"/>
            <a:ext cx="10649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380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215900" dist="76200" dir="5400000" algn="t" rotWithShape="0">
                    <a:schemeClr val="accent3">
                      <a:lumMod val="40000"/>
                      <a:lumOff val="60000"/>
                      <a:alpha val="12000"/>
                    </a:schemeClr>
                  </a:outerShdw>
                </a:effectLst>
                <a:latin typeface="+mj-lt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5427B59-DE57-27BB-8792-F4D46C34AAE3}"/>
              </a:ext>
            </a:extLst>
          </p:cNvPr>
          <p:cNvSpPr txBox="1"/>
          <p:nvPr/>
        </p:nvSpPr>
        <p:spPr>
          <a:xfrm>
            <a:off x="6274680" y="1967449"/>
            <a:ext cx="3409950" cy="64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120" dirty="0">
                <a:solidFill>
                  <a:schemeClr val="bg1"/>
                </a:solidFill>
                <a:latin typeface="+mj-ea"/>
                <a:ea typeface="+mj-ea"/>
                <a:cs typeface="阿里巴巴普惠体 R" panose="00020600040101010101" pitchFamily="18" charset="-122"/>
                <a:sym typeface="OPPOSans M" panose="00020600040101010101" pitchFamily="18" charset="-122"/>
              </a:rPr>
              <a:t>主要工作事项</a:t>
            </a:r>
            <a:endParaRPr kumimoji="0" lang="en-US" altLang="zh-CN" sz="4000" b="1" i="0" u="none" strike="noStrike" kern="1200" cap="none" spc="12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阿里巴巴普惠体 R" panose="00020600040101010101" pitchFamily="18" charset="-122"/>
              <a:sym typeface="OPPOSans M" panose="00020600040101010101" pitchFamily="18" charset="-122"/>
            </a:endParaRPr>
          </a:p>
          <a:p>
            <a:endParaRPr lang="zh-CN" altLang="en-US" sz="40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326D219-EE7F-BCA3-7B16-A1212C277305}"/>
              </a:ext>
            </a:extLst>
          </p:cNvPr>
          <p:cNvSpPr txBox="1"/>
          <p:nvPr/>
        </p:nvSpPr>
        <p:spPr>
          <a:xfrm>
            <a:off x="6274680" y="2729093"/>
            <a:ext cx="28201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120" dirty="0">
                <a:solidFill>
                  <a:schemeClr val="bg1">
                    <a:alpha val="69000"/>
                  </a:schemeClr>
                </a:solidFill>
                <a:ea typeface="+mj-ea"/>
                <a:cs typeface="阿里巴巴普惠体 R" panose="00020600040101010101" pitchFamily="18" charset="-122"/>
                <a:sym typeface="OPPOSans M" panose="00020600040101010101" pitchFamily="18" charset="-122"/>
              </a:rPr>
              <a:t>MAIN WORK ITEMS</a:t>
            </a:r>
          </a:p>
          <a:p>
            <a:endParaRPr lang="zh-CN" altLang="en-US" sz="1100" dirty="0">
              <a:solidFill>
                <a:schemeClr val="tx1">
                  <a:alpha val="6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874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FCA34312-4529-502F-0F1B-A1C2FFD64572}"/>
              </a:ext>
            </a:extLst>
          </p:cNvPr>
          <p:cNvSpPr/>
          <p:nvPr/>
        </p:nvSpPr>
        <p:spPr>
          <a:xfrm>
            <a:off x="0" y="2396691"/>
            <a:ext cx="12192000" cy="259882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DFFDC23-9C60-E6B5-3DAD-D468FD6F30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主要工作事项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00213AC2-2D74-2B6E-F550-BF31DAF18A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374"/>
          <a:stretch/>
        </p:blipFill>
        <p:spPr>
          <a:xfrm>
            <a:off x="1359867" y="1579704"/>
            <a:ext cx="4036666" cy="4097043"/>
          </a:xfrm>
          <a:prstGeom prst="roundRect">
            <a:avLst>
              <a:gd name="adj" fmla="val 3723"/>
            </a:avLst>
          </a:prstGeom>
          <a:ln w="12700">
            <a:solidFill>
              <a:schemeClr val="accent1"/>
            </a:solidFill>
          </a:ln>
          <a:effectLst>
            <a:outerShdw blurRad="254000" dist="139700" dir="5400000" algn="t" rotWithShape="0">
              <a:schemeClr val="accent1">
                <a:alpha val="17000"/>
              </a:schemeClr>
            </a:outerShdw>
          </a:effectLst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CC72D7CB-DFC9-5827-88B0-7984E64B4BD4}"/>
              </a:ext>
            </a:extLst>
          </p:cNvPr>
          <p:cNvSpPr txBox="1"/>
          <p:nvPr/>
        </p:nvSpPr>
        <p:spPr>
          <a:xfrm>
            <a:off x="6522806" y="2045482"/>
            <a:ext cx="202366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423C841-B6A1-895F-5210-182921AA03B6}"/>
              </a:ext>
            </a:extLst>
          </p:cNvPr>
          <p:cNvSpPr/>
          <p:nvPr/>
        </p:nvSpPr>
        <p:spPr>
          <a:xfrm>
            <a:off x="6147804" y="2655195"/>
            <a:ext cx="297040" cy="297040"/>
          </a:xfrm>
          <a:prstGeom prst="ellipse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4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63500" dir="5400000" algn="t" rotWithShape="0">
              <a:schemeClr val="accent3">
                <a:lumMod val="20000"/>
                <a:lumOff val="8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3C5FA01-4B87-74A4-FAE0-0B5B05DBDDBF}"/>
              </a:ext>
            </a:extLst>
          </p:cNvPr>
          <p:cNvGrpSpPr/>
          <p:nvPr/>
        </p:nvGrpSpPr>
        <p:grpSpPr>
          <a:xfrm>
            <a:off x="6195607" y="2703861"/>
            <a:ext cx="199216" cy="174314"/>
            <a:chOff x="5676900" y="3490912"/>
            <a:chExt cx="380999" cy="333375"/>
          </a:xfrm>
          <a:solidFill>
            <a:srgbClr val="FFFBEF"/>
          </a:soli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0CE7B95-E2ED-9834-54B6-5A8B1134169D}"/>
                </a:ext>
              </a:extLst>
            </p:cNvPr>
            <p:cNvSpPr/>
            <p:nvPr/>
          </p:nvSpPr>
          <p:spPr>
            <a:xfrm>
              <a:off x="5795962" y="3490912"/>
              <a:ext cx="261937" cy="333375"/>
            </a:xfrm>
            <a:custGeom>
              <a:avLst/>
              <a:gdLst>
                <a:gd name="connsiteX0" fmla="*/ 261938 w 261937"/>
                <a:gd name="connsiteY0" fmla="*/ 161925 h 333375"/>
                <a:gd name="connsiteX1" fmla="*/ 233363 w 261937"/>
                <a:gd name="connsiteY1" fmla="*/ 133350 h 333375"/>
                <a:gd name="connsiteX2" fmla="*/ 142875 w 261937"/>
                <a:gd name="connsiteY2" fmla="*/ 133350 h 333375"/>
                <a:gd name="connsiteX3" fmla="*/ 128588 w 261937"/>
                <a:gd name="connsiteY3" fmla="*/ 119539 h 333375"/>
                <a:gd name="connsiteX4" fmla="*/ 142875 w 261937"/>
                <a:gd name="connsiteY4" fmla="*/ 28575 h 333375"/>
                <a:gd name="connsiteX5" fmla="*/ 114300 w 261937"/>
                <a:gd name="connsiteY5" fmla="*/ 0 h 333375"/>
                <a:gd name="connsiteX6" fmla="*/ 85725 w 261937"/>
                <a:gd name="connsiteY6" fmla="*/ 28575 h 333375"/>
                <a:gd name="connsiteX7" fmla="*/ 0 w 261937"/>
                <a:gd name="connsiteY7" fmla="*/ 142875 h 333375"/>
                <a:gd name="connsiteX8" fmla="*/ 0 w 261937"/>
                <a:gd name="connsiteY8" fmla="*/ 295275 h 333375"/>
                <a:gd name="connsiteX9" fmla="*/ 100013 w 261937"/>
                <a:gd name="connsiteY9" fmla="*/ 333375 h 333375"/>
                <a:gd name="connsiteX10" fmla="*/ 185738 w 261937"/>
                <a:gd name="connsiteY10" fmla="*/ 333375 h 333375"/>
                <a:gd name="connsiteX11" fmla="*/ 214313 w 261937"/>
                <a:gd name="connsiteY11" fmla="*/ 304800 h 333375"/>
                <a:gd name="connsiteX12" fmla="*/ 206693 w 261937"/>
                <a:gd name="connsiteY12" fmla="*/ 285750 h 333375"/>
                <a:gd name="connsiteX13" fmla="*/ 209550 w 261937"/>
                <a:gd name="connsiteY13" fmla="*/ 285750 h 333375"/>
                <a:gd name="connsiteX14" fmla="*/ 238125 w 261937"/>
                <a:gd name="connsiteY14" fmla="*/ 257175 h 333375"/>
                <a:gd name="connsiteX15" fmla="*/ 230029 w 261937"/>
                <a:gd name="connsiteY15" fmla="*/ 237173 h 333375"/>
                <a:gd name="connsiteX16" fmla="*/ 252413 w 261937"/>
                <a:gd name="connsiteY16" fmla="*/ 209550 h 333375"/>
                <a:gd name="connsiteX17" fmla="*/ 243364 w 261937"/>
                <a:gd name="connsiteY17" fmla="*/ 188595 h 333375"/>
                <a:gd name="connsiteX18" fmla="*/ 261938 w 261937"/>
                <a:gd name="connsiteY18" fmla="*/ 16192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1937" h="333375">
                  <a:moveTo>
                    <a:pt x="261938" y="161925"/>
                  </a:moveTo>
                  <a:cubicBezTo>
                    <a:pt x="261938" y="146209"/>
                    <a:pt x="249079" y="133350"/>
                    <a:pt x="233363" y="133350"/>
                  </a:cubicBezTo>
                  <a:lnTo>
                    <a:pt x="142875" y="133350"/>
                  </a:lnTo>
                  <a:cubicBezTo>
                    <a:pt x="135255" y="133350"/>
                    <a:pt x="129064" y="127159"/>
                    <a:pt x="128588" y="119539"/>
                  </a:cubicBezTo>
                  <a:cubicBezTo>
                    <a:pt x="129064" y="110966"/>
                    <a:pt x="142875" y="93821"/>
                    <a:pt x="142875" y="28575"/>
                  </a:cubicBezTo>
                  <a:cubicBezTo>
                    <a:pt x="142875" y="12859"/>
                    <a:pt x="130016" y="0"/>
                    <a:pt x="114300" y="0"/>
                  </a:cubicBezTo>
                  <a:cubicBezTo>
                    <a:pt x="98584" y="0"/>
                    <a:pt x="85725" y="12859"/>
                    <a:pt x="85725" y="28575"/>
                  </a:cubicBezTo>
                  <a:cubicBezTo>
                    <a:pt x="85725" y="100965"/>
                    <a:pt x="1429" y="141923"/>
                    <a:pt x="0" y="142875"/>
                  </a:cubicBezTo>
                  <a:lnTo>
                    <a:pt x="0" y="295275"/>
                  </a:lnTo>
                  <a:cubicBezTo>
                    <a:pt x="33814" y="295275"/>
                    <a:pt x="36195" y="333375"/>
                    <a:pt x="100013" y="333375"/>
                  </a:cubicBezTo>
                  <a:cubicBezTo>
                    <a:pt x="121444" y="333375"/>
                    <a:pt x="185738" y="333375"/>
                    <a:pt x="185738" y="333375"/>
                  </a:cubicBezTo>
                  <a:cubicBezTo>
                    <a:pt x="201454" y="333375"/>
                    <a:pt x="214313" y="320516"/>
                    <a:pt x="214313" y="304800"/>
                  </a:cubicBezTo>
                  <a:cubicBezTo>
                    <a:pt x="214313" y="297180"/>
                    <a:pt x="211455" y="290513"/>
                    <a:pt x="206693" y="285750"/>
                  </a:cubicBezTo>
                  <a:cubicBezTo>
                    <a:pt x="207645" y="285750"/>
                    <a:pt x="208598" y="285750"/>
                    <a:pt x="209550" y="285750"/>
                  </a:cubicBezTo>
                  <a:cubicBezTo>
                    <a:pt x="225266" y="285750"/>
                    <a:pt x="238125" y="272891"/>
                    <a:pt x="238125" y="257175"/>
                  </a:cubicBezTo>
                  <a:cubicBezTo>
                    <a:pt x="238125" y="249555"/>
                    <a:pt x="235268" y="242411"/>
                    <a:pt x="230029" y="237173"/>
                  </a:cubicBezTo>
                  <a:cubicBezTo>
                    <a:pt x="242888" y="234315"/>
                    <a:pt x="252413" y="222885"/>
                    <a:pt x="252413" y="209550"/>
                  </a:cubicBezTo>
                  <a:cubicBezTo>
                    <a:pt x="252413" y="201454"/>
                    <a:pt x="249079" y="193834"/>
                    <a:pt x="243364" y="188595"/>
                  </a:cubicBezTo>
                  <a:cubicBezTo>
                    <a:pt x="254318" y="184785"/>
                    <a:pt x="261938" y="174308"/>
                    <a:pt x="261938" y="161925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880CF89-AD0E-6A47-D843-1D1D2CC21689}"/>
                </a:ext>
              </a:extLst>
            </p:cNvPr>
            <p:cNvSpPr/>
            <p:nvPr/>
          </p:nvSpPr>
          <p:spPr>
            <a:xfrm>
              <a:off x="5676900" y="3609975"/>
              <a:ext cx="90487" cy="200025"/>
            </a:xfrm>
            <a:custGeom>
              <a:avLst/>
              <a:gdLst>
                <a:gd name="connsiteX0" fmla="*/ 71438 w 90487"/>
                <a:gd name="connsiteY0" fmla="*/ 0 h 200025"/>
                <a:gd name="connsiteX1" fmla="*/ 0 w 90487"/>
                <a:gd name="connsiteY1" fmla="*/ 0 h 200025"/>
                <a:gd name="connsiteX2" fmla="*/ 0 w 90487"/>
                <a:gd name="connsiteY2" fmla="*/ 200025 h 200025"/>
                <a:gd name="connsiteX3" fmla="*/ 71438 w 90487"/>
                <a:gd name="connsiteY3" fmla="*/ 200025 h 200025"/>
                <a:gd name="connsiteX4" fmla="*/ 90488 w 90487"/>
                <a:gd name="connsiteY4" fmla="*/ 180975 h 200025"/>
                <a:gd name="connsiteX5" fmla="*/ 90488 w 90487"/>
                <a:gd name="connsiteY5" fmla="*/ 19050 h 200025"/>
                <a:gd name="connsiteX6" fmla="*/ 71438 w 90487"/>
                <a:gd name="connsiteY6" fmla="*/ 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87" h="200025">
                  <a:moveTo>
                    <a:pt x="71438" y="0"/>
                  </a:moveTo>
                  <a:lnTo>
                    <a:pt x="0" y="0"/>
                  </a:lnTo>
                  <a:lnTo>
                    <a:pt x="0" y="200025"/>
                  </a:lnTo>
                  <a:lnTo>
                    <a:pt x="71438" y="200025"/>
                  </a:lnTo>
                  <a:cubicBezTo>
                    <a:pt x="81915" y="200025"/>
                    <a:pt x="90488" y="191452"/>
                    <a:pt x="90488" y="180975"/>
                  </a:cubicBezTo>
                  <a:lnTo>
                    <a:pt x="90488" y="19050"/>
                  </a:lnTo>
                  <a:cubicBezTo>
                    <a:pt x="90488" y="8572"/>
                    <a:pt x="81915" y="0"/>
                    <a:pt x="71438" y="0"/>
                  </a:cubicBezTo>
                  <a:close/>
                </a:path>
              </a:pathLst>
            </a:custGeom>
            <a:grpFill/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D4E390ED-4BB6-60A5-95E0-1AB87984F98E}"/>
              </a:ext>
            </a:extLst>
          </p:cNvPr>
          <p:cNvSpPr txBox="1"/>
          <p:nvPr/>
        </p:nvSpPr>
        <p:spPr>
          <a:xfrm>
            <a:off x="6409764" y="2635454"/>
            <a:ext cx="3813754" cy="337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rgbClr val="FFFFFF"/>
                </a:solidFill>
              </a:rPr>
              <a:t>请在此输入相关说明，以便观众更好理解。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3BB6DB3-CD93-BC2B-4214-08EE6AD9F768}"/>
              </a:ext>
            </a:extLst>
          </p:cNvPr>
          <p:cNvGrpSpPr/>
          <p:nvPr/>
        </p:nvGrpSpPr>
        <p:grpSpPr>
          <a:xfrm>
            <a:off x="6147804" y="3834149"/>
            <a:ext cx="297040" cy="297040"/>
            <a:chOff x="5347363" y="2806264"/>
            <a:chExt cx="297040" cy="297040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F757FD5D-DF1C-B9D9-2E87-C3034F080B9E}"/>
                </a:ext>
              </a:extLst>
            </p:cNvPr>
            <p:cNvSpPr/>
            <p:nvPr/>
          </p:nvSpPr>
          <p:spPr>
            <a:xfrm>
              <a:off x="5347363" y="2806264"/>
              <a:ext cx="297040" cy="297040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63500" dir="5400000" algn="t" rotWithShape="0">
                <a:schemeClr val="accent3">
                  <a:lumMod val="20000"/>
                  <a:lumOff val="8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6A3E2B18-9F4B-F216-2F7D-DB49FCDB273E}"/>
                </a:ext>
              </a:extLst>
            </p:cNvPr>
            <p:cNvGrpSpPr/>
            <p:nvPr/>
          </p:nvGrpSpPr>
          <p:grpSpPr>
            <a:xfrm>
              <a:off x="5395166" y="2854930"/>
              <a:ext cx="199216" cy="174314"/>
              <a:chOff x="5676900" y="3490912"/>
              <a:chExt cx="380999" cy="333375"/>
            </a:xfrm>
            <a:solidFill>
              <a:srgbClr val="FFFBEF"/>
            </a:solidFill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B59AA5B3-ADD4-0D75-91C9-1A5C3C5F039C}"/>
                  </a:ext>
                </a:extLst>
              </p:cNvPr>
              <p:cNvSpPr/>
              <p:nvPr/>
            </p:nvSpPr>
            <p:spPr>
              <a:xfrm>
                <a:off x="5795962" y="3490912"/>
                <a:ext cx="261937" cy="333375"/>
              </a:xfrm>
              <a:custGeom>
                <a:avLst/>
                <a:gdLst>
                  <a:gd name="connsiteX0" fmla="*/ 261938 w 261937"/>
                  <a:gd name="connsiteY0" fmla="*/ 161925 h 333375"/>
                  <a:gd name="connsiteX1" fmla="*/ 233363 w 261937"/>
                  <a:gd name="connsiteY1" fmla="*/ 133350 h 333375"/>
                  <a:gd name="connsiteX2" fmla="*/ 142875 w 261937"/>
                  <a:gd name="connsiteY2" fmla="*/ 133350 h 333375"/>
                  <a:gd name="connsiteX3" fmla="*/ 128588 w 261937"/>
                  <a:gd name="connsiteY3" fmla="*/ 119539 h 333375"/>
                  <a:gd name="connsiteX4" fmla="*/ 142875 w 261937"/>
                  <a:gd name="connsiteY4" fmla="*/ 28575 h 333375"/>
                  <a:gd name="connsiteX5" fmla="*/ 114300 w 261937"/>
                  <a:gd name="connsiteY5" fmla="*/ 0 h 333375"/>
                  <a:gd name="connsiteX6" fmla="*/ 85725 w 261937"/>
                  <a:gd name="connsiteY6" fmla="*/ 28575 h 333375"/>
                  <a:gd name="connsiteX7" fmla="*/ 0 w 261937"/>
                  <a:gd name="connsiteY7" fmla="*/ 142875 h 333375"/>
                  <a:gd name="connsiteX8" fmla="*/ 0 w 261937"/>
                  <a:gd name="connsiteY8" fmla="*/ 295275 h 333375"/>
                  <a:gd name="connsiteX9" fmla="*/ 100013 w 261937"/>
                  <a:gd name="connsiteY9" fmla="*/ 333375 h 333375"/>
                  <a:gd name="connsiteX10" fmla="*/ 185738 w 261937"/>
                  <a:gd name="connsiteY10" fmla="*/ 333375 h 333375"/>
                  <a:gd name="connsiteX11" fmla="*/ 214313 w 261937"/>
                  <a:gd name="connsiteY11" fmla="*/ 304800 h 333375"/>
                  <a:gd name="connsiteX12" fmla="*/ 206693 w 261937"/>
                  <a:gd name="connsiteY12" fmla="*/ 285750 h 333375"/>
                  <a:gd name="connsiteX13" fmla="*/ 209550 w 261937"/>
                  <a:gd name="connsiteY13" fmla="*/ 285750 h 333375"/>
                  <a:gd name="connsiteX14" fmla="*/ 238125 w 261937"/>
                  <a:gd name="connsiteY14" fmla="*/ 257175 h 333375"/>
                  <a:gd name="connsiteX15" fmla="*/ 230029 w 261937"/>
                  <a:gd name="connsiteY15" fmla="*/ 237173 h 333375"/>
                  <a:gd name="connsiteX16" fmla="*/ 252413 w 261937"/>
                  <a:gd name="connsiteY16" fmla="*/ 209550 h 333375"/>
                  <a:gd name="connsiteX17" fmla="*/ 243364 w 261937"/>
                  <a:gd name="connsiteY17" fmla="*/ 188595 h 333375"/>
                  <a:gd name="connsiteX18" fmla="*/ 261938 w 261937"/>
                  <a:gd name="connsiteY18" fmla="*/ 161925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1937" h="333375">
                    <a:moveTo>
                      <a:pt x="261938" y="161925"/>
                    </a:moveTo>
                    <a:cubicBezTo>
                      <a:pt x="261938" y="146209"/>
                      <a:pt x="249079" y="133350"/>
                      <a:pt x="233363" y="133350"/>
                    </a:cubicBezTo>
                    <a:lnTo>
                      <a:pt x="142875" y="133350"/>
                    </a:lnTo>
                    <a:cubicBezTo>
                      <a:pt x="135255" y="133350"/>
                      <a:pt x="129064" y="127159"/>
                      <a:pt x="128588" y="119539"/>
                    </a:cubicBezTo>
                    <a:cubicBezTo>
                      <a:pt x="129064" y="110966"/>
                      <a:pt x="142875" y="93821"/>
                      <a:pt x="142875" y="28575"/>
                    </a:cubicBezTo>
                    <a:cubicBezTo>
                      <a:pt x="142875" y="12859"/>
                      <a:pt x="130016" y="0"/>
                      <a:pt x="114300" y="0"/>
                    </a:cubicBezTo>
                    <a:cubicBezTo>
                      <a:pt x="98584" y="0"/>
                      <a:pt x="85725" y="12859"/>
                      <a:pt x="85725" y="28575"/>
                    </a:cubicBezTo>
                    <a:cubicBezTo>
                      <a:pt x="85725" y="100965"/>
                      <a:pt x="1429" y="141923"/>
                      <a:pt x="0" y="142875"/>
                    </a:cubicBezTo>
                    <a:lnTo>
                      <a:pt x="0" y="295275"/>
                    </a:lnTo>
                    <a:cubicBezTo>
                      <a:pt x="33814" y="295275"/>
                      <a:pt x="36195" y="333375"/>
                      <a:pt x="100013" y="333375"/>
                    </a:cubicBezTo>
                    <a:cubicBezTo>
                      <a:pt x="121444" y="333375"/>
                      <a:pt x="185738" y="333375"/>
                      <a:pt x="185738" y="333375"/>
                    </a:cubicBezTo>
                    <a:cubicBezTo>
                      <a:pt x="201454" y="333375"/>
                      <a:pt x="214313" y="320516"/>
                      <a:pt x="214313" y="304800"/>
                    </a:cubicBezTo>
                    <a:cubicBezTo>
                      <a:pt x="214313" y="297180"/>
                      <a:pt x="211455" y="290513"/>
                      <a:pt x="206693" y="285750"/>
                    </a:cubicBezTo>
                    <a:cubicBezTo>
                      <a:pt x="207645" y="285750"/>
                      <a:pt x="208598" y="285750"/>
                      <a:pt x="209550" y="285750"/>
                    </a:cubicBezTo>
                    <a:cubicBezTo>
                      <a:pt x="225266" y="285750"/>
                      <a:pt x="238125" y="272891"/>
                      <a:pt x="238125" y="257175"/>
                    </a:cubicBezTo>
                    <a:cubicBezTo>
                      <a:pt x="238125" y="249555"/>
                      <a:pt x="235268" y="242411"/>
                      <a:pt x="230029" y="237173"/>
                    </a:cubicBezTo>
                    <a:cubicBezTo>
                      <a:pt x="242888" y="234315"/>
                      <a:pt x="252413" y="222885"/>
                      <a:pt x="252413" y="209550"/>
                    </a:cubicBezTo>
                    <a:cubicBezTo>
                      <a:pt x="252413" y="201454"/>
                      <a:pt x="249079" y="193834"/>
                      <a:pt x="243364" y="188595"/>
                    </a:cubicBezTo>
                    <a:cubicBezTo>
                      <a:pt x="254318" y="184785"/>
                      <a:pt x="261938" y="174308"/>
                      <a:pt x="261938" y="161925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6E0FB48-5C3E-B265-02F2-9CBAC5EAC780}"/>
                  </a:ext>
                </a:extLst>
              </p:cNvPr>
              <p:cNvSpPr/>
              <p:nvPr/>
            </p:nvSpPr>
            <p:spPr>
              <a:xfrm>
                <a:off x="5676900" y="3609975"/>
                <a:ext cx="90487" cy="200025"/>
              </a:xfrm>
              <a:custGeom>
                <a:avLst/>
                <a:gdLst>
                  <a:gd name="connsiteX0" fmla="*/ 71438 w 90487"/>
                  <a:gd name="connsiteY0" fmla="*/ 0 h 200025"/>
                  <a:gd name="connsiteX1" fmla="*/ 0 w 90487"/>
                  <a:gd name="connsiteY1" fmla="*/ 0 h 200025"/>
                  <a:gd name="connsiteX2" fmla="*/ 0 w 90487"/>
                  <a:gd name="connsiteY2" fmla="*/ 200025 h 200025"/>
                  <a:gd name="connsiteX3" fmla="*/ 71438 w 90487"/>
                  <a:gd name="connsiteY3" fmla="*/ 200025 h 200025"/>
                  <a:gd name="connsiteX4" fmla="*/ 90488 w 90487"/>
                  <a:gd name="connsiteY4" fmla="*/ 180975 h 200025"/>
                  <a:gd name="connsiteX5" fmla="*/ 90488 w 90487"/>
                  <a:gd name="connsiteY5" fmla="*/ 19050 h 200025"/>
                  <a:gd name="connsiteX6" fmla="*/ 71438 w 90487"/>
                  <a:gd name="connsiteY6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487" h="200025">
                    <a:moveTo>
                      <a:pt x="71438" y="0"/>
                    </a:moveTo>
                    <a:lnTo>
                      <a:pt x="0" y="0"/>
                    </a:lnTo>
                    <a:lnTo>
                      <a:pt x="0" y="200025"/>
                    </a:lnTo>
                    <a:lnTo>
                      <a:pt x="71438" y="200025"/>
                    </a:lnTo>
                    <a:cubicBezTo>
                      <a:pt x="81915" y="200025"/>
                      <a:pt x="90488" y="191452"/>
                      <a:pt x="90488" y="180975"/>
                    </a:cubicBezTo>
                    <a:lnTo>
                      <a:pt x="90488" y="19050"/>
                    </a:lnTo>
                    <a:cubicBezTo>
                      <a:pt x="90488" y="8572"/>
                      <a:pt x="81915" y="0"/>
                      <a:pt x="71438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1458B24C-52B6-C303-295B-F28BF0CB75EA}"/>
              </a:ext>
            </a:extLst>
          </p:cNvPr>
          <p:cNvSpPr txBox="1"/>
          <p:nvPr/>
        </p:nvSpPr>
        <p:spPr>
          <a:xfrm>
            <a:off x="6409764" y="3824888"/>
            <a:ext cx="3813754" cy="337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rgbClr val="FFFFFF"/>
                </a:solidFill>
              </a:rPr>
              <a:t>请在此输入相关说明，以便观众更好理解。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4F086F6-5E20-BE5B-9A4A-81A114412726}"/>
              </a:ext>
            </a:extLst>
          </p:cNvPr>
          <p:cNvGrpSpPr/>
          <p:nvPr/>
        </p:nvGrpSpPr>
        <p:grpSpPr>
          <a:xfrm>
            <a:off x="6147804" y="4428866"/>
            <a:ext cx="297040" cy="297040"/>
            <a:chOff x="5347363" y="2806264"/>
            <a:chExt cx="297040" cy="297040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962AD6CB-C30A-5022-BADB-5CF012328C26}"/>
                </a:ext>
              </a:extLst>
            </p:cNvPr>
            <p:cNvSpPr/>
            <p:nvPr/>
          </p:nvSpPr>
          <p:spPr>
            <a:xfrm>
              <a:off x="5347363" y="2806264"/>
              <a:ext cx="297040" cy="297040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63500" dir="5400000" algn="t" rotWithShape="0">
                <a:schemeClr val="accent3">
                  <a:lumMod val="20000"/>
                  <a:lumOff val="8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28973FBE-F453-FA1B-0E5E-92EF92163AC8}"/>
                </a:ext>
              </a:extLst>
            </p:cNvPr>
            <p:cNvGrpSpPr/>
            <p:nvPr/>
          </p:nvGrpSpPr>
          <p:grpSpPr>
            <a:xfrm>
              <a:off x="5395166" y="2854930"/>
              <a:ext cx="199216" cy="174314"/>
              <a:chOff x="5676900" y="3490912"/>
              <a:chExt cx="380999" cy="333375"/>
            </a:xfrm>
            <a:solidFill>
              <a:srgbClr val="FFFBEF"/>
            </a:solidFill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4F504D2F-594B-9BAD-97E9-1991243A7B23}"/>
                  </a:ext>
                </a:extLst>
              </p:cNvPr>
              <p:cNvSpPr/>
              <p:nvPr/>
            </p:nvSpPr>
            <p:spPr>
              <a:xfrm>
                <a:off x="5795962" y="3490912"/>
                <a:ext cx="261937" cy="333375"/>
              </a:xfrm>
              <a:custGeom>
                <a:avLst/>
                <a:gdLst>
                  <a:gd name="connsiteX0" fmla="*/ 261938 w 261937"/>
                  <a:gd name="connsiteY0" fmla="*/ 161925 h 333375"/>
                  <a:gd name="connsiteX1" fmla="*/ 233363 w 261937"/>
                  <a:gd name="connsiteY1" fmla="*/ 133350 h 333375"/>
                  <a:gd name="connsiteX2" fmla="*/ 142875 w 261937"/>
                  <a:gd name="connsiteY2" fmla="*/ 133350 h 333375"/>
                  <a:gd name="connsiteX3" fmla="*/ 128588 w 261937"/>
                  <a:gd name="connsiteY3" fmla="*/ 119539 h 333375"/>
                  <a:gd name="connsiteX4" fmla="*/ 142875 w 261937"/>
                  <a:gd name="connsiteY4" fmla="*/ 28575 h 333375"/>
                  <a:gd name="connsiteX5" fmla="*/ 114300 w 261937"/>
                  <a:gd name="connsiteY5" fmla="*/ 0 h 333375"/>
                  <a:gd name="connsiteX6" fmla="*/ 85725 w 261937"/>
                  <a:gd name="connsiteY6" fmla="*/ 28575 h 333375"/>
                  <a:gd name="connsiteX7" fmla="*/ 0 w 261937"/>
                  <a:gd name="connsiteY7" fmla="*/ 142875 h 333375"/>
                  <a:gd name="connsiteX8" fmla="*/ 0 w 261937"/>
                  <a:gd name="connsiteY8" fmla="*/ 295275 h 333375"/>
                  <a:gd name="connsiteX9" fmla="*/ 100013 w 261937"/>
                  <a:gd name="connsiteY9" fmla="*/ 333375 h 333375"/>
                  <a:gd name="connsiteX10" fmla="*/ 185738 w 261937"/>
                  <a:gd name="connsiteY10" fmla="*/ 333375 h 333375"/>
                  <a:gd name="connsiteX11" fmla="*/ 214313 w 261937"/>
                  <a:gd name="connsiteY11" fmla="*/ 304800 h 333375"/>
                  <a:gd name="connsiteX12" fmla="*/ 206693 w 261937"/>
                  <a:gd name="connsiteY12" fmla="*/ 285750 h 333375"/>
                  <a:gd name="connsiteX13" fmla="*/ 209550 w 261937"/>
                  <a:gd name="connsiteY13" fmla="*/ 285750 h 333375"/>
                  <a:gd name="connsiteX14" fmla="*/ 238125 w 261937"/>
                  <a:gd name="connsiteY14" fmla="*/ 257175 h 333375"/>
                  <a:gd name="connsiteX15" fmla="*/ 230029 w 261937"/>
                  <a:gd name="connsiteY15" fmla="*/ 237173 h 333375"/>
                  <a:gd name="connsiteX16" fmla="*/ 252413 w 261937"/>
                  <a:gd name="connsiteY16" fmla="*/ 209550 h 333375"/>
                  <a:gd name="connsiteX17" fmla="*/ 243364 w 261937"/>
                  <a:gd name="connsiteY17" fmla="*/ 188595 h 333375"/>
                  <a:gd name="connsiteX18" fmla="*/ 261938 w 261937"/>
                  <a:gd name="connsiteY18" fmla="*/ 161925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1937" h="333375">
                    <a:moveTo>
                      <a:pt x="261938" y="161925"/>
                    </a:moveTo>
                    <a:cubicBezTo>
                      <a:pt x="261938" y="146209"/>
                      <a:pt x="249079" y="133350"/>
                      <a:pt x="233363" y="133350"/>
                    </a:cubicBezTo>
                    <a:lnTo>
                      <a:pt x="142875" y="133350"/>
                    </a:lnTo>
                    <a:cubicBezTo>
                      <a:pt x="135255" y="133350"/>
                      <a:pt x="129064" y="127159"/>
                      <a:pt x="128588" y="119539"/>
                    </a:cubicBezTo>
                    <a:cubicBezTo>
                      <a:pt x="129064" y="110966"/>
                      <a:pt x="142875" y="93821"/>
                      <a:pt x="142875" y="28575"/>
                    </a:cubicBezTo>
                    <a:cubicBezTo>
                      <a:pt x="142875" y="12859"/>
                      <a:pt x="130016" y="0"/>
                      <a:pt x="114300" y="0"/>
                    </a:cubicBezTo>
                    <a:cubicBezTo>
                      <a:pt x="98584" y="0"/>
                      <a:pt x="85725" y="12859"/>
                      <a:pt x="85725" y="28575"/>
                    </a:cubicBezTo>
                    <a:cubicBezTo>
                      <a:pt x="85725" y="100965"/>
                      <a:pt x="1429" y="141923"/>
                      <a:pt x="0" y="142875"/>
                    </a:cubicBezTo>
                    <a:lnTo>
                      <a:pt x="0" y="295275"/>
                    </a:lnTo>
                    <a:cubicBezTo>
                      <a:pt x="33814" y="295275"/>
                      <a:pt x="36195" y="333375"/>
                      <a:pt x="100013" y="333375"/>
                    </a:cubicBezTo>
                    <a:cubicBezTo>
                      <a:pt x="121444" y="333375"/>
                      <a:pt x="185738" y="333375"/>
                      <a:pt x="185738" y="333375"/>
                    </a:cubicBezTo>
                    <a:cubicBezTo>
                      <a:pt x="201454" y="333375"/>
                      <a:pt x="214313" y="320516"/>
                      <a:pt x="214313" y="304800"/>
                    </a:cubicBezTo>
                    <a:cubicBezTo>
                      <a:pt x="214313" y="297180"/>
                      <a:pt x="211455" y="290513"/>
                      <a:pt x="206693" y="285750"/>
                    </a:cubicBezTo>
                    <a:cubicBezTo>
                      <a:pt x="207645" y="285750"/>
                      <a:pt x="208598" y="285750"/>
                      <a:pt x="209550" y="285750"/>
                    </a:cubicBezTo>
                    <a:cubicBezTo>
                      <a:pt x="225266" y="285750"/>
                      <a:pt x="238125" y="272891"/>
                      <a:pt x="238125" y="257175"/>
                    </a:cubicBezTo>
                    <a:cubicBezTo>
                      <a:pt x="238125" y="249555"/>
                      <a:pt x="235268" y="242411"/>
                      <a:pt x="230029" y="237173"/>
                    </a:cubicBezTo>
                    <a:cubicBezTo>
                      <a:pt x="242888" y="234315"/>
                      <a:pt x="252413" y="222885"/>
                      <a:pt x="252413" y="209550"/>
                    </a:cubicBezTo>
                    <a:cubicBezTo>
                      <a:pt x="252413" y="201454"/>
                      <a:pt x="249079" y="193834"/>
                      <a:pt x="243364" y="188595"/>
                    </a:cubicBezTo>
                    <a:cubicBezTo>
                      <a:pt x="254318" y="184785"/>
                      <a:pt x="261938" y="174308"/>
                      <a:pt x="261938" y="161925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53A1F3F-9A58-1320-EFC4-4A06854FC925}"/>
                  </a:ext>
                </a:extLst>
              </p:cNvPr>
              <p:cNvSpPr/>
              <p:nvPr/>
            </p:nvSpPr>
            <p:spPr>
              <a:xfrm>
                <a:off x="5676900" y="3609975"/>
                <a:ext cx="90487" cy="200025"/>
              </a:xfrm>
              <a:custGeom>
                <a:avLst/>
                <a:gdLst>
                  <a:gd name="connsiteX0" fmla="*/ 71438 w 90487"/>
                  <a:gd name="connsiteY0" fmla="*/ 0 h 200025"/>
                  <a:gd name="connsiteX1" fmla="*/ 0 w 90487"/>
                  <a:gd name="connsiteY1" fmla="*/ 0 h 200025"/>
                  <a:gd name="connsiteX2" fmla="*/ 0 w 90487"/>
                  <a:gd name="connsiteY2" fmla="*/ 200025 h 200025"/>
                  <a:gd name="connsiteX3" fmla="*/ 71438 w 90487"/>
                  <a:gd name="connsiteY3" fmla="*/ 200025 h 200025"/>
                  <a:gd name="connsiteX4" fmla="*/ 90488 w 90487"/>
                  <a:gd name="connsiteY4" fmla="*/ 180975 h 200025"/>
                  <a:gd name="connsiteX5" fmla="*/ 90488 w 90487"/>
                  <a:gd name="connsiteY5" fmla="*/ 19050 h 200025"/>
                  <a:gd name="connsiteX6" fmla="*/ 71438 w 90487"/>
                  <a:gd name="connsiteY6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487" h="200025">
                    <a:moveTo>
                      <a:pt x="71438" y="0"/>
                    </a:moveTo>
                    <a:lnTo>
                      <a:pt x="0" y="0"/>
                    </a:lnTo>
                    <a:lnTo>
                      <a:pt x="0" y="200025"/>
                    </a:lnTo>
                    <a:lnTo>
                      <a:pt x="71438" y="200025"/>
                    </a:lnTo>
                    <a:cubicBezTo>
                      <a:pt x="81915" y="200025"/>
                      <a:pt x="90488" y="191452"/>
                      <a:pt x="90488" y="180975"/>
                    </a:cubicBezTo>
                    <a:lnTo>
                      <a:pt x="90488" y="19050"/>
                    </a:lnTo>
                    <a:cubicBezTo>
                      <a:pt x="90488" y="8572"/>
                      <a:pt x="81915" y="0"/>
                      <a:pt x="71438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3E074E6B-501E-B6F6-FFF5-6F93DBA5E926}"/>
              </a:ext>
            </a:extLst>
          </p:cNvPr>
          <p:cNvSpPr txBox="1"/>
          <p:nvPr/>
        </p:nvSpPr>
        <p:spPr>
          <a:xfrm>
            <a:off x="6409764" y="4419605"/>
            <a:ext cx="3813754" cy="337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rgbClr val="FFFFFF"/>
                </a:solidFill>
              </a:rPr>
              <a:t>请在此输入相关说明，以便观众更好理解。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FE1203D-C10B-4BB4-F114-8A7C8534B235}"/>
              </a:ext>
            </a:extLst>
          </p:cNvPr>
          <p:cNvGrpSpPr/>
          <p:nvPr/>
        </p:nvGrpSpPr>
        <p:grpSpPr>
          <a:xfrm>
            <a:off x="6147804" y="3249912"/>
            <a:ext cx="297040" cy="297040"/>
            <a:chOff x="5347363" y="2806264"/>
            <a:chExt cx="297040" cy="297040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575FC338-DF27-CC39-E8A6-AD78BE29B230}"/>
                </a:ext>
              </a:extLst>
            </p:cNvPr>
            <p:cNvSpPr/>
            <p:nvPr/>
          </p:nvSpPr>
          <p:spPr>
            <a:xfrm>
              <a:off x="5347363" y="2806264"/>
              <a:ext cx="297040" cy="297040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63500" dir="5400000" algn="t" rotWithShape="0">
                <a:schemeClr val="accent3">
                  <a:lumMod val="20000"/>
                  <a:lumOff val="8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85153228-9940-9155-C19D-85E31086A1BA}"/>
                </a:ext>
              </a:extLst>
            </p:cNvPr>
            <p:cNvGrpSpPr/>
            <p:nvPr/>
          </p:nvGrpSpPr>
          <p:grpSpPr>
            <a:xfrm>
              <a:off x="5395166" y="2854930"/>
              <a:ext cx="199216" cy="174314"/>
              <a:chOff x="5676900" y="3490912"/>
              <a:chExt cx="380999" cy="333375"/>
            </a:xfrm>
            <a:solidFill>
              <a:srgbClr val="FFFBEF"/>
            </a:solidFill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7A4DB17F-AD9F-8C0B-87CA-B39D86A57314}"/>
                  </a:ext>
                </a:extLst>
              </p:cNvPr>
              <p:cNvSpPr/>
              <p:nvPr/>
            </p:nvSpPr>
            <p:spPr>
              <a:xfrm>
                <a:off x="5795962" y="3490912"/>
                <a:ext cx="261937" cy="333375"/>
              </a:xfrm>
              <a:custGeom>
                <a:avLst/>
                <a:gdLst>
                  <a:gd name="connsiteX0" fmla="*/ 261938 w 261937"/>
                  <a:gd name="connsiteY0" fmla="*/ 161925 h 333375"/>
                  <a:gd name="connsiteX1" fmla="*/ 233363 w 261937"/>
                  <a:gd name="connsiteY1" fmla="*/ 133350 h 333375"/>
                  <a:gd name="connsiteX2" fmla="*/ 142875 w 261937"/>
                  <a:gd name="connsiteY2" fmla="*/ 133350 h 333375"/>
                  <a:gd name="connsiteX3" fmla="*/ 128588 w 261937"/>
                  <a:gd name="connsiteY3" fmla="*/ 119539 h 333375"/>
                  <a:gd name="connsiteX4" fmla="*/ 142875 w 261937"/>
                  <a:gd name="connsiteY4" fmla="*/ 28575 h 333375"/>
                  <a:gd name="connsiteX5" fmla="*/ 114300 w 261937"/>
                  <a:gd name="connsiteY5" fmla="*/ 0 h 333375"/>
                  <a:gd name="connsiteX6" fmla="*/ 85725 w 261937"/>
                  <a:gd name="connsiteY6" fmla="*/ 28575 h 333375"/>
                  <a:gd name="connsiteX7" fmla="*/ 0 w 261937"/>
                  <a:gd name="connsiteY7" fmla="*/ 142875 h 333375"/>
                  <a:gd name="connsiteX8" fmla="*/ 0 w 261937"/>
                  <a:gd name="connsiteY8" fmla="*/ 295275 h 333375"/>
                  <a:gd name="connsiteX9" fmla="*/ 100013 w 261937"/>
                  <a:gd name="connsiteY9" fmla="*/ 333375 h 333375"/>
                  <a:gd name="connsiteX10" fmla="*/ 185738 w 261937"/>
                  <a:gd name="connsiteY10" fmla="*/ 333375 h 333375"/>
                  <a:gd name="connsiteX11" fmla="*/ 214313 w 261937"/>
                  <a:gd name="connsiteY11" fmla="*/ 304800 h 333375"/>
                  <a:gd name="connsiteX12" fmla="*/ 206693 w 261937"/>
                  <a:gd name="connsiteY12" fmla="*/ 285750 h 333375"/>
                  <a:gd name="connsiteX13" fmla="*/ 209550 w 261937"/>
                  <a:gd name="connsiteY13" fmla="*/ 285750 h 333375"/>
                  <a:gd name="connsiteX14" fmla="*/ 238125 w 261937"/>
                  <a:gd name="connsiteY14" fmla="*/ 257175 h 333375"/>
                  <a:gd name="connsiteX15" fmla="*/ 230029 w 261937"/>
                  <a:gd name="connsiteY15" fmla="*/ 237173 h 333375"/>
                  <a:gd name="connsiteX16" fmla="*/ 252413 w 261937"/>
                  <a:gd name="connsiteY16" fmla="*/ 209550 h 333375"/>
                  <a:gd name="connsiteX17" fmla="*/ 243364 w 261937"/>
                  <a:gd name="connsiteY17" fmla="*/ 188595 h 333375"/>
                  <a:gd name="connsiteX18" fmla="*/ 261938 w 261937"/>
                  <a:gd name="connsiteY18" fmla="*/ 161925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1937" h="333375">
                    <a:moveTo>
                      <a:pt x="261938" y="161925"/>
                    </a:moveTo>
                    <a:cubicBezTo>
                      <a:pt x="261938" y="146209"/>
                      <a:pt x="249079" y="133350"/>
                      <a:pt x="233363" y="133350"/>
                    </a:cubicBezTo>
                    <a:lnTo>
                      <a:pt x="142875" y="133350"/>
                    </a:lnTo>
                    <a:cubicBezTo>
                      <a:pt x="135255" y="133350"/>
                      <a:pt x="129064" y="127159"/>
                      <a:pt x="128588" y="119539"/>
                    </a:cubicBezTo>
                    <a:cubicBezTo>
                      <a:pt x="129064" y="110966"/>
                      <a:pt x="142875" y="93821"/>
                      <a:pt x="142875" y="28575"/>
                    </a:cubicBezTo>
                    <a:cubicBezTo>
                      <a:pt x="142875" y="12859"/>
                      <a:pt x="130016" y="0"/>
                      <a:pt x="114300" y="0"/>
                    </a:cubicBezTo>
                    <a:cubicBezTo>
                      <a:pt x="98584" y="0"/>
                      <a:pt x="85725" y="12859"/>
                      <a:pt x="85725" y="28575"/>
                    </a:cubicBezTo>
                    <a:cubicBezTo>
                      <a:pt x="85725" y="100965"/>
                      <a:pt x="1429" y="141923"/>
                      <a:pt x="0" y="142875"/>
                    </a:cubicBezTo>
                    <a:lnTo>
                      <a:pt x="0" y="295275"/>
                    </a:lnTo>
                    <a:cubicBezTo>
                      <a:pt x="33814" y="295275"/>
                      <a:pt x="36195" y="333375"/>
                      <a:pt x="100013" y="333375"/>
                    </a:cubicBezTo>
                    <a:cubicBezTo>
                      <a:pt x="121444" y="333375"/>
                      <a:pt x="185738" y="333375"/>
                      <a:pt x="185738" y="333375"/>
                    </a:cubicBezTo>
                    <a:cubicBezTo>
                      <a:pt x="201454" y="333375"/>
                      <a:pt x="214313" y="320516"/>
                      <a:pt x="214313" y="304800"/>
                    </a:cubicBezTo>
                    <a:cubicBezTo>
                      <a:pt x="214313" y="297180"/>
                      <a:pt x="211455" y="290513"/>
                      <a:pt x="206693" y="285750"/>
                    </a:cubicBezTo>
                    <a:cubicBezTo>
                      <a:pt x="207645" y="285750"/>
                      <a:pt x="208598" y="285750"/>
                      <a:pt x="209550" y="285750"/>
                    </a:cubicBezTo>
                    <a:cubicBezTo>
                      <a:pt x="225266" y="285750"/>
                      <a:pt x="238125" y="272891"/>
                      <a:pt x="238125" y="257175"/>
                    </a:cubicBezTo>
                    <a:cubicBezTo>
                      <a:pt x="238125" y="249555"/>
                      <a:pt x="235268" y="242411"/>
                      <a:pt x="230029" y="237173"/>
                    </a:cubicBezTo>
                    <a:cubicBezTo>
                      <a:pt x="242888" y="234315"/>
                      <a:pt x="252413" y="222885"/>
                      <a:pt x="252413" y="209550"/>
                    </a:cubicBezTo>
                    <a:cubicBezTo>
                      <a:pt x="252413" y="201454"/>
                      <a:pt x="249079" y="193834"/>
                      <a:pt x="243364" y="188595"/>
                    </a:cubicBezTo>
                    <a:cubicBezTo>
                      <a:pt x="254318" y="184785"/>
                      <a:pt x="261938" y="174308"/>
                      <a:pt x="261938" y="161925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251EC632-746D-5D00-B6E9-8B93DD0D1D1F}"/>
                  </a:ext>
                </a:extLst>
              </p:cNvPr>
              <p:cNvSpPr/>
              <p:nvPr/>
            </p:nvSpPr>
            <p:spPr>
              <a:xfrm>
                <a:off x="5676900" y="3609975"/>
                <a:ext cx="90487" cy="200025"/>
              </a:xfrm>
              <a:custGeom>
                <a:avLst/>
                <a:gdLst>
                  <a:gd name="connsiteX0" fmla="*/ 71438 w 90487"/>
                  <a:gd name="connsiteY0" fmla="*/ 0 h 200025"/>
                  <a:gd name="connsiteX1" fmla="*/ 0 w 90487"/>
                  <a:gd name="connsiteY1" fmla="*/ 0 h 200025"/>
                  <a:gd name="connsiteX2" fmla="*/ 0 w 90487"/>
                  <a:gd name="connsiteY2" fmla="*/ 200025 h 200025"/>
                  <a:gd name="connsiteX3" fmla="*/ 71438 w 90487"/>
                  <a:gd name="connsiteY3" fmla="*/ 200025 h 200025"/>
                  <a:gd name="connsiteX4" fmla="*/ 90488 w 90487"/>
                  <a:gd name="connsiteY4" fmla="*/ 180975 h 200025"/>
                  <a:gd name="connsiteX5" fmla="*/ 90488 w 90487"/>
                  <a:gd name="connsiteY5" fmla="*/ 19050 h 200025"/>
                  <a:gd name="connsiteX6" fmla="*/ 71438 w 90487"/>
                  <a:gd name="connsiteY6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487" h="200025">
                    <a:moveTo>
                      <a:pt x="71438" y="0"/>
                    </a:moveTo>
                    <a:lnTo>
                      <a:pt x="0" y="0"/>
                    </a:lnTo>
                    <a:lnTo>
                      <a:pt x="0" y="200025"/>
                    </a:lnTo>
                    <a:lnTo>
                      <a:pt x="71438" y="200025"/>
                    </a:lnTo>
                    <a:cubicBezTo>
                      <a:pt x="81915" y="200025"/>
                      <a:pt x="90488" y="191452"/>
                      <a:pt x="90488" y="180975"/>
                    </a:cubicBezTo>
                    <a:lnTo>
                      <a:pt x="90488" y="19050"/>
                    </a:lnTo>
                    <a:cubicBezTo>
                      <a:pt x="90488" y="8572"/>
                      <a:pt x="81915" y="0"/>
                      <a:pt x="71438" y="0"/>
                    </a:cubicBezTo>
                    <a:close/>
                  </a:path>
                </a:pathLst>
              </a:custGeom>
              <a:grpFill/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8B4392EB-A0DE-B0F6-C138-17C63BFC1DF5}"/>
              </a:ext>
            </a:extLst>
          </p:cNvPr>
          <p:cNvSpPr txBox="1"/>
          <p:nvPr/>
        </p:nvSpPr>
        <p:spPr>
          <a:xfrm>
            <a:off x="6409764" y="3230171"/>
            <a:ext cx="3813754" cy="337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rgbClr val="FFFFFF"/>
                </a:solidFill>
              </a:rPr>
              <a:t>请在此输入相关说明，以便观众更好理解。</a:t>
            </a:r>
          </a:p>
        </p:txBody>
      </p:sp>
      <p:sp>
        <p:nvSpPr>
          <p:cNvPr id="66" name="文本占位符 4">
            <a:extLst>
              <a:ext uri="{FF2B5EF4-FFF2-40B4-BE49-F238E27FC236}">
                <a16:creationId xmlns:a16="http://schemas.microsoft.com/office/drawing/2014/main" id="{532CC0F1-DA78-625B-DA99-E78F68B45B99}"/>
              </a:ext>
            </a:extLst>
          </p:cNvPr>
          <p:cNvSpPr txBox="1">
            <a:spLocks/>
          </p:cNvSpPr>
          <p:nvPr/>
        </p:nvSpPr>
        <p:spPr>
          <a:xfrm>
            <a:off x="526991" y="2778783"/>
            <a:ext cx="2260600" cy="18915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000" kern="1200" spc="120" baseline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400" dirty="0">
                <a:ln>
                  <a:solidFill>
                    <a:schemeClr val="accent3">
                      <a:lumMod val="50000"/>
                      <a:alpha val="23000"/>
                    </a:schemeClr>
                  </a:solidFill>
                </a:ln>
                <a:noFill/>
                <a:latin typeface="+mj-lt"/>
              </a:rPr>
              <a:t>MAIN WORK ITEMS</a:t>
            </a:r>
            <a:endParaRPr lang="zh-CN" altLang="en-US" sz="4400" dirty="0">
              <a:ln>
                <a:solidFill>
                  <a:schemeClr val="accent3">
                    <a:lumMod val="50000"/>
                    <a:alpha val="23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5F242D36-FD66-F3FF-5DB6-D0577CD07FF5}"/>
              </a:ext>
            </a:extLst>
          </p:cNvPr>
          <p:cNvSpPr/>
          <p:nvPr/>
        </p:nvSpPr>
        <p:spPr>
          <a:xfrm>
            <a:off x="11400984" y="6542617"/>
            <a:ext cx="265590" cy="26559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: Shape 25">
            <a:extLst>
              <a:ext uri="{FF2B5EF4-FFF2-40B4-BE49-F238E27FC236}">
                <a16:creationId xmlns:a16="http://schemas.microsoft.com/office/drawing/2014/main" id="{FC35C751-4AB6-55EE-85F3-9B94973743A8}"/>
              </a:ext>
            </a:extLst>
          </p:cNvPr>
          <p:cNvSpPr/>
          <p:nvPr/>
        </p:nvSpPr>
        <p:spPr>
          <a:xfrm rot="5400000">
            <a:off x="11448999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" name="矩形: 单圆角 6">
            <a:extLst>
              <a:ext uri="{FF2B5EF4-FFF2-40B4-BE49-F238E27FC236}">
                <a16:creationId xmlns:a16="http://schemas.microsoft.com/office/drawing/2014/main" id="{EB756A7E-EA34-E01C-55F0-C17C0752BE2C}"/>
              </a:ext>
            </a:extLst>
          </p:cNvPr>
          <p:cNvSpPr/>
          <p:nvPr/>
        </p:nvSpPr>
        <p:spPr>
          <a:xfrm>
            <a:off x="0" y="6569162"/>
            <a:ext cx="11189708" cy="299848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DA5039A-EAE1-D9AA-1D4C-A6AB0D98796B}"/>
              </a:ext>
            </a:extLst>
          </p:cNvPr>
          <p:cNvSpPr/>
          <p:nvPr/>
        </p:nvSpPr>
        <p:spPr>
          <a:xfrm>
            <a:off x="11765050" y="6542617"/>
            <a:ext cx="265590" cy="26559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: Shape 25">
            <a:extLst>
              <a:ext uri="{FF2B5EF4-FFF2-40B4-BE49-F238E27FC236}">
                <a16:creationId xmlns:a16="http://schemas.microsoft.com/office/drawing/2014/main" id="{75821245-DAF2-4CAF-AE4A-2D1C786FD328}"/>
              </a:ext>
            </a:extLst>
          </p:cNvPr>
          <p:cNvSpPr/>
          <p:nvPr/>
        </p:nvSpPr>
        <p:spPr>
          <a:xfrm rot="16200000" flipH="1">
            <a:off x="11813065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2407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6A23558-0514-9E26-79F3-B69A2B28AA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7118" y="3141544"/>
            <a:ext cx="2485084" cy="3749325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F8374AF4-C2CC-CD80-4571-C7E46167849F}"/>
              </a:ext>
            </a:extLst>
          </p:cNvPr>
          <p:cNvSpPr/>
          <p:nvPr/>
        </p:nvSpPr>
        <p:spPr>
          <a:xfrm>
            <a:off x="7048765" y="6558152"/>
            <a:ext cx="5143235" cy="2998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E4C3E20-5E28-CAF8-8550-502C1A2A61D7}"/>
              </a:ext>
            </a:extLst>
          </p:cNvPr>
          <p:cNvSpPr/>
          <p:nvPr/>
        </p:nvSpPr>
        <p:spPr>
          <a:xfrm>
            <a:off x="-16178" y="6558152"/>
            <a:ext cx="4962473" cy="2998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30493820-814C-DEBF-7CB3-BA9E87875414}"/>
              </a:ext>
            </a:extLst>
          </p:cNvPr>
          <p:cNvSpPr/>
          <p:nvPr/>
        </p:nvSpPr>
        <p:spPr>
          <a:xfrm>
            <a:off x="4283741" y="3850871"/>
            <a:ext cx="3654772" cy="3007129"/>
          </a:xfrm>
          <a:custGeom>
            <a:avLst/>
            <a:gdLst>
              <a:gd name="connsiteX0" fmla="*/ 1827386 w 3654772"/>
              <a:gd name="connsiteY0" fmla="*/ 0 h 3007129"/>
              <a:gd name="connsiteX1" fmla="*/ 3654772 w 3654772"/>
              <a:gd name="connsiteY1" fmla="*/ 1827386 h 3007129"/>
              <a:gd name="connsiteX2" fmla="*/ 3237486 w 3654772"/>
              <a:gd name="connsiteY2" fmla="*/ 2989773 h 3007129"/>
              <a:gd name="connsiteX3" fmla="*/ 3221712 w 3654772"/>
              <a:gd name="connsiteY3" fmla="*/ 3007129 h 3007129"/>
              <a:gd name="connsiteX4" fmla="*/ 2354233 w 3654772"/>
              <a:gd name="connsiteY4" fmla="*/ 3007129 h 3007129"/>
              <a:gd name="connsiteX5" fmla="*/ 2443577 w 3654772"/>
              <a:gd name="connsiteY5" fmla="*/ 2964090 h 3007129"/>
              <a:gd name="connsiteX6" fmla="*/ 3120114 w 3654772"/>
              <a:gd name="connsiteY6" fmla="*/ 1827386 h 3007129"/>
              <a:gd name="connsiteX7" fmla="*/ 1827385 w 3654772"/>
              <a:gd name="connsiteY7" fmla="*/ 534657 h 3007129"/>
              <a:gd name="connsiteX8" fmla="*/ 534656 w 3654772"/>
              <a:gd name="connsiteY8" fmla="*/ 1827386 h 3007129"/>
              <a:gd name="connsiteX9" fmla="*/ 1211194 w 3654772"/>
              <a:gd name="connsiteY9" fmla="*/ 2964090 h 3007129"/>
              <a:gd name="connsiteX10" fmla="*/ 1300538 w 3654772"/>
              <a:gd name="connsiteY10" fmla="*/ 3007129 h 3007129"/>
              <a:gd name="connsiteX11" fmla="*/ 433061 w 3654772"/>
              <a:gd name="connsiteY11" fmla="*/ 3007129 h 3007129"/>
              <a:gd name="connsiteX12" fmla="*/ 417287 w 3654772"/>
              <a:gd name="connsiteY12" fmla="*/ 2989773 h 3007129"/>
              <a:gd name="connsiteX13" fmla="*/ 0 w 3654772"/>
              <a:gd name="connsiteY13" fmla="*/ 1827386 h 3007129"/>
              <a:gd name="connsiteX14" fmla="*/ 1827386 w 3654772"/>
              <a:gd name="connsiteY14" fmla="*/ 0 h 3007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54772" h="3007129">
                <a:moveTo>
                  <a:pt x="1827386" y="0"/>
                </a:moveTo>
                <a:cubicBezTo>
                  <a:pt x="2836623" y="0"/>
                  <a:pt x="3654772" y="818149"/>
                  <a:pt x="3654772" y="1827386"/>
                </a:cubicBezTo>
                <a:cubicBezTo>
                  <a:pt x="3654772" y="2268927"/>
                  <a:pt x="3498173" y="2673893"/>
                  <a:pt x="3237486" y="2989773"/>
                </a:cubicBezTo>
                <a:lnTo>
                  <a:pt x="3221712" y="3007129"/>
                </a:lnTo>
                <a:lnTo>
                  <a:pt x="2354233" y="3007129"/>
                </a:lnTo>
                <a:lnTo>
                  <a:pt x="2443577" y="2964090"/>
                </a:lnTo>
                <a:cubicBezTo>
                  <a:pt x="2846553" y="2745180"/>
                  <a:pt x="3120114" y="2318230"/>
                  <a:pt x="3120114" y="1827386"/>
                </a:cubicBezTo>
                <a:cubicBezTo>
                  <a:pt x="3120114" y="1113431"/>
                  <a:pt x="2541340" y="534657"/>
                  <a:pt x="1827385" y="534657"/>
                </a:cubicBezTo>
                <a:cubicBezTo>
                  <a:pt x="1113430" y="534657"/>
                  <a:pt x="534656" y="1113431"/>
                  <a:pt x="534656" y="1827386"/>
                </a:cubicBezTo>
                <a:cubicBezTo>
                  <a:pt x="534656" y="2318230"/>
                  <a:pt x="808218" y="2745180"/>
                  <a:pt x="1211194" y="2964090"/>
                </a:cubicBezTo>
                <a:lnTo>
                  <a:pt x="1300538" y="3007129"/>
                </a:lnTo>
                <a:lnTo>
                  <a:pt x="433061" y="3007129"/>
                </a:lnTo>
                <a:lnTo>
                  <a:pt x="417287" y="2989773"/>
                </a:lnTo>
                <a:cubicBezTo>
                  <a:pt x="156599" y="2673893"/>
                  <a:pt x="0" y="2268927"/>
                  <a:pt x="0" y="1827386"/>
                </a:cubicBezTo>
                <a:cubicBezTo>
                  <a:pt x="0" y="818149"/>
                  <a:pt x="818149" y="0"/>
                  <a:pt x="182738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254000" dist="88900" dir="2700000" algn="tl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AE4A2F1-366E-DB60-7C2F-0FF9E7EB51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主要工作事项</a:t>
            </a:r>
          </a:p>
        </p:txBody>
      </p:sp>
      <p:sp>
        <p:nvSpPr>
          <p:cNvPr id="7" name="矩形: 单圆角 6">
            <a:extLst>
              <a:ext uri="{FF2B5EF4-FFF2-40B4-BE49-F238E27FC236}">
                <a16:creationId xmlns:a16="http://schemas.microsoft.com/office/drawing/2014/main" id="{C142005B-5EC2-995A-8D81-B7E45368CA3E}"/>
              </a:ext>
            </a:extLst>
          </p:cNvPr>
          <p:cNvSpPr/>
          <p:nvPr/>
        </p:nvSpPr>
        <p:spPr>
          <a:xfrm>
            <a:off x="1674284" y="1788600"/>
            <a:ext cx="2540302" cy="1620000"/>
          </a:xfrm>
          <a:custGeom>
            <a:avLst/>
            <a:gdLst>
              <a:gd name="connsiteX0" fmla="*/ 2324302 w 2540302"/>
              <a:gd name="connsiteY0" fmla="*/ 0 h 1800401"/>
              <a:gd name="connsiteX1" fmla="*/ 569305 w 2540302"/>
              <a:gd name="connsiteY1" fmla="*/ 0 h 1800401"/>
              <a:gd name="connsiteX2" fmla="*/ 0 w 2540302"/>
              <a:gd name="connsiteY2" fmla="*/ 569305 h 1800401"/>
              <a:gd name="connsiteX3" fmla="*/ 0 w 2540302"/>
              <a:gd name="connsiteY3" fmla="*/ 1584401 h 1800401"/>
              <a:gd name="connsiteX4" fmla="*/ 216000 w 2540302"/>
              <a:gd name="connsiteY4" fmla="*/ 1800401 h 1800401"/>
              <a:gd name="connsiteX5" fmla="*/ 2324302 w 2540302"/>
              <a:gd name="connsiteY5" fmla="*/ 1800401 h 1800401"/>
              <a:gd name="connsiteX6" fmla="*/ 2540302 w 2540302"/>
              <a:gd name="connsiteY6" fmla="*/ 1584401 h 1800401"/>
              <a:gd name="connsiteX7" fmla="*/ 2540302 w 2540302"/>
              <a:gd name="connsiteY7" fmla="*/ 216000 h 1800401"/>
              <a:gd name="connsiteX8" fmla="*/ 2324302 w 2540302"/>
              <a:gd name="connsiteY8" fmla="*/ 0 h 1800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0302" h="1800401">
                <a:moveTo>
                  <a:pt x="2324302" y="0"/>
                </a:moveTo>
                <a:lnTo>
                  <a:pt x="569305" y="0"/>
                </a:lnTo>
                <a:cubicBezTo>
                  <a:pt x="254887" y="0"/>
                  <a:pt x="0" y="254887"/>
                  <a:pt x="0" y="569305"/>
                </a:cubicBezTo>
                <a:lnTo>
                  <a:pt x="0" y="1584401"/>
                </a:lnTo>
                <a:cubicBezTo>
                  <a:pt x="0" y="1703633"/>
                  <a:pt x="96768" y="1800401"/>
                  <a:pt x="216000" y="1800401"/>
                </a:cubicBezTo>
                <a:lnTo>
                  <a:pt x="2324302" y="1800401"/>
                </a:lnTo>
                <a:cubicBezTo>
                  <a:pt x="2443534" y="1800401"/>
                  <a:pt x="2540302" y="1703633"/>
                  <a:pt x="2540302" y="1584401"/>
                </a:cubicBezTo>
                <a:lnTo>
                  <a:pt x="2540302" y="216000"/>
                </a:lnTo>
                <a:cubicBezTo>
                  <a:pt x="2540302" y="96768"/>
                  <a:pt x="2443534" y="0"/>
                  <a:pt x="232430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50800" dir="5400000" sx="98000" sy="98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20FC9AD-754F-7745-EF14-1D676DC5FA79}"/>
              </a:ext>
            </a:extLst>
          </p:cNvPr>
          <p:cNvCxnSpPr>
            <a:cxnSpLocks/>
          </p:cNvCxnSpPr>
          <p:nvPr/>
        </p:nvCxnSpPr>
        <p:spPr>
          <a:xfrm flipV="1">
            <a:off x="2151372" y="1801432"/>
            <a:ext cx="1888798" cy="7601"/>
          </a:xfrm>
          <a:prstGeom prst="line">
            <a:avLst/>
          </a:prstGeom>
          <a:ln w="254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D5BC8B8B-AC0F-DE36-CAF3-EB35EEF59FD4}"/>
              </a:ext>
            </a:extLst>
          </p:cNvPr>
          <p:cNvSpPr txBox="1"/>
          <p:nvPr/>
        </p:nvSpPr>
        <p:spPr>
          <a:xfrm>
            <a:off x="2099514" y="1438188"/>
            <a:ext cx="202366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chemeClr val="accent1"/>
              </a:solidFill>
              <a:effectLst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033B319-BD1D-5037-FC23-8AED20A11172}"/>
              </a:ext>
            </a:extLst>
          </p:cNvPr>
          <p:cNvGrpSpPr/>
          <p:nvPr/>
        </p:nvGrpSpPr>
        <p:grpSpPr>
          <a:xfrm>
            <a:off x="2010973" y="2055659"/>
            <a:ext cx="2065880" cy="1085885"/>
            <a:chOff x="2010973" y="1968510"/>
            <a:chExt cx="2065880" cy="108588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1197CBA-A409-844E-5DAD-93851B181D1D}"/>
                </a:ext>
              </a:extLst>
            </p:cNvPr>
            <p:cNvSpPr txBox="1"/>
            <p:nvPr/>
          </p:nvSpPr>
          <p:spPr>
            <a:xfrm>
              <a:off x="2010973" y="1968510"/>
              <a:ext cx="2065880" cy="595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buClr>
                  <a:schemeClr val="accent1"/>
                </a:buClr>
                <a:buSzPct val="89000"/>
              </a:pPr>
              <a:r>
                <a:rPr lang="zh-CN" altLang="en-US" sz="1400" spc="12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请在此输入相关说明，以便观众更好理解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350ED87-1351-3F84-359F-37EA1BED21A5}"/>
                </a:ext>
              </a:extLst>
            </p:cNvPr>
            <p:cNvSpPr txBox="1"/>
            <p:nvPr/>
          </p:nvSpPr>
          <p:spPr>
            <a:xfrm>
              <a:off x="2010973" y="2458719"/>
              <a:ext cx="2065880" cy="595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buClr>
                  <a:schemeClr val="accent1"/>
                </a:buClr>
                <a:buSzPct val="89000"/>
              </a:pPr>
              <a:r>
                <a:rPr lang="zh-CN" altLang="en-US" sz="1400" spc="12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请在此输入相关说明，以便观众更好理解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D0133BC-C023-B85C-0FC9-DCF5524A2D6F}"/>
              </a:ext>
            </a:extLst>
          </p:cNvPr>
          <p:cNvGrpSpPr/>
          <p:nvPr/>
        </p:nvGrpSpPr>
        <p:grpSpPr>
          <a:xfrm>
            <a:off x="7965993" y="1472911"/>
            <a:ext cx="2540302" cy="1935690"/>
            <a:chOff x="7965993" y="1472911"/>
            <a:chExt cx="2540302" cy="1935690"/>
          </a:xfrm>
        </p:grpSpPr>
        <p:sp>
          <p:nvSpPr>
            <p:cNvPr id="13" name="矩形: 单圆角 6">
              <a:extLst>
                <a:ext uri="{FF2B5EF4-FFF2-40B4-BE49-F238E27FC236}">
                  <a16:creationId xmlns:a16="http://schemas.microsoft.com/office/drawing/2014/main" id="{EA98C322-5DCD-5128-3365-F10C3BBB099D}"/>
                </a:ext>
              </a:extLst>
            </p:cNvPr>
            <p:cNvSpPr/>
            <p:nvPr/>
          </p:nvSpPr>
          <p:spPr>
            <a:xfrm flipH="1">
              <a:off x="7965993" y="1788601"/>
              <a:ext cx="2540302" cy="1620000"/>
            </a:xfrm>
            <a:custGeom>
              <a:avLst/>
              <a:gdLst>
                <a:gd name="connsiteX0" fmla="*/ 2324302 w 2540302"/>
                <a:gd name="connsiteY0" fmla="*/ 0 h 1800401"/>
                <a:gd name="connsiteX1" fmla="*/ 569305 w 2540302"/>
                <a:gd name="connsiteY1" fmla="*/ 0 h 1800401"/>
                <a:gd name="connsiteX2" fmla="*/ 0 w 2540302"/>
                <a:gd name="connsiteY2" fmla="*/ 569305 h 1800401"/>
                <a:gd name="connsiteX3" fmla="*/ 0 w 2540302"/>
                <a:gd name="connsiteY3" fmla="*/ 1584401 h 1800401"/>
                <a:gd name="connsiteX4" fmla="*/ 216000 w 2540302"/>
                <a:gd name="connsiteY4" fmla="*/ 1800401 h 1800401"/>
                <a:gd name="connsiteX5" fmla="*/ 2324302 w 2540302"/>
                <a:gd name="connsiteY5" fmla="*/ 1800401 h 1800401"/>
                <a:gd name="connsiteX6" fmla="*/ 2540302 w 2540302"/>
                <a:gd name="connsiteY6" fmla="*/ 1584401 h 1800401"/>
                <a:gd name="connsiteX7" fmla="*/ 2540302 w 2540302"/>
                <a:gd name="connsiteY7" fmla="*/ 216000 h 1800401"/>
                <a:gd name="connsiteX8" fmla="*/ 2324302 w 2540302"/>
                <a:gd name="connsiteY8" fmla="*/ 0 h 1800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40302" h="1800401">
                  <a:moveTo>
                    <a:pt x="2324302" y="0"/>
                  </a:moveTo>
                  <a:lnTo>
                    <a:pt x="569305" y="0"/>
                  </a:lnTo>
                  <a:cubicBezTo>
                    <a:pt x="254887" y="0"/>
                    <a:pt x="0" y="254887"/>
                    <a:pt x="0" y="569305"/>
                  </a:cubicBezTo>
                  <a:lnTo>
                    <a:pt x="0" y="1584401"/>
                  </a:lnTo>
                  <a:cubicBezTo>
                    <a:pt x="0" y="1703633"/>
                    <a:pt x="96768" y="1800401"/>
                    <a:pt x="216000" y="1800401"/>
                  </a:cubicBezTo>
                  <a:lnTo>
                    <a:pt x="2324302" y="1800401"/>
                  </a:lnTo>
                  <a:cubicBezTo>
                    <a:pt x="2443534" y="1800401"/>
                    <a:pt x="2540302" y="1703633"/>
                    <a:pt x="2540302" y="1584401"/>
                  </a:cubicBezTo>
                  <a:lnTo>
                    <a:pt x="2540302" y="216000"/>
                  </a:lnTo>
                  <a:cubicBezTo>
                    <a:pt x="2540302" y="96768"/>
                    <a:pt x="2443534" y="0"/>
                    <a:pt x="232430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50800" dir="5400000" sx="98000" sy="98000" algn="t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52C63A3C-5E41-EF89-CF67-0D75C3B9BE0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151830" y="1805233"/>
              <a:ext cx="1888798" cy="7601"/>
            </a:xfrm>
            <a:prstGeom prst="line">
              <a:avLst/>
            </a:prstGeom>
            <a:ln w="254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B782B72-5AAE-2FA8-F7FB-A33EB352C4B9}"/>
                </a:ext>
              </a:extLst>
            </p:cNvPr>
            <p:cNvSpPr txBox="1"/>
            <p:nvPr/>
          </p:nvSpPr>
          <p:spPr>
            <a:xfrm>
              <a:off x="8186143" y="1472911"/>
              <a:ext cx="2023662" cy="3323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defRPr sz="2500" kern="100" spc="110">
                  <a:solidFill>
                    <a:schemeClr val="accent3"/>
                  </a:solidFill>
                  <a:effectLst>
                    <a:outerShdw blurRad="254000" dist="88900" dir="5400000" algn="t" rotWithShape="0">
                      <a:schemeClr val="accent3">
                        <a:lumMod val="20000"/>
                        <a:lumOff val="80000"/>
                        <a:alpha val="10000"/>
                      </a:schemeClr>
                    </a:outerShdw>
                  </a:effectLst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400" b="1" dirty="0">
                  <a:solidFill>
                    <a:schemeClr val="accent1"/>
                  </a:solidFill>
                  <a:effectLst/>
                </a:rPr>
                <a:t>这里输入标题</a:t>
              </a:r>
              <a:endParaRPr lang="zh-CN" altLang="zh-CN" sz="2400" b="1" dirty="0">
                <a:solidFill>
                  <a:schemeClr val="accent1"/>
                </a:solidFill>
                <a:effectLst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2F0544E7-EEDC-1B9C-DC90-41BFEB9486A4}"/>
                </a:ext>
              </a:extLst>
            </p:cNvPr>
            <p:cNvGrpSpPr/>
            <p:nvPr/>
          </p:nvGrpSpPr>
          <p:grpSpPr>
            <a:xfrm>
              <a:off x="8074710" y="1974187"/>
              <a:ext cx="2065880" cy="1085885"/>
              <a:chOff x="8203204" y="2059839"/>
              <a:chExt cx="2065880" cy="1085885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29F52DE9-78A9-4CCA-202F-E237474FBCAA}"/>
                  </a:ext>
                </a:extLst>
              </p:cNvPr>
              <p:cNvSpPr txBox="1"/>
              <p:nvPr/>
            </p:nvSpPr>
            <p:spPr>
              <a:xfrm>
                <a:off x="8203204" y="2059839"/>
                <a:ext cx="2065880" cy="595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89000"/>
                </a:pPr>
                <a:r>
                  <a:rPr lang="zh-CN" altLang="en-US" sz="1400" spc="12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请在此输入相关说明，以便观众更好理解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119A5E3E-2404-6A6A-63A2-0555C0D42521}"/>
                  </a:ext>
                </a:extLst>
              </p:cNvPr>
              <p:cNvSpPr txBox="1"/>
              <p:nvPr/>
            </p:nvSpPr>
            <p:spPr>
              <a:xfrm>
                <a:off x="8203204" y="2550048"/>
                <a:ext cx="2065880" cy="595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89000"/>
                </a:pPr>
                <a:r>
                  <a:rPr lang="zh-CN" altLang="en-US" sz="1400" spc="12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请在此输入相关说明，以便观众更好理解</a:t>
                </a: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A1D5218-5C1E-1E7A-E28B-844A81DA236E}"/>
              </a:ext>
            </a:extLst>
          </p:cNvPr>
          <p:cNvGrpSpPr/>
          <p:nvPr/>
        </p:nvGrpSpPr>
        <p:grpSpPr>
          <a:xfrm>
            <a:off x="689448" y="3929611"/>
            <a:ext cx="2540302" cy="1935767"/>
            <a:chOff x="689448" y="3929611"/>
            <a:chExt cx="2540302" cy="1935767"/>
          </a:xfrm>
        </p:grpSpPr>
        <p:sp>
          <p:nvSpPr>
            <p:cNvPr id="10" name="矩形: 单圆角 6">
              <a:extLst>
                <a:ext uri="{FF2B5EF4-FFF2-40B4-BE49-F238E27FC236}">
                  <a16:creationId xmlns:a16="http://schemas.microsoft.com/office/drawing/2014/main" id="{F55ED646-302E-1E9D-D687-A857A7D52D27}"/>
                </a:ext>
              </a:extLst>
            </p:cNvPr>
            <p:cNvSpPr/>
            <p:nvPr/>
          </p:nvSpPr>
          <p:spPr>
            <a:xfrm>
              <a:off x="689448" y="4245378"/>
              <a:ext cx="2540302" cy="1620000"/>
            </a:xfrm>
            <a:custGeom>
              <a:avLst/>
              <a:gdLst>
                <a:gd name="connsiteX0" fmla="*/ 2324302 w 2540302"/>
                <a:gd name="connsiteY0" fmla="*/ 0 h 1800401"/>
                <a:gd name="connsiteX1" fmla="*/ 569305 w 2540302"/>
                <a:gd name="connsiteY1" fmla="*/ 0 h 1800401"/>
                <a:gd name="connsiteX2" fmla="*/ 0 w 2540302"/>
                <a:gd name="connsiteY2" fmla="*/ 569305 h 1800401"/>
                <a:gd name="connsiteX3" fmla="*/ 0 w 2540302"/>
                <a:gd name="connsiteY3" fmla="*/ 1584401 h 1800401"/>
                <a:gd name="connsiteX4" fmla="*/ 216000 w 2540302"/>
                <a:gd name="connsiteY4" fmla="*/ 1800401 h 1800401"/>
                <a:gd name="connsiteX5" fmla="*/ 2324302 w 2540302"/>
                <a:gd name="connsiteY5" fmla="*/ 1800401 h 1800401"/>
                <a:gd name="connsiteX6" fmla="*/ 2540302 w 2540302"/>
                <a:gd name="connsiteY6" fmla="*/ 1584401 h 1800401"/>
                <a:gd name="connsiteX7" fmla="*/ 2540302 w 2540302"/>
                <a:gd name="connsiteY7" fmla="*/ 216000 h 1800401"/>
                <a:gd name="connsiteX8" fmla="*/ 2324302 w 2540302"/>
                <a:gd name="connsiteY8" fmla="*/ 0 h 1800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40302" h="1800401">
                  <a:moveTo>
                    <a:pt x="2324302" y="0"/>
                  </a:moveTo>
                  <a:lnTo>
                    <a:pt x="569305" y="0"/>
                  </a:lnTo>
                  <a:cubicBezTo>
                    <a:pt x="254887" y="0"/>
                    <a:pt x="0" y="254887"/>
                    <a:pt x="0" y="569305"/>
                  </a:cubicBezTo>
                  <a:lnTo>
                    <a:pt x="0" y="1584401"/>
                  </a:lnTo>
                  <a:cubicBezTo>
                    <a:pt x="0" y="1703633"/>
                    <a:pt x="96768" y="1800401"/>
                    <a:pt x="216000" y="1800401"/>
                  </a:cubicBezTo>
                  <a:lnTo>
                    <a:pt x="2324302" y="1800401"/>
                  </a:lnTo>
                  <a:cubicBezTo>
                    <a:pt x="2443534" y="1800401"/>
                    <a:pt x="2540302" y="1703633"/>
                    <a:pt x="2540302" y="1584401"/>
                  </a:cubicBezTo>
                  <a:lnTo>
                    <a:pt x="2540302" y="216000"/>
                  </a:lnTo>
                  <a:cubicBezTo>
                    <a:pt x="2540302" y="96768"/>
                    <a:pt x="2443534" y="0"/>
                    <a:pt x="232430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50800" dir="5400000" sx="98000" sy="98000" algn="t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BA7DCA4-D0FE-0A25-726D-6C73281DD7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55115" y="4262010"/>
              <a:ext cx="1888798" cy="7601"/>
            </a:xfrm>
            <a:prstGeom prst="line">
              <a:avLst/>
            </a:prstGeom>
            <a:ln w="254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E01EFAE-FB33-9D48-0E24-0DC34AEA644B}"/>
                </a:ext>
              </a:extLst>
            </p:cNvPr>
            <p:cNvSpPr txBox="1"/>
            <p:nvPr/>
          </p:nvSpPr>
          <p:spPr>
            <a:xfrm>
              <a:off x="1166602" y="3929611"/>
              <a:ext cx="2023662" cy="3323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defRPr sz="2500" kern="100" spc="110">
                  <a:solidFill>
                    <a:schemeClr val="accent3"/>
                  </a:solidFill>
                  <a:effectLst>
                    <a:outerShdw blurRad="254000" dist="88900" dir="5400000" algn="t" rotWithShape="0">
                      <a:schemeClr val="accent3">
                        <a:lumMod val="20000"/>
                        <a:lumOff val="80000"/>
                        <a:alpha val="10000"/>
                      </a:schemeClr>
                    </a:outerShdw>
                  </a:effectLst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400" b="1" dirty="0">
                  <a:solidFill>
                    <a:schemeClr val="accent1"/>
                  </a:solidFill>
                  <a:effectLst/>
                </a:rPr>
                <a:t>这里输入标题</a:t>
              </a:r>
              <a:endParaRPr lang="zh-CN" altLang="zh-CN" sz="2400" b="1" dirty="0">
                <a:solidFill>
                  <a:schemeClr val="accent1"/>
                </a:solidFill>
                <a:effectLst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63A266C8-77EA-706A-1C9A-7022A114748B}"/>
                </a:ext>
              </a:extLst>
            </p:cNvPr>
            <p:cNvGrpSpPr/>
            <p:nvPr/>
          </p:nvGrpSpPr>
          <p:grpSpPr>
            <a:xfrm>
              <a:off x="1118432" y="4512436"/>
              <a:ext cx="2065880" cy="1085885"/>
              <a:chOff x="1118432" y="4412495"/>
              <a:chExt cx="2065880" cy="1085885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5FEDC5D5-047A-04C1-9E5F-CAEA94C9F439}"/>
                  </a:ext>
                </a:extLst>
              </p:cNvPr>
              <p:cNvSpPr txBox="1"/>
              <p:nvPr/>
            </p:nvSpPr>
            <p:spPr>
              <a:xfrm>
                <a:off x="1118432" y="4412495"/>
                <a:ext cx="2065880" cy="595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89000"/>
                </a:pPr>
                <a:r>
                  <a:rPr lang="zh-CN" altLang="en-US" sz="1400" spc="12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请在此输入相关说明，以便观众更好理解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078EE7EB-4F5A-AD63-74A2-935AD88E4A26}"/>
                  </a:ext>
                </a:extLst>
              </p:cNvPr>
              <p:cNvSpPr txBox="1"/>
              <p:nvPr/>
            </p:nvSpPr>
            <p:spPr>
              <a:xfrm>
                <a:off x="1118432" y="4902704"/>
                <a:ext cx="2065880" cy="595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89000"/>
                </a:pPr>
                <a:r>
                  <a:rPr lang="zh-CN" altLang="en-US" sz="1400" spc="12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请在此输入相关说明，以便观众更好理解</a:t>
                </a: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BDE2DF6-2DE4-767C-612E-87A0C9DE0AA6}"/>
              </a:ext>
            </a:extLst>
          </p:cNvPr>
          <p:cNvGrpSpPr/>
          <p:nvPr/>
        </p:nvGrpSpPr>
        <p:grpSpPr>
          <a:xfrm>
            <a:off x="8962250" y="3945569"/>
            <a:ext cx="2540302" cy="1919809"/>
            <a:chOff x="8962250" y="3945569"/>
            <a:chExt cx="2540302" cy="1919809"/>
          </a:xfrm>
        </p:grpSpPr>
        <p:sp>
          <p:nvSpPr>
            <p:cNvPr id="16" name="矩形: 单圆角 6">
              <a:extLst>
                <a:ext uri="{FF2B5EF4-FFF2-40B4-BE49-F238E27FC236}">
                  <a16:creationId xmlns:a16="http://schemas.microsoft.com/office/drawing/2014/main" id="{EDE08565-D577-F0B6-0DED-5E158200181A}"/>
                </a:ext>
              </a:extLst>
            </p:cNvPr>
            <p:cNvSpPr/>
            <p:nvPr/>
          </p:nvSpPr>
          <p:spPr>
            <a:xfrm flipH="1">
              <a:off x="8962250" y="4245378"/>
              <a:ext cx="2540302" cy="1620000"/>
            </a:xfrm>
            <a:custGeom>
              <a:avLst/>
              <a:gdLst>
                <a:gd name="connsiteX0" fmla="*/ 2324302 w 2540302"/>
                <a:gd name="connsiteY0" fmla="*/ 0 h 1800401"/>
                <a:gd name="connsiteX1" fmla="*/ 569305 w 2540302"/>
                <a:gd name="connsiteY1" fmla="*/ 0 h 1800401"/>
                <a:gd name="connsiteX2" fmla="*/ 0 w 2540302"/>
                <a:gd name="connsiteY2" fmla="*/ 569305 h 1800401"/>
                <a:gd name="connsiteX3" fmla="*/ 0 w 2540302"/>
                <a:gd name="connsiteY3" fmla="*/ 1584401 h 1800401"/>
                <a:gd name="connsiteX4" fmla="*/ 216000 w 2540302"/>
                <a:gd name="connsiteY4" fmla="*/ 1800401 h 1800401"/>
                <a:gd name="connsiteX5" fmla="*/ 2324302 w 2540302"/>
                <a:gd name="connsiteY5" fmla="*/ 1800401 h 1800401"/>
                <a:gd name="connsiteX6" fmla="*/ 2540302 w 2540302"/>
                <a:gd name="connsiteY6" fmla="*/ 1584401 h 1800401"/>
                <a:gd name="connsiteX7" fmla="*/ 2540302 w 2540302"/>
                <a:gd name="connsiteY7" fmla="*/ 216000 h 1800401"/>
                <a:gd name="connsiteX8" fmla="*/ 2324302 w 2540302"/>
                <a:gd name="connsiteY8" fmla="*/ 0 h 1800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40302" h="1800401">
                  <a:moveTo>
                    <a:pt x="2324302" y="0"/>
                  </a:moveTo>
                  <a:lnTo>
                    <a:pt x="569305" y="0"/>
                  </a:lnTo>
                  <a:cubicBezTo>
                    <a:pt x="254887" y="0"/>
                    <a:pt x="0" y="254887"/>
                    <a:pt x="0" y="569305"/>
                  </a:cubicBezTo>
                  <a:lnTo>
                    <a:pt x="0" y="1584401"/>
                  </a:lnTo>
                  <a:cubicBezTo>
                    <a:pt x="0" y="1703633"/>
                    <a:pt x="96768" y="1800401"/>
                    <a:pt x="216000" y="1800401"/>
                  </a:cubicBezTo>
                  <a:lnTo>
                    <a:pt x="2324302" y="1800401"/>
                  </a:lnTo>
                  <a:cubicBezTo>
                    <a:pt x="2443534" y="1800401"/>
                    <a:pt x="2540302" y="1703633"/>
                    <a:pt x="2540302" y="1584401"/>
                  </a:cubicBezTo>
                  <a:lnTo>
                    <a:pt x="2540302" y="216000"/>
                  </a:lnTo>
                  <a:cubicBezTo>
                    <a:pt x="2540302" y="96768"/>
                    <a:pt x="2443534" y="0"/>
                    <a:pt x="232430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50800" dir="5400000" sx="98000" sy="98000" algn="t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A8F26FC4-0929-BEA6-441B-DCC6B4C4DF9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148087" y="4262010"/>
              <a:ext cx="1888798" cy="7601"/>
            </a:xfrm>
            <a:prstGeom prst="line">
              <a:avLst/>
            </a:prstGeom>
            <a:ln w="254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2CDDD7B-A141-4DB8-B1B9-FBB6E6660A5E}"/>
                </a:ext>
              </a:extLst>
            </p:cNvPr>
            <p:cNvSpPr txBox="1"/>
            <p:nvPr/>
          </p:nvSpPr>
          <p:spPr>
            <a:xfrm>
              <a:off x="9203046" y="3945569"/>
              <a:ext cx="2023662" cy="3323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defRPr sz="2500" kern="100" spc="110">
                  <a:solidFill>
                    <a:schemeClr val="accent3"/>
                  </a:solidFill>
                  <a:effectLst>
                    <a:outerShdw blurRad="254000" dist="88900" dir="5400000" algn="t" rotWithShape="0">
                      <a:schemeClr val="accent3">
                        <a:lumMod val="20000"/>
                        <a:lumOff val="80000"/>
                        <a:alpha val="10000"/>
                      </a:schemeClr>
                    </a:outerShdw>
                  </a:effectLst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400" b="1" dirty="0">
                  <a:solidFill>
                    <a:schemeClr val="accent1"/>
                  </a:solidFill>
                  <a:effectLst/>
                </a:rPr>
                <a:t>这里输入标题</a:t>
              </a:r>
              <a:endParaRPr lang="zh-CN" altLang="zh-CN" sz="2400" b="1" dirty="0">
                <a:solidFill>
                  <a:schemeClr val="accent1"/>
                </a:solidFill>
                <a:effectLst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67B8259B-7765-0C0B-1217-6E07F165DAFD}"/>
                </a:ext>
              </a:extLst>
            </p:cNvPr>
            <p:cNvGrpSpPr/>
            <p:nvPr/>
          </p:nvGrpSpPr>
          <p:grpSpPr>
            <a:xfrm>
              <a:off x="9107650" y="4512436"/>
              <a:ext cx="2065880" cy="1085885"/>
              <a:chOff x="9096229" y="4412495"/>
              <a:chExt cx="2065880" cy="1085885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29838C31-4E42-9B79-F828-9F1FDCFA36F6}"/>
                  </a:ext>
                </a:extLst>
              </p:cNvPr>
              <p:cNvSpPr txBox="1"/>
              <p:nvPr/>
            </p:nvSpPr>
            <p:spPr>
              <a:xfrm>
                <a:off x="9096229" y="4412495"/>
                <a:ext cx="2065880" cy="595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89000"/>
                </a:pPr>
                <a:r>
                  <a:rPr lang="zh-CN" altLang="en-US" sz="1400" spc="12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请在此输入相关说明，以便观众更好理解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3CF26105-6BE3-7A1E-B31E-5E6FAF75C315}"/>
                  </a:ext>
                </a:extLst>
              </p:cNvPr>
              <p:cNvSpPr txBox="1"/>
              <p:nvPr/>
            </p:nvSpPr>
            <p:spPr>
              <a:xfrm>
                <a:off x="9096229" y="4902704"/>
                <a:ext cx="2065880" cy="595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89000"/>
                </a:pPr>
                <a:r>
                  <a:rPr lang="zh-CN" altLang="en-US" sz="1400" spc="12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请在此输入相关说明，以便观众更好理解</a:t>
                </a:r>
              </a:p>
            </p:txBody>
          </p:sp>
        </p:grp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C540102E-B127-7CD0-468B-2A5AB2F5F4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7118" y="3141544"/>
            <a:ext cx="2485084" cy="231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814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4CE6BA1-1B0C-E892-6D00-0DD3A25CA5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主要工作事项</a:t>
            </a:r>
          </a:p>
        </p:txBody>
      </p:sp>
      <p:sp>
        <p:nvSpPr>
          <p:cNvPr id="3" name="菱形 34">
            <a:extLst>
              <a:ext uri="{FF2B5EF4-FFF2-40B4-BE49-F238E27FC236}">
                <a16:creationId xmlns:a16="http://schemas.microsoft.com/office/drawing/2014/main" id="{28EE7FC8-6414-655B-0FC5-8A6F1EDCB19F}"/>
              </a:ext>
            </a:extLst>
          </p:cNvPr>
          <p:cNvSpPr/>
          <p:nvPr/>
        </p:nvSpPr>
        <p:spPr>
          <a:xfrm>
            <a:off x="1904170" y="2916050"/>
            <a:ext cx="2189101" cy="2189101"/>
          </a:xfrm>
          <a:custGeom>
            <a:avLst/>
            <a:gdLst>
              <a:gd name="connsiteX0" fmla="*/ 63233 w 2121433"/>
              <a:gd name="connsiteY0" fmla="*/ 907982 h 2121433"/>
              <a:gd name="connsiteX1" fmla="*/ 907982 w 2121433"/>
              <a:gd name="connsiteY1" fmla="*/ 63233 h 2121433"/>
              <a:gd name="connsiteX2" fmla="*/ 1213452 w 2121433"/>
              <a:gd name="connsiteY2" fmla="*/ 63233 h 2121433"/>
              <a:gd name="connsiteX3" fmla="*/ 2058201 w 2121433"/>
              <a:gd name="connsiteY3" fmla="*/ 907982 h 2121433"/>
              <a:gd name="connsiteX4" fmla="*/ 2058201 w 2121433"/>
              <a:gd name="connsiteY4" fmla="*/ 1213452 h 2121433"/>
              <a:gd name="connsiteX5" fmla="*/ 1213452 w 2121433"/>
              <a:gd name="connsiteY5" fmla="*/ 2058201 h 2121433"/>
              <a:gd name="connsiteX6" fmla="*/ 907982 w 2121433"/>
              <a:gd name="connsiteY6" fmla="*/ 2058201 h 2121433"/>
              <a:gd name="connsiteX7" fmla="*/ 63233 w 2121433"/>
              <a:gd name="connsiteY7" fmla="*/ 1213452 h 2121433"/>
              <a:gd name="connsiteX8" fmla="*/ 63233 w 2121433"/>
              <a:gd name="connsiteY8" fmla="*/ 907982 h 212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1433" h="2121433">
                <a:moveTo>
                  <a:pt x="63233" y="907982"/>
                </a:moveTo>
                <a:lnTo>
                  <a:pt x="907982" y="63233"/>
                </a:lnTo>
                <a:cubicBezTo>
                  <a:pt x="992292" y="-21077"/>
                  <a:pt x="1129142" y="-21077"/>
                  <a:pt x="1213452" y="63233"/>
                </a:cubicBezTo>
                <a:lnTo>
                  <a:pt x="2058201" y="907982"/>
                </a:lnTo>
                <a:cubicBezTo>
                  <a:pt x="2142511" y="992292"/>
                  <a:pt x="2142511" y="1129142"/>
                  <a:pt x="2058201" y="1213452"/>
                </a:cubicBezTo>
                <a:lnTo>
                  <a:pt x="1213452" y="2058201"/>
                </a:lnTo>
                <a:cubicBezTo>
                  <a:pt x="1129142" y="2142511"/>
                  <a:pt x="992292" y="2142511"/>
                  <a:pt x="907982" y="2058201"/>
                </a:cubicBezTo>
                <a:lnTo>
                  <a:pt x="63233" y="1213452"/>
                </a:lnTo>
                <a:cubicBezTo>
                  <a:pt x="-21077" y="1129142"/>
                  <a:pt x="-21077" y="992292"/>
                  <a:pt x="63233" y="907982"/>
                </a:cubicBezTo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190500" dir="5400000" sx="96000" sy="96000" algn="t" rotWithShape="0">
              <a:schemeClr val="accent1">
                <a:lumMod val="7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4" name="菱形 35">
            <a:extLst>
              <a:ext uri="{FF2B5EF4-FFF2-40B4-BE49-F238E27FC236}">
                <a16:creationId xmlns:a16="http://schemas.microsoft.com/office/drawing/2014/main" id="{FC7DB95A-EF51-9CDD-7214-918BC114E738}"/>
              </a:ext>
            </a:extLst>
          </p:cNvPr>
          <p:cNvSpPr/>
          <p:nvPr/>
        </p:nvSpPr>
        <p:spPr>
          <a:xfrm>
            <a:off x="4361409" y="2916050"/>
            <a:ext cx="2189101" cy="2189101"/>
          </a:xfrm>
          <a:custGeom>
            <a:avLst/>
            <a:gdLst>
              <a:gd name="connsiteX0" fmla="*/ 63233 w 2121433"/>
              <a:gd name="connsiteY0" fmla="*/ 907982 h 2121433"/>
              <a:gd name="connsiteX1" fmla="*/ 907982 w 2121433"/>
              <a:gd name="connsiteY1" fmla="*/ 63233 h 2121433"/>
              <a:gd name="connsiteX2" fmla="*/ 1213452 w 2121433"/>
              <a:gd name="connsiteY2" fmla="*/ 63233 h 2121433"/>
              <a:gd name="connsiteX3" fmla="*/ 2058201 w 2121433"/>
              <a:gd name="connsiteY3" fmla="*/ 907982 h 2121433"/>
              <a:gd name="connsiteX4" fmla="*/ 2058201 w 2121433"/>
              <a:gd name="connsiteY4" fmla="*/ 1213452 h 2121433"/>
              <a:gd name="connsiteX5" fmla="*/ 1213452 w 2121433"/>
              <a:gd name="connsiteY5" fmla="*/ 2058201 h 2121433"/>
              <a:gd name="connsiteX6" fmla="*/ 907982 w 2121433"/>
              <a:gd name="connsiteY6" fmla="*/ 2058201 h 2121433"/>
              <a:gd name="connsiteX7" fmla="*/ 63233 w 2121433"/>
              <a:gd name="connsiteY7" fmla="*/ 1213452 h 2121433"/>
              <a:gd name="connsiteX8" fmla="*/ 63233 w 2121433"/>
              <a:gd name="connsiteY8" fmla="*/ 907982 h 212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1433" h="2121433">
                <a:moveTo>
                  <a:pt x="63233" y="907982"/>
                </a:moveTo>
                <a:lnTo>
                  <a:pt x="907982" y="63233"/>
                </a:lnTo>
                <a:cubicBezTo>
                  <a:pt x="992292" y="-21077"/>
                  <a:pt x="1129142" y="-21077"/>
                  <a:pt x="1213452" y="63233"/>
                </a:cubicBezTo>
                <a:lnTo>
                  <a:pt x="2058201" y="907982"/>
                </a:lnTo>
                <a:cubicBezTo>
                  <a:pt x="2142511" y="992292"/>
                  <a:pt x="2142511" y="1129142"/>
                  <a:pt x="2058201" y="1213452"/>
                </a:cubicBezTo>
                <a:lnTo>
                  <a:pt x="1213452" y="2058201"/>
                </a:lnTo>
                <a:cubicBezTo>
                  <a:pt x="1129142" y="2142511"/>
                  <a:pt x="992292" y="2142511"/>
                  <a:pt x="907982" y="2058201"/>
                </a:cubicBezTo>
                <a:lnTo>
                  <a:pt x="63233" y="1213452"/>
                </a:lnTo>
                <a:cubicBezTo>
                  <a:pt x="-21077" y="1129142"/>
                  <a:pt x="-21077" y="992292"/>
                  <a:pt x="63233" y="907982"/>
                </a:cubicBezTo>
              </a:path>
            </a:pathLst>
          </a:cu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  <a:ln>
            <a:noFill/>
          </a:ln>
          <a:effectLst>
            <a:outerShdw blurRad="152400" dist="114300" dir="5400000" sx="97000" sy="97000" algn="ctr" rotWithShape="0">
              <a:schemeClr val="accent3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菱形 36">
            <a:extLst>
              <a:ext uri="{FF2B5EF4-FFF2-40B4-BE49-F238E27FC236}">
                <a16:creationId xmlns:a16="http://schemas.microsoft.com/office/drawing/2014/main" id="{8EA37F19-22D7-6E74-DCD0-852D311B3507}"/>
              </a:ext>
            </a:extLst>
          </p:cNvPr>
          <p:cNvSpPr/>
          <p:nvPr/>
        </p:nvSpPr>
        <p:spPr>
          <a:xfrm>
            <a:off x="6842823" y="2908019"/>
            <a:ext cx="2189100" cy="2189101"/>
          </a:xfrm>
          <a:custGeom>
            <a:avLst/>
            <a:gdLst>
              <a:gd name="connsiteX0" fmla="*/ 63232 w 2121432"/>
              <a:gd name="connsiteY0" fmla="*/ 907982 h 2121433"/>
              <a:gd name="connsiteX1" fmla="*/ 907981 w 2121432"/>
              <a:gd name="connsiteY1" fmla="*/ 63233 h 2121433"/>
              <a:gd name="connsiteX2" fmla="*/ 1213451 w 2121432"/>
              <a:gd name="connsiteY2" fmla="*/ 63233 h 2121433"/>
              <a:gd name="connsiteX3" fmla="*/ 2058200 w 2121432"/>
              <a:gd name="connsiteY3" fmla="*/ 907982 h 2121433"/>
              <a:gd name="connsiteX4" fmla="*/ 2058200 w 2121432"/>
              <a:gd name="connsiteY4" fmla="*/ 1213452 h 2121433"/>
              <a:gd name="connsiteX5" fmla="*/ 1213451 w 2121432"/>
              <a:gd name="connsiteY5" fmla="*/ 2058201 h 2121433"/>
              <a:gd name="connsiteX6" fmla="*/ 907981 w 2121432"/>
              <a:gd name="connsiteY6" fmla="*/ 2058201 h 2121433"/>
              <a:gd name="connsiteX7" fmla="*/ 63232 w 2121432"/>
              <a:gd name="connsiteY7" fmla="*/ 1213452 h 2121433"/>
              <a:gd name="connsiteX8" fmla="*/ 63232 w 2121432"/>
              <a:gd name="connsiteY8" fmla="*/ 907982 h 212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1432" h="2121433">
                <a:moveTo>
                  <a:pt x="63232" y="907982"/>
                </a:moveTo>
                <a:lnTo>
                  <a:pt x="907981" y="63233"/>
                </a:lnTo>
                <a:cubicBezTo>
                  <a:pt x="992291" y="-21077"/>
                  <a:pt x="1129142" y="-21077"/>
                  <a:pt x="1213451" y="63233"/>
                </a:cubicBezTo>
                <a:lnTo>
                  <a:pt x="2058200" y="907982"/>
                </a:lnTo>
                <a:cubicBezTo>
                  <a:pt x="2142510" y="992292"/>
                  <a:pt x="2142510" y="1129142"/>
                  <a:pt x="2058200" y="1213452"/>
                </a:cubicBezTo>
                <a:lnTo>
                  <a:pt x="1213451" y="2058201"/>
                </a:lnTo>
                <a:cubicBezTo>
                  <a:pt x="1129142" y="2142511"/>
                  <a:pt x="992291" y="2142511"/>
                  <a:pt x="907981" y="2058201"/>
                </a:cubicBezTo>
                <a:lnTo>
                  <a:pt x="63232" y="1213452"/>
                </a:lnTo>
                <a:cubicBezTo>
                  <a:pt x="-21077" y="1129142"/>
                  <a:pt x="-21077" y="992292"/>
                  <a:pt x="63232" y="907982"/>
                </a:cubicBezTo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190500" dir="5400000" sx="96000" sy="96000" algn="t" rotWithShape="0">
              <a:schemeClr val="accent1">
                <a:lumMod val="7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6" name="菱形 37">
            <a:extLst>
              <a:ext uri="{FF2B5EF4-FFF2-40B4-BE49-F238E27FC236}">
                <a16:creationId xmlns:a16="http://schemas.microsoft.com/office/drawing/2014/main" id="{9DA895EB-96A5-B95A-D741-8028023CF67F}"/>
              </a:ext>
            </a:extLst>
          </p:cNvPr>
          <p:cNvSpPr/>
          <p:nvPr/>
        </p:nvSpPr>
        <p:spPr>
          <a:xfrm>
            <a:off x="9341364" y="2908019"/>
            <a:ext cx="2189101" cy="2189101"/>
          </a:xfrm>
          <a:custGeom>
            <a:avLst/>
            <a:gdLst>
              <a:gd name="connsiteX0" fmla="*/ 63233 w 2121433"/>
              <a:gd name="connsiteY0" fmla="*/ 907982 h 2121433"/>
              <a:gd name="connsiteX1" fmla="*/ 907982 w 2121433"/>
              <a:gd name="connsiteY1" fmla="*/ 63233 h 2121433"/>
              <a:gd name="connsiteX2" fmla="*/ 1213452 w 2121433"/>
              <a:gd name="connsiteY2" fmla="*/ 63233 h 2121433"/>
              <a:gd name="connsiteX3" fmla="*/ 2058201 w 2121433"/>
              <a:gd name="connsiteY3" fmla="*/ 907982 h 2121433"/>
              <a:gd name="connsiteX4" fmla="*/ 2058201 w 2121433"/>
              <a:gd name="connsiteY4" fmla="*/ 1213452 h 2121433"/>
              <a:gd name="connsiteX5" fmla="*/ 1213452 w 2121433"/>
              <a:gd name="connsiteY5" fmla="*/ 2058201 h 2121433"/>
              <a:gd name="connsiteX6" fmla="*/ 907982 w 2121433"/>
              <a:gd name="connsiteY6" fmla="*/ 2058201 h 2121433"/>
              <a:gd name="connsiteX7" fmla="*/ 63233 w 2121433"/>
              <a:gd name="connsiteY7" fmla="*/ 1213452 h 2121433"/>
              <a:gd name="connsiteX8" fmla="*/ 63233 w 2121433"/>
              <a:gd name="connsiteY8" fmla="*/ 907982 h 212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1433" h="2121433">
                <a:moveTo>
                  <a:pt x="63233" y="907982"/>
                </a:moveTo>
                <a:lnTo>
                  <a:pt x="907982" y="63233"/>
                </a:lnTo>
                <a:cubicBezTo>
                  <a:pt x="992292" y="-21077"/>
                  <a:pt x="1129142" y="-21077"/>
                  <a:pt x="1213452" y="63233"/>
                </a:cubicBezTo>
                <a:lnTo>
                  <a:pt x="2058201" y="907982"/>
                </a:lnTo>
                <a:cubicBezTo>
                  <a:pt x="2142511" y="992292"/>
                  <a:pt x="2142511" y="1129142"/>
                  <a:pt x="2058201" y="1213452"/>
                </a:cubicBezTo>
                <a:lnTo>
                  <a:pt x="1213452" y="2058201"/>
                </a:lnTo>
                <a:cubicBezTo>
                  <a:pt x="1129142" y="2142511"/>
                  <a:pt x="992292" y="2142511"/>
                  <a:pt x="907982" y="2058201"/>
                </a:cubicBezTo>
                <a:lnTo>
                  <a:pt x="63233" y="1213452"/>
                </a:lnTo>
                <a:cubicBezTo>
                  <a:pt x="-21077" y="1129142"/>
                  <a:pt x="-21077" y="992292"/>
                  <a:pt x="63233" y="907982"/>
                </a:cubicBezTo>
              </a:path>
            </a:pathLst>
          </a:custGeom>
          <a:blipFill dpi="0" rotWithShape="1"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152400" dist="114300" dir="5400000" sx="97000" sy="97000" algn="ctr" rotWithShape="0">
              <a:schemeClr val="accent3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菱形 38">
            <a:extLst>
              <a:ext uri="{FF2B5EF4-FFF2-40B4-BE49-F238E27FC236}">
                <a16:creationId xmlns:a16="http://schemas.microsoft.com/office/drawing/2014/main" id="{EBF268C2-278B-8C7C-664F-C6697A2868EF}"/>
              </a:ext>
            </a:extLst>
          </p:cNvPr>
          <p:cNvSpPr/>
          <p:nvPr/>
        </p:nvSpPr>
        <p:spPr>
          <a:xfrm>
            <a:off x="661536" y="1661767"/>
            <a:ext cx="2189101" cy="2189101"/>
          </a:xfrm>
          <a:custGeom>
            <a:avLst/>
            <a:gdLst>
              <a:gd name="connsiteX0" fmla="*/ 63233 w 2121433"/>
              <a:gd name="connsiteY0" fmla="*/ 907982 h 2121433"/>
              <a:gd name="connsiteX1" fmla="*/ 907982 w 2121433"/>
              <a:gd name="connsiteY1" fmla="*/ 63233 h 2121433"/>
              <a:gd name="connsiteX2" fmla="*/ 1213452 w 2121433"/>
              <a:gd name="connsiteY2" fmla="*/ 63233 h 2121433"/>
              <a:gd name="connsiteX3" fmla="*/ 2058201 w 2121433"/>
              <a:gd name="connsiteY3" fmla="*/ 907982 h 2121433"/>
              <a:gd name="connsiteX4" fmla="*/ 2058201 w 2121433"/>
              <a:gd name="connsiteY4" fmla="*/ 1213452 h 2121433"/>
              <a:gd name="connsiteX5" fmla="*/ 1213452 w 2121433"/>
              <a:gd name="connsiteY5" fmla="*/ 2058201 h 2121433"/>
              <a:gd name="connsiteX6" fmla="*/ 907982 w 2121433"/>
              <a:gd name="connsiteY6" fmla="*/ 2058201 h 2121433"/>
              <a:gd name="connsiteX7" fmla="*/ 63233 w 2121433"/>
              <a:gd name="connsiteY7" fmla="*/ 1213452 h 2121433"/>
              <a:gd name="connsiteX8" fmla="*/ 63233 w 2121433"/>
              <a:gd name="connsiteY8" fmla="*/ 907982 h 212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1433" h="2121433">
                <a:moveTo>
                  <a:pt x="63233" y="907982"/>
                </a:moveTo>
                <a:lnTo>
                  <a:pt x="907982" y="63233"/>
                </a:lnTo>
                <a:cubicBezTo>
                  <a:pt x="992292" y="-21077"/>
                  <a:pt x="1129142" y="-21077"/>
                  <a:pt x="1213452" y="63233"/>
                </a:cubicBezTo>
                <a:lnTo>
                  <a:pt x="2058201" y="907982"/>
                </a:lnTo>
                <a:cubicBezTo>
                  <a:pt x="2142511" y="992292"/>
                  <a:pt x="2142511" y="1129142"/>
                  <a:pt x="2058201" y="1213452"/>
                </a:cubicBezTo>
                <a:lnTo>
                  <a:pt x="1213452" y="2058201"/>
                </a:lnTo>
                <a:cubicBezTo>
                  <a:pt x="1129142" y="2142511"/>
                  <a:pt x="992292" y="2142511"/>
                  <a:pt x="907982" y="2058201"/>
                </a:cubicBezTo>
                <a:lnTo>
                  <a:pt x="63233" y="1213452"/>
                </a:lnTo>
                <a:cubicBezTo>
                  <a:pt x="-21077" y="1129142"/>
                  <a:pt x="-21077" y="992292"/>
                  <a:pt x="63233" y="907982"/>
                </a:cubicBezTo>
              </a:path>
            </a:pathLst>
          </a:custGeom>
          <a:blipFill dpi="0" rotWithShape="1">
            <a:blip r:embed="rId6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  <a:ln>
            <a:noFill/>
          </a:ln>
          <a:effectLst>
            <a:outerShdw blurRad="152400" dist="114300" dir="5400000" sx="97000" sy="97000" algn="ctr" rotWithShape="0">
              <a:schemeClr val="accent3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菱形 40">
            <a:extLst>
              <a:ext uri="{FF2B5EF4-FFF2-40B4-BE49-F238E27FC236}">
                <a16:creationId xmlns:a16="http://schemas.microsoft.com/office/drawing/2014/main" id="{CCAC6C1E-F389-332C-4ADA-75480EA2C1DB}"/>
              </a:ext>
            </a:extLst>
          </p:cNvPr>
          <p:cNvSpPr/>
          <p:nvPr/>
        </p:nvSpPr>
        <p:spPr>
          <a:xfrm>
            <a:off x="5609900" y="1661767"/>
            <a:ext cx="2189101" cy="2189101"/>
          </a:xfrm>
          <a:custGeom>
            <a:avLst/>
            <a:gdLst>
              <a:gd name="connsiteX0" fmla="*/ 63233 w 2121433"/>
              <a:gd name="connsiteY0" fmla="*/ 907982 h 2121433"/>
              <a:gd name="connsiteX1" fmla="*/ 907982 w 2121433"/>
              <a:gd name="connsiteY1" fmla="*/ 63233 h 2121433"/>
              <a:gd name="connsiteX2" fmla="*/ 1213452 w 2121433"/>
              <a:gd name="connsiteY2" fmla="*/ 63233 h 2121433"/>
              <a:gd name="connsiteX3" fmla="*/ 2058201 w 2121433"/>
              <a:gd name="connsiteY3" fmla="*/ 907982 h 2121433"/>
              <a:gd name="connsiteX4" fmla="*/ 2058201 w 2121433"/>
              <a:gd name="connsiteY4" fmla="*/ 1213452 h 2121433"/>
              <a:gd name="connsiteX5" fmla="*/ 1213452 w 2121433"/>
              <a:gd name="connsiteY5" fmla="*/ 2058201 h 2121433"/>
              <a:gd name="connsiteX6" fmla="*/ 907982 w 2121433"/>
              <a:gd name="connsiteY6" fmla="*/ 2058201 h 2121433"/>
              <a:gd name="connsiteX7" fmla="*/ 63233 w 2121433"/>
              <a:gd name="connsiteY7" fmla="*/ 1213452 h 2121433"/>
              <a:gd name="connsiteX8" fmla="*/ 63233 w 2121433"/>
              <a:gd name="connsiteY8" fmla="*/ 907982 h 212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1433" h="2121433">
                <a:moveTo>
                  <a:pt x="63233" y="907982"/>
                </a:moveTo>
                <a:lnTo>
                  <a:pt x="907982" y="63233"/>
                </a:lnTo>
                <a:cubicBezTo>
                  <a:pt x="992292" y="-21077"/>
                  <a:pt x="1129143" y="-21077"/>
                  <a:pt x="1213452" y="63233"/>
                </a:cubicBezTo>
                <a:lnTo>
                  <a:pt x="2058201" y="907982"/>
                </a:lnTo>
                <a:cubicBezTo>
                  <a:pt x="2142511" y="992292"/>
                  <a:pt x="2142511" y="1129142"/>
                  <a:pt x="2058201" y="1213452"/>
                </a:cubicBezTo>
                <a:lnTo>
                  <a:pt x="1213452" y="2058201"/>
                </a:lnTo>
                <a:cubicBezTo>
                  <a:pt x="1129143" y="2142511"/>
                  <a:pt x="992292" y="2142511"/>
                  <a:pt x="907982" y="2058201"/>
                </a:cubicBezTo>
                <a:lnTo>
                  <a:pt x="63233" y="1213452"/>
                </a:lnTo>
                <a:cubicBezTo>
                  <a:pt x="-21077" y="1129142"/>
                  <a:pt x="-21077" y="992292"/>
                  <a:pt x="63233" y="907982"/>
                </a:cubicBezTo>
              </a:path>
            </a:pathLst>
          </a:custGeom>
          <a:blipFill>
            <a:blip r:embed="rId8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52400" dist="114300" dir="5400000" sx="97000" sy="97000" algn="ctr" rotWithShape="0">
              <a:schemeClr val="accent3">
                <a:lumMod val="75000"/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菱形 41">
            <a:extLst>
              <a:ext uri="{FF2B5EF4-FFF2-40B4-BE49-F238E27FC236}">
                <a16:creationId xmlns:a16="http://schemas.microsoft.com/office/drawing/2014/main" id="{1909A69F-7B5D-2D99-9559-FD68C021A04B}"/>
              </a:ext>
            </a:extLst>
          </p:cNvPr>
          <p:cNvSpPr/>
          <p:nvPr/>
        </p:nvSpPr>
        <p:spPr>
          <a:xfrm>
            <a:off x="8077652" y="1646268"/>
            <a:ext cx="2189100" cy="2189101"/>
          </a:xfrm>
          <a:custGeom>
            <a:avLst/>
            <a:gdLst>
              <a:gd name="connsiteX0" fmla="*/ 63233 w 2121432"/>
              <a:gd name="connsiteY0" fmla="*/ 907982 h 2121433"/>
              <a:gd name="connsiteX1" fmla="*/ 907982 w 2121432"/>
              <a:gd name="connsiteY1" fmla="*/ 63233 h 2121433"/>
              <a:gd name="connsiteX2" fmla="*/ 1213452 w 2121432"/>
              <a:gd name="connsiteY2" fmla="*/ 63233 h 2121433"/>
              <a:gd name="connsiteX3" fmla="*/ 2058201 w 2121432"/>
              <a:gd name="connsiteY3" fmla="*/ 907982 h 2121433"/>
              <a:gd name="connsiteX4" fmla="*/ 2058201 w 2121432"/>
              <a:gd name="connsiteY4" fmla="*/ 1213452 h 2121433"/>
              <a:gd name="connsiteX5" fmla="*/ 1213452 w 2121432"/>
              <a:gd name="connsiteY5" fmla="*/ 2058201 h 2121433"/>
              <a:gd name="connsiteX6" fmla="*/ 907982 w 2121432"/>
              <a:gd name="connsiteY6" fmla="*/ 2058201 h 2121433"/>
              <a:gd name="connsiteX7" fmla="*/ 63233 w 2121432"/>
              <a:gd name="connsiteY7" fmla="*/ 1213452 h 2121433"/>
              <a:gd name="connsiteX8" fmla="*/ 63233 w 2121432"/>
              <a:gd name="connsiteY8" fmla="*/ 907982 h 212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1432" h="2121433">
                <a:moveTo>
                  <a:pt x="63233" y="907982"/>
                </a:moveTo>
                <a:lnTo>
                  <a:pt x="907982" y="63233"/>
                </a:lnTo>
                <a:cubicBezTo>
                  <a:pt x="992292" y="-21077"/>
                  <a:pt x="1129142" y="-21077"/>
                  <a:pt x="1213452" y="63233"/>
                </a:cubicBezTo>
                <a:lnTo>
                  <a:pt x="2058201" y="907982"/>
                </a:lnTo>
                <a:cubicBezTo>
                  <a:pt x="2142510" y="992292"/>
                  <a:pt x="2142510" y="1129142"/>
                  <a:pt x="2058201" y="1213452"/>
                </a:cubicBezTo>
                <a:lnTo>
                  <a:pt x="1213452" y="2058201"/>
                </a:lnTo>
                <a:cubicBezTo>
                  <a:pt x="1129142" y="2142511"/>
                  <a:pt x="992292" y="2142511"/>
                  <a:pt x="907982" y="2058201"/>
                </a:cubicBezTo>
                <a:lnTo>
                  <a:pt x="63233" y="1213452"/>
                </a:lnTo>
                <a:cubicBezTo>
                  <a:pt x="-21077" y="1129142"/>
                  <a:pt x="-21077" y="992292"/>
                  <a:pt x="63233" y="907982"/>
                </a:cubicBezTo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190500" dir="5400000" sx="96000" sy="96000" algn="t" rotWithShape="0">
              <a:schemeClr val="accent1">
                <a:lumMod val="7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0" name="菱形 60">
            <a:extLst>
              <a:ext uri="{FF2B5EF4-FFF2-40B4-BE49-F238E27FC236}">
                <a16:creationId xmlns:a16="http://schemas.microsoft.com/office/drawing/2014/main" id="{3FB7728C-162D-B4CB-EDE9-33B9A391021C}"/>
              </a:ext>
            </a:extLst>
          </p:cNvPr>
          <p:cNvSpPr/>
          <p:nvPr/>
        </p:nvSpPr>
        <p:spPr>
          <a:xfrm>
            <a:off x="3128488" y="1651409"/>
            <a:ext cx="2189101" cy="2189101"/>
          </a:xfrm>
          <a:custGeom>
            <a:avLst/>
            <a:gdLst>
              <a:gd name="connsiteX0" fmla="*/ 63233 w 2121433"/>
              <a:gd name="connsiteY0" fmla="*/ 907982 h 2121433"/>
              <a:gd name="connsiteX1" fmla="*/ 907982 w 2121433"/>
              <a:gd name="connsiteY1" fmla="*/ 63233 h 2121433"/>
              <a:gd name="connsiteX2" fmla="*/ 1213452 w 2121433"/>
              <a:gd name="connsiteY2" fmla="*/ 63233 h 2121433"/>
              <a:gd name="connsiteX3" fmla="*/ 2058201 w 2121433"/>
              <a:gd name="connsiteY3" fmla="*/ 907982 h 2121433"/>
              <a:gd name="connsiteX4" fmla="*/ 2058201 w 2121433"/>
              <a:gd name="connsiteY4" fmla="*/ 1213452 h 2121433"/>
              <a:gd name="connsiteX5" fmla="*/ 1213452 w 2121433"/>
              <a:gd name="connsiteY5" fmla="*/ 2058201 h 2121433"/>
              <a:gd name="connsiteX6" fmla="*/ 907982 w 2121433"/>
              <a:gd name="connsiteY6" fmla="*/ 2058201 h 2121433"/>
              <a:gd name="connsiteX7" fmla="*/ 63233 w 2121433"/>
              <a:gd name="connsiteY7" fmla="*/ 1213452 h 2121433"/>
              <a:gd name="connsiteX8" fmla="*/ 63233 w 2121433"/>
              <a:gd name="connsiteY8" fmla="*/ 907982 h 212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1433" h="2121433">
                <a:moveTo>
                  <a:pt x="63233" y="907982"/>
                </a:moveTo>
                <a:lnTo>
                  <a:pt x="907982" y="63233"/>
                </a:lnTo>
                <a:cubicBezTo>
                  <a:pt x="992292" y="-21077"/>
                  <a:pt x="1129142" y="-21077"/>
                  <a:pt x="1213452" y="63233"/>
                </a:cubicBezTo>
                <a:lnTo>
                  <a:pt x="2058201" y="907982"/>
                </a:lnTo>
                <a:cubicBezTo>
                  <a:pt x="2142511" y="992292"/>
                  <a:pt x="2142511" y="1129142"/>
                  <a:pt x="2058201" y="1213452"/>
                </a:cubicBezTo>
                <a:lnTo>
                  <a:pt x="1213452" y="2058201"/>
                </a:lnTo>
                <a:cubicBezTo>
                  <a:pt x="1129142" y="2142511"/>
                  <a:pt x="992292" y="2142511"/>
                  <a:pt x="907982" y="2058201"/>
                </a:cubicBezTo>
                <a:lnTo>
                  <a:pt x="63233" y="1213452"/>
                </a:lnTo>
                <a:cubicBezTo>
                  <a:pt x="-21077" y="1129142"/>
                  <a:pt x="-21077" y="992292"/>
                  <a:pt x="63233" y="907982"/>
                </a:cubicBezTo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190500" dir="5400000" sx="96000" sy="96000" algn="t" rotWithShape="0">
              <a:schemeClr val="accent1">
                <a:lumMod val="7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87100E1-99AD-C548-F314-3178F4F1A540}"/>
              </a:ext>
            </a:extLst>
          </p:cNvPr>
          <p:cNvSpPr/>
          <p:nvPr/>
        </p:nvSpPr>
        <p:spPr>
          <a:xfrm rot="5400000">
            <a:off x="2724248" y="2977398"/>
            <a:ext cx="562220" cy="436251"/>
          </a:xfrm>
          <a:custGeom>
            <a:avLst/>
            <a:gdLst>
              <a:gd name="connsiteX0" fmla="*/ 0 w 544841"/>
              <a:gd name="connsiteY0" fmla="*/ 217814 h 422766"/>
              <a:gd name="connsiteX1" fmla="*/ 63232 w 544841"/>
              <a:gd name="connsiteY1" fmla="*/ 65079 h 422766"/>
              <a:gd name="connsiteX2" fmla="*/ 128311 w 544841"/>
              <a:gd name="connsiteY2" fmla="*/ 0 h 422766"/>
              <a:gd name="connsiteX3" fmla="*/ 333458 w 544841"/>
              <a:gd name="connsiteY3" fmla="*/ 0 h 422766"/>
              <a:gd name="connsiteX4" fmla="*/ 544841 w 544841"/>
              <a:gd name="connsiteY4" fmla="*/ 211383 h 422766"/>
              <a:gd name="connsiteX5" fmla="*/ 333458 w 544841"/>
              <a:gd name="connsiteY5" fmla="*/ 422766 h 422766"/>
              <a:gd name="connsiteX6" fmla="*/ 115449 w 544841"/>
              <a:gd name="connsiteY6" fmla="*/ 422766 h 422766"/>
              <a:gd name="connsiteX7" fmla="*/ 63232 w 544841"/>
              <a:gd name="connsiteY7" fmla="*/ 370549 h 422766"/>
              <a:gd name="connsiteX8" fmla="*/ 0 w 544841"/>
              <a:gd name="connsiteY8" fmla="*/ 217814 h 422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4841" h="422766">
                <a:moveTo>
                  <a:pt x="0" y="217814"/>
                </a:moveTo>
                <a:cubicBezTo>
                  <a:pt x="0" y="162524"/>
                  <a:pt x="21077" y="107234"/>
                  <a:pt x="63232" y="65079"/>
                </a:cubicBezTo>
                <a:lnTo>
                  <a:pt x="128311" y="0"/>
                </a:lnTo>
                <a:lnTo>
                  <a:pt x="333458" y="0"/>
                </a:lnTo>
                <a:lnTo>
                  <a:pt x="544841" y="211383"/>
                </a:lnTo>
                <a:lnTo>
                  <a:pt x="333458" y="422766"/>
                </a:lnTo>
                <a:lnTo>
                  <a:pt x="115449" y="422766"/>
                </a:lnTo>
                <a:lnTo>
                  <a:pt x="63232" y="370549"/>
                </a:lnTo>
                <a:cubicBezTo>
                  <a:pt x="21077" y="328394"/>
                  <a:pt x="0" y="273104"/>
                  <a:pt x="0" y="2178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6FD4AE4-ABD8-F8EE-D930-A4A44DFE8D0D}"/>
              </a:ext>
            </a:extLst>
          </p:cNvPr>
          <p:cNvSpPr txBox="1"/>
          <p:nvPr/>
        </p:nvSpPr>
        <p:spPr>
          <a:xfrm>
            <a:off x="2774097" y="2964538"/>
            <a:ext cx="471318" cy="349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5B66B8B-A545-D8C6-7D3B-9D6AB5B9F1E3}"/>
              </a:ext>
            </a:extLst>
          </p:cNvPr>
          <p:cNvSpPr/>
          <p:nvPr/>
        </p:nvSpPr>
        <p:spPr>
          <a:xfrm rot="5400000">
            <a:off x="3947352" y="1709253"/>
            <a:ext cx="562220" cy="436251"/>
          </a:xfrm>
          <a:custGeom>
            <a:avLst/>
            <a:gdLst>
              <a:gd name="connsiteX0" fmla="*/ 0 w 544841"/>
              <a:gd name="connsiteY0" fmla="*/ 217814 h 422766"/>
              <a:gd name="connsiteX1" fmla="*/ 63232 w 544841"/>
              <a:gd name="connsiteY1" fmla="*/ 65079 h 422766"/>
              <a:gd name="connsiteX2" fmla="*/ 128311 w 544841"/>
              <a:gd name="connsiteY2" fmla="*/ 0 h 422766"/>
              <a:gd name="connsiteX3" fmla="*/ 333458 w 544841"/>
              <a:gd name="connsiteY3" fmla="*/ 0 h 422766"/>
              <a:gd name="connsiteX4" fmla="*/ 544841 w 544841"/>
              <a:gd name="connsiteY4" fmla="*/ 211383 h 422766"/>
              <a:gd name="connsiteX5" fmla="*/ 333458 w 544841"/>
              <a:gd name="connsiteY5" fmla="*/ 422766 h 422766"/>
              <a:gd name="connsiteX6" fmla="*/ 115449 w 544841"/>
              <a:gd name="connsiteY6" fmla="*/ 422766 h 422766"/>
              <a:gd name="connsiteX7" fmla="*/ 63232 w 544841"/>
              <a:gd name="connsiteY7" fmla="*/ 370549 h 422766"/>
              <a:gd name="connsiteX8" fmla="*/ 0 w 544841"/>
              <a:gd name="connsiteY8" fmla="*/ 217814 h 422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4841" h="422766">
                <a:moveTo>
                  <a:pt x="0" y="217814"/>
                </a:moveTo>
                <a:cubicBezTo>
                  <a:pt x="0" y="162524"/>
                  <a:pt x="21077" y="107234"/>
                  <a:pt x="63232" y="65079"/>
                </a:cubicBezTo>
                <a:lnTo>
                  <a:pt x="128311" y="0"/>
                </a:lnTo>
                <a:lnTo>
                  <a:pt x="333458" y="0"/>
                </a:lnTo>
                <a:lnTo>
                  <a:pt x="544841" y="211383"/>
                </a:lnTo>
                <a:lnTo>
                  <a:pt x="333458" y="422766"/>
                </a:lnTo>
                <a:lnTo>
                  <a:pt x="115449" y="422766"/>
                </a:lnTo>
                <a:lnTo>
                  <a:pt x="63232" y="370549"/>
                </a:lnTo>
                <a:cubicBezTo>
                  <a:pt x="21077" y="328394"/>
                  <a:pt x="0" y="273104"/>
                  <a:pt x="0" y="2178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D4A1D79-BAA0-2C0E-7B22-BF327B756005}"/>
              </a:ext>
            </a:extLst>
          </p:cNvPr>
          <p:cNvSpPr txBox="1"/>
          <p:nvPr/>
        </p:nvSpPr>
        <p:spPr>
          <a:xfrm>
            <a:off x="3997201" y="1696393"/>
            <a:ext cx="491243" cy="349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2BCAFBA-6862-2CE5-1B78-70A97E955BCC}"/>
              </a:ext>
            </a:extLst>
          </p:cNvPr>
          <p:cNvSpPr/>
          <p:nvPr/>
        </p:nvSpPr>
        <p:spPr>
          <a:xfrm rot="5400000">
            <a:off x="7663033" y="2971004"/>
            <a:ext cx="562220" cy="436251"/>
          </a:xfrm>
          <a:custGeom>
            <a:avLst/>
            <a:gdLst>
              <a:gd name="connsiteX0" fmla="*/ 0 w 544841"/>
              <a:gd name="connsiteY0" fmla="*/ 217814 h 422766"/>
              <a:gd name="connsiteX1" fmla="*/ 63232 w 544841"/>
              <a:gd name="connsiteY1" fmla="*/ 65079 h 422766"/>
              <a:gd name="connsiteX2" fmla="*/ 128311 w 544841"/>
              <a:gd name="connsiteY2" fmla="*/ 0 h 422766"/>
              <a:gd name="connsiteX3" fmla="*/ 333458 w 544841"/>
              <a:gd name="connsiteY3" fmla="*/ 0 h 422766"/>
              <a:gd name="connsiteX4" fmla="*/ 544841 w 544841"/>
              <a:gd name="connsiteY4" fmla="*/ 211383 h 422766"/>
              <a:gd name="connsiteX5" fmla="*/ 333458 w 544841"/>
              <a:gd name="connsiteY5" fmla="*/ 422766 h 422766"/>
              <a:gd name="connsiteX6" fmla="*/ 115449 w 544841"/>
              <a:gd name="connsiteY6" fmla="*/ 422766 h 422766"/>
              <a:gd name="connsiteX7" fmla="*/ 63232 w 544841"/>
              <a:gd name="connsiteY7" fmla="*/ 370549 h 422766"/>
              <a:gd name="connsiteX8" fmla="*/ 0 w 544841"/>
              <a:gd name="connsiteY8" fmla="*/ 217814 h 422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4841" h="422766">
                <a:moveTo>
                  <a:pt x="0" y="217814"/>
                </a:moveTo>
                <a:cubicBezTo>
                  <a:pt x="0" y="162524"/>
                  <a:pt x="21077" y="107234"/>
                  <a:pt x="63232" y="65079"/>
                </a:cubicBezTo>
                <a:lnTo>
                  <a:pt x="128311" y="0"/>
                </a:lnTo>
                <a:lnTo>
                  <a:pt x="333458" y="0"/>
                </a:lnTo>
                <a:lnTo>
                  <a:pt x="544841" y="211383"/>
                </a:lnTo>
                <a:lnTo>
                  <a:pt x="333458" y="422766"/>
                </a:lnTo>
                <a:lnTo>
                  <a:pt x="115449" y="422766"/>
                </a:lnTo>
                <a:lnTo>
                  <a:pt x="63232" y="370549"/>
                </a:lnTo>
                <a:cubicBezTo>
                  <a:pt x="21077" y="328394"/>
                  <a:pt x="0" y="273104"/>
                  <a:pt x="0" y="2178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1477603-FF63-10BB-5DCD-745C83D8B9C1}"/>
              </a:ext>
            </a:extLst>
          </p:cNvPr>
          <p:cNvSpPr txBox="1"/>
          <p:nvPr/>
        </p:nvSpPr>
        <p:spPr>
          <a:xfrm>
            <a:off x="7695034" y="2964538"/>
            <a:ext cx="501805" cy="349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49E4394C-940C-C9C4-AE5D-DB6DD29FB8C7}"/>
              </a:ext>
            </a:extLst>
          </p:cNvPr>
          <p:cNvSpPr/>
          <p:nvPr/>
        </p:nvSpPr>
        <p:spPr>
          <a:xfrm rot="5400000">
            <a:off x="8898633" y="1699792"/>
            <a:ext cx="562220" cy="454475"/>
          </a:xfrm>
          <a:custGeom>
            <a:avLst/>
            <a:gdLst>
              <a:gd name="connsiteX0" fmla="*/ 0 w 544841"/>
              <a:gd name="connsiteY0" fmla="*/ 217814 h 422766"/>
              <a:gd name="connsiteX1" fmla="*/ 63232 w 544841"/>
              <a:gd name="connsiteY1" fmla="*/ 65079 h 422766"/>
              <a:gd name="connsiteX2" fmla="*/ 128311 w 544841"/>
              <a:gd name="connsiteY2" fmla="*/ 0 h 422766"/>
              <a:gd name="connsiteX3" fmla="*/ 333458 w 544841"/>
              <a:gd name="connsiteY3" fmla="*/ 0 h 422766"/>
              <a:gd name="connsiteX4" fmla="*/ 544841 w 544841"/>
              <a:gd name="connsiteY4" fmla="*/ 211383 h 422766"/>
              <a:gd name="connsiteX5" fmla="*/ 333458 w 544841"/>
              <a:gd name="connsiteY5" fmla="*/ 422766 h 422766"/>
              <a:gd name="connsiteX6" fmla="*/ 115449 w 544841"/>
              <a:gd name="connsiteY6" fmla="*/ 422766 h 422766"/>
              <a:gd name="connsiteX7" fmla="*/ 63232 w 544841"/>
              <a:gd name="connsiteY7" fmla="*/ 370549 h 422766"/>
              <a:gd name="connsiteX8" fmla="*/ 0 w 544841"/>
              <a:gd name="connsiteY8" fmla="*/ 217814 h 422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4841" h="422766">
                <a:moveTo>
                  <a:pt x="0" y="217814"/>
                </a:moveTo>
                <a:cubicBezTo>
                  <a:pt x="0" y="162524"/>
                  <a:pt x="21077" y="107234"/>
                  <a:pt x="63232" y="65079"/>
                </a:cubicBezTo>
                <a:lnTo>
                  <a:pt x="128311" y="0"/>
                </a:lnTo>
                <a:lnTo>
                  <a:pt x="333458" y="0"/>
                </a:lnTo>
                <a:lnTo>
                  <a:pt x="544841" y="211383"/>
                </a:lnTo>
                <a:lnTo>
                  <a:pt x="333458" y="422766"/>
                </a:lnTo>
                <a:lnTo>
                  <a:pt x="115449" y="422766"/>
                </a:lnTo>
                <a:lnTo>
                  <a:pt x="63232" y="370549"/>
                </a:lnTo>
                <a:cubicBezTo>
                  <a:pt x="21077" y="328394"/>
                  <a:pt x="0" y="273104"/>
                  <a:pt x="0" y="2178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84575DD-5B9D-BCDF-DFB5-B5652BC02D79}"/>
              </a:ext>
            </a:extLst>
          </p:cNvPr>
          <p:cNvSpPr txBox="1"/>
          <p:nvPr/>
        </p:nvSpPr>
        <p:spPr>
          <a:xfrm>
            <a:off x="8934238" y="1718163"/>
            <a:ext cx="491008" cy="349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BF54B6D-1A0F-6A48-4633-9C99AEB4515F}"/>
              </a:ext>
            </a:extLst>
          </p:cNvPr>
          <p:cNvSpPr txBox="1"/>
          <p:nvPr/>
        </p:nvSpPr>
        <p:spPr>
          <a:xfrm>
            <a:off x="2278922" y="3663091"/>
            <a:ext cx="1435741" cy="88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bg1"/>
                </a:solidFill>
              </a:rPr>
              <a:t>请在此输入相关说明，以便观众更好理解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3983439-C87C-9B65-AE3B-18366367DAE3}"/>
              </a:ext>
            </a:extLst>
          </p:cNvPr>
          <p:cNvSpPr txBox="1"/>
          <p:nvPr/>
        </p:nvSpPr>
        <p:spPr>
          <a:xfrm>
            <a:off x="3540592" y="2378377"/>
            <a:ext cx="1435741" cy="88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bg1"/>
                </a:solidFill>
              </a:rPr>
              <a:t>请在此输入相关说明，以便观众更好理解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4B83E8D-906C-E371-7CCD-AC4DD1D72AE4}"/>
              </a:ext>
            </a:extLst>
          </p:cNvPr>
          <p:cNvSpPr txBox="1"/>
          <p:nvPr/>
        </p:nvSpPr>
        <p:spPr>
          <a:xfrm>
            <a:off x="7255264" y="3602522"/>
            <a:ext cx="1435741" cy="88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bg1"/>
                </a:solidFill>
              </a:rPr>
              <a:t>请在此输入相关说明，以便观众更好理解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D68171F-1E7D-4BD6-4C6A-F55818C95791}"/>
              </a:ext>
            </a:extLst>
          </p:cNvPr>
          <p:cNvSpPr txBox="1"/>
          <p:nvPr/>
        </p:nvSpPr>
        <p:spPr>
          <a:xfrm>
            <a:off x="8506281" y="2367307"/>
            <a:ext cx="1435741" cy="88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bg1"/>
                </a:solidFill>
              </a:rPr>
              <a:t>请在此输入相关说明，以便观众更好理解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F1187D3-3CFF-7349-4FDE-717744E308CD}"/>
              </a:ext>
            </a:extLst>
          </p:cNvPr>
          <p:cNvSpPr/>
          <p:nvPr/>
        </p:nvSpPr>
        <p:spPr>
          <a:xfrm>
            <a:off x="11400984" y="6542617"/>
            <a:ext cx="265590" cy="26559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: Shape 25">
            <a:extLst>
              <a:ext uri="{FF2B5EF4-FFF2-40B4-BE49-F238E27FC236}">
                <a16:creationId xmlns:a16="http://schemas.microsoft.com/office/drawing/2014/main" id="{55B8A1EB-2A22-7DF8-8233-651844538EA2}"/>
              </a:ext>
            </a:extLst>
          </p:cNvPr>
          <p:cNvSpPr/>
          <p:nvPr/>
        </p:nvSpPr>
        <p:spPr>
          <a:xfrm rot="5400000">
            <a:off x="11448999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5" name="矩形: 单圆角 24">
            <a:extLst>
              <a:ext uri="{FF2B5EF4-FFF2-40B4-BE49-F238E27FC236}">
                <a16:creationId xmlns:a16="http://schemas.microsoft.com/office/drawing/2014/main" id="{ABDFD704-28D0-0489-A0B4-F7FEA75570B0}"/>
              </a:ext>
            </a:extLst>
          </p:cNvPr>
          <p:cNvSpPr/>
          <p:nvPr/>
        </p:nvSpPr>
        <p:spPr>
          <a:xfrm>
            <a:off x="0" y="6569162"/>
            <a:ext cx="11189708" cy="299848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183DF559-3FE8-4570-A66A-91D752D1DA3F}"/>
              </a:ext>
            </a:extLst>
          </p:cNvPr>
          <p:cNvSpPr/>
          <p:nvPr/>
        </p:nvSpPr>
        <p:spPr>
          <a:xfrm>
            <a:off x="11765050" y="6542617"/>
            <a:ext cx="265590" cy="26559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: Shape 25">
            <a:extLst>
              <a:ext uri="{FF2B5EF4-FFF2-40B4-BE49-F238E27FC236}">
                <a16:creationId xmlns:a16="http://schemas.microsoft.com/office/drawing/2014/main" id="{B99C6863-A667-557F-29CD-A82C7765FAB3}"/>
              </a:ext>
            </a:extLst>
          </p:cNvPr>
          <p:cNvSpPr/>
          <p:nvPr/>
        </p:nvSpPr>
        <p:spPr>
          <a:xfrm rot="16200000" flipH="1">
            <a:off x="11813065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09412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7D3E77A-5CCB-3F73-9176-9E70983B1F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主要工作事项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C6F5E1B-3F64-9B2C-5EC9-4F885BDDA932}"/>
              </a:ext>
            </a:extLst>
          </p:cNvPr>
          <p:cNvSpPr/>
          <p:nvPr/>
        </p:nvSpPr>
        <p:spPr>
          <a:xfrm>
            <a:off x="660400" y="2997677"/>
            <a:ext cx="10836275" cy="2774473"/>
          </a:xfrm>
          <a:prstGeom prst="roundRect">
            <a:avLst>
              <a:gd name="adj" fmla="val 4242"/>
            </a:avLst>
          </a:prstGeom>
          <a:solidFill>
            <a:srgbClr val="FFFFFF"/>
          </a:solidFill>
          <a:ln>
            <a:noFill/>
          </a:ln>
          <a:effectLst>
            <a:outerShdw blurRad="431800" sx="96000" sy="96000" algn="t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Roboto" panose="02000000000000000000" pitchFamily="2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F72E9D4-6A83-E83C-8DFB-FCB94807D79F}"/>
              </a:ext>
            </a:extLst>
          </p:cNvPr>
          <p:cNvGrpSpPr/>
          <p:nvPr/>
        </p:nvGrpSpPr>
        <p:grpSpPr>
          <a:xfrm>
            <a:off x="8783982" y="1085850"/>
            <a:ext cx="3106119" cy="4686300"/>
            <a:chOff x="7965526" y="966448"/>
            <a:chExt cx="3968630" cy="5987597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AD997D2-1CF8-4230-B99E-21E75569C9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65526" y="966449"/>
              <a:ext cx="3968630" cy="5987596"/>
            </a:xfrm>
            <a:prstGeom prst="rect">
              <a:avLst/>
            </a:prstGeom>
            <a:effectLst>
              <a:outerShdw blurRad="355600" dist="114300" dir="2700000" algn="tl" rotWithShape="0">
                <a:schemeClr val="accent3">
                  <a:lumMod val="50000"/>
                  <a:alpha val="20000"/>
                </a:schemeClr>
              </a:outerShdw>
            </a:effectLst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6D32E1F-0D09-ECCA-788C-CB98132991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65526" y="966448"/>
              <a:ext cx="3968630" cy="3699829"/>
            </a:xfrm>
            <a:prstGeom prst="rect">
              <a:avLst/>
            </a:prstGeom>
          </p:spPr>
        </p:pic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FFBC69E-33A5-0EB9-70A2-975345030E5A}"/>
              </a:ext>
            </a:extLst>
          </p:cNvPr>
          <p:cNvCxnSpPr>
            <a:cxnSpLocks/>
          </p:cNvCxnSpPr>
          <p:nvPr/>
        </p:nvCxnSpPr>
        <p:spPr>
          <a:xfrm>
            <a:off x="660400" y="5772150"/>
            <a:ext cx="10845439" cy="0"/>
          </a:xfrm>
          <a:prstGeom prst="line">
            <a:avLst/>
          </a:prstGeom>
          <a:ln w="25400" cap="rnd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974A535E-2155-B7FA-9FAC-D9265CCC04E4}"/>
              </a:ext>
            </a:extLst>
          </p:cNvPr>
          <p:cNvSpPr txBox="1"/>
          <p:nvPr/>
        </p:nvSpPr>
        <p:spPr>
          <a:xfrm>
            <a:off x="1142871" y="1877504"/>
            <a:ext cx="202366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B393251-ED92-AB7B-3A12-F6F19209E2C2}"/>
              </a:ext>
            </a:extLst>
          </p:cNvPr>
          <p:cNvSpPr txBox="1"/>
          <p:nvPr/>
        </p:nvSpPr>
        <p:spPr>
          <a:xfrm>
            <a:off x="1058333" y="2263049"/>
            <a:ext cx="3803650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请在此输入相关说明，以便观众更好理解。请在此输入相关说明，以便观众更好理解。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EACA5E7-5108-0163-CF8E-DC6188EC8BBB}"/>
              </a:ext>
            </a:extLst>
          </p:cNvPr>
          <p:cNvSpPr txBox="1"/>
          <p:nvPr/>
        </p:nvSpPr>
        <p:spPr>
          <a:xfrm>
            <a:off x="4972989" y="1877504"/>
            <a:ext cx="202366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B59AB05-7AC4-C579-D22A-90AA3680E07C}"/>
              </a:ext>
            </a:extLst>
          </p:cNvPr>
          <p:cNvSpPr txBox="1"/>
          <p:nvPr/>
        </p:nvSpPr>
        <p:spPr>
          <a:xfrm>
            <a:off x="4888451" y="2263049"/>
            <a:ext cx="3953545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请在此输入相关说明，以便观众更好理解。请在此输入相关说明，以便观众更好理解。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467E420-68C8-2FB6-532D-AC9636278A0F}"/>
              </a:ext>
            </a:extLst>
          </p:cNvPr>
          <p:cNvSpPr txBox="1"/>
          <p:nvPr/>
        </p:nvSpPr>
        <p:spPr>
          <a:xfrm>
            <a:off x="1036320" y="3654636"/>
            <a:ext cx="134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accent3"/>
                </a:solidFill>
                <a:latin typeface="+mj-ea"/>
                <a:ea typeface="+mj-ea"/>
              </a:rPr>
              <a:t>80%</a:t>
            </a:r>
            <a:endParaRPr lang="zh-CN" altLang="en-US" sz="40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514BCD-9DC4-A8F5-FDA4-FD022D0CF295}"/>
              </a:ext>
            </a:extLst>
          </p:cNvPr>
          <p:cNvSpPr txBox="1"/>
          <p:nvPr/>
        </p:nvSpPr>
        <p:spPr>
          <a:xfrm>
            <a:off x="3642360" y="3680036"/>
            <a:ext cx="134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accent3"/>
                </a:solidFill>
                <a:latin typeface="+mj-ea"/>
                <a:ea typeface="+mj-ea"/>
              </a:rPr>
              <a:t>35%</a:t>
            </a:r>
            <a:endParaRPr lang="zh-CN" altLang="en-US" sz="40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17173AF-0823-5DE8-0305-8C348CF2F9DF}"/>
              </a:ext>
            </a:extLst>
          </p:cNvPr>
          <p:cNvSpPr txBox="1"/>
          <p:nvPr/>
        </p:nvSpPr>
        <p:spPr>
          <a:xfrm>
            <a:off x="6141720" y="3674956"/>
            <a:ext cx="134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accent3"/>
                </a:solidFill>
                <a:latin typeface="+mj-ea"/>
                <a:ea typeface="+mj-ea"/>
              </a:rPr>
              <a:t>50%</a:t>
            </a:r>
            <a:endParaRPr lang="zh-CN" altLang="en-US" sz="40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F719DF7-80CD-8BD3-EE33-2F7BC4A7ACB2}"/>
              </a:ext>
            </a:extLst>
          </p:cNvPr>
          <p:cNvSpPr txBox="1"/>
          <p:nvPr/>
        </p:nvSpPr>
        <p:spPr>
          <a:xfrm>
            <a:off x="1045210" y="4262876"/>
            <a:ext cx="2139950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在此处输入重要数据信息，以便观众更好理解。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2685141-4070-05C8-8B08-AC1D7E4BE19B}"/>
              </a:ext>
            </a:extLst>
          </p:cNvPr>
          <p:cNvSpPr txBox="1"/>
          <p:nvPr/>
        </p:nvSpPr>
        <p:spPr>
          <a:xfrm>
            <a:off x="3616537" y="4262876"/>
            <a:ext cx="2139950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在此处输入重要数据信息，以便观众更好理解。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A6B428B-E167-392B-C232-4E0AAF2AD624}"/>
              </a:ext>
            </a:extLst>
          </p:cNvPr>
          <p:cNvSpPr txBox="1"/>
          <p:nvPr/>
        </p:nvSpPr>
        <p:spPr>
          <a:xfrm>
            <a:off x="6187863" y="4262876"/>
            <a:ext cx="2139950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在此处输入重要数据信息，以便观众更好理解。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20FC4333-75FB-D975-B2AF-987E7D1D4751}"/>
              </a:ext>
            </a:extLst>
          </p:cNvPr>
          <p:cNvSpPr/>
          <p:nvPr/>
        </p:nvSpPr>
        <p:spPr>
          <a:xfrm>
            <a:off x="11400984" y="6542617"/>
            <a:ext cx="265590" cy="26559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: Shape 25">
            <a:extLst>
              <a:ext uri="{FF2B5EF4-FFF2-40B4-BE49-F238E27FC236}">
                <a16:creationId xmlns:a16="http://schemas.microsoft.com/office/drawing/2014/main" id="{0662B552-FF07-75C1-4434-9A90BFCEF503}"/>
              </a:ext>
            </a:extLst>
          </p:cNvPr>
          <p:cNvSpPr/>
          <p:nvPr/>
        </p:nvSpPr>
        <p:spPr>
          <a:xfrm rot="5400000">
            <a:off x="11448999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1" name="矩形: 单圆角 20">
            <a:extLst>
              <a:ext uri="{FF2B5EF4-FFF2-40B4-BE49-F238E27FC236}">
                <a16:creationId xmlns:a16="http://schemas.microsoft.com/office/drawing/2014/main" id="{B8A81703-0FFC-1F96-F380-AD550BD41014}"/>
              </a:ext>
            </a:extLst>
          </p:cNvPr>
          <p:cNvSpPr/>
          <p:nvPr/>
        </p:nvSpPr>
        <p:spPr>
          <a:xfrm>
            <a:off x="0" y="6569162"/>
            <a:ext cx="11189708" cy="299848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FE9A05A-3DB0-EA0F-DDC6-21C40EBFEF38}"/>
              </a:ext>
            </a:extLst>
          </p:cNvPr>
          <p:cNvSpPr/>
          <p:nvPr/>
        </p:nvSpPr>
        <p:spPr>
          <a:xfrm>
            <a:off x="11765050" y="6542617"/>
            <a:ext cx="265590" cy="26559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: Shape 25">
            <a:extLst>
              <a:ext uri="{FF2B5EF4-FFF2-40B4-BE49-F238E27FC236}">
                <a16:creationId xmlns:a16="http://schemas.microsoft.com/office/drawing/2014/main" id="{EF854FC9-3840-0A5D-9459-D5D46EEAC0D2}"/>
              </a:ext>
            </a:extLst>
          </p:cNvPr>
          <p:cNvSpPr/>
          <p:nvPr/>
        </p:nvSpPr>
        <p:spPr>
          <a:xfrm rot="16200000" flipH="1">
            <a:off x="11813065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85915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D1F1ECD4-ACE4-97F1-CAF2-68C692E74A19}"/>
              </a:ext>
            </a:extLst>
          </p:cNvPr>
          <p:cNvSpPr txBox="1"/>
          <p:nvPr/>
        </p:nvSpPr>
        <p:spPr>
          <a:xfrm>
            <a:off x="5114537" y="1582261"/>
            <a:ext cx="153041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380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76200" dist="76200" dir="5400000" algn="t" rotWithShape="0">
                    <a:schemeClr val="accent3">
                      <a:lumMod val="40000"/>
                      <a:lumOff val="60000"/>
                      <a:alpha val="15000"/>
                    </a:schemeClr>
                  </a:outerShdw>
                </a:effectLst>
                <a:latin typeface="+mj-lt"/>
              </a:defRPr>
            </a:lvl1pPr>
          </a:lstStyle>
          <a:p>
            <a:r>
              <a:rPr lang="en-US" altLang="zh-CN" dirty="0">
                <a:effectLst>
                  <a:outerShdw blurRad="215900" dist="76200" dir="5400000" algn="t" rotWithShape="0">
                    <a:schemeClr val="accent3">
                      <a:lumMod val="40000"/>
                      <a:lumOff val="60000"/>
                      <a:alpha val="12000"/>
                    </a:schemeClr>
                  </a:outerShdw>
                </a:effectLst>
              </a:rPr>
              <a:t>2</a:t>
            </a:r>
            <a:endParaRPr lang="zh-CN" altLang="en-US" dirty="0">
              <a:effectLst>
                <a:outerShdw blurRad="215900" dist="76200" dir="5400000" algn="t" rotWithShape="0">
                  <a:schemeClr val="accent3">
                    <a:lumMod val="40000"/>
                    <a:lumOff val="60000"/>
                    <a:alpha val="12000"/>
                  </a:schemeClr>
                </a:outerShdw>
              </a:effectLst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7E4FD23-DFEE-AD3B-33E4-12CB3D15E7D6}"/>
              </a:ext>
            </a:extLst>
          </p:cNvPr>
          <p:cNvSpPr txBox="1">
            <a:spLocks/>
          </p:cNvSpPr>
          <p:nvPr/>
        </p:nvSpPr>
        <p:spPr>
          <a:xfrm>
            <a:off x="6445706" y="1945731"/>
            <a:ext cx="3324828" cy="104932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1" spc="120">
                <a:solidFill>
                  <a:schemeClr val="bg1"/>
                </a:solidFill>
                <a:latin typeface="+mj-ea"/>
                <a:ea typeface="+mj-ea"/>
                <a:cs typeface="阿里巴巴普惠体 R" panose="00020600040101010101" pitchFamily="18" charset="-122"/>
              </a:defRPr>
            </a:lvl1pPr>
          </a:lstStyle>
          <a:p>
            <a:pPr>
              <a:lnSpc>
                <a:spcPct val="85000"/>
              </a:lnSpc>
            </a:pPr>
            <a:r>
              <a:rPr lang="zh-CN" altLang="en-US" sz="4000" dirty="0">
                <a:sym typeface="OPPOSans M" panose="00020600040101010101" pitchFamily="18" charset="-122"/>
              </a:rPr>
              <a:t>对任职岗位</a:t>
            </a:r>
            <a:endParaRPr lang="en-US" altLang="zh-CN" sz="4000" dirty="0">
              <a:sym typeface="OPPOSans M" panose="00020600040101010101" pitchFamily="18" charset="-122"/>
            </a:endParaRPr>
          </a:p>
          <a:p>
            <a:pPr>
              <a:lnSpc>
                <a:spcPct val="85000"/>
              </a:lnSpc>
            </a:pPr>
            <a:r>
              <a:rPr lang="zh-CN" altLang="en-US" sz="4000" dirty="0">
                <a:sym typeface="OPPOSans M" panose="00020600040101010101" pitchFamily="18" charset="-122"/>
              </a:rPr>
              <a:t>的认识和理解</a:t>
            </a:r>
            <a:endParaRPr lang="en-US" altLang="zh-CN" sz="4000" dirty="0">
              <a:sym typeface="OPPOSans M" panose="00020600040101010101" pitchFamily="18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AF95B14-7625-F8F1-E84E-D6F565AFF1B7}"/>
              </a:ext>
            </a:extLst>
          </p:cNvPr>
          <p:cNvCxnSpPr>
            <a:cxnSpLocks/>
          </p:cNvCxnSpPr>
          <p:nvPr/>
        </p:nvCxnSpPr>
        <p:spPr>
          <a:xfrm>
            <a:off x="6445706" y="2989967"/>
            <a:ext cx="3019364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79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9859C365-B841-22C5-0029-2871DAD1C3DC}"/>
              </a:ext>
            </a:extLst>
          </p:cNvPr>
          <p:cNvSpPr txBox="1">
            <a:spLocks/>
          </p:cNvSpPr>
          <p:nvPr/>
        </p:nvSpPr>
        <p:spPr>
          <a:xfrm>
            <a:off x="6445706" y="3110874"/>
            <a:ext cx="2808361" cy="5078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lvl="0">
              <a:defRPr sz="2400" spc="120">
                <a:solidFill>
                  <a:schemeClr val="bg1">
                    <a:alpha val="60000"/>
                  </a:schemeClr>
                </a:solidFill>
                <a:ea typeface="+mj-ea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sz="1100" dirty="0">
                <a:sym typeface="OPPOSans M" panose="00020600040101010101" pitchFamily="18" charset="-122"/>
              </a:rPr>
              <a:t>FOR THE POSITIONKNOWLEDGE AND UNDERSTANDING
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5E2DCF5-22CE-378F-54FA-8AAAA8748078}"/>
              </a:ext>
            </a:extLst>
          </p:cNvPr>
          <p:cNvSpPr txBox="1"/>
          <p:nvPr/>
        </p:nvSpPr>
        <p:spPr>
          <a:xfrm>
            <a:off x="11049000" y="1310382"/>
            <a:ext cx="519857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dirty="0">
                <a:solidFill>
                  <a:srgbClr val="FFFBEF">
                    <a:alpha val="85000"/>
                  </a:srgbClr>
                </a:solidFill>
                <a:ea typeface="+mj-ea"/>
              </a:rPr>
              <a:t>PART 02</a:t>
            </a:r>
            <a:endParaRPr lang="zh-CN" altLang="en-US" sz="2800" dirty="0">
              <a:solidFill>
                <a:srgbClr val="FFFBEF">
                  <a:alpha val="85000"/>
                </a:srgbClr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52989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6DF8D92-8870-582B-7544-2CF1A66F16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0400" y="298577"/>
            <a:ext cx="3563938" cy="654050"/>
          </a:xfrm>
        </p:spPr>
        <p:txBody>
          <a:bodyPr/>
          <a:lstStyle/>
          <a:p>
            <a:r>
              <a:rPr lang="zh-CN" altLang="en-US" dirty="0"/>
              <a:t>岗位的认识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BCA9C55-9862-E55F-061B-9EBC9317217A}"/>
              </a:ext>
            </a:extLst>
          </p:cNvPr>
          <p:cNvSpPr/>
          <p:nvPr/>
        </p:nvSpPr>
        <p:spPr>
          <a:xfrm>
            <a:off x="660400" y="2151791"/>
            <a:ext cx="10836275" cy="3636815"/>
          </a:xfrm>
          <a:prstGeom prst="roundRect">
            <a:avLst>
              <a:gd name="adj" fmla="val 4242"/>
            </a:avLst>
          </a:prstGeom>
          <a:solidFill>
            <a:srgbClr val="FFFFFF"/>
          </a:solidFill>
          <a:ln>
            <a:noFill/>
          </a:ln>
          <a:effectLst>
            <a:outerShdw blurRad="304800" sx="96000" sy="96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Roboto" panose="02000000000000000000" pitchFamily="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7528151-0C84-898F-81D4-1AA9AFF4276F}"/>
              </a:ext>
            </a:extLst>
          </p:cNvPr>
          <p:cNvSpPr txBox="1"/>
          <p:nvPr/>
        </p:nvSpPr>
        <p:spPr>
          <a:xfrm>
            <a:off x="3772685" y="2373243"/>
            <a:ext cx="580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n w="12700">
                  <a:gradFill>
                    <a:gsLst>
                      <a:gs pos="1000">
                        <a:schemeClr val="accent3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01</a:t>
            </a:r>
            <a:endParaRPr lang="zh-CN" altLang="en-US" sz="2400" dirty="0">
              <a:ln w="12700">
                <a:gradFill>
                  <a:gsLst>
                    <a:gs pos="1000">
                      <a:schemeClr val="accent3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63F258-0137-AC0D-AB6D-32E174D849A4}"/>
              </a:ext>
            </a:extLst>
          </p:cNvPr>
          <p:cNvSpPr txBox="1"/>
          <p:nvPr/>
        </p:nvSpPr>
        <p:spPr>
          <a:xfrm>
            <a:off x="7611003" y="2373243"/>
            <a:ext cx="612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n w="12700">
                  <a:gradFill>
                    <a:gsLst>
                      <a:gs pos="1000">
                        <a:schemeClr val="accent3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A7DFC3B-EDAA-47B1-43C6-F5A6F56F29EA}"/>
              </a:ext>
            </a:extLst>
          </p:cNvPr>
          <p:cNvSpPr txBox="1"/>
          <p:nvPr/>
        </p:nvSpPr>
        <p:spPr>
          <a:xfrm>
            <a:off x="3741140" y="3921411"/>
            <a:ext cx="612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n w="12700">
                  <a:gradFill>
                    <a:gsLst>
                      <a:gs pos="1000">
                        <a:schemeClr val="accent3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C433379-4716-0459-5594-7225775E1B81}"/>
              </a:ext>
            </a:extLst>
          </p:cNvPr>
          <p:cNvSpPr txBox="1"/>
          <p:nvPr/>
        </p:nvSpPr>
        <p:spPr>
          <a:xfrm>
            <a:off x="7611003" y="3921411"/>
            <a:ext cx="612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n w="12700">
                  <a:gradFill>
                    <a:gsLst>
                      <a:gs pos="1000">
                        <a:schemeClr val="accent3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2B27F41-9709-4A32-22DA-F106DA0DDE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2376" y="1069395"/>
            <a:ext cx="2772322" cy="4719211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535D20BD-389E-615A-F9DD-7BB47CB17827}"/>
              </a:ext>
            </a:extLst>
          </p:cNvPr>
          <p:cNvSpPr txBox="1"/>
          <p:nvPr/>
        </p:nvSpPr>
        <p:spPr>
          <a:xfrm>
            <a:off x="874713" y="2437875"/>
            <a:ext cx="202366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143FDF6-079C-01E9-4894-429492CDD41C}"/>
              </a:ext>
            </a:extLst>
          </p:cNvPr>
          <p:cNvSpPr txBox="1"/>
          <p:nvPr/>
        </p:nvSpPr>
        <p:spPr>
          <a:xfrm>
            <a:off x="9424595" y="2437874"/>
            <a:ext cx="202366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9DD68EF-BF68-BD92-A31E-8E25EC2D1AC1}"/>
              </a:ext>
            </a:extLst>
          </p:cNvPr>
          <p:cNvSpPr txBox="1"/>
          <p:nvPr/>
        </p:nvSpPr>
        <p:spPr>
          <a:xfrm>
            <a:off x="807450" y="2834908"/>
            <a:ext cx="3192521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请在此输入相关说明，以便观众更好理解。请在此输入相关说明，以便观众更好理解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3115FB0-9318-D642-04D1-37B83937DF78}"/>
              </a:ext>
            </a:extLst>
          </p:cNvPr>
          <p:cNvSpPr txBox="1"/>
          <p:nvPr/>
        </p:nvSpPr>
        <p:spPr>
          <a:xfrm>
            <a:off x="807450" y="4474251"/>
            <a:ext cx="3192521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请在此输入相关说明，以便观众更好理解。请在此输入相关说明，以便观众更好理解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0DE76EE-5ADF-56DA-4FC2-4EEEC62C3D68}"/>
              </a:ext>
            </a:extLst>
          </p:cNvPr>
          <p:cNvSpPr txBox="1"/>
          <p:nvPr/>
        </p:nvSpPr>
        <p:spPr>
          <a:xfrm>
            <a:off x="874713" y="4050677"/>
            <a:ext cx="202366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AD488FD-EF30-8E0B-AADF-8416D4C6DBAD}"/>
              </a:ext>
            </a:extLst>
          </p:cNvPr>
          <p:cNvSpPr txBox="1"/>
          <p:nvPr/>
        </p:nvSpPr>
        <p:spPr>
          <a:xfrm>
            <a:off x="8304153" y="2834908"/>
            <a:ext cx="3192521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请在此输入相关说明，以便观众更好理解。请在此输入相关说明，以便观众更好理解</a:t>
            </a:r>
          </a:p>
          <a:p>
            <a:pPr algn="r"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C96DE57-C012-D597-0005-1BD4BBE3FD9E}"/>
              </a:ext>
            </a:extLst>
          </p:cNvPr>
          <p:cNvSpPr txBox="1"/>
          <p:nvPr/>
        </p:nvSpPr>
        <p:spPr>
          <a:xfrm>
            <a:off x="8304153" y="4474251"/>
            <a:ext cx="3192521" cy="1113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buClr>
                <a:schemeClr val="accent1"/>
              </a:buClr>
              <a:buSzPct val="89000"/>
            </a:pPr>
            <a:r>
              <a:rPr lang="zh-CN" altLang="en-US" sz="1400" spc="12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请在此输入相关说明，以便观众更好理解。请在此输入相关说明，以便观众更好理解</a:t>
            </a:r>
          </a:p>
          <a:p>
            <a:pPr algn="r">
              <a:lnSpc>
                <a:spcPct val="120000"/>
              </a:lnSpc>
              <a:buClr>
                <a:schemeClr val="accent1"/>
              </a:buClr>
              <a:buSzPct val="89000"/>
            </a:pPr>
            <a:endParaRPr lang="zh-CN" altLang="en-US" sz="1400" spc="12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E6DDE51D-B1A5-BDB4-A8F1-3BD3D9C01BD5}"/>
              </a:ext>
            </a:extLst>
          </p:cNvPr>
          <p:cNvCxnSpPr>
            <a:cxnSpLocks/>
          </p:cNvCxnSpPr>
          <p:nvPr/>
        </p:nvCxnSpPr>
        <p:spPr>
          <a:xfrm>
            <a:off x="892175" y="2790287"/>
            <a:ext cx="2880510" cy="0"/>
          </a:xfrm>
          <a:prstGeom prst="line">
            <a:avLst/>
          </a:prstGeom>
          <a:ln w="25400" cap="rnd">
            <a:gradFill>
              <a:gsLst>
                <a:gs pos="0">
                  <a:schemeClr val="accent3"/>
                </a:gs>
                <a:gs pos="100000">
                  <a:srgbClr val="FFFFF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30ABF2FA-53EE-C31B-C12C-A8FCC9D58378}"/>
              </a:ext>
            </a:extLst>
          </p:cNvPr>
          <p:cNvCxnSpPr>
            <a:cxnSpLocks/>
          </p:cNvCxnSpPr>
          <p:nvPr/>
        </p:nvCxnSpPr>
        <p:spPr>
          <a:xfrm>
            <a:off x="892175" y="4416205"/>
            <a:ext cx="2880510" cy="0"/>
          </a:xfrm>
          <a:prstGeom prst="line">
            <a:avLst/>
          </a:prstGeom>
          <a:ln w="25400" cap="rnd">
            <a:gradFill>
              <a:gsLst>
                <a:gs pos="0">
                  <a:schemeClr val="accent3"/>
                </a:gs>
                <a:gs pos="100000">
                  <a:srgbClr val="FFFFF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BEECF3D5-9EE7-E043-950A-3FAB7134B381}"/>
              </a:ext>
            </a:extLst>
          </p:cNvPr>
          <p:cNvCxnSpPr>
            <a:cxnSpLocks/>
          </p:cNvCxnSpPr>
          <p:nvPr/>
        </p:nvCxnSpPr>
        <p:spPr>
          <a:xfrm flipH="1">
            <a:off x="8460158" y="2790287"/>
            <a:ext cx="2880510" cy="0"/>
          </a:xfrm>
          <a:prstGeom prst="line">
            <a:avLst/>
          </a:prstGeom>
          <a:ln w="25400" cap="rnd">
            <a:gradFill>
              <a:gsLst>
                <a:gs pos="0">
                  <a:schemeClr val="accent3"/>
                </a:gs>
                <a:gs pos="100000">
                  <a:srgbClr val="FFFFF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C9EB51D2-3BD1-029C-6732-43158B4C22FB}"/>
              </a:ext>
            </a:extLst>
          </p:cNvPr>
          <p:cNvCxnSpPr>
            <a:cxnSpLocks/>
          </p:cNvCxnSpPr>
          <p:nvPr/>
        </p:nvCxnSpPr>
        <p:spPr>
          <a:xfrm flipH="1">
            <a:off x="8460158" y="4416205"/>
            <a:ext cx="2880510" cy="0"/>
          </a:xfrm>
          <a:prstGeom prst="line">
            <a:avLst/>
          </a:prstGeom>
          <a:ln w="25400" cap="rnd">
            <a:gradFill>
              <a:gsLst>
                <a:gs pos="0">
                  <a:schemeClr val="accent3"/>
                </a:gs>
                <a:gs pos="100000">
                  <a:srgbClr val="FFFFF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E21BB211-613F-1B90-CBED-3F98017EE777}"/>
              </a:ext>
            </a:extLst>
          </p:cNvPr>
          <p:cNvCxnSpPr>
            <a:cxnSpLocks/>
          </p:cNvCxnSpPr>
          <p:nvPr/>
        </p:nvCxnSpPr>
        <p:spPr>
          <a:xfrm>
            <a:off x="673461" y="5788606"/>
            <a:ext cx="10845439" cy="0"/>
          </a:xfrm>
          <a:prstGeom prst="line">
            <a:avLst/>
          </a:prstGeom>
          <a:ln w="25400" cap="rnd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C8B3D2C6-B90C-7E82-ED0E-9D347F8D1E74}"/>
              </a:ext>
            </a:extLst>
          </p:cNvPr>
          <p:cNvSpPr txBox="1"/>
          <p:nvPr/>
        </p:nvSpPr>
        <p:spPr>
          <a:xfrm>
            <a:off x="9424595" y="4050677"/>
            <a:ext cx="2023662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500" kern="100" spc="110">
                <a:solidFill>
                  <a:schemeClr val="accent3"/>
                </a:solidFill>
                <a:effectLst>
                  <a:outerShdw blurRad="254000" dist="88900" dir="5400000" algn="t" rotWithShape="0">
                    <a:schemeClr val="accent3">
                      <a:lumMod val="20000"/>
                      <a:lumOff val="80000"/>
                      <a:alpha val="10000"/>
                    </a:scheme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effectLst/>
              </a:rPr>
              <a:t>这里输入标题</a:t>
            </a:r>
            <a:endParaRPr lang="zh-CN" altLang="zh-CN" sz="2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685C5E5-A764-3E9C-90D0-5C564C671CA0}"/>
              </a:ext>
            </a:extLst>
          </p:cNvPr>
          <p:cNvSpPr/>
          <p:nvPr/>
        </p:nvSpPr>
        <p:spPr>
          <a:xfrm>
            <a:off x="11400984" y="6542617"/>
            <a:ext cx="265590" cy="26559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: Shape 25">
            <a:extLst>
              <a:ext uri="{FF2B5EF4-FFF2-40B4-BE49-F238E27FC236}">
                <a16:creationId xmlns:a16="http://schemas.microsoft.com/office/drawing/2014/main" id="{9DD215F8-4CAC-295E-370E-F9D401490968}"/>
              </a:ext>
            </a:extLst>
          </p:cNvPr>
          <p:cNvSpPr/>
          <p:nvPr/>
        </p:nvSpPr>
        <p:spPr>
          <a:xfrm rot="5400000">
            <a:off x="11448999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" name="矩形: 单圆角 6">
            <a:extLst>
              <a:ext uri="{FF2B5EF4-FFF2-40B4-BE49-F238E27FC236}">
                <a16:creationId xmlns:a16="http://schemas.microsoft.com/office/drawing/2014/main" id="{CCE234A1-AC3E-A1F2-4404-0972EC9222E0}"/>
              </a:ext>
            </a:extLst>
          </p:cNvPr>
          <p:cNvSpPr/>
          <p:nvPr/>
        </p:nvSpPr>
        <p:spPr>
          <a:xfrm>
            <a:off x="0" y="6569162"/>
            <a:ext cx="11189708" cy="299848"/>
          </a:xfrm>
          <a:prstGeom prst="round1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74AA201-BB4D-D868-7D22-C7DB1064EEA7}"/>
              </a:ext>
            </a:extLst>
          </p:cNvPr>
          <p:cNvSpPr/>
          <p:nvPr/>
        </p:nvSpPr>
        <p:spPr>
          <a:xfrm>
            <a:off x="11765050" y="6542617"/>
            <a:ext cx="265590" cy="26559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outerShdw blurRad="139700" dist="50800" dir="5400000" algn="t" rotWithShape="0">
              <a:schemeClr val="accent1">
                <a:lumMod val="60000"/>
                <a:lumOff val="40000"/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: Shape 25">
            <a:extLst>
              <a:ext uri="{FF2B5EF4-FFF2-40B4-BE49-F238E27FC236}">
                <a16:creationId xmlns:a16="http://schemas.microsoft.com/office/drawing/2014/main" id="{1D89E85C-EB10-6725-2555-4C6A3106FEE6}"/>
              </a:ext>
            </a:extLst>
          </p:cNvPr>
          <p:cNvSpPr/>
          <p:nvPr/>
        </p:nvSpPr>
        <p:spPr>
          <a:xfrm rot="16200000" flipH="1">
            <a:off x="11813065" y="6623239"/>
            <a:ext cx="169561" cy="104346"/>
          </a:xfrm>
          <a:custGeom>
            <a:avLst/>
            <a:gdLst>
              <a:gd name="connsiteX0" fmla="*/ 133984 w 148392"/>
              <a:gd name="connsiteY0" fmla="*/ 88463 h 91318"/>
              <a:gd name="connsiteX1" fmla="*/ 125914 w 148392"/>
              <a:gd name="connsiteY1" fmla="*/ 85118 h 91318"/>
              <a:gd name="connsiteX2" fmla="*/ 76910 w 148392"/>
              <a:gd name="connsiteY2" fmla="*/ 36114 h 91318"/>
              <a:gd name="connsiteX3" fmla="*/ 27906 w 148392"/>
              <a:gd name="connsiteY3" fmla="*/ 85118 h 91318"/>
              <a:gd name="connsiteX4" fmla="*/ 11765 w 148392"/>
              <a:gd name="connsiteY4" fmla="*/ 84837 h 91318"/>
              <a:gd name="connsiteX5" fmla="*/ 11765 w 148392"/>
              <a:gd name="connsiteY5" fmla="*/ 68977 h 91318"/>
              <a:gd name="connsiteX6" fmla="*/ 68840 w 148392"/>
              <a:gd name="connsiteY6" fmla="*/ 11903 h 91318"/>
              <a:gd name="connsiteX7" fmla="*/ 84980 w 148392"/>
              <a:gd name="connsiteY7" fmla="*/ 11903 h 91318"/>
              <a:gd name="connsiteX8" fmla="*/ 142054 w 148392"/>
              <a:gd name="connsiteY8" fmla="*/ 68977 h 91318"/>
              <a:gd name="connsiteX9" fmla="*/ 142052 w 148392"/>
              <a:gd name="connsiteY9" fmla="*/ 85120 h 91318"/>
              <a:gd name="connsiteX10" fmla="*/ 133984 w 148392"/>
              <a:gd name="connsiteY10" fmla="*/ 88463 h 9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392" h="91318">
                <a:moveTo>
                  <a:pt x="133984" y="88463"/>
                </a:moveTo>
                <a:cubicBezTo>
                  <a:pt x="130957" y="88461"/>
                  <a:pt x="128054" y="87258"/>
                  <a:pt x="125914" y="85118"/>
                </a:cubicBezTo>
                <a:lnTo>
                  <a:pt x="76910" y="36114"/>
                </a:lnTo>
                <a:lnTo>
                  <a:pt x="27906" y="85118"/>
                </a:lnTo>
                <a:cubicBezTo>
                  <a:pt x="23371" y="89498"/>
                  <a:pt x="16145" y="89372"/>
                  <a:pt x="11765" y="84837"/>
                </a:cubicBezTo>
                <a:cubicBezTo>
                  <a:pt x="7493" y="80414"/>
                  <a:pt x="7493" y="73401"/>
                  <a:pt x="11765" y="68977"/>
                </a:cubicBezTo>
                <a:lnTo>
                  <a:pt x="68840" y="11903"/>
                </a:lnTo>
                <a:cubicBezTo>
                  <a:pt x="73297" y="7447"/>
                  <a:pt x="80523" y="7447"/>
                  <a:pt x="84980" y="11903"/>
                </a:cubicBezTo>
                <a:lnTo>
                  <a:pt x="142054" y="68977"/>
                </a:lnTo>
                <a:cubicBezTo>
                  <a:pt x="146512" y="73436"/>
                  <a:pt x="146511" y="80663"/>
                  <a:pt x="142052" y="85120"/>
                </a:cubicBezTo>
                <a:cubicBezTo>
                  <a:pt x="139912" y="87259"/>
                  <a:pt x="137010" y="88461"/>
                  <a:pt x="133984" y="8846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164247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51PPT模板网">
  <a:themeElements>
    <a:clrScheme name="橙配绿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772D"/>
      </a:accent1>
      <a:accent2>
        <a:srgbClr val="FF912D"/>
      </a:accent2>
      <a:accent3>
        <a:srgbClr val="185E4A"/>
      </a:accent3>
      <a:accent4>
        <a:srgbClr val="185D5A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思源黑体 CN Heavy"/>
        <a:ea typeface="思源黑体 CN Heavy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8246</TotalTime>
  <Words>1097</Words>
  <Application>Microsoft Office PowerPoint</Application>
  <PresentationFormat>宽屏</PresentationFormat>
  <Paragraphs>175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Heavy</vt:lpstr>
      <vt:lpstr>思源黑体 CN Light</vt:lpstr>
      <vt:lpstr>思源黑体 CN Regular</vt:lpstr>
      <vt:lpstr>思源宋体 CN Heavy</vt:lpstr>
      <vt:lpstr>Arial</vt:lpstr>
      <vt:lpstr>Calibri</vt:lpstr>
      <vt:lpstr>Lato Light</vt:lpstr>
      <vt:lpstr>Roboto</vt:lpstr>
      <vt:lpstr>Segoe UI Light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橙色简约商务转正述职报告ppt模板</dc:title>
  <dc:creator>郑 卿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93</cp:revision>
  <dcterms:created xsi:type="dcterms:W3CDTF">2022-06-26T05:58:58Z</dcterms:created>
  <dcterms:modified xsi:type="dcterms:W3CDTF">2023-07-11T08:11:38Z</dcterms:modified>
</cp:coreProperties>
</file>