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0"/>
  </p:notesMasterIdLst>
  <p:sldIdLst>
    <p:sldId id="256" r:id="rId3"/>
    <p:sldId id="259" r:id="rId4"/>
    <p:sldId id="258" r:id="rId5"/>
    <p:sldId id="266" r:id="rId6"/>
    <p:sldId id="261" r:id="rId7"/>
    <p:sldId id="273" r:id="rId8"/>
    <p:sldId id="262" r:id="rId9"/>
    <p:sldId id="257" r:id="rId10"/>
    <p:sldId id="271" r:id="rId11"/>
    <p:sldId id="272" r:id="rId12"/>
    <p:sldId id="260" r:id="rId13"/>
    <p:sldId id="264" r:id="rId14"/>
    <p:sldId id="265" r:id="rId15"/>
    <p:sldId id="267" r:id="rId16"/>
    <p:sldId id="268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5D85"/>
    <a:srgbClr val="C38A45"/>
    <a:srgbClr val="F0D1B1"/>
    <a:srgbClr val="444563"/>
    <a:srgbClr val="575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41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632" y="12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solidFill>
                  <a:schemeClr val="accent1"/>
                </a:solidFill>
              </a:rPr>
              <a:t>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100000">
                  <a:schemeClr val="accent2"/>
                </a:gs>
                <a:gs pos="0">
                  <a:schemeClr val="accent1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24F-490B-AE43-BBD4BC7B9BB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85000">
                  <a:schemeClr val="accent4"/>
                </a:gs>
                <a:gs pos="10000">
                  <a:schemeClr val="accent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24F-490B-AE43-BBD4BC7B9B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1384971887"/>
        <c:axId val="1384970639"/>
      </c:barChart>
      <c:catAx>
        <c:axId val="13849718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84970639"/>
        <c:crosses val="autoZero"/>
        <c:auto val="1"/>
        <c:lblAlgn val="ctr"/>
        <c:lblOffset val="100"/>
        <c:noMultiLvlLbl val="0"/>
      </c:catAx>
      <c:valAx>
        <c:axId val="1384970639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84971887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>
                <a:solidFill>
                  <a:schemeClr val="accent1"/>
                </a:solidFill>
              </a:rPr>
              <a:t>销售额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accent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534-44CD-99B1-42853F3F6AF3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534-44CD-99B1-42853F3F6AF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534-44CD-99B1-42853F3F6AF3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D534-44CD-99B1-42853F3F6AF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3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3B0E6-D7FB-4E94-837C-AE06AB6BDC9F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13289F-DE78-4BBE-8A88-5EA4858FE6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495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 descr="图片包含 游戏机, 食物, 杯子&#10;&#10;描述已自动生成">
            <a:extLst>
              <a:ext uri="{FF2B5EF4-FFF2-40B4-BE49-F238E27FC236}">
                <a16:creationId xmlns:a16="http://schemas.microsoft.com/office/drawing/2014/main" id="{54E79C68-254F-4F69-8E65-7115EC48B2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471F7FB0-8523-4599-852C-636A3C30E18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79949"/>
            <a:ext cx="12191999" cy="5578051"/>
          </a:xfrm>
          <a:custGeom>
            <a:avLst/>
            <a:gdLst>
              <a:gd name="connsiteX0" fmla="*/ 0 w 12158227"/>
              <a:gd name="connsiteY0" fmla="*/ 0 h 5562600"/>
              <a:gd name="connsiteX1" fmla="*/ 12158227 w 12158227"/>
              <a:gd name="connsiteY1" fmla="*/ 0 h 5562600"/>
              <a:gd name="connsiteX2" fmla="*/ 12158227 w 12158227"/>
              <a:gd name="connsiteY2" fmla="*/ 5562600 h 5562600"/>
              <a:gd name="connsiteX3" fmla="*/ 0 w 12158227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8227" h="5562600">
                <a:moveTo>
                  <a:pt x="0" y="0"/>
                </a:moveTo>
                <a:lnTo>
                  <a:pt x="12158227" y="0"/>
                </a:lnTo>
                <a:lnTo>
                  <a:pt x="12158227" y="5562600"/>
                </a:lnTo>
                <a:lnTo>
                  <a:pt x="0" y="5562600"/>
                </a:lnTo>
                <a:close/>
              </a:path>
            </a:pathLst>
          </a:custGeom>
        </p:spPr>
      </p:pic>
      <p:pic>
        <p:nvPicPr>
          <p:cNvPr id="70" name="图片 69" descr="穿白云&#10;&#10;描述已自动生成">
            <a:extLst>
              <a:ext uri="{FF2B5EF4-FFF2-40B4-BE49-F238E27FC236}">
                <a16:creationId xmlns:a16="http://schemas.microsoft.com/office/drawing/2014/main" id="{79CFC1FD-670E-4652-B5BA-3E75E875F7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53122"/>
          <a:stretch/>
        </p:blipFill>
        <p:spPr>
          <a:xfrm>
            <a:off x="0" y="3976914"/>
            <a:ext cx="12191999" cy="2881086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34664F0D-0E22-40A1-BF58-BCF45366A67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>
            <a:extLst>
              <a:ext uri="{FF2B5EF4-FFF2-40B4-BE49-F238E27FC236}">
                <a16:creationId xmlns:a16="http://schemas.microsoft.com/office/drawing/2014/main" id="{206429B5-651E-495D-B201-8BBDB54006FA}"/>
              </a:ext>
            </a:extLst>
          </p:cNvPr>
          <p:cNvSpPr/>
          <p:nvPr userDrawn="1"/>
        </p:nvSpPr>
        <p:spPr>
          <a:xfrm>
            <a:off x="838886" y="-1795454"/>
            <a:ext cx="10514228" cy="10514228"/>
          </a:xfrm>
          <a:prstGeom prst="ellipse">
            <a:avLst/>
          </a:prstGeom>
          <a:gradFill flip="none" rotWithShape="1">
            <a:gsLst>
              <a:gs pos="100000">
                <a:schemeClr val="accent4">
                  <a:lumMod val="20000"/>
                  <a:lumOff val="80000"/>
                  <a:alpha val="9000"/>
                </a:schemeClr>
              </a:gs>
              <a:gs pos="0">
                <a:schemeClr val="accent3">
                  <a:alpha val="0"/>
                </a:schemeClr>
              </a:gs>
            </a:gsLst>
            <a:lin ang="16200000" scaled="1"/>
            <a:tileRect/>
          </a:gradFill>
          <a:ln w="5207">
            <a:gradFill>
              <a:gsLst>
                <a:gs pos="5000">
                  <a:schemeClr val="accent3">
                    <a:alpha val="50000"/>
                  </a:schemeClr>
                </a:gs>
                <a:gs pos="61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4E5A0B0-9A84-45D0-9188-729ED08DE503}"/>
              </a:ext>
            </a:extLst>
          </p:cNvPr>
          <p:cNvGrpSpPr/>
          <p:nvPr/>
        </p:nvGrpSpPr>
        <p:grpSpPr>
          <a:xfrm>
            <a:off x="0" y="4172061"/>
            <a:ext cx="5241066" cy="2694373"/>
            <a:chOff x="0" y="4163628"/>
            <a:chExt cx="5241066" cy="2694373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AD17C6E-82D8-4128-A287-76D6BE28DEC7}"/>
                </a:ext>
              </a:extLst>
            </p:cNvPr>
            <p:cNvSpPr/>
            <p:nvPr/>
          </p:nvSpPr>
          <p:spPr>
            <a:xfrm>
              <a:off x="0" y="4163628"/>
              <a:ext cx="5146500" cy="2694373"/>
            </a:xfrm>
            <a:custGeom>
              <a:avLst/>
              <a:gdLst>
                <a:gd name="connsiteX0" fmla="*/ 0 w 5146500"/>
                <a:gd name="connsiteY0" fmla="*/ 0 h 2694373"/>
                <a:gd name="connsiteX1" fmla="*/ 47337 w 5146500"/>
                <a:gd name="connsiteY1" fmla="*/ 49499 h 2694373"/>
                <a:gd name="connsiteX2" fmla="*/ 2178032 w 5146500"/>
                <a:gd name="connsiteY2" fmla="*/ 1592868 h 2694373"/>
                <a:gd name="connsiteX3" fmla="*/ 4821441 w 5146500"/>
                <a:gd name="connsiteY3" fmla="*/ 2576756 h 2694373"/>
                <a:gd name="connsiteX4" fmla="*/ 5146500 w 5146500"/>
                <a:gd name="connsiteY4" fmla="*/ 2694373 h 2694373"/>
                <a:gd name="connsiteX5" fmla="*/ 5146474 w 5146500"/>
                <a:gd name="connsiteY5" fmla="*/ 2694373 h 2694373"/>
                <a:gd name="connsiteX6" fmla="*/ 0 w 5146500"/>
                <a:gd name="connsiteY6" fmla="*/ 2508097 h 269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6500" h="2694373">
                  <a:moveTo>
                    <a:pt x="0" y="0"/>
                  </a:moveTo>
                  <a:lnTo>
                    <a:pt x="47337" y="49499"/>
                  </a:lnTo>
                  <a:cubicBezTo>
                    <a:pt x="780731" y="798550"/>
                    <a:pt x="1408930" y="1173778"/>
                    <a:pt x="2178032" y="1592868"/>
                  </a:cubicBezTo>
                  <a:cubicBezTo>
                    <a:pt x="2998408" y="2039897"/>
                    <a:pt x="4081468" y="2409682"/>
                    <a:pt x="4821441" y="2576756"/>
                  </a:cubicBezTo>
                  <a:lnTo>
                    <a:pt x="5146500" y="2694373"/>
                  </a:lnTo>
                  <a:lnTo>
                    <a:pt x="5146474" y="2694373"/>
                  </a:lnTo>
                  <a:lnTo>
                    <a:pt x="0" y="250809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7CE0D34-5400-4382-8DE6-3BE49D9FA7A5}"/>
                </a:ext>
              </a:extLst>
            </p:cNvPr>
            <p:cNvSpPr/>
            <p:nvPr/>
          </p:nvSpPr>
          <p:spPr>
            <a:xfrm>
              <a:off x="1" y="4359874"/>
              <a:ext cx="5168383" cy="2498127"/>
            </a:xfrm>
            <a:custGeom>
              <a:avLst/>
              <a:gdLst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36964 w 5168383"/>
                <a:gd name="connsiteY1" fmla="*/ 16540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8383" h="2498127">
                  <a:moveTo>
                    <a:pt x="0" y="0"/>
                  </a:moveTo>
                  <a:lnTo>
                    <a:pt x="136964" y="165406"/>
                  </a:lnTo>
                  <a:cubicBezTo>
                    <a:pt x="935378" y="930291"/>
                    <a:pt x="1688570" y="1254894"/>
                    <a:pt x="2504713" y="1639700"/>
                  </a:cubicBezTo>
                  <a:cubicBezTo>
                    <a:pt x="3320856" y="2024506"/>
                    <a:pt x="4293849" y="2324625"/>
                    <a:pt x="5033822" y="2474241"/>
                  </a:cubicBezTo>
                  <a:lnTo>
                    <a:pt x="5168383" y="2498127"/>
                  </a:lnTo>
                  <a:lnTo>
                    <a:pt x="0" y="249812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056818B7-7533-46F7-B45F-DF6D762256AB}"/>
                </a:ext>
              </a:extLst>
            </p:cNvPr>
            <p:cNvSpPr/>
            <p:nvPr/>
          </p:nvSpPr>
          <p:spPr>
            <a:xfrm>
              <a:off x="0" y="4627304"/>
              <a:ext cx="5241066" cy="2230697"/>
            </a:xfrm>
            <a:custGeom>
              <a:avLst/>
              <a:gdLst>
                <a:gd name="connsiteX0" fmla="*/ 0 w 5241066"/>
                <a:gd name="connsiteY0" fmla="*/ 0 h 2230697"/>
                <a:gd name="connsiteX1" fmla="*/ 146995 w 5241066"/>
                <a:gd name="connsiteY1" fmla="*/ 151271 h 2230697"/>
                <a:gd name="connsiteX2" fmla="*/ 3116098 w 5241066"/>
                <a:gd name="connsiteY2" fmla="*/ 1730430 h 2230697"/>
                <a:gd name="connsiteX3" fmla="*/ 4971959 w 5241066"/>
                <a:gd name="connsiteY3" fmla="*/ 2193906 h 2230697"/>
                <a:gd name="connsiteX4" fmla="*/ 5241066 w 5241066"/>
                <a:gd name="connsiteY4" fmla="*/ 2230697 h 2230697"/>
                <a:gd name="connsiteX5" fmla="*/ 0 w 5241066"/>
                <a:gd name="connsiteY5" fmla="*/ 2230697 h 223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41066" h="2230697">
                  <a:moveTo>
                    <a:pt x="0" y="0"/>
                  </a:moveTo>
                  <a:lnTo>
                    <a:pt x="146995" y="151271"/>
                  </a:lnTo>
                  <a:cubicBezTo>
                    <a:pt x="722516" y="695914"/>
                    <a:pt x="1806994" y="1291011"/>
                    <a:pt x="3116098" y="1730430"/>
                  </a:cubicBezTo>
                  <a:cubicBezTo>
                    <a:pt x="3770650" y="1950140"/>
                    <a:pt x="4403900" y="2104930"/>
                    <a:pt x="4971959" y="2193906"/>
                  </a:cubicBezTo>
                  <a:lnTo>
                    <a:pt x="5241066" y="2230697"/>
                  </a:lnTo>
                  <a:lnTo>
                    <a:pt x="0" y="223069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E9DB623B-016E-4D4A-BE85-633FAF7C9082}"/>
              </a:ext>
            </a:extLst>
          </p:cNvPr>
          <p:cNvSpPr/>
          <p:nvPr userDrawn="1"/>
        </p:nvSpPr>
        <p:spPr>
          <a:xfrm>
            <a:off x="2667000" y="52711"/>
            <a:ext cx="6858001" cy="6858001"/>
          </a:xfrm>
          <a:prstGeom prst="ellipse">
            <a:avLst/>
          </a:prstGeom>
          <a:gradFill flip="none" rotWithShape="1">
            <a:gsLst>
              <a:gs pos="34000">
                <a:schemeClr val="accent4">
                  <a:lumMod val="20000"/>
                  <a:lumOff val="80000"/>
                  <a:alpha val="9000"/>
                </a:schemeClr>
              </a:gs>
              <a:gs pos="0">
                <a:schemeClr val="accent3">
                  <a:alpha val="0"/>
                </a:schemeClr>
              </a:gs>
            </a:gsLst>
            <a:lin ang="16200000" scaled="1"/>
            <a:tileRect/>
          </a:gradFill>
          <a:ln w="9017">
            <a:gradFill>
              <a:gsLst>
                <a:gs pos="5000">
                  <a:schemeClr val="accent3">
                    <a:alpha val="66000"/>
                  </a:schemeClr>
                </a:gs>
                <a:gs pos="61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7641BEE5-CAB9-4223-9F33-8B446D9C0946}"/>
              </a:ext>
            </a:extLst>
          </p:cNvPr>
          <p:cNvSpPr/>
          <p:nvPr userDrawn="1"/>
        </p:nvSpPr>
        <p:spPr>
          <a:xfrm>
            <a:off x="0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8A8AE7A8-B6E3-4669-93D6-9095EC172F3C}"/>
              </a:ext>
            </a:extLst>
          </p:cNvPr>
          <p:cNvSpPr/>
          <p:nvPr userDrawn="1"/>
        </p:nvSpPr>
        <p:spPr>
          <a:xfrm rot="8503930">
            <a:off x="10094232" y="5563784"/>
            <a:ext cx="3658941" cy="3001444"/>
          </a:xfrm>
          <a:custGeom>
            <a:avLst/>
            <a:gdLst>
              <a:gd name="connsiteX0" fmla="*/ 3217007 w 3658941"/>
              <a:gd name="connsiteY0" fmla="*/ 234613 h 3001444"/>
              <a:gd name="connsiteX1" fmla="*/ 3172333 w 3658941"/>
              <a:gd name="connsiteY1" fmla="*/ 40770 h 3001444"/>
              <a:gd name="connsiteX2" fmla="*/ 3157411 w 3658941"/>
              <a:gd name="connsiteY2" fmla="*/ 0 h 3001444"/>
              <a:gd name="connsiteX3" fmla="*/ 3279724 w 3658941"/>
              <a:gd name="connsiteY3" fmla="*/ 0 h 3001444"/>
              <a:gd name="connsiteX4" fmla="*/ 3274125 w 3658941"/>
              <a:gd name="connsiteY4" fmla="*/ 36693 h 3001444"/>
              <a:gd name="connsiteX5" fmla="*/ 3237940 w 3658941"/>
              <a:gd name="connsiteY5" fmla="*/ 177418 h 3001444"/>
              <a:gd name="connsiteX6" fmla="*/ 164426 w 3658941"/>
              <a:gd name="connsiteY6" fmla="*/ 2425083 h 3001444"/>
              <a:gd name="connsiteX7" fmla="*/ 0 w 3658941"/>
              <a:gd name="connsiteY7" fmla="*/ 2275642 h 3001444"/>
              <a:gd name="connsiteX8" fmla="*/ 376034 w 3658941"/>
              <a:gd name="connsiteY8" fmla="*/ 1798953 h 3001444"/>
              <a:gd name="connsiteX9" fmla="*/ 399271 w 3658941"/>
              <a:gd name="connsiteY9" fmla="*/ 1816548 h 3001444"/>
              <a:gd name="connsiteX10" fmla="*/ 1835538 w 3658941"/>
              <a:gd name="connsiteY10" fmla="*/ 2264766 h 3001444"/>
              <a:gd name="connsiteX11" fmla="*/ 3620284 w 3658941"/>
              <a:gd name="connsiteY11" fmla="*/ 1525501 h 3001444"/>
              <a:gd name="connsiteX12" fmla="*/ 3658941 w 3658941"/>
              <a:gd name="connsiteY12" fmla="*/ 1482968 h 3001444"/>
              <a:gd name="connsiteX13" fmla="*/ 3658941 w 3658941"/>
              <a:gd name="connsiteY13" fmla="*/ 2147459 h 3001444"/>
              <a:gd name="connsiteX14" fmla="*/ 3554676 w 3658941"/>
              <a:gd name="connsiteY14" fmla="*/ 2262179 h 3001444"/>
              <a:gd name="connsiteX15" fmla="*/ 1769931 w 3658941"/>
              <a:gd name="connsiteY15" fmla="*/ 3001444 h 3001444"/>
              <a:gd name="connsiteX16" fmla="*/ 164426 w 3658941"/>
              <a:gd name="connsiteY16" fmla="*/ 2425083 h 300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8941" h="3001444">
                <a:moveTo>
                  <a:pt x="3217007" y="234613"/>
                </a:moveTo>
                <a:lnTo>
                  <a:pt x="3172333" y="40770"/>
                </a:lnTo>
                <a:lnTo>
                  <a:pt x="3157411" y="0"/>
                </a:lnTo>
                <a:lnTo>
                  <a:pt x="3279724" y="0"/>
                </a:lnTo>
                <a:lnTo>
                  <a:pt x="3274125" y="36693"/>
                </a:lnTo>
                <a:cubicBezTo>
                  <a:pt x="3264344" y="84488"/>
                  <a:pt x="3252242" y="131437"/>
                  <a:pt x="3237940" y="177418"/>
                </a:cubicBezTo>
                <a:close/>
                <a:moveTo>
                  <a:pt x="164426" y="2425083"/>
                </a:moveTo>
                <a:lnTo>
                  <a:pt x="0" y="2275642"/>
                </a:lnTo>
                <a:lnTo>
                  <a:pt x="376034" y="1798953"/>
                </a:lnTo>
                <a:lnTo>
                  <a:pt x="399271" y="1816548"/>
                </a:lnTo>
                <a:cubicBezTo>
                  <a:pt x="806957" y="2099164"/>
                  <a:pt x="1301909" y="2264766"/>
                  <a:pt x="1835538" y="2264766"/>
                </a:cubicBezTo>
                <a:cubicBezTo>
                  <a:pt x="2532526" y="2264766"/>
                  <a:pt x="3163528" y="1982257"/>
                  <a:pt x="3620284" y="1525501"/>
                </a:cubicBezTo>
                <a:lnTo>
                  <a:pt x="3658941" y="1482968"/>
                </a:lnTo>
                <a:lnTo>
                  <a:pt x="3658941" y="2147459"/>
                </a:lnTo>
                <a:lnTo>
                  <a:pt x="3554676" y="2262179"/>
                </a:lnTo>
                <a:cubicBezTo>
                  <a:pt x="3097920" y="2718935"/>
                  <a:pt x="2466918" y="3001444"/>
                  <a:pt x="1769931" y="3001444"/>
                </a:cubicBezTo>
                <a:cubicBezTo>
                  <a:pt x="1160069" y="3001444"/>
                  <a:pt x="600724" y="2785148"/>
                  <a:pt x="164426" y="2425083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36000"/>
                </a:srgbClr>
              </a:gs>
              <a:gs pos="73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7BFB26F5-C888-458F-B1BE-BB484454E34A}"/>
              </a:ext>
            </a:extLst>
          </p:cNvPr>
          <p:cNvSpPr/>
          <p:nvPr userDrawn="1"/>
        </p:nvSpPr>
        <p:spPr>
          <a:xfrm rot="277789">
            <a:off x="-2486053" y="1880875"/>
            <a:ext cx="5619689" cy="5619689"/>
          </a:xfrm>
          <a:prstGeom prst="blockArc">
            <a:avLst>
              <a:gd name="adj1" fmla="val 10800000"/>
              <a:gd name="adj2" fmla="val 4589172"/>
              <a:gd name="adj3" fmla="val 15907"/>
            </a:avLst>
          </a:prstGeom>
          <a:gradFill flip="none" rotWithShape="1">
            <a:gsLst>
              <a:gs pos="33000">
                <a:schemeClr val="bg1">
                  <a:alpha val="0"/>
                </a:schemeClr>
              </a:gs>
              <a:gs pos="88000">
                <a:schemeClr val="accent4">
                  <a:lumMod val="20000"/>
                  <a:lumOff val="80000"/>
                  <a:alpha val="72000"/>
                </a:schemeClr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66" name="图片 65" descr="雪地上的风景&#10;&#10;中度可信度描述已自动生成">
            <a:extLst>
              <a:ext uri="{FF2B5EF4-FFF2-40B4-BE49-F238E27FC236}">
                <a16:creationId xmlns:a16="http://schemas.microsoft.com/office/drawing/2014/main" id="{64F31D54-F5E4-42B2-BCC8-C3022C62F2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079"/>
          <a:stretch/>
        </p:blipFill>
        <p:spPr>
          <a:xfrm>
            <a:off x="0" y="3091543"/>
            <a:ext cx="12192000" cy="3766457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id="{26CC1060-96F5-420E-8750-A6C861FF838E}"/>
              </a:ext>
            </a:extLst>
          </p:cNvPr>
          <p:cNvGrpSpPr/>
          <p:nvPr/>
        </p:nvGrpSpPr>
        <p:grpSpPr>
          <a:xfrm flipH="1" flipV="1">
            <a:off x="6950934" y="8433"/>
            <a:ext cx="5241066" cy="2694373"/>
            <a:chOff x="0" y="4163628"/>
            <a:chExt cx="5241066" cy="2694373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604A00A9-7D47-48B2-ADDC-E38BC03BB299}"/>
                </a:ext>
              </a:extLst>
            </p:cNvPr>
            <p:cNvSpPr/>
            <p:nvPr/>
          </p:nvSpPr>
          <p:spPr>
            <a:xfrm>
              <a:off x="0" y="4163628"/>
              <a:ext cx="5146500" cy="2694373"/>
            </a:xfrm>
            <a:custGeom>
              <a:avLst/>
              <a:gdLst>
                <a:gd name="connsiteX0" fmla="*/ 0 w 5146500"/>
                <a:gd name="connsiteY0" fmla="*/ 0 h 2694373"/>
                <a:gd name="connsiteX1" fmla="*/ 47337 w 5146500"/>
                <a:gd name="connsiteY1" fmla="*/ 49499 h 2694373"/>
                <a:gd name="connsiteX2" fmla="*/ 2178032 w 5146500"/>
                <a:gd name="connsiteY2" fmla="*/ 1592868 h 2694373"/>
                <a:gd name="connsiteX3" fmla="*/ 4821441 w 5146500"/>
                <a:gd name="connsiteY3" fmla="*/ 2576756 h 2694373"/>
                <a:gd name="connsiteX4" fmla="*/ 5146500 w 5146500"/>
                <a:gd name="connsiteY4" fmla="*/ 2694373 h 2694373"/>
                <a:gd name="connsiteX5" fmla="*/ 5146474 w 5146500"/>
                <a:gd name="connsiteY5" fmla="*/ 2694373 h 2694373"/>
                <a:gd name="connsiteX6" fmla="*/ 0 w 5146500"/>
                <a:gd name="connsiteY6" fmla="*/ 2508097 h 269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6500" h="2694373">
                  <a:moveTo>
                    <a:pt x="0" y="0"/>
                  </a:moveTo>
                  <a:lnTo>
                    <a:pt x="47337" y="49499"/>
                  </a:lnTo>
                  <a:cubicBezTo>
                    <a:pt x="780731" y="798550"/>
                    <a:pt x="1408930" y="1173778"/>
                    <a:pt x="2178032" y="1592868"/>
                  </a:cubicBezTo>
                  <a:cubicBezTo>
                    <a:pt x="2998408" y="2039897"/>
                    <a:pt x="4081468" y="2409682"/>
                    <a:pt x="4821441" y="2576756"/>
                  </a:cubicBezTo>
                  <a:lnTo>
                    <a:pt x="5146500" y="2694373"/>
                  </a:lnTo>
                  <a:lnTo>
                    <a:pt x="5146474" y="2694373"/>
                  </a:lnTo>
                  <a:lnTo>
                    <a:pt x="0" y="250809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FA090B05-B6E2-42EF-A335-54D29208367C}"/>
                </a:ext>
              </a:extLst>
            </p:cNvPr>
            <p:cNvSpPr/>
            <p:nvPr/>
          </p:nvSpPr>
          <p:spPr>
            <a:xfrm>
              <a:off x="1" y="4359874"/>
              <a:ext cx="5168383" cy="2498127"/>
            </a:xfrm>
            <a:custGeom>
              <a:avLst/>
              <a:gdLst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36964 w 5168383"/>
                <a:gd name="connsiteY1" fmla="*/ 16540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8383" h="2498127">
                  <a:moveTo>
                    <a:pt x="0" y="0"/>
                  </a:moveTo>
                  <a:lnTo>
                    <a:pt x="136964" y="165406"/>
                  </a:lnTo>
                  <a:cubicBezTo>
                    <a:pt x="935378" y="930291"/>
                    <a:pt x="1688570" y="1254894"/>
                    <a:pt x="2504713" y="1639700"/>
                  </a:cubicBezTo>
                  <a:cubicBezTo>
                    <a:pt x="3320856" y="2024506"/>
                    <a:pt x="4293849" y="2324625"/>
                    <a:pt x="5033822" y="2474241"/>
                  </a:cubicBezTo>
                  <a:lnTo>
                    <a:pt x="5168383" y="2498127"/>
                  </a:lnTo>
                  <a:lnTo>
                    <a:pt x="0" y="249812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9E7629E-FC04-4CB2-A201-FBE8CCB071E7}"/>
                </a:ext>
              </a:extLst>
            </p:cNvPr>
            <p:cNvSpPr/>
            <p:nvPr/>
          </p:nvSpPr>
          <p:spPr>
            <a:xfrm>
              <a:off x="0" y="4627304"/>
              <a:ext cx="5241066" cy="2230697"/>
            </a:xfrm>
            <a:custGeom>
              <a:avLst/>
              <a:gdLst>
                <a:gd name="connsiteX0" fmla="*/ 0 w 5241066"/>
                <a:gd name="connsiteY0" fmla="*/ 0 h 2230697"/>
                <a:gd name="connsiteX1" fmla="*/ 146995 w 5241066"/>
                <a:gd name="connsiteY1" fmla="*/ 151271 h 2230697"/>
                <a:gd name="connsiteX2" fmla="*/ 3116098 w 5241066"/>
                <a:gd name="connsiteY2" fmla="*/ 1730430 h 2230697"/>
                <a:gd name="connsiteX3" fmla="*/ 4971959 w 5241066"/>
                <a:gd name="connsiteY3" fmla="*/ 2193906 h 2230697"/>
                <a:gd name="connsiteX4" fmla="*/ 5241066 w 5241066"/>
                <a:gd name="connsiteY4" fmla="*/ 2230697 h 2230697"/>
                <a:gd name="connsiteX5" fmla="*/ 0 w 5241066"/>
                <a:gd name="connsiteY5" fmla="*/ 2230697 h 223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41066" h="2230697">
                  <a:moveTo>
                    <a:pt x="0" y="0"/>
                  </a:moveTo>
                  <a:lnTo>
                    <a:pt x="146995" y="151271"/>
                  </a:lnTo>
                  <a:cubicBezTo>
                    <a:pt x="722516" y="695914"/>
                    <a:pt x="1806994" y="1291011"/>
                    <a:pt x="3116098" y="1730430"/>
                  </a:cubicBezTo>
                  <a:cubicBezTo>
                    <a:pt x="3770650" y="1950140"/>
                    <a:pt x="4403900" y="2104930"/>
                    <a:pt x="4971959" y="2193906"/>
                  </a:cubicBezTo>
                  <a:lnTo>
                    <a:pt x="5241066" y="2230697"/>
                  </a:lnTo>
                  <a:lnTo>
                    <a:pt x="0" y="223069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7B7F1D57-B5F5-4F32-BEED-39CC0310E24F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3586957" y="1602382"/>
            <a:ext cx="5018086" cy="634165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3200" dirty="0">
                <a:ln w="11303">
                  <a:noFill/>
                </a:ln>
                <a:gradFill>
                  <a:gsLst>
                    <a:gs pos="1500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</a:gradFill>
                <a:effectLst/>
              </a:defRPr>
            </a:lvl1pPr>
          </a:lstStyle>
          <a:p>
            <a:pPr lvl="0"/>
            <a:r>
              <a:rPr lang="en-US" altLang="zh-CN" dirty="0"/>
              <a:t>XX</a:t>
            </a:r>
            <a:r>
              <a:rPr lang="zh-CN" altLang="en-US" dirty="0"/>
              <a:t>市</a:t>
            </a:r>
            <a:r>
              <a:rPr lang="en-US" altLang="zh-CN" dirty="0"/>
              <a:t>XX</a:t>
            </a:r>
            <a:r>
              <a:rPr lang="zh-CN" altLang="en-US" dirty="0"/>
              <a:t>金融科技有限公司</a:t>
            </a:r>
          </a:p>
        </p:txBody>
      </p:sp>
      <p:sp>
        <p:nvSpPr>
          <p:cNvPr id="13" name="文本占位符 11">
            <a:extLst>
              <a:ext uri="{FF2B5EF4-FFF2-40B4-BE49-F238E27FC236}">
                <a16:creationId xmlns:a16="http://schemas.microsoft.com/office/drawing/2014/main" id="{8F0A2D73-9A61-4DEA-B657-E780BC4C97D0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60343" y="2246764"/>
            <a:ext cx="10871315" cy="1674699"/>
          </a:xfrm>
          <a:ln>
            <a:noFill/>
          </a:ln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8800" i="0" dirty="0">
                <a:ln w="9017">
                  <a:noFill/>
                </a:ln>
                <a:gradFill flip="none" rotWithShape="1">
                  <a:gsLst>
                    <a:gs pos="15000">
                      <a:schemeClr val="accent1"/>
                    </a:gs>
                    <a:gs pos="68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96520" dist="114300" dir="10200000" algn="tr" rotWithShape="0">
                    <a:schemeClr val="accent2">
                      <a:alpha val="2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2A24A85E-1539-4C22-97CA-E0B6507E4DB1}"/>
              </a:ext>
            </a:extLst>
          </p:cNvPr>
          <p:cNvSpPr/>
          <p:nvPr userDrawn="1"/>
        </p:nvSpPr>
        <p:spPr>
          <a:xfrm>
            <a:off x="4902200" y="3941745"/>
            <a:ext cx="2387600" cy="47086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占位符 11">
            <a:extLst>
              <a:ext uri="{FF2B5EF4-FFF2-40B4-BE49-F238E27FC236}">
                <a16:creationId xmlns:a16="http://schemas.microsoft.com/office/drawing/2014/main" id="{CA3F4E4D-0214-40A5-BB82-4A1A60406FE5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448209" y="4035885"/>
            <a:ext cx="1272394" cy="282585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1800" dirty="0">
                <a:ln w="11303">
                  <a:noFill/>
                </a:ln>
                <a:solidFill>
                  <a:schemeClr val="bg1"/>
                </a:solidFill>
                <a:effectLst>
                  <a:outerShdw blurRad="109220" dist="85090" dir="5400000" algn="t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汇报人</a:t>
            </a:r>
            <a:r>
              <a:rPr lang="en-US" altLang="zh-CN" dirty="0"/>
              <a:t>:XXX</a:t>
            </a:r>
            <a:endParaRPr lang="zh-CN" altLang="en-US" dirty="0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FF8D70C3-D034-4FE7-A83D-EDB995EA06D7}"/>
              </a:ext>
            </a:extLst>
          </p:cNvPr>
          <p:cNvSpPr/>
          <p:nvPr userDrawn="1"/>
        </p:nvSpPr>
        <p:spPr>
          <a:xfrm>
            <a:off x="5146500" y="4129894"/>
            <a:ext cx="94566" cy="945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92BD8AED-7F95-4E7D-A830-CF307CB9B295}"/>
              </a:ext>
            </a:extLst>
          </p:cNvPr>
          <p:cNvSpPr/>
          <p:nvPr userDrawn="1"/>
        </p:nvSpPr>
        <p:spPr>
          <a:xfrm>
            <a:off x="6927745" y="4129894"/>
            <a:ext cx="94566" cy="945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8714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8075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0399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>
            <a:extLst>
              <a:ext uri="{FF2B5EF4-FFF2-40B4-BE49-F238E27FC236}">
                <a16:creationId xmlns:a16="http://schemas.microsoft.com/office/drawing/2014/main" id="{D9B0E249-3996-4BF6-B817-FD81C91A78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8419" y="1297165"/>
            <a:ext cx="12183580" cy="5562600"/>
          </a:xfrm>
          <a:custGeom>
            <a:avLst/>
            <a:gdLst>
              <a:gd name="connsiteX0" fmla="*/ 0 w 12158227"/>
              <a:gd name="connsiteY0" fmla="*/ 0 h 5562600"/>
              <a:gd name="connsiteX1" fmla="*/ 12158227 w 12158227"/>
              <a:gd name="connsiteY1" fmla="*/ 0 h 5562600"/>
              <a:gd name="connsiteX2" fmla="*/ 12158227 w 12158227"/>
              <a:gd name="connsiteY2" fmla="*/ 5562600 h 5562600"/>
              <a:gd name="connsiteX3" fmla="*/ 0 w 12158227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8227" h="5562600">
                <a:moveTo>
                  <a:pt x="0" y="0"/>
                </a:moveTo>
                <a:lnTo>
                  <a:pt x="12158227" y="0"/>
                </a:lnTo>
                <a:lnTo>
                  <a:pt x="12158227" y="5562600"/>
                </a:lnTo>
                <a:lnTo>
                  <a:pt x="0" y="5562600"/>
                </a:lnTo>
                <a:close/>
              </a:path>
            </a:pathLst>
          </a:custGeom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id="{A56EE7A1-C0CF-4801-B381-EB8EC784D77F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/>
          </a:p>
        </p:txBody>
      </p:sp>
      <p:pic>
        <p:nvPicPr>
          <p:cNvPr id="108" name="图片 107" descr="雪地上的风景&#10;&#10;中度可信度描述已自动生成">
            <a:extLst>
              <a:ext uri="{FF2B5EF4-FFF2-40B4-BE49-F238E27FC236}">
                <a16:creationId xmlns:a16="http://schemas.microsoft.com/office/drawing/2014/main" id="{629641C1-F564-4CDD-B921-3CDB88E3FC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079"/>
          <a:stretch/>
        </p:blipFill>
        <p:spPr>
          <a:xfrm>
            <a:off x="0" y="3091543"/>
            <a:ext cx="12192000" cy="3766457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CB880BAB-164B-4AD6-A70C-E1E5C407229B}"/>
              </a:ext>
            </a:extLst>
          </p:cNvPr>
          <p:cNvGrpSpPr/>
          <p:nvPr/>
        </p:nvGrpSpPr>
        <p:grpSpPr>
          <a:xfrm flipH="1">
            <a:off x="6950934" y="4165393"/>
            <a:ext cx="5241066" cy="2694373"/>
            <a:chOff x="0" y="4163628"/>
            <a:chExt cx="5241066" cy="2694373"/>
          </a:xfrm>
        </p:grpSpPr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69E67F6-7287-4C02-8ED8-CCCC7F9D3342}"/>
                </a:ext>
              </a:extLst>
            </p:cNvPr>
            <p:cNvSpPr/>
            <p:nvPr/>
          </p:nvSpPr>
          <p:spPr>
            <a:xfrm>
              <a:off x="0" y="4163628"/>
              <a:ext cx="5146500" cy="2694373"/>
            </a:xfrm>
            <a:custGeom>
              <a:avLst/>
              <a:gdLst>
                <a:gd name="connsiteX0" fmla="*/ 0 w 5146500"/>
                <a:gd name="connsiteY0" fmla="*/ 0 h 2694373"/>
                <a:gd name="connsiteX1" fmla="*/ 47337 w 5146500"/>
                <a:gd name="connsiteY1" fmla="*/ 49499 h 2694373"/>
                <a:gd name="connsiteX2" fmla="*/ 2178032 w 5146500"/>
                <a:gd name="connsiteY2" fmla="*/ 1592868 h 2694373"/>
                <a:gd name="connsiteX3" fmla="*/ 4821441 w 5146500"/>
                <a:gd name="connsiteY3" fmla="*/ 2576756 h 2694373"/>
                <a:gd name="connsiteX4" fmla="*/ 5146500 w 5146500"/>
                <a:gd name="connsiteY4" fmla="*/ 2694373 h 2694373"/>
                <a:gd name="connsiteX5" fmla="*/ 5146474 w 5146500"/>
                <a:gd name="connsiteY5" fmla="*/ 2694373 h 2694373"/>
                <a:gd name="connsiteX6" fmla="*/ 0 w 5146500"/>
                <a:gd name="connsiteY6" fmla="*/ 2508097 h 269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6500" h="2694373">
                  <a:moveTo>
                    <a:pt x="0" y="0"/>
                  </a:moveTo>
                  <a:lnTo>
                    <a:pt x="47337" y="49499"/>
                  </a:lnTo>
                  <a:cubicBezTo>
                    <a:pt x="780731" y="798550"/>
                    <a:pt x="1408930" y="1173778"/>
                    <a:pt x="2178032" y="1592868"/>
                  </a:cubicBezTo>
                  <a:cubicBezTo>
                    <a:pt x="2998408" y="2039897"/>
                    <a:pt x="4081468" y="2409682"/>
                    <a:pt x="4821441" y="2576756"/>
                  </a:cubicBezTo>
                  <a:lnTo>
                    <a:pt x="5146500" y="2694373"/>
                  </a:lnTo>
                  <a:lnTo>
                    <a:pt x="5146474" y="2694373"/>
                  </a:lnTo>
                  <a:lnTo>
                    <a:pt x="0" y="250809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4B364A9-20E7-4D52-8D4B-5C6D96F6FD85}"/>
                </a:ext>
              </a:extLst>
            </p:cNvPr>
            <p:cNvSpPr/>
            <p:nvPr/>
          </p:nvSpPr>
          <p:spPr>
            <a:xfrm>
              <a:off x="1" y="4359874"/>
              <a:ext cx="5168383" cy="2498127"/>
            </a:xfrm>
            <a:custGeom>
              <a:avLst/>
              <a:gdLst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36964 w 5168383"/>
                <a:gd name="connsiteY1" fmla="*/ 16540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8383" h="2498127">
                  <a:moveTo>
                    <a:pt x="0" y="0"/>
                  </a:moveTo>
                  <a:lnTo>
                    <a:pt x="136964" y="165406"/>
                  </a:lnTo>
                  <a:cubicBezTo>
                    <a:pt x="935378" y="930291"/>
                    <a:pt x="1688570" y="1254894"/>
                    <a:pt x="2504713" y="1639700"/>
                  </a:cubicBezTo>
                  <a:cubicBezTo>
                    <a:pt x="3320856" y="2024506"/>
                    <a:pt x="4293849" y="2324625"/>
                    <a:pt x="5033822" y="2474241"/>
                  </a:cubicBezTo>
                  <a:lnTo>
                    <a:pt x="5168383" y="2498127"/>
                  </a:lnTo>
                  <a:lnTo>
                    <a:pt x="0" y="249812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7FE58D65-2AC6-41DC-811C-FC55C8D60945}"/>
                </a:ext>
              </a:extLst>
            </p:cNvPr>
            <p:cNvSpPr/>
            <p:nvPr/>
          </p:nvSpPr>
          <p:spPr>
            <a:xfrm>
              <a:off x="0" y="4627304"/>
              <a:ext cx="5241066" cy="2230697"/>
            </a:xfrm>
            <a:custGeom>
              <a:avLst/>
              <a:gdLst>
                <a:gd name="connsiteX0" fmla="*/ 0 w 5241066"/>
                <a:gd name="connsiteY0" fmla="*/ 0 h 2230697"/>
                <a:gd name="connsiteX1" fmla="*/ 146995 w 5241066"/>
                <a:gd name="connsiteY1" fmla="*/ 151271 h 2230697"/>
                <a:gd name="connsiteX2" fmla="*/ 3116098 w 5241066"/>
                <a:gd name="connsiteY2" fmla="*/ 1730430 h 2230697"/>
                <a:gd name="connsiteX3" fmla="*/ 4971959 w 5241066"/>
                <a:gd name="connsiteY3" fmla="*/ 2193906 h 2230697"/>
                <a:gd name="connsiteX4" fmla="*/ 5241066 w 5241066"/>
                <a:gd name="connsiteY4" fmla="*/ 2230697 h 2230697"/>
                <a:gd name="connsiteX5" fmla="*/ 0 w 5241066"/>
                <a:gd name="connsiteY5" fmla="*/ 2230697 h 223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41066" h="2230697">
                  <a:moveTo>
                    <a:pt x="0" y="0"/>
                  </a:moveTo>
                  <a:lnTo>
                    <a:pt x="146995" y="151271"/>
                  </a:lnTo>
                  <a:cubicBezTo>
                    <a:pt x="722516" y="695914"/>
                    <a:pt x="1806994" y="1291011"/>
                    <a:pt x="3116098" y="1730430"/>
                  </a:cubicBezTo>
                  <a:cubicBezTo>
                    <a:pt x="3770650" y="1950140"/>
                    <a:pt x="4403900" y="2104930"/>
                    <a:pt x="4971959" y="2193906"/>
                  </a:cubicBezTo>
                  <a:lnTo>
                    <a:pt x="5241066" y="2230697"/>
                  </a:lnTo>
                  <a:lnTo>
                    <a:pt x="0" y="223069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D154EE5F-8647-4315-8A38-FE6BF043CAF2}"/>
              </a:ext>
            </a:extLst>
          </p:cNvPr>
          <p:cNvGrpSpPr/>
          <p:nvPr/>
        </p:nvGrpSpPr>
        <p:grpSpPr>
          <a:xfrm flipV="1">
            <a:off x="0" y="1765"/>
            <a:ext cx="5241066" cy="2694373"/>
            <a:chOff x="0" y="4163628"/>
            <a:chExt cx="5241066" cy="2694373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AD8F817-8A31-473D-BF96-7B535F9D3FA9}"/>
                </a:ext>
              </a:extLst>
            </p:cNvPr>
            <p:cNvSpPr/>
            <p:nvPr/>
          </p:nvSpPr>
          <p:spPr>
            <a:xfrm>
              <a:off x="0" y="4163628"/>
              <a:ext cx="5146500" cy="2694373"/>
            </a:xfrm>
            <a:custGeom>
              <a:avLst/>
              <a:gdLst>
                <a:gd name="connsiteX0" fmla="*/ 0 w 5146500"/>
                <a:gd name="connsiteY0" fmla="*/ 0 h 2694373"/>
                <a:gd name="connsiteX1" fmla="*/ 47337 w 5146500"/>
                <a:gd name="connsiteY1" fmla="*/ 49499 h 2694373"/>
                <a:gd name="connsiteX2" fmla="*/ 2178032 w 5146500"/>
                <a:gd name="connsiteY2" fmla="*/ 1592868 h 2694373"/>
                <a:gd name="connsiteX3" fmla="*/ 4821441 w 5146500"/>
                <a:gd name="connsiteY3" fmla="*/ 2576756 h 2694373"/>
                <a:gd name="connsiteX4" fmla="*/ 5146500 w 5146500"/>
                <a:gd name="connsiteY4" fmla="*/ 2694373 h 2694373"/>
                <a:gd name="connsiteX5" fmla="*/ 5146474 w 5146500"/>
                <a:gd name="connsiteY5" fmla="*/ 2694373 h 2694373"/>
                <a:gd name="connsiteX6" fmla="*/ 0 w 5146500"/>
                <a:gd name="connsiteY6" fmla="*/ 2508097 h 269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6500" h="2694373">
                  <a:moveTo>
                    <a:pt x="0" y="0"/>
                  </a:moveTo>
                  <a:lnTo>
                    <a:pt x="47337" y="49499"/>
                  </a:lnTo>
                  <a:cubicBezTo>
                    <a:pt x="780731" y="798550"/>
                    <a:pt x="1408930" y="1173778"/>
                    <a:pt x="2178032" y="1592868"/>
                  </a:cubicBezTo>
                  <a:cubicBezTo>
                    <a:pt x="2998408" y="2039897"/>
                    <a:pt x="4081468" y="2409682"/>
                    <a:pt x="4821441" y="2576756"/>
                  </a:cubicBezTo>
                  <a:lnTo>
                    <a:pt x="5146500" y="2694373"/>
                  </a:lnTo>
                  <a:lnTo>
                    <a:pt x="5146474" y="2694373"/>
                  </a:lnTo>
                  <a:lnTo>
                    <a:pt x="0" y="250809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826DA63-F0F0-4DC0-BEFF-80908EE707B9}"/>
                </a:ext>
              </a:extLst>
            </p:cNvPr>
            <p:cNvSpPr/>
            <p:nvPr/>
          </p:nvSpPr>
          <p:spPr>
            <a:xfrm>
              <a:off x="1" y="4359874"/>
              <a:ext cx="5168383" cy="2498127"/>
            </a:xfrm>
            <a:custGeom>
              <a:avLst/>
              <a:gdLst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36964 w 5168383"/>
                <a:gd name="connsiteY1" fmla="*/ 16540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8383" h="2498127">
                  <a:moveTo>
                    <a:pt x="0" y="0"/>
                  </a:moveTo>
                  <a:lnTo>
                    <a:pt x="136964" y="165406"/>
                  </a:lnTo>
                  <a:cubicBezTo>
                    <a:pt x="935378" y="930291"/>
                    <a:pt x="1688570" y="1254894"/>
                    <a:pt x="2504713" y="1639700"/>
                  </a:cubicBezTo>
                  <a:cubicBezTo>
                    <a:pt x="3320856" y="2024506"/>
                    <a:pt x="4293849" y="2324625"/>
                    <a:pt x="5033822" y="2474241"/>
                  </a:cubicBezTo>
                  <a:lnTo>
                    <a:pt x="5168383" y="2498127"/>
                  </a:lnTo>
                  <a:lnTo>
                    <a:pt x="0" y="249812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25D567E-91C9-42C8-A92E-1B17E3CF76AF}"/>
                </a:ext>
              </a:extLst>
            </p:cNvPr>
            <p:cNvSpPr/>
            <p:nvPr/>
          </p:nvSpPr>
          <p:spPr>
            <a:xfrm>
              <a:off x="0" y="4627304"/>
              <a:ext cx="5241066" cy="2230697"/>
            </a:xfrm>
            <a:custGeom>
              <a:avLst/>
              <a:gdLst>
                <a:gd name="connsiteX0" fmla="*/ 0 w 5241066"/>
                <a:gd name="connsiteY0" fmla="*/ 0 h 2230697"/>
                <a:gd name="connsiteX1" fmla="*/ 146995 w 5241066"/>
                <a:gd name="connsiteY1" fmla="*/ 151271 h 2230697"/>
                <a:gd name="connsiteX2" fmla="*/ 3116098 w 5241066"/>
                <a:gd name="connsiteY2" fmla="*/ 1730430 h 2230697"/>
                <a:gd name="connsiteX3" fmla="*/ 4971959 w 5241066"/>
                <a:gd name="connsiteY3" fmla="*/ 2193906 h 2230697"/>
                <a:gd name="connsiteX4" fmla="*/ 5241066 w 5241066"/>
                <a:gd name="connsiteY4" fmla="*/ 2230697 h 2230697"/>
                <a:gd name="connsiteX5" fmla="*/ 0 w 5241066"/>
                <a:gd name="connsiteY5" fmla="*/ 2230697 h 223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41066" h="2230697">
                  <a:moveTo>
                    <a:pt x="0" y="0"/>
                  </a:moveTo>
                  <a:lnTo>
                    <a:pt x="146995" y="151271"/>
                  </a:lnTo>
                  <a:cubicBezTo>
                    <a:pt x="722516" y="695914"/>
                    <a:pt x="1806994" y="1291011"/>
                    <a:pt x="3116098" y="1730430"/>
                  </a:cubicBezTo>
                  <a:cubicBezTo>
                    <a:pt x="3770650" y="1950140"/>
                    <a:pt x="4403900" y="2104930"/>
                    <a:pt x="4971959" y="2193906"/>
                  </a:cubicBezTo>
                  <a:lnTo>
                    <a:pt x="5241066" y="2230697"/>
                  </a:lnTo>
                  <a:lnTo>
                    <a:pt x="0" y="223069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159FF009-6C1A-419A-B959-C6F01A613DC1}"/>
              </a:ext>
            </a:extLst>
          </p:cNvPr>
          <p:cNvSpPr/>
          <p:nvPr userDrawn="1"/>
        </p:nvSpPr>
        <p:spPr>
          <a:xfrm>
            <a:off x="1094740" y="2269070"/>
            <a:ext cx="1257300" cy="157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占位符 55">
            <a:extLst>
              <a:ext uri="{FF2B5EF4-FFF2-40B4-BE49-F238E27FC236}">
                <a16:creationId xmlns:a16="http://schemas.microsoft.com/office/drawing/2014/main" id="{6B498035-E27F-4449-B265-B9C8A63801D4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774883" y="387953"/>
            <a:ext cx="2642234" cy="1329266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6600" b="1">
                <a:gradFill flip="none" rotWithShape="1">
                  <a:gsLst>
                    <a:gs pos="200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7817D1BD-40B9-41E3-8B02-F9A29C1AD1B8}"/>
              </a:ext>
            </a:extLst>
          </p:cNvPr>
          <p:cNvSpPr/>
          <p:nvPr userDrawn="1"/>
        </p:nvSpPr>
        <p:spPr>
          <a:xfrm>
            <a:off x="661563" y="2331512"/>
            <a:ext cx="2170341" cy="1310947"/>
          </a:xfrm>
          <a:prstGeom prst="roundRect">
            <a:avLst>
              <a:gd name="adj" fmla="val 442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EE29FCCA-B12C-462D-9F03-58901B608B14}"/>
              </a:ext>
            </a:extLst>
          </p:cNvPr>
          <p:cNvSpPr/>
          <p:nvPr userDrawn="1"/>
        </p:nvSpPr>
        <p:spPr>
          <a:xfrm>
            <a:off x="4018904" y="2269070"/>
            <a:ext cx="1257300" cy="157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占位符 55">
            <a:extLst>
              <a:ext uri="{FF2B5EF4-FFF2-40B4-BE49-F238E27FC236}">
                <a16:creationId xmlns:a16="http://schemas.microsoft.com/office/drawing/2014/main" id="{27940773-A8B4-4143-B40C-D9A8B458DCFE}"/>
              </a:ext>
            </a:extLst>
          </p:cNvPr>
          <p:cNvSpPr>
            <a:spLocks noGrp="1"/>
          </p:cNvSpPr>
          <p:nvPr userDrawn="1">
            <p:ph type="body" sz="quarter" idx="27" hasCustomPrompt="1"/>
          </p:nvPr>
        </p:nvSpPr>
        <p:spPr>
          <a:xfrm>
            <a:off x="1306715" y="2349984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ln w="9017">
                  <a:gradFill>
                    <a:gsLst>
                      <a:gs pos="26000">
                        <a:schemeClr val="accent1"/>
                      </a:gs>
                      <a:gs pos="35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9" name="矩形: 圆角 88">
            <a:extLst>
              <a:ext uri="{FF2B5EF4-FFF2-40B4-BE49-F238E27FC236}">
                <a16:creationId xmlns:a16="http://schemas.microsoft.com/office/drawing/2014/main" id="{B8BF3BDC-842A-4E18-9B51-BA7C235CDA07}"/>
              </a:ext>
            </a:extLst>
          </p:cNvPr>
          <p:cNvSpPr/>
          <p:nvPr userDrawn="1"/>
        </p:nvSpPr>
        <p:spPr>
          <a:xfrm>
            <a:off x="6917553" y="2269070"/>
            <a:ext cx="1257300" cy="157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83733C63-664A-4ADA-9B56-F69F1141244C}"/>
              </a:ext>
            </a:extLst>
          </p:cNvPr>
          <p:cNvSpPr/>
          <p:nvPr userDrawn="1"/>
        </p:nvSpPr>
        <p:spPr>
          <a:xfrm>
            <a:off x="9822944" y="2269070"/>
            <a:ext cx="1257300" cy="157513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占位符 55">
            <a:extLst>
              <a:ext uri="{FF2B5EF4-FFF2-40B4-BE49-F238E27FC236}">
                <a16:creationId xmlns:a16="http://schemas.microsoft.com/office/drawing/2014/main" id="{AE3B1317-E7D1-43C4-9DDB-31E2F3A2CC46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1306715" y="2431771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gradFill>
                  <a:gsLst>
                    <a:gs pos="18000">
                      <a:schemeClr val="accent1"/>
                    </a:gs>
                    <a:gs pos="81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02F3DF71-30E9-4EED-803E-0F800B298006}"/>
              </a:ext>
            </a:extLst>
          </p:cNvPr>
          <p:cNvSpPr/>
          <p:nvPr userDrawn="1"/>
        </p:nvSpPr>
        <p:spPr>
          <a:xfrm>
            <a:off x="663735" y="2984430"/>
            <a:ext cx="2170341" cy="1501861"/>
          </a:xfrm>
          <a:prstGeom prst="roundRect">
            <a:avLst>
              <a:gd name="adj" fmla="val 4427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F358F4C9-8538-4F20-96AA-2C0606964FA0}"/>
              </a:ext>
            </a:extLst>
          </p:cNvPr>
          <p:cNvSpPr/>
          <p:nvPr userDrawn="1"/>
        </p:nvSpPr>
        <p:spPr>
          <a:xfrm>
            <a:off x="3562384" y="2333171"/>
            <a:ext cx="2170341" cy="1310947"/>
          </a:xfrm>
          <a:prstGeom prst="roundRect">
            <a:avLst>
              <a:gd name="adj" fmla="val 442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占位符 55">
            <a:extLst>
              <a:ext uri="{FF2B5EF4-FFF2-40B4-BE49-F238E27FC236}">
                <a16:creationId xmlns:a16="http://schemas.microsoft.com/office/drawing/2014/main" id="{CE5284B8-6A72-446E-B89F-42BC9690F860}"/>
              </a:ext>
            </a:extLst>
          </p:cNvPr>
          <p:cNvSpPr>
            <a:spLocks noGrp="1"/>
          </p:cNvSpPr>
          <p:nvPr userDrawn="1">
            <p:ph type="body" sz="quarter" idx="29" hasCustomPrompt="1"/>
          </p:nvPr>
        </p:nvSpPr>
        <p:spPr>
          <a:xfrm>
            <a:off x="4205364" y="2349984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ln w="9017">
                  <a:gradFill>
                    <a:gsLst>
                      <a:gs pos="26000">
                        <a:schemeClr val="accent1"/>
                      </a:gs>
                      <a:gs pos="35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0" name="文本占位符 55">
            <a:extLst>
              <a:ext uri="{FF2B5EF4-FFF2-40B4-BE49-F238E27FC236}">
                <a16:creationId xmlns:a16="http://schemas.microsoft.com/office/drawing/2014/main" id="{A5B416E1-CFD3-40BE-8FA4-1FBE5D21D138}"/>
              </a:ext>
            </a:extLst>
          </p:cNvPr>
          <p:cNvSpPr>
            <a:spLocks noGrp="1"/>
          </p:cNvSpPr>
          <p:nvPr userDrawn="1">
            <p:ph type="body" sz="quarter" idx="28" hasCustomPrompt="1"/>
          </p:nvPr>
        </p:nvSpPr>
        <p:spPr>
          <a:xfrm>
            <a:off x="4205364" y="2431771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gradFill>
                  <a:gsLst>
                    <a:gs pos="18000">
                      <a:schemeClr val="accent1"/>
                    </a:gs>
                    <a:gs pos="81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36D54E27-E3C3-4D7F-BB1C-82C3D09019B3}"/>
              </a:ext>
            </a:extLst>
          </p:cNvPr>
          <p:cNvSpPr/>
          <p:nvPr userDrawn="1"/>
        </p:nvSpPr>
        <p:spPr>
          <a:xfrm>
            <a:off x="3562384" y="2984430"/>
            <a:ext cx="2170341" cy="1501861"/>
          </a:xfrm>
          <a:prstGeom prst="roundRect">
            <a:avLst>
              <a:gd name="adj" fmla="val 4427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: 圆角 77">
            <a:extLst>
              <a:ext uri="{FF2B5EF4-FFF2-40B4-BE49-F238E27FC236}">
                <a16:creationId xmlns:a16="http://schemas.microsoft.com/office/drawing/2014/main" id="{1D055848-05EB-4D30-9B55-63BE794A3945}"/>
              </a:ext>
            </a:extLst>
          </p:cNvPr>
          <p:cNvSpPr/>
          <p:nvPr userDrawn="1"/>
        </p:nvSpPr>
        <p:spPr>
          <a:xfrm>
            <a:off x="6461033" y="2333171"/>
            <a:ext cx="2170341" cy="1310947"/>
          </a:xfrm>
          <a:prstGeom prst="roundRect">
            <a:avLst>
              <a:gd name="adj" fmla="val 442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文本占位符 55">
            <a:extLst>
              <a:ext uri="{FF2B5EF4-FFF2-40B4-BE49-F238E27FC236}">
                <a16:creationId xmlns:a16="http://schemas.microsoft.com/office/drawing/2014/main" id="{5630E2AF-DDD4-4C24-9F53-CC254C9C4437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7104013" y="2349984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ln w="9017">
                  <a:gradFill>
                    <a:gsLst>
                      <a:gs pos="26000">
                        <a:schemeClr val="accent1"/>
                      </a:gs>
                      <a:gs pos="35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78F5E370-D3E8-48A9-90C4-E9D4A889FF18}"/>
              </a:ext>
            </a:extLst>
          </p:cNvPr>
          <p:cNvSpPr/>
          <p:nvPr userDrawn="1"/>
        </p:nvSpPr>
        <p:spPr>
          <a:xfrm>
            <a:off x="9366424" y="2333171"/>
            <a:ext cx="2170341" cy="1310947"/>
          </a:xfrm>
          <a:prstGeom prst="roundRect">
            <a:avLst>
              <a:gd name="adj" fmla="val 4427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占位符 55">
            <a:extLst>
              <a:ext uri="{FF2B5EF4-FFF2-40B4-BE49-F238E27FC236}">
                <a16:creationId xmlns:a16="http://schemas.microsoft.com/office/drawing/2014/main" id="{4ED2C190-666A-49E6-A9D8-1BA125770B8B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10009404" y="2349984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ln w="9017">
                  <a:gradFill>
                    <a:gsLst>
                      <a:gs pos="26000">
                        <a:schemeClr val="accent1"/>
                      </a:gs>
                      <a:gs pos="35000">
                        <a:schemeClr val="accent2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79" name="文本占位符 55">
            <a:extLst>
              <a:ext uri="{FF2B5EF4-FFF2-40B4-BE49-F238E27FC236}">
                <a16:creationId xmlns:a16="http://schemas.microsoft.com/office/drawing/2014/main" id="{366BD99E-C659-41B5-AACE-171B65B408F3}"/>
              </a:ext>
            </a:extLst>
          </p:cNvPr>
          <p:cNvSpPr>
            <a:spLocks noGrp="1"/>
          </p:cNvSpPr>
          <p:nvPr userDrawn="1">
            <p:ph type="body" sz="quarter" idx="31" hasCustomPrompt="1"/>
          </p:nvPr>
        </p:nvSpPr>
        <p:spPr>
          <a:xfrm>
            <a:off x="7104013" y="2431771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gradFill>
                  <a:gsLst>
                    <a:gs pos="18000">
                      <a:schemeClr val="accent1"/>
                    </a:gs>
                    <a:gs pos="81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4" name="文本占位符 55">
            <a:extLst>
              <a:ext uri="{FF2B5EF4-FFF2-40B4-BE49-F238E27FC236}">
                <a16:creationId xmlns:a16="http://schemas.microsoft.com/office/drawing/2014/main" id="{0C832D22-7E29-438C-ACF2-1925E554EB13}"/>
              </a:ext>
            </a:extLst>
          </p:cNvPr>
          <p:cNvSpPr>
            <a:spLocks noGrp="1"/>
          </p:cNvSpPr>
          <p:nvPr userDrawn="1">
            <p:ph type="body" sz="quarter" idx="34" hasCustomPrompt="1"/>
          </p:nvPr>
        </p:nvSpPr>
        <p:spPr>
          <a:xfrm>
            <a:off x="10009404" y="2431771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gradFill>
                  <a:gsLst>
                    <a:gs pos="18000">
                      <a:schemeClr val="accent1"/>
                    </a:gs>
                    <a:gs pos="81000">
                      <a:schemeClr val="accent2"/>
                    </a:gs>
                  </a:gsLst>
                  <a:lin ang="5400000" scaled="1"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8" name="文本占位符 55">
            <a:extLst>
              <a:ext uri="{FF2B5EF4-FFF2-40B4-BE49-F238E27FC236}">
                <a16:creationId xmlns:a16="http://schemas.microsoft.com/office/drawing/2014/main" id="{50554321-2958-4FEC-B263-A06D85E0D96B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766687" y="3379739"/>
            <a:ext cx="1964436" cy="490461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3200" b="1" i="1">
                <a:solidFill>
                  <a:schemeClr val="bg1"/>
                </a:solidFill>
                <a:effectLst>
                  <a:outerShdw blurRad="127000" dist="88900" dir="2700000" algn="tl">
                    <a:schemeClr val="accent4">
                      <a:lumMod val="50000"/>
                      <a:alpha val="43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CBFA7E51-568D-4AC5-8156-F48C9576C273}"/>
              </a:ext>
            </a:extLst>
          </p:cNvPr>
          <p:cNvSpPr/>
          <p:nvPr userDrawn="1"/>
        </p:nvSpPr>
        <p:spPr>
          <a:xfrm>
            <a:off x="6461033" y="2984430"/>
            <a:ext cx="2170341" cy="1501861"/>
          </a:xfrm>
          <a:prstGeom prst="roundRect">
            <a:avLst>
              <a:gd name="adj" fmla="val 4427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:a16="http://schemas.microsoft.com/office/drawing/2014/main" id="{B84E2B6F-2EAD-4861-A430-3821C90D8DC7}"/>
              </a:ext>
            </a:extLst>
          </p:cNvPr>
          <p:cNvSpPr/>
          <p:nvPr userDrawn="1"/>
        </p:nvSpPr>
        <p:spPr>
          <a:xfrm>
            <a:off x="9366424" y="2984430"/>
            <a:ext cx="2170341" cy="1501861"/>
          </a:xfrm>
          <a:prstGeom prst="roundRect">
            <a:avLst>
              <a:gd name="adj" fmla="val 4427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占位符 55">
            <a:extLst>
              <a:ext uri="{FF2B5EF4-FFF2-40B4-BE49-F238E27FC236}">
                <a16:creationId xmlns:a16="http://schemas.microsoft.com/office/drawing/2014/main" id="{ACFC61A8-E0C1-41D3-8A49-2F269B39FAF2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766687" y="3872110"/>
            <a:ext cx="1964436" cy="252558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1400" b="0" i="1">
                <a:solidFill>
                  <a:schemeClr val="bg1"/>
                </a:solidFill>
                <a:latin typeface="+mn-lt"/>
                <a:ea typeface="+mj-ea"/>
              </a:defRPr>
            </a:lvl1pPr>
          </a:lstStyle>
          <a:p>
            <a:pPr lvl="0"/>
            <a:r>
              <a:rPr lang="en-US" altLang="zh-CN" dirty="0"/>
              <a:t>COMPANY PROFILE</a:t>
            </a:r>
            <a:endParaRPr lang="zh-CN" altLang="en-US" dirty="0"/>
          </a:p>
        </p:txBody>
      </p:sp>
      <p:sp>
        <p:nvSpPr>
          <p:cNvPr id="95" name="文本占位符 55">
            <a:extLst>
              <a:ext uri="{FF2B5EF4-FFF2-40B4-BE49-F238E27FC236}">
                <a16:creationId xmlns:a16="http://schemas.microsoft.com/office/drawing/2014/main" id="{A1851E4D-A1DE-4802-AD27-355375A7B4A3}"/>
              </a:ext>
            </a:extLst>
          </p:cNvPr>
          <p:cNvSpPr>
            <a:spLocks noGrp="1"/>
          </p:cNvSpPr>
          <p:nvPr userDrawn="1">
            <p:ph type="body" sz="quarter" idx="38" hasCustomPrompt="1"/>
          </p:nvPr>
        </p:nvSpPr>
        <p:spPr>
          <a:xfrm>
            <a:off x="3665336" y="3379739"/>
            <a:ext cx="1964436" cy="490461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3200" b="1" i="1">
                <a:solidFill>
                  <a:schemeClr val="bg1"/>
                </a:solidFill>
                <a:effectLst>
                  <a:outerShdw blurRad="127000" dist="88900" dir="2700000" algn="tl">
                    <a:schemeClr val="accent4">
                      <a:lumMod val="50000"/>
                      <a:alpha val="43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96" name="文本占位符 55">
            <a:extLst>
              <a:ext uri="{FF2B5EF4-FFF2-40B4-BE49-F238E27FC236}">
                <a16:creationId xmlns:a16="http://schemas.microsoft.com/office/drawing/2014/main" id="{86D379DB-0508-4B65-B449-8E767996D235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3665336" y="3872110"/>
            <a:ext cx="1964436" cy="252558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1400" b="0" i="1">
                <a:solidFill>
                  <a:schemeClr val="bg1"/>
                </a:solidFill>
                <a:latin typeface="+mn-lt"/>
                <a:ea typeface="+mj-ea"/>
              </a:defRPr>
            </a:lvl1pPr>
          </a:lstStyle>
          <a:p>
            <a:pPr lvl="0"/>
            <a:r>
              <a:rPr lang="en-US" altLang="zh-CN" dirty="0"/>
              <a:t>COMPANY PROFILE</a:t>
            </a:r>
            <a:endParaRPr lang="zh-CN" altLang="en-US" dirty="0"/>
          </a:p>
        </p:txBody>
      </p:sp>
      <p:sp>
        <p:nvSpPr>
          <p:cNvPr id="97" name="文本占位符 55">
            <a:extLst>
              <a:ext uri="{FF2B5EF4-FFF2-40B4-BE49-F238E27FC236}">
                <a16:creationId xmlns:a16="http://schemas.microsoft.com/office/drawing/2014/main" id="{F3822806-AD53-4AEB-A999-19384C2853C2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6563985" y="3379739"/>
            <a:ext cx="1964436" cy="490461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3200" b="1" i="1">
                <a:solidFill>
                  <a:schemeClr val="bg1"/>
                </a:solidFill>
                <a:effectLst>
                  <a:outerShdw blurRad="127000" dist="88900" dir="2700000" algn="tl">
                    <a:schemeClr val="accent4">
                      <a:lumMod val="50000"/>
                      <a:alpha val="43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98" name="文本占位符 55">
            <a:extLst>
              <a:ext uri="{FF2B5EF4-FFF2-40B4-BE49-F238E27FC236}">
                <a16:creationId xmlns:a16="http://schemas.microsoft.com/office/drawing/2014/main" id="{41A23220-102A-49CB-8A51-8492232B1517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6563985" y="3872110"/>
            <a:ext cx="1964436" cy="252558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1400" b="0" i="1">
                <a:solidFill>
                  <a:schemeClr val="bg1"/>
                </a:solidFill>
                <a:latin typeface="+mn-lt"/>
                <a:ea typeface="+mj-ea"/>
              </a:defRPr>
            </a:lvl1pPr>
          </a:lstStyle>
          <a:p>
            <a:pPr lvl="0"/>
            <a:r>
              <a:rPr lang="en-US" altLang="zh-CN" dirty="0"/>
              <a:t>COMPANY PROFILE</a:t>
            </a:r>
            <a:endParaRPr lang="zh-CN" altLang="en-US" dirty="0"/>
          </a:p>
        </p:txBody>
      </p:sp>
      <p:sp>
        <p:nvSpPr>
          <p:cNvPr id="99" name="文本占位符 55">
            <a:extLst>
              <a:ext uri="{FF2B5EF4-FFF2-40B4-BE49-F238E27FC236}">
                <a16:creationId xmlns:a16="http://schemas.microsoft.com/office/drawing/2014/main" id="{3FE639CA-8865-4F5B-B72B-D53D9BBECD85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9469376" y="3379739"/>
            <a:ext cx="1964436" cy="490461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3200" b="1" i="1">
                <a:solidFill>
                  <a:schemeClr val="bg1"/>
                </a:solidFill>
                <a:effectLst>
                  <a:outerShdw blurRad="127000" dist="88900" dir="2700000" algn="tl">
                    <a:schemeClr val="accent4">
                      <a:lumMod val="50000"/>
                      <a:alpha val="43000"/>
                    </a:schemeClr>
                  </a:outerShdw>
                </a:effectLst>
                <a:latin typeface="+mj-lt"/>
                <a:ea typeface="+mj-ea"/>
              </a:defRPr>
            </a:lvl1pPr>
          </a:lstStyle>
          <a:p>
            <a:r>
              <a:rPr lang="zh-CN" altLang="en-US" dirty="0"/>
              <a:t>输入标题</a:t>
            </a:r>
          </a:p>
        </p:txBody>
      </p:sp>
      <p:sp>
        <p:nvSpPr>
          <p:cNvPr id="100" name="文本占位符 55">
            <a:extLst>
              <a:ext uri="{FF2B5EF4-FFF2-40B4-BE49-F238E27FC236}">
                <a16:creationId xmlns:a16="http://schemas.microsoft.com/office/drawing/2014/main" id="{0F14B01F-EAFB-49E9-A132-B3230D4AC0A2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9469376" y="3872110"/>
            <a:ext cx="1964436" cy="252558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1400" b="0" i="1">
                <a:solidFill>
                  <a:schemeClr val="bg1"/>
                </a:solidFill>
                <a:latin typeface="+mn-lt"/>
                <a:ea typeface="+mj-ea"/>
              </a:defRPr>
            </a:lvl1pPr>
          </a:lstStyle>
          <a:p>
            <a:pPr lvl="0"/>
            <a:r>
              <a:rPr lang="en-US" altLang="zh-CN" dirty="0"/>
              <a:t>COMPANY PROFILE</a:t>
            </a:r>
            <a:endParaRPr lang="zh-CN" altLang="en-US" dirty="0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A1105374-5238-4932-9F49-9443B601BE14}"/>
              </a:ext>
            </a:extLst>
          </p:cNvPr>
          <p:cNvSpPr/>
          <p:nvPr userDrawn="1"/>
        </p:nvSpPr>
        <p:spPr>
          <a:xfrm>
            <a:off x="11544416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AE594FCF-34DD-4AE6-B017-31D11C85BF43}"/>
              </a:ext>
            </a:extLst>
          </p:cNvPr>
          <p:cNvSpPr/>
          <p:nvPr userDrawn="1"/>
        </p:nvSpPr>
        <p:spPr>
          <a:xfrm rot="13096070" flipH="1">
            <a:off x="-2461254" y="4496902"/>
            <a:ext cx="3658941" cy="3001444"/>
          </a:xfrm>
          <a:custGeom>
            <a:avLst/>
            <a:gdLst>
              <a:gd name="connsiteX0" fmla="*/ 3217007 w 3658941"/>
              <a:gd name="connsiteY0" fmla="*/ 234613 h 3001444"/>
              <a:gd name="connsiteX1" fmla="*/ 3172333 w 3658941"/>
              <a:gd name="connsiteY1" fmla="*/ 40770 h 3001444"/>
              <a:gd name="connsiteX2" fmla="*/ 3157411 w 3658941"/>
              <a:gd name="connsiteY2" fmla="*/ 0 h 3001444"/>
              <a:gd name="connsiteX3" fmla="*/ 3279724 w 3658941"/>
              <a:gd name="connsiteY3" fmla="*/ 0 h 3001444"/>
              <a:gd name="connsiteX4" fmla="*/ 3274125 w 3658941"/>
              <a:gd name="connsiteY4" fmla="*/ 36693 h 3001444"/>
              <a:gd name="connsiteX5" fmla="*/ 3237940 w 3658941"/>
              <a:gd name="connsiteY5" fmla="*/ 177418 h 3001444"/>
              <a:gd name="connsiteX6" fmla="*/ 164426 w 3658941"/>
              <a:gd name="connsiteY6" fmla="*/ 2425083 h 3001444"/>
              <a:gd name="connsiteX7" fmla="*/ 0 w 3658941"/>
              <a:gd name="connsiteY7" fmla="*/ 2275642 h 3001444"/>
              <a:gd name="connsiteX8" fmla="*/ 376034 w 3658941"/>
              <a:gd name="connsiteY8" fmla="*/ 1798953 h 3001444"/>
              <a:gd name="connsiteX9" fmla="*/ 399271 w 3658941"/>
              <a:gd name="connsiteY9" fmla="*/ 1816548 h 3001444"/>
              <a:gd name="connsiteX10" fmla="*/ 1835538 w 3658941"/>
              <a:gd name="connsiteY10" fmla="*/ 2264766 h 3001444"/>
              <a:gd name="connsiteX11" fmla="*/ 3620284 w 3658941"/>
              <a:gd name="connsiteY11" fmla="*/ 1525501 h 3001444"/>
              <a:gd name="connsiteX12" fmla="*/ 3658941 w 3658941"/>
              <a:gd name="connsiteY12" fmla="*/ 1482968 h 3001444"/>
              <a:gd name="connsiteX13" fmla="*/ 3658941 w 3658941"/>
              <a:gd name="connsiteY13" fmla="*/ 2147459 h 3001444"/>
              <a:gd name="connsiteX14" fmla="*/ 3554676 w 3658941"/>
              <a:gd name="connsiteY14" fmla="*/ 2262179 h 3001444"/>
              <a:gd name="connsiteX15" fmla="*/ 1769931 w 3658941"/>
              <a:gd name="connsiteY15" fmla="*/ 3001444 h 3001444"/>
              <a:gd name="connsiteX16" fmla="*/ 164426 w 3658941"/>
              <a:gd name="connsiteY16" fmla="*/ 2425083 h 300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8941" h="3001444">
                <a:moveTo>
                  <a:pt x="3217007" y="234613"/>
                </a:moveTo>
                <a:lnTo>
                  <a:pt x="3172333" y="40770"/>
                </a:lnTo>
                <a:lnTo>
                  <a:pt x="3157411" y="0"/>
                </a:lnTo>
                <a:lnTo>
                  <a:pt x="3279724" y="0"/>
                </a:lnTo>
                <a:lnTo>
                  <a:pt x="3274125" y="36693"/>
                </a:lnTo>
                <a:cubicBezTo>
                  <a:pt x="3264344" y="84488"/>
                  <a:pt x="3252242" y="131437"/>
                  <a:pt x="3237940" y="177418"/>
                </a:cubicBezTo>
                <a:close/>
                <a:moveTo>
                  <a:pt x="164426" y="2425083"/>
                </a:moveTo>
                <a:lnTo>
                  <a:pt x="0" y="2275642"/>
                </a:lnTo>
                <a:lnTo>
                  <a:pt x="376034" y="1798953"/>
                </a:lnTo>
                <a:lnTo>
                  <a:pt x="399271" y="1816548"/>
                </a:lnTo>
                <a:cubicBezTo>
                  <a:pt x="806957" y="2099164"/>
                  <a:pt x="1301909" y="2264766"/>
                  <a:pt x="1835538" y="2264766"/>
                </a:cubicBezTo>
                <a:cubicBezTo>
                  <a:pt x="2532526" y="2264766"/>
                  <a:pt x="3163528" y="1982257"/>
                  <a:pt x="3620284" y="1525501"/>
                </a:cubicBezTo>
                <a:lnTo>
                  <a:pt x="3658941" y="1482968"/>
                </a:lnTo>
                <a:lnTo>
                  <a:pt x="3658941" y="2147459"/>
                </a:lnTo>
                <a:lnTo>
                  <a:pt x="3554676" y="2262179"/>
                </a:lnTo>
                <a:cubicBezTo>
                  <a:pt x="3097920" y="2718935"/>
                  <a:pt x="2466918" y="3001444"/>
                  <a:pt x="1769931" y="3001444"/>
                </a:cubicBezTo>
                <a:cubicBezTo>
                  <a:pt x="1160069" y="3001444"/>
                  <a:pt x="600724" y="2785148"/>
                  <a:pt x="164426" y="2425083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36000"/>
                </a:srgbClr>
              </a:gs>
              <a:gs pos="73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1470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946425-A064-49E5-B7F9-93FC01DAA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65125"/>
            <a:ext cx="10858499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66A103-6626-4857-B175-A2986966A3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825625"/>
            <a:ext cx="10858499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38A867-1C68-4C1E-B1EE-51B893D0E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63B46-E7D7-4F13-BF0A-F409F1748391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F5371C-2BDF-4B5C-871D-438A6C1DF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771036-4B3C-445A-B91C-BCF3E5FFF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1D0F-E81B-4E88-B268-930290554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03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71D1E1D1-FDF6-4548-8B84-AE67A14154D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295400"/>
            <a:ext cx="12158227" cy="5562600"/>
          </a:xfrm>
          <a:custGeom>
            <a:avLst/>
            <a:gdLst>
              <a:gd name="connsiteX0" fmla="*/ 0 w 12158227"/>
              <a:gd name="connsiteY0" fmla="*/ 0 h 5562600"/>
              <a:gd name="connsiteX1" fmla="*/ 12158227 w 12158227"/>
              <a:gd name="connsiteY1" fmla="*/ 0 h 5562600"/>
              <a:gd name="connsiteX2" fmla="*/ 12158227 w 12158227"/>
              <a:gd name="connsiteY2" fmla="*/ 5562600 h 5562600"/>
              <a:gd name="connsiteX3" fmla="*/ 0 w 12158227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8227" h="5562600">
                <a:moveTo>
                  <a:pt x="0" y="0"/>
                </a:moveTo>
                <a:lnTo>
                  <a:pt x="12158227" y="0"/>
                </a:lnTo>
                <a:lnTo>
                  <a:pt x="12158227" y="5562600"/>
                </a:lnTo>
                <a:lnTo>
                  <a:pt x="0" y="5562600"/>
                </a:lnTo>
                <a:close/>
              </a:path>
            </a:pathLst>
          </a:custGeom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1A1E1238-8AC5-4ED3-9768-004F3780204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 descr="雪地上的风景&#10;&#10;中度可信度描述已自动生成">
            <a:extLst>
              <a:ext uri="{FF2B5EF4-FFF2-40B4-BE49-F238E27FC236}">
                <a16:creationId xmlns:a16="http://schemas.microsoft.com/office/drawing/2014/main" id="{74C31433-0E9A-4204-9E6A-0BACFA8501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079"/>
          <a:stretch/>
        </p:blipFill>
        <p:spPr>
          <a:xfrm>
            <a:off x="0" y="3091543"/>
            <a:ext cx="12192000" cy="3766457"/>
          </a:xfrm>
          <a:prstGeom prst="rect">
            <a:avLst/>
          </a:prstGeom>
        </p:spPr>
      </p:pic>
      <p:pic>
        <p:nvPicPr>
          <p:cNvPr id="49" name="图片 48" descr="雪地上的风景&#10;&#10;中度可信度描述已自动生成">
            <a:extLst>
              <a:ext uri="{FF2B5EF4-FFF2-40B4-BE49-F238E27FC236}">
                <a16:creationId xmlns:a16="http://schemas.microsoft.com/office/drawing/2014/main" id="{C1156389-402D-46B2-9AAC-8424059386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079"/>
          <a:stretch/>
        </p:blipFill>
        <p:spPr>
          <a:xfrm>
            <a:off x="0" y="3093306"/>
            <a:ext cx="12192000" cy="3766457"/>
          </a:xfrm>
          <a:prstGeom prst="rect">
            <a:avLst/>
          </a:prstGeom>
        </p:spPr>
      </p:pic>
      <p:sp>
        <p:nvSpPr>
          <p:cNvPr id="15" name="文本占位符 55">
            <a:extLst>
              <a:ext uri="{FF2B5EF4-FFF2-40B4-BE49-F238E27FC236}">
                <a16:creationId xmlns:a16="http://schemas.microsoft.com/office/drawing/2014/main" id="{E00F8B09-9F9A-41F7-B43A-7957F79DEB1F}"/>
              </a:ext>
            </a:extLst>
          </p:cNvPr>
          <p:cNvSpPr>
            <a:spLocks noGrp="1"/>
          </p:cNvSpPr>
          <p:nvPr userDrawn="1">
            <p:ph type="body" sz="quarter" idx="20" hasCustomPrompt="1"/>
          </p:nvPr>
        </p:nvSpPr>
        <p:spPr>
          <a:xfrm>
            <a:off x="5309938" y="1009226"/>
            <a:ext cx="1572126" cy="1093068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8000" b="1">
                <a:ln>
                  <a:gradFill flip="none" rotWithShape="1">
                    <a:gsLst>
                      <a:gs pos="27000">
                        <a:schemeClr val="accent3"/>
                      </a:gs>
                      <a:gs pos="33000">
                        <a:schemeClr val="accent4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9" name="文本占位符 55">
            <a:extLst>
              <a:ext uri="{FF2B5EF4-FFF2-40B4-BE49-F238E27FC236}">
                <a16:creationId xmlns:a16="http://schemas.microsoft.com/office/drawing/2014/main" id="{C04C4693-4535-4120-A001-09E40DB555A3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5309938" y="1141886"/>
            <a:ext cx="1572126" cy="1093068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8000" b="1">
                <a:gradFill flip="none" rotWithShape="1">
                  <a:gsLst>
                    <a:gs pos="30000">
                      <a:schemeClr val="accent3"/>
                    </a:gs>
                    <a:gs pos="100000">
                      <a:schemeClr val="accent4"/>
                    </a:gs>
                  </a:gsLst>
                  <a:lin ang="5400000" scaled="1"/>
                  <a:tileRect/>
                </a:gra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3" name="文本占位符 11">
            <a:extLst>
              <a:ext uri="{FF2B5EF4-FFF2-40B4-BE49-F238E27FC236}">
                <a16:creationId xmlns:a16="http://schemas.microsoft.com/office/drawing/2014/main" id="{597699D1-73EE-4BD6-9C18-411F6A2ADD38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610204" y="2273636"/>
            <a:ext cx="6971592" cy="828040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5400" i="1" dirty="0">
                <a:ln w="14224">
                  <a:noFill/>
                </a:ln>
                <a:gradFill>
                  <a:gsLst>
                    <a:gs pos="30000">
                      <a:schemeClr val="accent1"/>
                    </a:gs>
                    <a:gs pos="100000">
                      <a:schemeClr val="accent2"/>
                    </a:gs>
                  </a:gsLst>
                  <a:path path="circle">
                    <a:fillToRect r="100000" b="100000"/>
                  </a:path>
                </a:gradFill>
                <a:effectLst>
                  <a:outerShdw blurRad="127000" dist="63500" dir="5400000" algn="t" rotWithShape="0">
                    <a:schemeClr val="accent2">
                      <a:alpha val="2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在此输入内容文字</a:t>
            </a:r>
          </a:p>
        </p:txBody>
      </p:sp>
      <p:sp>
        <p:nvSpPr>
          <p:cNvPr id="24" name="文本占位符 11">
            <a:extLst>
              <a:ext uri="{FF2B5EF4-FFF2-40B4-BE49-F238E27FC236}">
                <a16:creationId xmlns:a16="http://schemas.microsoft.com/office/drawing/2014/main" id="{9D6242CB-9C4D-4E0F-8446-549EB8B4208F}"/>
              </a:ext>
            </a:extLst>
          </p:cNvPr>
          <p:cNvSpPr>
            <a:spLocks noGrp="1"/>
          </p:cNvSpPr>
          <p:nvPr userDrawn="1">
            <p:ph type="body" sz="quarter" idx="21" hasCustomPrompt="1"/>
          </p:nvPr>
        </p:nvSpPr>
        <p:spPr>
          <a:xfrm>
            <a:off x="2913191" y="3112725"/>
            <a:ext cx="6365618" cy="392475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2600" dirty="0">
                <a:ln w="11303">
                  <a:noFill/>
                </a:ln>
                <a:solidFill>
                  <a:schemeClr val="accent2"/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08CE7F4B-BD5F-4EF1-AFB5-56EE013315AA}"/>
              </a:ext>
            </a:extLst>
          </p:cNvPr>
          <p:cNvGrpSpPr/>
          <p:nvPr userDrawn="1"/>
        </p:nvGrpSpPr>
        <p:grpSpPr>
          <a:xfrm>
            <a:off x="5316036" y="0"/>
            <a:ext cx="6875964" cy="6858000"/>
            <a:chOff x="5316036" y="0"/>
            <a:chExt cx="6875964" cy="6858000"/>
          </a:xfrm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AF7C26C2-E237-44FC-8474-842B098C8763}"/>
                </a:ext>
              </a:extLst>
            </p:cNvPr>
            <p:cNvSpPr/>
            <p:nvPr/>
          </p:nvSpPr>
          <p:spPr>
            <a:xfrm flipH="1">
              <a:off x="5436901" y="0"/>
              <a:ext cx="6755099" cy="6858000"/>
            </a:xfrm>
            <a:custGeom>
              <a:avLst/>
              <a:gdLst>
                <a:gd name="connsiteX0" fmla="*/ 771469 w 6755099"/>
                <a:gd name="connsiteY0" fmla="*/ 0 h 6858000"/>
                <a:gd name="connsiteX1" fmla="*/ 0 w 6755099"/>
                <a:gd name="connsiteY1" fmla="*/ 0 h 6858000"/>
                <a:gd name="connsiteX2" fmla="*/ 0 w 6755099"/>
                <a:gd name="connsiteY2" fmla="*/ 6263117 h 6858000"/>
                <a:gd name="connsiteX3" fmla="*/ 6737056 w 6755099"/>
                <a:gd name="connsiteY3" fmla="*/ 6858000 h 6858000"/>
                <a:gd name="connsiteX4" fmla="*/ 6755099 w 6755099"/>
                <a:gd name="connsiteY4" fmla="*/ 6858000 h 6858000"/>
                <a:gd name="connsiteX5" fmla="*/ 6330315 w 6755099"/>
                <a:gd name="connsiteY5" fmla="*/ 6483035 h 6858000"/>
                <a:gd name="connsiteX6" fmla="*/ 2859649 w 6755099"/>
                <a:gd name="connsiteY6" fmla="*/ 3331596 h 6858000"/>
                <a:gd name="connsiteX7" fmla="*/ 934276 w 6755099"/>
                <a:gd name="connsiteY7" fmla="*/ 327442 h 6858000"/>
                <a:gd name="connsiteX0" fmla="*/ 771469 w 6755099"/>
                <a:gd name="connsiteY0" fmla="*/ 0 h 6858000"/>
                <a:gd name="connsiteX1" fmla="*/ 0 w 6755099"/>
                <a:gd name="connsiteY1" fmla="*/ 0 h 6858000"/>
                <a:gd name="connsiteX2" fmla="*/ 0 w 6755099"/>
                <a:gd name="connsiteY2" fmla="*/ 6263117 h 6858000"/>
                <a:gd name="connsiteX3" fmla="*/ 6737056 w 6755099"/>
                <a:gd name="connsiteY3" fmla="*/ 6858000 h 6858000"/>
                <a:gd name="connsiteX4" fmla="*/ 6755099 w 6755099"/>
                <a:gd name="connsiteY4" fmla="*/ 6858000 h 6858000"/>
                <a:gd name="connsiteX5" fmla="*/ 6266815 w 6755099"/>
                <a:gd name="connsiteY5" fmla="*/ 6514785 h 6858000"/>
                <a:gd name="connsiteX6" fmla="*/ 2859649 w 6755099"/>
                <a:gd name="connsiteY6" fmla="*/ 3331596 h 6858000"/>
                <a:gd name="connsiteX7" fmla="*/ 934276 w 6755099"/>
                <a:gd name="connsiteY7" fmla="*/ 327442 h 6858000"/>
                <a:gd name="connsiteX8" fmla="*/ 771469 w 6755099"/>
                <a:gd name="connsiteY8" fmla="*/ 0 h 6858000"/>
                <a:gd name="connsiteX0" fmla="*/ 771469 w 6755099"/>
                <a:gd name="connsiteY0" fmla="*/ 0 h 6858000"/>
                <a:gd name="connsiteX1" fmla="*/ 0 w 6755099"/>
                <a:gd name="connsiteY1" fmla="*/ 0 h 6858000"/>
                <a:gd name="connsiteX2" fmla="*/ 0 w 6755099"/>
                <a:gd name="connsiteY2" fmla="*/ 6263117 h 6858000"/>
                <a:gd name="connsiteX3" fmla="*/ 6737056 w 6755099"/>
                <a:gd name="connsiteY3" fmla="*/ 6858000 h 6858000"/>
                <a:gd name="connsiteX4" fmla="*/ 6755099 w 6755099"/>
                <a:gd name="connsiteY4" fmla="*/ 6858000 h 6858000"/>
                <a:gd name="connsiteX5" fmla="*/ 6266815 w 6755099"/>
                <a:gd name="connsiteY5" fmla="*/ 6514785 h 6858000"/>
                <a:gd name="connsiteX6" fmla="*/ 2783449 w 6755099"/>
                <a:gd name="connsiteY6" fmla="*/ 3263862 h 6858000"/>
                <a:gd name="connsiteX7" fmla="*/ 934276 w 6755099"/>
                <a:gd name="connsiteY7" fmla="*/ 327442 h 6858000"/>
                <a:gd name="connsiteX8" fmla="*/ 771469 w 6755099"/>
                <a:gd name="connsiteY8" fmla="*/ 0 h 6858000"/>
                <a:gd name="connsiteX0" fmla="*/ 771469 w 6755099"/>
                <a:gd name="connsiteY0" fmla="*/ 0 h 6858000"/>
                <a:gd name="connsiteX1" fmla="*/ 0 w 6755099"/>
                <a:gd name="connsiteY1" fmla="*/ 0 h 6858000"/>
                <a:gd name="connsiteX2" fmla="*/ 0 w 6755099"/>
                <a:gd name="connsiteY2" fmla="*/ 6263117 h 6858000"/>
                <a:gd name="connsiteX3" fmla="*/ 6737056 w 6755099"/>
                <a:gd name="connsiteY3" fmla="*/ 6858000 h 6858000"/>
                <a:gd name="connsiteX4" fmla="*/ 6755099 w 6755099"/>
                <a:gd name="connsiteY4" fmla="*/ 6858000 h 6858000"/>
                <a:gd name="connsiteX5" fmla="*/ 6266815 w 6755099"/>
                <a:gd name="connsiteY5" fmla="*/ 6514785 h 6858000"/>
                <a:gd name="connsiteX6" fmla="*/ 2774983 w 6755099"/>
                <a:gd name="connsiteY6" fmla="*/ 3213062 h 6858000"/>
                <a:gd name="connsiteX7" fmla="*/ 934276 w 6755099"/>
                <a:gd name="connsiteY7" fmla="*/ 327442 h 6858000"/>
                <a:gd name="connsiteX8" fmla="*/ 771469 w 6755099"/>
                <a:gd name="connsiteY8" fmla="*/ 0 h 6858000"/>
                <a:gd name="connsiteX0" fmla="*/ 771469 w 6755099"/>
                <a:gd name="connsiteY0" fmla="*/ 0 h 6858000"/>
                <a:gd name="connsiteX1" fmla="*/ 0 w 6755099"/>
                <a:gd name="connsiteY1" fmla="*/ 0 h 6858000"/>
                <a:gd name="connsiteX2" fmla="*/ 0 w 6755099"/>
                <a:gd name="connsiteY2" fmla="*/ 6263117 h 6858000"/>
                <a:gd name="connsiteX3" fmla="*/ 6737056 w 6755099"/>
                <a:gd name="connsiteY3" fmla="*/ 6858000 h 6858000"/>
                <a:gd name="connsiteX4" fmla="*/ 6755099 w 6755099"/>
                <a:gd name="connsiteY4" fmla="*/ 6858000 h 6858000"/>
                <a:gd name="connsiteX5" fmla="*/ 6266815 w 6755099"/>
                <a:gd name="connsiteY5" fmla="*/ 6514785 h 6858000"/>
                <a:gd name="connsiteX6" fmla="*/ 2715716 w 6755099"/>
                <a:gd name="connsiteY6" fmla="*/ 3136862 h 6858000"/>
                <a:gd name="connsiteX7" fmla="*/ 934276 w 6755099"/>
                <a:gd name="connsiteY7" fmla="*/ 327442 h 6858000"/>
                <a:gd name="connsiteX8" fmla="*/ 771469 w 6755099"/>
                <a:gd name="connsiteY8" fmla="*/ 0 h 6858000"/>
                <a:gd name="connsiteX0" fmla="*/ 771469 w 6755099"/>
                <a:gd name="connsiteY0" fmla="*/ 0 h 6858000"/>
                <a:gd name="connsiteX1" fmla="*/ 0 w 6755099"/>
                <a:gd name="connsiteY1" fmla="*/ 0 h 6858000"/>
                <a:gd name="connsiteX2" fmla="*/ 0 w 6755099"/>
                <a:gd name="connsiteY2" fmla="*/ 6263117 h 6858000"/>
                <a:gd name="connsiteX3" fmla="*/ 6737056 w 6755099"/>
                <a:gd name="connsiteY3" fmla="*/ 6858000 h 6858000"/>
                <a:gd name="connsiteX4" fmla="*/ 6755099 w 6755099"/>
                <a:gd name="connsiteY4" fmla="*/ 6858000 h 6858000"/>
                <a:gd name="connsiteX5" fmla="*/ 6266815 w 6755099"/>
                <a:gd name="connsiteY5" fmla="*/ 6514785 h 6858000"/>
                <a:gd name="connsiteX6" fmla="*/ 2715716 w 6755099"/>
                <a:gd name="connsiteY6" fmla="*/ 3136862 h 6858000"/>
                <a:gd name="connsiteX7" fmla="*/ 934276 w 6755099"/>
                <a:gd name="connsiteY7" fmla="*/ 327442 h 6858000"/>
                <a:gd name="connsiteX8" fmla="*/ 771469 w 6755099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55099" h="6858000">
                  <a:moveTo>
                    <a:pt x="771469" y="0"/>
                  </a:moveTo>
                  <a:lnTo>
                    <a:pt x="0" y="0"/>
                  </a:lnTo>
                  <a:lnTo>
                    <a:pt x="0" y="6263117"/>
                  </a:lnTo>
                  <a:lnTo>
                    <a:pt x="6737056" y="6858000"/>
                  </a:lnTo>
                  <a:lnTo>
                    <a:pt x="6755099" y="6858000"/>
                  </a:lnTo>
                  <a:cubicBezTo>
                    <a:pt x="6613504" y="6733012"/>
                    <a:pt x="6408410" y="6639773"/>
                    <a:pt x="6266815" y="6514785"/>
                  </a:cubicBezTo>
                  <a:cubicBezTo>
                    <a:pt x="5295267" y="5979639"/>
                    <a:pt x="3792829" y="4568716"/>
                    <a:pt x="2715716" y="3136862"/>
                  </a:cubicBezTo>
                  <a:cubicBezTo>
                    <a:pt x="1996083" y="2188586"/>
                    <a:pt x="1558624" y="1552249"/>
                    <a:pt x="934276" y="327442"/>
                  </a:cubicBezTo>
                  <a:lnTo>
                    <a:pt x="771469" y="0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03015F5-7662-4901-959C-2FCEBBCCB8FF}"/>
                </a:ext>
              </a:extLst>
            </p:cNvPr>
            <p:cNvSpPr/>
            <p:nvPr/>
          </p:nvSpPr>
          <p:spPr>
            <a:xfrm flipH="1">
              <a:off x="5410246" y="0"/>
              <a:ext cx="6781753" cy="6858000"/>
            </a:xfrm>
            <a:custGeom>
              <a:avLst/>
              <a:gdLst>
                <a:gd name="connsiteX0" fmla="*/ 454103 w 6781753"/>
                <a:gd name="connsiteY0" fmla="*/ 0 h 6858000"/>
                <a:gd name="connsiteX1" fmla="*/ 0 w 6781753"/>
                <a:gd name="connsiteY1" fmla="*/ 0 h 6858000"/>
                <a:gd name="connsiteX2" fmla="*/ 0 w 6781753"/>
                <a:gd name="connsiteY2" fmla="*/ 6858000 h 6858000"/>
                <a:gd name="connsiteX3" fmla="*/ 6781753 w 6781753"/>
                <a:gd name="connsiteY3" fmla="*/ 6858000 h 6858000"/>
                <a:gd name="connsiteX4" fmla="*/ 6609161 w 6781753"/>
                <a:gd name="connsiteY4" fmla="*/ 6783259 h 6858000"/>
                <a:gd name="connsiteX5" fmla="*/ 3288565 w 6781753"/>
                <a:gd name="connsiteY5" fmla="*/ 4110186 h 6858000"/>
                <a:gd name="connsiteX6" fmla="*/ 473207 w 6781753"/>
                <a:gd name="connsiteY6" fmla="*/ 41143 h 6858000"/>
                <a:gd name="connsiteX0" fmla="*/ 454103 w 6781753"/>
                <a:gd name="connsiteY0" fmla="*/ 0 h 6858000"/>
                <a:gd name="connsiteX1" fmla="*/ 0 w 6781753"/>
                <a:gd name="connsiteY1" fmla="*/ 0 h 6858000"/>
                <a:gd name="connsiteX2" fmla="*/ 0 w 6781753"/>
                <a:gd name="connsiteY2" fmla="*/ 6858000 h 6858000"/>
                <a:gd name="connsiteX3" fmla="*/ 6781753 w 6781753"/>
                <a:gd name="connsiteY3" fmla="*/ 6858000 h 6858000"/>
                <a:gd name="connsiteX4" fmla="*/ 6609161 w 6781753"/>
                <a:gd name="connsiteY4" fmla="*/ 6783259 h 6858000"/>
                <a:gd name="connsiteX5" fmla="*/ 3110765 w 6781753"/>
                <a:gd name="connsiteY5" fmla="*/ 4076320 h 6858000"/>
                <a:gd name="connsiteX6" fmla="*/ 473207 w 6781753"/>
                <a:gd name="connsiteY6" fmla="*/ 41143 h 6858000"/>
                <a:gd name="connsiteX7" fmla="*/ 454103 w 6781753"/>
                <a:gd name="connsiteY7" fmla="*/ 0 h 6858000"/>
                <a:gd name="connsiteX0" fmla="*/ 454103 w 6781753"/>
                <a:gd name="connsiteY0" fmla="*/ 0 h 6858000"/>
                <a:gd name="connsiteX1" fmla="*/ 0 w 6781753"/>
                <a:gd name="connsiteY1" fmla="*/ 0 h 6858000"/>
                <a:gd name="connsiteX2" fmla="*/ 0 w 6781753"/>
                <a:gd name="connsiteY2" fmla="*/ 6858000 h 6858000"/>
                <a:gd name="connsiteX3" fmla="*/ 6781753 w 6781753"/>
                <a:gd name="connsiteY3" fmla="*/ 6858000 h 6858000"/>
                <a:gd name="connsiteX4" fmla="*/ 6609161 w 6781753"/>
                <a:gd name="connsiteY4" fmla="*/ 6783259 h 6858000"/>
                <a:gd name="connsiteX5" fmla="*/ 3110765 w 6781753"/>
                <a:gd name="connsiteY5" fmla="*/ 4076320 h 6858000"/>
                <a:gd name="connsiteX6" fmla="*/ 473207 w 6781753"/>
                <a:gd name="connsiteY6" fmla="*/ 41143 h 6858000"/>
                <a:gd name="connsiteX7" fmla="*/ 454103 w 6781753"/>
                <a:gd name="connsiteY7" fmla="*/ 0 h 6858000"/>
                <a:gd name="connsiteX0" fmla="*/ 454103 w 6781753"/>
                <a:gd name="connsiteY0" fmla="*/ 0 h 6858000"/>
                <a:gd name="connsiteX1" fmla="*/ 0 w 6781753"/>
                <a:gd name="connsiteY1" fmla="*/ 0 h 6858000"/>
                <a:gd name="connsiteX2" fmla="*/ 0 w 6781753"/>
                <a:gd name="connsiteY2" fmla="*/ 6858000 h 6858000"/>
                <a:gd name="connsiteX3" fmla="*/ 6781753 w 6781753"/>
                <a:gd name="connsiteY3" fmla="*/ 6858000 h 6858000"/>
                <a:gd name="connsiteX4" fmla="*/ 6609161 w 6781753"/>
                <a:gd name="connsiteY4" fmla="*/ 6783259 h 6858000"/>
                <a:gd name="connsiteX5" fmla="*/ 3110765 w 6781753"/>
                <a:gd name="connsiteY5" fmla="*/ 4076320 h 6858000"/>
                <a:gd name="connsiteX6" fmla="*/ 473207 w 6781753"/>
                <a:gd name="connsiteY6" fmla="*/ 41143 h 6858000"/>
                <a:gd name="connsiteX7" fmla="*/ 454103 w 6781753"/>
                <a:gd name="connsiteY7" fmla="*/ 0 h 6858000"/>
                <a:gd name="connsiteX0" fmla="*/ 454103 w 6781753"/>
                <a:gd name="connsiteY0" fmla="*/ 0 h 6858000"/>
                <a:gd name="connsiteX1" fmla="*/ 0 w 6781753"/>
                <a:gd name="connsiteY1" fmla="*/ 0 h 6858000"/>
                <a:gd name="connsiteX2" fmla="*/ 0 w 6781753"/>
                <a:gd name="connsiteY2" fmla="*/ 6858000 h 6858000"/>
                <a:gd name="connsiteX3" fmla="*/ 6781753 w 6781753"/>
                <a:gd name="connsiteY3" fmla="*/ 6858000 h 6858000"/>
                <a:gd name="connsiteX4" fmla="*/ 6609161 w 6781753"/>
                <a:gd name="connsiteY4" fmla="*/ 6783259 h 6858000"/>
                <a:gd name="connsiteX5" fmla="*/ 3110765 w 6781753"/>
                <a:gd name="connsiteY5" fmla="*/ 4076320 h 6858000"/>
                <a:gd name="connsiteX6" fmla="*/ 473207 w 6781753"/>
                <a:gd name="connsiteY6" fmla="*/ 41143 h 6858000"/>
                <a:gd name="connsiteX7" fmla="*/ 454103 w 6781753"/>
                <a:gd name="connsiteY7" fmla="*/ 0 h 6858000"/>
                <a:gd name="connsiteX0" fmla="*/ 454103 w 6781753"/>
                <a:gd name="connsiteY0" fmla="*/ 0 h 6858000"/>
                <a:gd name="connsiteX1" fmla="*/ 0 w 6781753"/>
                <a:gd name="connsiteY1" fmla="*/ 0 h 6858000"/>
                <a:gd name="connsiteX2" fmla="*/ 0 w 6781753"/>
                <a:gd name="connsiteY2" fmla="*/ 6858000 h 6858000"/>
                <a:gd name="connsiteX3" fmla="*/ 6781753 w 6781753"/>
                <a:gd name="connsiteY3" fmla="*/ 6858000 h 6858000"/>
                <a:gd name="connsiteX4" fmla="*/ 6609161 w 6781753"/>
                <a:gd name="connsiteY4" fmla="*/ 6783259 h 6858000"/>
                <a:gd name="connsiteX5" fmla="*/ 3110765 w 6781753"/>
                <a:gd name="connsiteY5" fmla="*/ 4076320 h 6858000"/>
                <a:gd name="connsiteX6" fmla="*/ 473207 w 6781753"/>
                <a:gd name="connsiteY6" fmla="*/ 41143 h 6858000"/>
                <a:gd name="connsiteX7" fmla="*/ 454103 w 6781753"/>
                <a:gd name="connsiteY7" fmla="*/ 0 h 6858000"/>
                <a:gd name="connsiteX0" fmla="*/ 454103 w 6781753"/>
                <a:gd name="connsiteY0" fmla="*/ 0 h 6858000"/>
                <a:gd name="connsiteX1" fmla="*/ 0 w 6781753"/>
                <a:gd name="connsiteY1" fmla="*/ 0 h 6858000"/>
                <a:gd name="connsiteX2" fmla="*/ 0 w 6781753"/>
                <a:gd name="connsiteY2" fmla="*/ 6858000 h 6858000"/>
                <a:gd name="connsiteX3" fmla="*/ 6781753 w 6781753"/>
                <a:gd name="connsiteY3" fmla="*/ 6858000 h 6858000"/>
                <a:gd name="connsiteX4" fmla="*/ 6609161 w 6781753"/>
                <a:gd name="connsiteY4" fmla="*/ 6783259 h 6858000"/>
                <a:gd name="connsiteX5" fmla="*/ 3110765 w 6781753"/>
                <a:gd name="connsiteY5" fmla="*/ 4076320 h 6858000"/>
                <a:gd name="connsiteX6" fmla="*/ 473207 w 6781753"/>
                <a:gd name="connsiteY6" fmla="*/ 41143 h 6858000"/>
                <a:gd name="connsiteX7" fmla="*/ 454103 w 6781753"/>
                <a:gd name="connsiteY7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81753" h="6858000">
                  <a:moveTo>
                    <a:pt x="454103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781753" y="6858000"/>
                  </a:lnTo>
                  <a:lnTo>
                    <a:pt x="6609161" y="6783259"/>
                  </a:lnTo>
                  <a:cubicBezTo>
                    <a:pt x="5637613" y="6304032"/>
                    <a:pt x="4182321" y="5308871"/>
                    <a:pt x="3110765" y="4076320"/>
                  </a:cubicBezTo>
                  <a:cubicBezTo>
                    <a:pt x="1860267" y="2586787"/>
                    <a:pt x="1414251" y="2034558"/>
                    <a:pt x="473207" y="41143"/>
                  </a:cubicBezTo>
                  <a:lnTo>
                    <a:pt x="454103" y="0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248C7098-C5EE-47C2-A0DA-2283C6389579}"/>
                </a:ext>
              </a:extLst>
            </p:cNvPr>
            <p:cNvSpPr/>
            <p:nvPr/>
          </p:nvSpPr>
          <p:spPr>
            <a:xfrm flipH="1">
              <a:off x="5316036" y="0"/>
              <a:ext cx="6875964" cy="6858000"/>
            </a:xfrm>
            <a:custGeom>
              <a:avLst/>
              <a:gdLst>
                <a:gd name="connsiteX0" fmla="*/ 113624 w 6875964"/>
                <a:gd name="connsiteY0" fmla="*/ 0 h 6858000"/>
                <a:gd name="connsiteX1" fmla="*/ 0 w 6875964"/>
                <a:gd name="connsiteY1" fmla="*/ 0 h 6858000"/>
                <a:gd name="connsiteX2" fmla="*/ 0 w 6875964"/>
                <a:gd name="connsiteY2" fmla="*/ 6858000 h 6858000"/>
                <a:gd name="connsiteX3" fmla="*/ 6875964 w 6875964"/>
                <a:gd name="connsiteY3" fmla="*/ 6858000 h 6858000"/>
                <a:gd name="connsiteX4" fmla="*/ 6527938 w 6875964"/>
                <a:gd name="connsiteY4" fmla="*/ 6741924 h 6858000"/>
                <a:gd name="connsiteX5" fmla="*/ 4091284 w 6875964"/>
                <a:gd name="connsiteY5" fmla="*/ 5257389 h 6858000"/>
                <a:gd name="connsiteX6" fmla="*/ 192997 w 6875964"/>
                <a:gd name="connsiteY6" fmla="*/ 19927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75964" h="6858000">
                  <a:moveTo>
                    <a:pt x="113624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875964" y="6858000"/>
                  </a:lnTo>
                  <a:lnTo>
                    <a:pt x="6527938" y="6741924"/>
                  </a:lnTo>
                  <a:cubicBezTo>
                    <a:pt x="5782104" y="6456930"/>
                    <a:pt x="4950678" y="5961130"/>
                    <a:pt x="4091284" y="5257389"/>
                  </a:cubicBezTo>
                  <a:cubicBezTo>
                    <a:pt x="2372494" y="3849910"/>
                    <a:pt x="948628" y="1943787"/>
                    <a:pt x="192997" y="19927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4EB30BD-7401-42BC-B643-BCC2188098BE}"/>
              </a:ext>
            </a:extLst>
          </p:cNvPr>
          <p:cNvGrpSpPr/>
          <p:nvPr userDrawn="1"/>
        </p:nvGrpSpPr>
        <p:grpSpPr>
          <a:xfrm flipV="1">
            <a:off x="-1" y="1763"/>
            <a:ext cx="3129807" cy="1608999"/>
            <a:chOff x="0" y="4163628"/>
            <a:chExt cx="5241066" cy="2694373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29FE67A-A6E3-4E6F-9581-5CA77FAB7077}"/>
                </a:ext>
              </a:extLst>
            </p:cNvPr>
            <p:cNvSpPr/>
            <p:nvPr/>
          </p:nvSpPr>
          <p:spPr>
            <a:xfrm>
              <a:off x="0" y="4163628"/>
              <a:ext cx="5146500" cy="2694373"/>
            </a:xfrm>
            <a:custGeom>
              <a:avLst/>
              <a:gdLst>
                <a:gd name="connsiteX0" fmla="*/ 0 w 5146500"/>
                <a:gd name="connsiteY0" fmla="*/ 0 h 2694373"/>
                <a:gd name="connsiteX1" fmla="*/ 47337 w 5146500"/>
                <a:gd name="connsiteY1" fmla="*/ 49499 h 2694373"/>
                <a:gd name="connsiteX2" fmla="*/ 2178032 w 5146500"/>
                <a:gd name="connsiteY2" fmla="*/ 1592868 h 2694373"/>
                <a:gd name="connsiteX3" fmla="*/ 4821441 w 5146500"/>
                <a:gd name="connsiteY3" fmla="*/ 2576756 h 2694373"/>
                <a:gd name="connsiteX4" fmla="*/ 5146500 w 5146500"/>
                <a:gd name="connsiteY4" fmla="*/ 2694373 h 2694373"/>
                <a:gd name="connsiteX5" fmla="*/ 5146474 w 5146500"/>
                <a:gd name="connsiteY5" fmla="*/ 2694373 h 2694373"/>
                <a:gd name="connsiteX6" fmla="*/ 0 w 5146500"/>
                <a:gd name="connsiteY6" fmla="*/ 2508097 h 269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6500" h="2694373">
                  <a:moveTo>
                    <a:pt x="0" y="0"/>
                  </a:moveTo>
                  <a:lnTo>
                    <a:pt x="47337" y="49499"/>
                  </a:lnTo>
                  <a:cubicBezTo>
                    <a:pt x="780731" y="798550"/>
                    <a:pt x="1408930" y="1173778"/>
                    <a:pt x="2178032" y="1592868"/>
                  </a:cubicBezTo>
                  <a:cubicBezTo>
                    <a:pt x="2998408" y="2039897"/>
                    <a:pt x="4081468" y="2409682"/>
                    <a:pt x="4821441" y="2576756"/>
                  </a:cubicBezTo>
                  <a:lnTo>
                    <a:pt x="5146500" y="2694373"/>
                  </a:lnTo>
                  <a:lnTo>
                    <a:pt x="5146474" y="2694373"/>
                  </a:lnTo>
                  <a:lnTo>
                    <a:pt x="0" y="250809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70B4146F-6E6D-46ED-B058-3B242B4911B3}"/>
                </a:ext>
              </a:extLst>
            </p:cNvPr>
            <p:cNvSpPr/>
            <p:nvPr/>
          </p:nvSpPr>
          <p:spPr>
            <a:xfrm>
              <a:off x="1" y="4359874"/>
              <a:ext cx="5168383" cy="2498127"/>
            </a:xfrm>
            <a:custGeom>
              <a:avLst/>
              <a:gdLst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36964 w 5168383"/>
                <a:gd name="connsiteY1" fmla="*/ 16540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8383" h="2498127">
                  <a:moveTo>
                    <a:pt x="0" y="0"/>
                  </a:moveTo>
                  <a:lnTo>
                    <a:pt x="136964" y="165406"/>
                  </a:lnTo>
                  <a:cubicBezTo>
                    <a:pt x="935378" y="930291"/>
                    <a:pt x="1688570" y="1254894"/>
                    <a:pt x="2504713" y="1639700"/>
                  </a:cubicBezTo>
                  <a:cubicBezTo>
                    <a:pt x="3320856" y="2024506"/>
                    <a:pt x="4293849" y="2324625"/>
                    <a:pt x="5033822" y="2474241"/>
                  </a:cubicBezTo>
                  <a:lnTo>
                    <a:pt x="5168383" y="2498127"/>
                  </a:lnTo>
                  <a:lnTo>
                    <a:pt x="0" y="249812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56B481B-E1EE-47DE-B161-4CF6B5746C22}"/>
                </a:ext>
              </a:extLst>
            </p:cNvPr>
            <p:cNvSpPr/>
            <p:nvPr/>
          </p:nvSpPr>
          <p:spPr>
            <a:xfrm>
              <a:off x="0" y="4627304"/>
              <a:ext cx="5241066" cy="2230697"/>
            </a:xfrm>
            <a:custGeom>
              <a:avLst/>
              <a:gdLst>
                <a:gd name="connsiteX0" fmla="*/ 0 w 5241066"/>
                <a:gd name="connsiteY0" fmla="*/ 0 h 2230697"/>
                <a:gd name="connsiteX1" fmla="*/ 146995 w 5241066"/>
                <a:gd name="connsiteY1" fmla="*/ 151271 h 2230697"/>
                <a:gd name="connsiteX2" fmla="*/ 3116098 w 5241066"/>
                <a:gd name="connsiteY2" fmla="*/ 1730430 h 2230697"/>
                <a:gd name="connsiteX3" fmla="*/ 4971959 w 5241066"/>
                <a:gd name="connsiteY3" fmla="*/ 2193906 h 2230697"/>
                <a:gd name="connsiteX4" fmla="*/ 5241066 w 5241066"/>
                <a:gd name="connsiteY4" fmla="*/ 2230697 h 2230697"/>
                <a:gd name="connsiteX5" fmla="*/ 0 w 5241066"/>
                <a:gd name="connsiteY5" fmla="*/ 2230697 h 223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41066" h="2230697">
                  <a:moveTo>
                    <a:pt x="0" y="0"/>
                  </a:moveTo>
                  <a:lnTo>
                    <a:pt x="146995" y="151271"/>
                  </a:lnTo>
                  <a:cubicBezTo>
                    <a:pt x="722516" y="695914"/>
                    <a:pt x="1806994" y="1291011"/>
                    <a:pt x="3116098" y="1730430"/>
                  </a:cubicBezTo>
                  <a:cubicBezTo>
                    <a:pt x="3770650" y="1950140"/>
                    <a:pt x="4403900" y="2104930"/>
                    <a:pt x="4971959" y="2193906"/>
                  </a:cubicBezTo>
                  <a:lnTo>
                    <a:pt x="5241066" y="2230697"/>
                  </a:lnTo>
                  <a:lnTo>
                    <a:pt x="0" y="223069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圆: 空心 9">
            <a:extLst>
              <a:ext uri="{FF2B5EF4-FFF2-40B4-BE49-F238E27FC236}">
                <a16:creationId xmlns:a16="http://schemas.microsoft.com/office/drawing/2014/main" id="{05B368EE-78C7-4231-9E7E-3B074F115CC9}"/>
              </a:ext>
            </a:extLst>
          </p:cNvPr>
          <p:cNvSpPr/>
          <p:nvPr userDrawn="1"/>
        </p:nvSpPr>
        <p:spPr>
          <a:xfrm>
            <a:off x="-1011459" y="5881195"/>
            <a:ext cx="1955374" cy="1955374"/>
          </a:xfrm>
          <a:prstGeom prst="donut">
            <a:avLst>
              <a:gd name="adj" fmla="val 23141"/>
            </a:avLst>
          </a:prstGeom>
          <a:gradFill flip="none" rotWithShape="1">
            <a:gsLst>
              <a:gs pos="10000">
                <a:schemeClr val="accent1"/>
              </a:gs>
              <a:gs pos="48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900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4D9BBD-9767-42FD-B1C6-6C1C2FEC87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6738" y="485541"/>
            <a:ext cx="10858500" cy="543159"/>
          </a:xfrm>
        </p:spPr>
        <p:txBody>
          <a:bodyPr>
            <a:normAutofit/>
          </a:bodyPr>
          <a:lstStyle>
            <a:lvl1pPr>
              <a:defRPr sz="2800">
                <a:gradFill flip="none" rotWithShape="1">
                  <a:gsLst>
                    <a:gs pos="87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78B6D6F-2394-41D6-92E2-011961E59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63B46-E7D7-4F13-BF0A-F409F1748391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847FF4-03C0-463B-8191-695086EC9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8834CFF-1B62-4D96-8E05-5587ACE57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1D0F-E81B-4E88-B268-930290554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701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0467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>
            <a:extLst>
              <a:ext uri="{FF2B5EF4-FFF2-40B4-BE49-F238E27FC236}">
                <a16:creationId xmlns:a16="http://schemas.microsoft.com/office/drawing/2014/main" id="{0863EEB4-F5E1-4DEA-8A36-1102324E410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" y="1279949"/>
            <a:ext cx="12191999" cy="5578051"/>
          </a:xfrm>
          <a:custGeom>
            <a:avLst/>
            <a:gdLst>
              <a:gd name="connsiteX0" fmla="*/ 0 w 12158227"/>
              <a:gd name="connsiteY0" fmla="*/ 0 h 5562600"/>
              <a:gd name="connsiteX1" fmla="*/ 12158227 w 12158227"/>
              <a:gd name="connsiteY1" fmla="*/ 0 h 5562600"/>
              <a:gd name="connsiteX2" fmla="*/ 12158227 w 12158227"/>
              <a:gd name="connsiteY2" fmla="*/ 5562600 h 5562600"/>
              <a:gd name="connsiteX3" fmla="*/ 0 w 12158227"/>
              <a:gd name="connsiteY3" fmla="*/ 5562600 h 556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8227" h="5562600">
                <a:moveTo>
                  <a:pt x="0" y="0"/>
                </a:moveTo>
                <a:lnTo>
                  <a:pt x="12158227" y="0"/>
                </a:lnTo>
                <a:lnTo>
                  <a:pt x="12158227" y="5562600"/>
                </a:lnTo>
                <a:lnTo>
                  <a:pt x="0" y="5562600"/>
                </a:lnTo>
                <a:close/>
              </a:path>
            </a:pathLst>
          </a:custGeom>
        </p:spPr>
      </p:pic>
      <p:sp>
        <p:nvSpPr>
          <p:cNvPr id="22" name="矩形 21">
            <a:extLst>
              <a:ext uri="{FF2B5EF4-FFF2-40B4-BE49-F238E27FC236}">
                <a16:creationId xmlns:a16="http://schemas.microsoft.com/office/drawing/2014/main" id="{BAD3DFC8-22F5-41CB-A5BD-8CB08D560B9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2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9E51D48-B4FD-477A-9874-9287D8F3B850}"/>
              </a:ext>
            </a:extLst>
          </p:cNvPr>
          <p:cNvGrpSpPr/>
          <p:nvPr userDrawn="1"/>
        </p:nvGrpSpPr>
        <p:grpSpPr>
          <a:xfrm>
            <a:off x="-11594" y="4163628"/>
            <a:ext cx="5241066" cy="2694373"/>
            <a:chOff x="0" y="4163628"/>
            <a:chExt cx="5241066" cy="269437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5CEA1A6-CFBF-4071-A236-AFB4762DBB5C}"/>
                </a:ext>
              </a:extLst>
            </p:cNvPr>
            <p:cNvSpPr/>
            <p:nvPr/>
          </p:nvSpPr>
          <p:spPr>
            <a:xfrm>
              <a:off x="0" y="4163628"/>
              <a:ext cx="5146500" cy="2694373"/>
            </a:xfrm>
            <a:custGeom>
              <a:avLst/>
              <a:gdLst>
                <a:gd name="connsiteX0" fmla="*/ 0 w 5146500"/>
                <a:gd name="connsiteY0" fmla="*/ 0 h 2694373"/>
                <a:gd name="connsiteX1" fmla="*/ 47337 w 5146500"/>
                <a:gd name="connsiteY1" fmla="*/ 49499 h 2694373"/>
                <a:gd name="connsiteX2" fmla="*/ 2178032 w 5146500"/>
                <a:gd name="connsiteY2" fmla="*/ 1592868 h 2694373"/>
                <a:gd name="connsiteX3" fmla="*/ 4821441 w 5146500"/>
                <a:gd name="connsiteY3" fmla="*/ 2576756 h 2694373"/>
                <a:gd name="connsiteX4" fmla="*/ 5146500 w 5146500"/>
                <a:gd name="connsiteY4" fmla="*/ 2694373 h 2694373"/>
                <a:gd name="connsiteX5" fmla="*/ 5146474 w 5146500"/>
                <a:gd name="connsiteY5" fmla="*/ 2694373 h 2694373"/>
                <a:gd name="connsiteX6" fmla="*/ 0 w 5146500"/>
                <a:gd name="connsiteY6" fmla="*/ 2508097 h 269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6500" h="2694373">
                  <a:moveTo>
                    <a:pt x="0" y="0"/>
                  </a:moveTo>
                  <a:lnTo>
                    <a:pt x="47337" y="49499"/>
                  </a:lnTo>
                  <a:cubicBezTo>
                    <a:pt x="780731" y="798550"/>
                    <a:pt x="1408930" y="1173778"/>
                    <a:pt x="2178032" y="1592868"/>
                  </a:cubicBezTo>
                  <a:cubicBezTo>
                    <a:pt x="2998408" y="2039897"/>
                    <a:pt x="4081468" y="2409682"/>
                    <a:pt x="4821441" y="2576756"/>
                  </a:cubicBezTo>
                  <a:lnTo>
                    <a:pt x="5146500" y="2694373"/>
                  </a:lnTo>
                  <a:lnTo>
                    <a:pt x="5146474" y="2694373"/>
                  </a:lnTo>
                  <a:lnTo>
                    <a:pt x="0" y="250809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05BCB7C8-81F6-4F4D-B38F-6B98E423FF6D}"/>
                </a:ext>
              </a:extLst>
            </p:cNvPr>
            <p:cNvSpPr/>
            <p:nvPr/>
          </p:nvSpPr>
          <p:spPr>
            <a:xfrm>
              <a:off x="1" y="4359874"/>
              <a:ext cx="5168383" cy="2498127"/>
            </a:xfrm>
            <a:custGeom>
              <a:avLst/>
              <a:gdLst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36964 w 5168383"/>
                <a:gd name="connsiteY1" fmla="*/ 16540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8383" h="2498127">
                  <a:moveTo>
                    <a:pt x="0" y="0"/>
                  </a:moveTo>
                  <a:lnTo>
                    <a:pt x="136964" y="165406"/>
                  </a:lnTo>
                  <a:cubicBezTo>
                    <a:pt x="935378" y="930291"/>
                    <a:pt x="1688570" y="1254894"/>
                    <a:pt x="2504713" y="1639700"/>
                  </a:cubicBezTo>
                  <a:cubicBezTo>
                    <a:pt x="3320856" y="2024506"/>
                    <a:pt x="4293849" y="2324625"/>
                    <a:pt x="5033822" y="2474241"/>
                  </a:cubicBezTo>
                  <a:lnTo>
                    <a:pt x="5168383" y="2498127"/>
                  </a:lnTo>
                  <a:lnTo>
                    <a:pt x="0" y="249812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A03FF52B-62DA-4CF8-83D0-528B5CBB1198}"/>
                </a:ext>
              </a:extLst>
            </p:cNvPr>
            <p:cNvSpPr/>
            <p:nvPr/>
          </p:nvSpPr>
          <p:spPr>
            <a:xfrm>
              <a:off x="0" y="4627304"/>
              <a:ext cx="5241066" cy="2230697"/>
            </a:xfrm>
            <a:custGeom>
              <a:avLst/>
              <a:gdLst>
                <a:gd name="connsiteX0" fmla="*/ 0 w 5241066"/>
                <a:gd name="connsiteY0" fmla="*/ 0 h 2230697"/>
                <a:gd name="connsiteX1" fmla="*/ 146995 w 5241066"/>
                <a:gd name="connsiteY1" fmla="*/ 151271 h 2230697"/>
                <a:gd name="connsiteX2" fmla="*/ 3116098 w 5241066"/>
                <a:gd name="connsiteY2" fmla="*/ 1730430 h 2230697"/>
                <a:gd name="connsiteX3" fmla="*/ 4971959 w 5241066"/>
                <a:gd name="connsiteY3" fmla="*/ 2193906 h 2230697"/>
                <a:gd name="connsiteX4" fmla="*/ 5241066 w 5241066"/>
                <a:gd name="connsiteY4" fmla="*/ 2230697 h 2230697"/>
                <a:gd name="connsiteX5" fmla="*/ 0 w 5241066"/>
                <a:gd name="connsiteY5" fmla="*/ 2230697 h 223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41066" h="2230697">
                  <a:moveTo>
                    <a:pt x="0" y="0"/>
                  </a:moveTo>
                  <a:lnTo>
                    <a:pt x="146995" y="151271"/>
                  </a:lnTo>
                  <a:cubicBezTo>
                    <a:pt x="722516" y="695914"/>
                    <a:pt x="1806994" y="1291011"/>
                    <a:pt x="3116098" y="1730430"/>
                  </a:cubicBezTo>
                  <a:cubicBezTo>
                    <a:pt x="3770650" y="1950140"/>
                    <a:pt x="4403900" y="2104930"/>
                    <a:pt x="4971959" y="2193906"/>
                  </a:cubicBezTo>
                  <a:lnTo>
                    <a:pt x="5241066" y="2230697"/>
                  </a:lnTo>
                  <a:lnTo>
                    <a:pt x="0" y="223069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3DF4A7A-5971-4B6B-9D53-F2AE03E4C6E5}"/>
              </a:ext>
            </a:extLst>
          </p:cNvPr>
          <p:cNvGrpSpPr/>
          <p:nvPr userDrawn="1"/>
        </p:nvGrpSpPr>
        <p:grpSpPr>
          <a:xfrm flipH="1" flipV="1">
            <a:off x="6939340" y="0"/>
            <a:ext cx="5241066" cy="2694373"/>
            <a:chOff x="0" y="4163628"/>
            <a:chExt cx="5241066" cy="2694373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15F0CCC-61BE-4659-AF51-A95C2FF4F33B}"/>
                </a:ext>
              </a:extLst>
            </p:cNvPr>
            <p:cNvSpPr/>
            <p:nvPr/>
          </p:nvSpPr>
          <p:spPr>
            <a:xfrm>
              <a:off x="0" y="4163628"/>
              <a:ext cx="5146500" cy="2694373"/>
            </a:xfrm>
            <a:custGeom>
              <a:avLst/>
              <a:gdLst>
                <a:gd name="connsiteX0" fmla="*/ 0 w 5146500"/>
                <a:gd name="connsiteY0" fmla="*/ 0 h 2694373"/>
                <a:gd name="connsiteX1" fmla="*/ 47337 w 5146500"/>
                <a:gd name="connsiteY1" fmla="*/ 49499 h 2694373"/>
                <a:gd name="connsiteX2" fmla="*/ 2178032 w 5146500"/>
                <a:gd name="connsiteY2" fmla="*/ 1592868 h 2694373"/>
                <a:gd name="connsiteX3" fmla="*/ 4821441 w 5146500"/>
                <a:gd name="connsiteY3" fmla="*/ 2576756 h 2694373"/>
                <a:gd name="connsiteX4" fmla="*/ 5146500 w 5146500"/>
                <a:gd name="connsiteY4" fmla="*/ 2694373 h 2694373"/>
                <a:gd name="connsiteX5" fmla="*/ 5146474 w 5146500"/>
                <a:gd name="connsiteY5" fmla="*/ 2694373 h 2694373"/>
                <a:gd name="connsiteX6" fmla="*/ 0 w 5146500"/>
                <a:gd name="connsiteY6" fmla="*/ 2508097 h 2694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46500" h="2694373">
                  <a:moveTo>
                    <a:pt x="0" y="0"/>
                  </a:moveTo>
                  <a:lnTo>
                    <a:pt x="47337" y="49499"/>
                  </a:lnTo>
                  <a:cubicBezTo>
                    <a:pt x="780731" y="798550"/>
                    <a:pt x="1408930" y="1173778"/>
                    <a:pt x="2178032" y="1592868"/>
                  </a:cubicBezTo>
                  <a:cubicBezTo>
                    <a:pt x="2998408" y="2039897"/>
                    <a:pt x="4081468" y="2409682"/>
                    <a:pt x="4821441" y="2576756"/>
                  </a:cubicBezTo>
                  <a:lnTo>
                    <a:pt x="5146500" y="2694373"/>
                  </a:lnTo>
                  <a:lnTo>
                    <a:pt x="5146474" y="2694373"/>
                  </a:lnTo>
                  <a:lnTo>
                    <a:pt x="0" y="2508097"/>
                  </a:lnTo>
                  <a:close/>
                </a:path>
              </a:pathLst>
            </a:custGeom>
            <a:gradFill flip="none" rotWithShape="1">
              <a:gsLst>
                <a:gs pos="100000">
                  <a:schemeClr val="accent1"/>
                </a:gs>
                <a:gs pos="0">
                  <a:schemeClr val="accent2"/>
                </a:gs>
              </a:gsLst>
              <a:lin ang="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3CBB11F-B7BE-4A38-83CC-9B0AB396D69F}"/>
                </a:ext>
              </a:extLst>
            </p:cNvPr>
            <p:cNvSpPr/>
            <p:nvPr/>
          </p:nvSpPr>
          <p:spPr>
            <a:xfrm>
              <a:off x="1" y="4359874"/>
              <a:ext cx="5168383" cy="2498127"/>
            </a:xfrm>
            <a:custGeom>
              <a:avLst/>
              <a:gdLst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476010 w 5168383"/>
                <a:gd name="connsiteY2" fmla="*/ 1578193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72524 w 5168383"/>
                <a:gd name="connsiteY1" fmla="*/ 15016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  <a:gd name="connsiteX0" fmla="*/ 0 w 5168383"/>
                <a:gd name="connsiteY0" fmla="*/ 0 h 2498127"/>
                <a:gd name="connsiteX1" fmla="*/ 136964 w 5168383"/>
                <a:gd name="connsiteY1" fmla="*/ 165406 h 2498127"/>
                <a:gd name="connsiteX2" fmla="*/ 2504713 w 5168383"/>
                <a:gd name="connsiteY2" fmla="*/ 1639700 h 2498127"/>
                <a:gd name="connsiteX3" fmla="*/ 5033822 w 5168383"/>
                <a:gd name="connsiteY3" fmla="*/ 2474241 h 2498127"/>
                <a:gd name="connsiteX4" fmla="*/ 5168383 w 5168383"/>
                <a:gd name="connsiteY4" fmla="*/ 2498127 h 2498127"/>
                <a:gd name="connsiteX5" fmla="*/ 0 w 5168383"/>
                <a:gd name="connsiteY5" fmla="*/ 2498127 h 2498127"/>
                <a:gd name="connsiteX6" fmla="*/ 0 w 5168383"/>
                <a:gd name="connsiteY6" fmla="*/ 0 h 249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68383" h="2498127">
                  <a:moveTo>
                    <a:pt x="0" y="0"/>
                  </a:moveTo>
                  <a:lnTo>
                    <a:pt x="136964" y="165406"/>
                  </a:lnTo>
                  <a:cubicBezTo>
                    <a:pt x="935378" y="930291"/>
                    <a:pt x="1688570" y="1254894"/>
                    <a:pt x="2504713" y="1639700"/>
                  </a:cubicBezTo>
                  <a:cubicBezTo>
                    <a:pt x="3320856" y="2024506"/>
                    <a:pt x="4293849" y="2324625"/>
                    <a:pt x="5033822" y="2474241"/>
                  </a:cubicBezTo>
                  <a:lnTo>
                    <a:pt x="5168383" y="2498127"/>
                  </a:lnTo>
                  <a:lnTo>
                    <a:pt x="0" y="2498127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2000">
                  <a:schemeClr val="accent4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EE2B2FAC-8CF7-40C0-BC1E-0581FABCFB5B}"/>
                </a:ext>
              </a:extLst>
            </p:cNvPr>
            <p:cNvSpPr/>
            <p:nvPr/>
          </p:nvSpPr>
          <p:spPr>
            <a:xfrm>
              <a:off x="0" y="4627304"/>
              <a:ext cx="5241066" cy="2230697"/>
            </a:xfrm>
            <a:custGeom>
              <a:avLst/>
              <a:gdLst>
                <a:gd name="connsiteX0" fmla="*/ 0 w 5241066"/>
                <a:gd name="connsiteY0" fmla="*/ 0 h 2230697"/>
                <a:gd name="connsiteX1" fmla="*/ 146995 w 5241066"/>
                <a:gd name="connsiteY1" fmla="*/ 151271 h 2230697"/>
                <a:gd name="connsiteX2" fmla="*/ 3116098 w 5241066"/>
                <a:gd name="connsiteY2" fmla="*/ 1730430 h 2230697"/>
                <a:gd name="connsiteX3" fmla="*/ 4971959 w 5241066"/>
                <a:gd name="connsiteY3" fmla="*/ 2193906 h 2230697"/>
                <a:gd name="connsiteX4" fmla="*/ 5241066 w 5241066"/>
                <a:gd name="connsiteY4" fmla="*/ 2230697 h 2230697"/>
                <a:gd name="connsiteX5" fmla="*/ 0 w 5241066"/>
                <a:gd name="connsiteY5" fmla="*/ 2230697 h 223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41066" h="2230697">
                  <a:moveTo>
                    <a:pt x="0" y="0"/>
                  </a:moveTo>
                  <a:lnTo>
                    <a:pt x="146995" y="151271"/>
                  </a:lnTo>
                  <a:cubicBezTo>
                    <a:pt x="722516" y="695914"/>
                    <a:pt x="1806994" y="1291011"/>
                    <a:pt x="3116098" y="1730430"/>
                  </a:cubicBezTo>
                  <a:cubicBezTo>
                    <a:pt x="3770650" y="1950140"/>
                    <a:pt x="4403900" y="2104930"/>
                    <a:pt x="4971959" y="2193906"/>
                  </a:cubicBezTo>
                  <a:lnTo>
                    <a:pt x="5241066" y="2230697"/>
                  </a:lnTo>
                  <a:lnTo>
                    <a:pt x="0" y="223069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80000">
                  <a:schemeClr val="accent4">
                    <a:lumMod val="40000"/>
                    <a:lumOff val="6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33" name="图片 32" descr="雪地上的风景&#10;&#10;中度可信度描述已自动生成">
            <a:extLst>
              <a:ext uri="{FF2B5EF4-FFF2-40B4-BE49-F238E27FC236}">
                <a16:creationId xmlns:a16="http://schemas.microsoft.com/office/drawing/2014/main" id="{2918573E-87A3-4894-B4C8-112365A545B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5079"/>
          <a:stretch/>
        </p:blipFill>
        <p:spPr>
          <a:xfrm>
            <a:off x="0" y="3091543"/>
            <a:ext cx="12192000" cy="3766457"/>
          </a:xfrm>
          <a:prstGeom prst="rect">
            <a:avLst/>
          </a:prstGeom>
        </p:spPr>
      </p:pic>
      <p:sp>
        <p:nvSpPr>
          <p:cNvPr id="31" name="椭圆 30">
            <a:extLst>
              <a:ext uri="{FF2B5EF4-FFF2-40B4-BE49-F238E27FC236}">
                <a16:creationId xmlns:a16="http://schemas.microsoft.com/office/drawing/2014/main" id="{00C47034-E4E0-4FAA-832F-82263077CA10}"/>
              </a:ext>
            </a:extLst>
          </p:cNvPr>
          <p:cNvSpPr/>
          <p:nvPr userDrawn="1"/>
        </p:nvSpPr>
        <p:spPr>
          <a:xfrm>
            <a:off x="2761340" y="127000"/>
            <a:ext cx="6669320" cy="6669320"/>
          </a:xfrm>
          <a:prstGeom prst="ellipse">
            <a:avLst/>
          </a:prstGeom>
          <a:gradFill flip="none" rotWithShape="1">
            <a:gsLst>
              <a:gs pos="100000">
                <a:schemeClr val="accent4">
                  <a:lumMod val="20000"/>
                  <a:lumOff val="80000"/>
                  <a:alpha val="9000"/>
                </a:schemeClr>
              </a:gs>
              <a:gs pos="0">
                <a:schemeClr val="accent3">
                  <a:alpha val="0"/>
                </a:schemeClr>
              </a:gs>
            </a:gsLst>
            <a:lin ang="16200000" scaled="1"/>
            <a:tileRect/>
          </a:gradFill>
          <a:ln w="9017">
            <a:gradFill>
              <a:gsLst>
                <a:gs pos="5000">
                  <a:schemeClr val="accent3">
                    <a:alpha val="66000"/>
                  </a:schemeClr>
                </a:gs>
                <a:gs pos="61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CA8C8A65-3486-4FD2-AF79-6296E9633A45}"/>
              </a:ext>
            </a:extLst>
          </p:cNvPr>
          <p:cNvSpPr/>
          <p:nvPr userDrawn="1"/>
        </p:nvSpPr>
        <p:spPr>
          <a:xfrm>
            <a:off x="872577" y="-65630"/>
            <a:ext cx="10514228" cy="8751743"/>
          </a:xfrm>
          <a:prstGeom prst="ellipse">
            <a:avLst/>
          </a:prstGeom>
          <a:gradFill flip="none" rotWithShape="1">
            <a:gsLst>
              <a:gs pos="100000">
                <a:schemeClr val="accent4">
                  <a:lumMod val="20000"/>
                  <a:lumOff val="80000"/>
                  <a:alpha val="9000"/>
                </a:schemeClr>
              </a:gs>
              <a:gs pos="0">
                <a:schemeClr val="accent3">
                  <a:alpha val="0"/>
                </a:schemeClr>
              </a:gs>
            </a:gsLst>
            <a:lin ang="16200000" scaled="1"/>
            <a:tileRect/>
          </a:gradFill>
          <a:ln w="5207">
            <a:gradFill>
              <a:gsLst>
                <a:gs pos="5000">
                  <a:schemeClr val="accent3">
                    <a:alpha val="50000"/>
                  </a:schemeClr>
                </a:gs>
                <a:gs pos="61000">
                  <a:schemeClr val="accent4">
                    <a:lumMod val="20000"/>
                    <a:lumOff val="80000"/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5ECD9B60-7F8A-4402-865A-C7B61C927BD7}"/>
              </a:ext>
            </a:extLst>
          </p:cNvPr>
          <p:cNvSpPr/>
          <p:nvPr userDrawn="1"/>
        </p:nvSpPr>
        <p:spPr>
          <a:xfrm>
            <a:off x="0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42F1BF0-482B-4349-AEBB-16FDE181E7C2}"/>
              </a:ext>
            </a:extLst>
          </p:cNvPr>
          <p:cNvSpPr/>
          <p:nvPr userDrawn="1"/>
        </p:nvSpPr>
        <p:spPr>
          <a:xfrm rot="8503930">
            <a:off x="10094232" y="5563784"/>
            <a:ext cx="3658941" cy="3001444"/>
          </a:xfrm>
          <a:custGeom>
            <a:avLst/>
            <a:gdLst>
              <a:gd name="connsiteX0" fmla="*/ 3217007 w 3658941"/>
              <a:gd name="connsiteY0" fmla="*/ 234613 h 3001444"/>
              <a:gd name="connsiteX1" fmla="*/ 3172333 w 3658941"/>
              <a:gd name="connsiteY1" fmla="*/ 40770 h 3001444"/>
              <a:gd name="connsiteX2" fmla="*/ 3157411 w 3658941"/>
              <a:gd name="connsiteY2" fmla="*/ 0 h 3001444"/>
              <a:gd name="connsiteX3" fmla="*/ 3279724 w 3658941"/>
              <a:gd name="connsiteY3" fmla="*/ 0 h 3001444"/>
              <a:gd name="connsiteX4" fmla="*/ 3274125 w 3658941"/>
              <a:gd name="connsiteY4" fmla="*/ 36693 h 3001444"/>
              <a:gd name="connsiteX5" fmla="*/ 3237940 w 3658941"/>
              <a:gd name="connsiteY5" fmla="*/ 177418 h 3001444"/>
              <a:gd name="connsiteX6" fmla="*/ 164426 w 3658941"/>
              <a:gd name="connsiteY6" fmla="*/ 2425083 h 3001444"/>
              <a:gd name="connsiteX7" fmla="*/ 0 w 3658941"/>
              <a:gd name="connsiteY7" fmla="*/ 2275642 h 3001444"/>
              <a:gd name="connsiteX8" fmla="*/ 376034 w 3658941"/>
              <a:gd name="connsiteY8" fmla="*/ 1798953 h 3001444"/>
              <a:gd name="connsiteX9" fmla="*/ 399271 w 3658941"/>
              <a:gd name="connsiteY9" fmla="*/ 1816548 h 3001444"/>
              <a:gd name="connsiteX10" fmla="*/ 1835538 w 3658941"/>
              <a:gd name="connsiteY10" fmla="*/ 2264766 h 3001444"/>
              <a:gd name="connsiteX11" fmla="*/ 3620284 w 3658941"/>
              <a:gd name="connsiteY11" fmla="*/ 1525501 h 3001444"/>
              <a:gd name="connsiteX12" fmla="*/ 3658941 w 3658941"/>
              <a:gd name="connsiteY12" fmla="*/ 1482968 h 3001444"/>
              <a:gd name="connsiteX13" fmla="*/ 3658941 w 3658941"/>
              <a:gd name="connsiteY13" fmla="*/ 2147459 h 3001444"/>
              <a:gd name="connsiteX14" fmla="*/ 3554676 w 3658941"/>
              <a:gd name="connsiteY14" fmla="*/ 2262179 h 3001444"/>
              <a:gd name="connsiteX15" fmla="*/ 1769931 w 3658941"/>
              <a:gd name="connsiteY15" fmla="*/ 3001444 h 3001444"/>
              <a:gd name="connsiteX16" fmla="*/ 164426 w 3658941"/>
              <a:gd name="connsiteY16" fmla="*/ 2425083 h 300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8941" h="3001444">
                <a:moveTo>
                  <a:pt x="3217007" y="234613"/>
                </a:moveTo>
                <a:lnTo>
                  <a:pt x="3172333" y="40770"/>
                </a:lnTo>
                <a:lnTo>
                  <a:pt x="3157411" y="0"/>
                </a:lnTo>
                <a:lnTo>
                  <a:pt x="3279724" y="0"/>
                </a:lnTo>
                <a:lnTo>
                  <a:pt x="3274125" y="36693"/>
                </a:lnTo>
                <a:cubicBezTo>
                  <a:pt x="3264344" y="84488"/>
                  <a:pt x="3252242" y="131437"/>
                  <a:pt x="3237940" y="177418"/>
                </a:cubicBezTo>
                <a:close/>
                <a:moveTo>
                  <a:pt x="164426" y="2425083"/>
                </a:moveTo>
                <a:lnTo>
                  <a:pt x="0" y="2275642"/>
                </a:lnTo>
                <a:lnTo>
                  <a:pt x="376034" y="1798953"/>
                </a:lnTo>
                <a:lnTo>
                  <a:pt x="399271" y="1816548"/>
                </a:lnTo>
                <a:cubicBezTo>
                  <a:pt x="806957" y="2099164"/>
                  <a:pt x="1301909" y="2264766"/>
                  <a:pt x="1835538" y="2264766"/>
                </a:cubicBezTo>
                <a:cubicBezTo>
                  <a:pt x="2532526" y="2264766"/>
                  <a:pt x="3163528" y="1982257"/>
                  <a:pt x="3620284" y="1525501"/>
                </a:cubicBezTo>
                <a:lnTo>
                  <a:pt x="3658941" y="1482968"/>
                </a:lnTo>
                <a:lnTo>
                  <a:pt x="3658941" y="2147459"/>
                </a:lnTo>
                <a:lnTo>
                  <a:pt x="3554676" y="2262179"/>
                </a:lnTo>
                <a:cubicBezTo>
                  <a:pt x="3097920" y="2718935"/>
                  <a:pt x="2466918" y="3001444"/>
                  <a:pt x="1769931" y="3001444"/>
                </a:cubicBezTo>
                <a:cubicBezTo>
                  <a:pt x="1160069" y="3001444"/>
                  <a:pt x="600724" y="2785148"/>
                  <a:pt x="164426" y="2425083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36000"/>
                </a:srgbClr>
              </a:gs>
              <a:gs pos="73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文本占位符 11">
            <a:extLst>
              <a:ext uri="{FF2B5EF4-FFF2-40B4-BE49-F238E27FC236}">
                <a16:creationId xmlns:a16="http://schemas.microsoft.com/office/drawing/2014/main" id="{025C6F09-7168-401E-AFE6-7D22AB35124E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586957" y="3326155"/>
            <a:ext cx="5018086" cy="282586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18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CCB5D74-6CD9-4C9A-B4D0-509D67AAB5E4}"/>
              </a:ext>
            </a:extLst>
          </p:cNvPr>
          <p:cNvSpPr/>
          <p:nvPr userDrawn="1"/>
        </p:nvSpPr>
        <p:spPr>
          <a:xfrm>
            <a:off x="0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B5EE14A6-9195-42EB-A4A1-2F04A06A16D8}"/>
              </a:ext>
            </a:extLst>
          </p:cNvPr>
          <p:cNvSpPr/>
          <p:nvPr userDrawn="1"/>
        </p:nvSpPr>
        <p:spPr>
          <a:xfrm rot="13096070" flipH="1">
            <a:off x="-1546441" y="2248918"/>
            <a:ext cx="3658941" cy="3001444"/>
          </a:xfrm>
          <a:custGeom>
            <a:avLst/>
            <a:gdLst>
              <a:gd name="connsiteX0" fmla="*/ 3217007 w 3658941"/>
              <a:gd name="connsiteY0" fmla="*/ 234613 h 3001444"/>
              <a:gd name="connsiteX1" fmla="*/ 3172333 w 3658941"/>
              <a:gd name="connsiteY1" fmla="*/ 40770 h 3001444"/>
              <a:gd name="connsiteX2" fmla="*/ 3157411 w 3658941"/>
              <a:gd name="connsiteY2" fmla="*/ 0 h 3001444"/>
              <a:gd name="connsiteX3" fmla="*/ 3279724 w 3658941"/>
              <a:gd name="connsiteY3" fmla="*/ 0 h 3001444"/>
              <a:gd name="connsiteX4" fmla="*/ 3274125 w 3658941"/>
              <a:gd name="connsiteY4" fmla="*/ 36693 h 3001444"/>
              <a:gd name="connsiteX5" fmla="*/ 3237940 w 3658941"/>
              <a:gd name="connsiteY5" fmla="*/ 177418 h 3001444"/>
              <a:gd name="connsiteX6" fmla="*/ 164426 w 3658941"/>
              <a:gd name="connsiteY6" fmla="*/ 2425083 h 3001444"/>
              <a:gd name="connsiteX7" fmla="*/ 0 w 3658941"/>
              <a:gd name="connsiteY7" fmla="*/ 2275642 h 3001444"/>
              <a:gd name="connsiteX8" fmla="*/ 376034 w 3658941"/>
              <a:gd name="connsiteY8" fmla="*/ 1798953 h 3001444"/>
              <a:gd name="connsiteX9" fmla="*/ 399271 w 3658941"/>
              <a:gd name="connsiteY9" fmla="*/ 1816548 h 3001444"/>
              <a:gd name="connsiteX10" fmla="*/ 1835538 w 3658941"/>
              <a:gd name="connsiteY10" fmla="*/ 2264766 h 3001444"/>
              <a:gd name="connsiteX11" fmla="*/ 3620284 w 3658941"/>
              <a:gd name="connsiteY11" fmla="*/ 1525501 h 3001444"/>
              <a:gd name="connsiteX12" fmla="*/ 3658941 w 3658941"/>
              <a:gd name="connsiteY12" fmla="*/ 1482968 h 3001444"/>
              <a:gd name="connsiteX13" fmla="*/ 3658941 w 3658941"/>
              <a:gd name="connsiteY13" fmla="*/ 2147459 h 3001444"/>
              <a:gd name="connsiteX14" fmla="*/ 3554676 w 3658941"/>
              <a:gd name="connsiteY14" fmla="*/ 2262179 h 3001444"/>
              <a:gd name="connsiteX15" fmla="*/ 1769931 w 3658941"/>
              <a:gd name="connsiteY15" fmla="*/ 3001444 h 3001444"/>
              <a:gd name="connsiteX16" fmla="*/ 164426 w 3658941"/>
              <a:gd name="connsiteY16" fmla="*/ 2425083 h 300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8941" h="3001444">
                <a:moveTo>
                  <a:pt x="3217007" y="234613"/>
                </a:moveTo>
                <a:lnTo>
                  <a:pt x="3172333" y="40770"/>
                </a:lnTo>
                <a:lnTo>
                  <a:pt x="3157411" y="0"/>
                </a:lnTo>
                <a:lnTo>
                  <a:pt x="3279724" y="0"/>
                </a:lnTo>
                <a:lnTo>
                  <a:pt x="3274125" y="36693"/>
                </a:lnTo>
                <a:cubicBezTo>
                  <a:pt x="3264344" y="84488"/>
                  <a:pt x="3252242" y="131437"/>
                  <a:pt x="3237940" y="177418"/>
                </a:cubicBezTo>
                <a:close/>
                <a:moveTo>
                  <a:pt x="164426" y="2425083"/>
                </a:moveTo>
                <a:lnTo>
                  <a:pt x="0" y="2275642"/>
                </a:lnTo>
                <a:lnTo>
                  <a:pt x="376034" y="1798953"/>
                </a:lnTo>
                <a:lnTo>
                  <a:pt x="399271" y="1816548"/>
                </a:lnTo>
                <a:cubicBezTo>
                  <a:pt x="806957" y="2099164"/>
                  <a:pt x="1301909" y="2264766"/>
                  <a:pt x="1835538" y="2264766"/>
                </a:cubicBezTo>
                <a:cubicBezTo>
                  <a:pt x="2532526" y="2264766"/>
                  <a:pt x="3163528" y="1982257"/>
                  <a:pt x="3620284" y="1525501"/>
                </a:cubicBezTo>
                <a:lnTo>
                  <a:pt x="3658941" y="1482968"/>
                </a:lnTo>
                <a:lnTo>
                  <a:pt x="3658941" y="2147459"/>
                </a:lnTo>
                <a:lnTo>
                  <a:pt x="3554676" y="2262179"/>
                </a:lnTo>
                <a:cubicBezTo>
                  <a:pt x="3097920" y="2718935"/>
                  <a:pt x="2466918" y="3001444"/>
                  <a:pt x="1769931" y="3001444"/>
                </a:cubicBezTo>
                <a:cubicBezTo>
                  <a:pt x="1160069" y="3001444"/>
                  <a:pt x="600724" y="2785148"/>
                  <a:pt x="164426" y="2425083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36000"/>
                </a:srgbClr>
              </a:gs>
              <a:gs pos="73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50" name="文本占位符 11">
            <a:extLst>
              <a:ext uri="{FF2B5EF4-FFF2-40B4-BE49-F238E27FC236}">
                <a16:creationId xmlns:a16="http://schemas.microsoft.com/office/drawing/2014/main" id="{A1737AC8-B810-4625-BF25-93C5E968AE76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3000579" y="2109483"/>
            <a:ext cx="6190842" cy="1330331"/>
          </a:xfrm>
          <a:ln>
            <a:noFill/>
          </a:ln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8800" i="0" dirty="0">
                <a:ln w="9017">
                  <a:noFill/>
                </a:ln>
                <a:gradFill flip="none" rotWithShape="1">
                  <a:gsLst>
                    <a:gs pos="15000">
                      <a:schemeClr val="accent1"/>
                    </a:gs>
                    <a:gs pos="68000">
                      <a:schemeClr val="accent2"/>
                    </a:gs>
                  </a:gsLst>
                  <a:lin ang="5400000" scaled="1"/>
                  <a:tileRect/>
                </a:gradFill>
                <a:effectLst>
                  <a:outerShdw blurRad="96520" dist="114300" dir="10200000" algn="tr" rotWithShape="0">
                    <a:schemeClr val="accent2">
                      <a:alpha val="26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感谢聆听</a:t>
            </a: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A309266E-E95A-4256-B96B-74F2857B0D2C}"/>
              </a:ext>
            </a:extLst>
          </p:cNvPr>
          <p:cNvSpPr/>
          <p:nvPr userDrawn="1"/>
        </p:nvSpPr>
        <p:spPr>
          <a:xfrm>
            <a:off x="4902200" y="3994701"/>
            <a:ext cx="2387600" cy="47086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占位符 11">
            <a:extLst>
              <a:ext uri="{FF2B5EF4-FFF2-40B4-BE49-F238E27FC236}">
                <a16:creationId xmlns:a16="http://schemas.microsoft.com/office/drawing/2014/main" id="{4F3E8C9F-FD68-45F4-85D2-FD5BF747CD2D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5459803" y="4098920"/>
            <a:ext cx="1272394" cy="282585"/>
          </a:xfrm>
        </p:spPr>
        <p:txBody>
          <a:bodyPr wrap="none" anchor="ctr">
            <a:noAutofit/>
          </a:bodyPr>
          <a:lstStyle>
            <a:lvl1pPr marL="0" indent="0" algn="ctr">
              <a:buFontTx/>
              <a:buNone/>
              <a:defRPr lang="zh-CN" altLang="en-US" sz="1800" dirty="0">
                <a:ln w="11303">
                  <a:noFill/>
                </a:ln>
                <a:solidFill>
                  <a:schemeClr val="bg1"/>
                </a:solidFill>
                <a:effectLst>
                  <a:outerShdw blurRad="109220" dist="85090" dir="5400000" algn="t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BDEEF30C-BCA5-4A13-BCC3-059490014613}"/>
              </a:ext>
            </a:extLst>
          </p:cNvPr>
          <p:cNvSpPr/>
          <p:nvPr userDrawn="1"/>
        </p:nvSpPr>
        <p:spPr>
          <a:xfrm>
            <a:off x="5146500" y="4182850"/>
            <a:ext cx="94566" cy="945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C2C1107D-9E8A-4231-8975-D5B47BF4A7EF}"/>
              </a:ext>
            </a:extLst>
          </p:cNvPr>
          <p:cNvSpPr/>
          <p:nvPr userDrawn="1"/>
        </p:nvSpPr>
        <p:spPr>
          <a:xfrm>
            <a:off x="6927745" y="4182850"/>
            <a:ext cx="94566" cy="945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844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2633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57648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F8DD91-4048-4653-A5E0-59999A702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365125"/>
            <a:ext cx="106584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C3646B-472F-4F21-9E44-E8ABB2241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6763" y="1825625"/>
            <a:ext cx="10658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B3156F-558F-4CD6-8B4E-0F97B09E6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676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63B46-E7D7-4F13-BF0A-F409F1748391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4DDFEC-780C-43F8-BD55-016FFD03A2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FCDDC-C5B6-4688-9493-7A438A74E4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20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31D0F-E81B-4E88-B268-930290554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219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2023/7/11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422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6447053-AEA7-4D1A-A517-19D015D203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市</a:t>
            </a:r>
            <a:r>
              <a:rPr lang="en-US" altLang="zh-CN" dirty="0"/>
              <a:t>XX</a:t>
            </a:r>
            <a:r>
              <a:rPr lang="zh-CN" altLang="en-US" dirty="0"/>
              <a:t>金融科技有限公司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CBFE9A6-C483-4C44-9707-4AC2E5507A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sz="8000" i="0" dirty="0">
                <a:ln w="9017">
                  <a:noFill/>
                </a:ln>
              </a:rPr>
              <a:t>商业计划书模板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29E4EC75-835B-4B65-B38F-CEC76BE974D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FBB4BF2-448F-4EB2-ABA6-F15551CA3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0672763" y="860425"/>
            <a:ext cx="1519237" cy="282575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en-US" altLang="zh-C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381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240FBB43-B699-4611-B074-A94C4233A2E8}"/>
              </a:ext>
            </a:extLst>
          </p:cNvPr>
          <p:cNvGrpSpPr/>
          <p:nvPr/>
        </p:nvGrpSpPr>
        <p:grpSpPr>
          <a:xfrm>
            <a:off x="8419" y="0"/>
            <a:ext cx="12192000" cy="6858000"/>
            <a:chOff x="8419" y="-268555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8CD5675-25AE-4E17-8DB3-847B29C2F7C8}"/>
                </a:ext>
              </a:extLst>
            </p:cNvPr>
            <p:cNvGrpSpPr/>
            <p:nvPr/>
          </p:nvGrpSpPr>
          <p:grpSpPr>
            <a:xfrm>
              <a:off x="8419" y="-268555"/>
              <a:ext cx="12192000" cy="6858000"/>
              <a:chOff x="8419" y="1765"/>
              <a:chExt cx="12192000" cy="6858000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890C87DE-A087-40C7-B822-1A1C6AE3FD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8419" y="1297165"/>
                <a:ext cx="12183580" cy="5562600"/>
              </a:xfrm>
              <a:custGeom>
                <a:avLst/>
                <a:gdLst>
                  <a:gd name="connsiteX0" fmla="*/ 0 w 12158227"/>
                  <a:gd name="connsiteY0" fmla="*/ 0 h 5562600"/>
                  <a:gd name="connsiteX1" fmla="*/ 12158227 w 12158227"/>
                  <a:gd name="connsiteY1" fmla="*/ 0 h 5562600"/>
                  <a:gd name="connsiteX2" fmla="*/ 12158227 w 12158227"/>
                  <a:gd name="connsiteY2" fmla="*/ 5562600 h 5562600"/>
                  <a:gd name="connsiteX3" fmla="*/ 0 w 12158227"/>
                  <a:gd name="connsiteY3" fmla="*/ 5562600 h 556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58227" h="5562600">
                    <a:moveTo>
                      <a:pt x="0" y="0"/>
                    </a:moveTo>
                    <a:lnTo>
                      <a:pt x="12158227" y="0"/>
                    </a:lnTo>
                    <a:lnTo>
                      <a:pt x="12158227" y="5562600"/>
                    </a:lnTo>
                    <a:lnTo>
                      <a:pt x="0" y="5562600"/>
                    </a:lnTo>
                    <a:close/>
                  </a:path>
                </a:pathLst>
              </a:custGeom>
            </p:spPr>
          </p:pic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F343F247-8DE2-44A4-B22E-C25ABDB2B196}"/>
                  </a:ext>
                </a:extLst>
              </p:cNvPr>
              <p:cNvSpPr/>
              <p:nvPr/>
            </p:nvSpPr>
            <p:spPr>
              <a:xfrm flipH="1">
                <a:off x="8419" y="1765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2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</p:grpSp>
        <p:pic>
          <p:nvPicPr>
            <p:cNvPr id="5" name="图片 4" descr="天空中有月亮&#10;&#10;中度可信度描述已自动生成">
              <a:extLst>
                <a:ext uri="{FF2B5EF4-FFF2-40B4-BE49-F238E27FC236}">
                  <a16:creationId xmlns:a16="http://schemas.microsoft.com/office/drawing/2014/main" id="{ED18153A-B283-44AF-BD92-D1F861614B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19" y="-268555"/>
              <a:ext cx="12191999" cy="6858000"/>
            </a:xfrm>
            <a:prstGeom prst="rect">
              <a:avLst/>
            </a:prstGeom>
          </p:spPr>
        </p:pic>
      </p:grpSp>
      <p:sp>
        <p:nvSpPr>
          <p:cNvPr id="8" name="空心弧 7">
            <a:extLst>
              <a:ext uri="{FF2B5EF4-FFF2-40B4-BE49-F238E27FC236}">
                <a16:creationId xmlns:a16="http://schemas.microsoft.com/office/drawing/2014/main" id="{BFC0BE1D-7BE0-4174-BB14-AE3D70382AA2}"/>
              </a:ext>
            </a:extLst>
          </p:cNvPr>
          <p:cNvSpPr/>
          <p:nvPr/>
        </p:nvSpPr>
        <p:spPr>
          <a:xfrm rot="20711767" flipH="1">
            <a:off x="-2479222" y="1651082"/>
            <a:ext cx="4447456" cy="4447456"/>
          </a:xfrm>
          <a:prstGeom prst="blockArc">
            <a:avLst>
              <a:gd name="adj1" fmla="val 11165693"/>
              <a:gd name="adj2" fmla="val 20641680"/>
              <a:gd name="adj3" fmla="val 13200"/>
            </a:avLst>
          </a:prstGeom>
          <a:gradFill flip="none" rotWithShape="1">
            <a:gsLst>
              <a:gs pos="59000">
                <a:srgbClr val="E4BE94"/>
              </a:gs>
              <a:gs pos="82000">
                <a:schemeClr val="accent3">
                  <a:alpha val="0"/>
                </a:schemeClr>
              </a:gs>
              <a:gs pos="29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空心弧 8">
            <a:extLst>
              <a:ext uri="{FF2B5EF4-FFF2-40B4-BE49-F238E27FC236}">
                <a16:creationId xmlns:a16="http://schemas.microsoft.com/office/drawing/2014/main" id="{F28A378E-8623-4DD9-B06F-8A411DD9E8B7}"/>
              </a:ext>
            </a:extLst>
          </p:cNvPr>
          <p:cNvSpPr/>
          <p:nvPr/>
        </p:nvSpPr>
        <p:spPr>
          <a:xfrm rot="20867111">
            <a:off x="10757995" y="1590284"/>
            <a:ext cx="3329632" cy="3329632"/>
          </a:xfrm>
          <a:prstGeom prst="blockArc">
            <a:avLst>
              <a:gd name="adj1" fmla="val 9584586"/>
              <a:gd name="adj2" fmla="val 21481885"/>
              <a:gd name="adj3" fmla="val 16047"/>
            </a:avLst>
          </a:prstGeom>
          <a:gradFill flip="none" rotWithShape="1">
            <a:gsLst>
              <a:gs pos="81000">
                <a:schemeClr val="accent3">
                  <a:alpha val="0"/>
                </a:schemeClr>
              </a:gs>
              <a:gs pos="29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CD6F04B8-B694-48D6-8E22-4FA57EA89674}"/>
              </a:ext>
            </a:extLst>
          </p:cNvPr>
          <p:cNvSpPr/>
          <p:nvPr/>
        </p:nvSpPr>
        <p:spPr>
          <a:xfrm>
            <a:off x="675168" y="1045839"/>
            <a:ext cx="10858500" cy="5422900"/>
          </a:xfrm>
          <a:prstGeom prst="roundRect">
            <a:avLst>
              <a:gd name="adj" fmla="val 1777"/>
            </a:avLst>
          </a:prstGeom>
          <a:solidFill>
            <a:schemeClr val="bg1"/>
          </a:solidFill>
          <a:ln w="9017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7C2CCFF-B80F-40BB-B823-87553052DD5F}"/>
              </a:ext>
            </a:extLst>
          </p:cNvPr>
          <p:cNvGrpSpPr/>
          <p:nvPr/>
        </p:nvGrpSpPr>
        <p:grpSpPr>
          <a:xfrm>
            <a:off x="0" y="4517500"/>
            <a:ext cx="12192000" cy="2340500"/>
            <a:chOff x="0" y="4517500"/>
            <a:chExt cx="12192000" cy="2340500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498B257E-AD23-4DC2-B636-E5DE650F439B}"/>
                </a:ext>
              </a:extLst>
            </p:cNvPr>
            <p:cNvGrpSpPr/>
            <p:nvPr/>
          </p:nvGrpSpPr>
          <p:grpSpPr>
            <a:xfrm>
              <a:off x="0" y="4517500"/>
              <a:ext cx="12192000" cy="2340500"/>
              <a:chOff x="0" y="4517500"/>
              <a:chExt cx="12192000" cy="2340500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6EC7EE20-2441-4B04-8D27-0EFAF3E23F92}"/>
                  </a:ext>
                </a:extLst>
              </p:cNvPr>
              <p:cNvSpPr/>
              <p:nvPr/>
            </p:nvSpPr>
            <p:spPr>
              <a:xfrm>
                <a:off x="0" y="4517500"/>
                <a:ext cx="12192000" cy="2340500"/>
              </a:xfrm>
              <a:custGeom>
                <a:avLst/>
                <a:gdLst>
                  <a:gd name="connsiteX0" fmla="*/ 0 w 12192000"/>
                  <a:gd name="connsiteY0" fmla="*/ 0 h 2340500"/>
                  <a:gd name="connsiteX1" fmla="*/ 19729 w 12192000"/>
                  <a:gd name="connsiteY1" fmla="*/ 13657 h 2340500"/>
                  <a:gd name="connsiteX2" fmla="*/ 6096001 w 12192000"/>
                  <a:gd name="connsiteY2" fmla="*/ 1718201 h 2340500"/>
                  <a:gd name="connsiteX3" fmla="*/ 12172273 w 12192000"/>
                  <a:gd name="connsiteY3" fmla="*/ 13657 h 2340500"/>
                  <a:gd name="connsiteX4" fmla="*/ 12192000 w 12192000"/>
                  <a:gd name="connsiteY4" fmla="*/ 2 h 2340500"/>
                  <a:gd name="connsiteX5" fmla="*/ 12192000 w 12192000"/>
                  <a:gd name="connsiteY5" fmla="*/ 2340500 h 2340500"/>
                  <a:gd name="connsiteX6" fmla="*/ 0 w 12192000"/>
                  <a:gd name="connsiteY6" fmla="*/ 2340500 h 234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2340500">
                    <a:moveTo>
                      <a:pt x="0" y="0"/>
                    </a:moveTo>
                    <a:lnTo>
                      <a:pt x="19729" y="13657"/>
                    </a:lnTo>
                    <a:cubicBezTo>
                      <a:pt x="1624584" y="1072720"/>
                      <a:pt x="3756472" y="1718201"/>
                      <a:pt x="6096001" y="1718201"/>
                    </a:cubicBezTo>
                    <a:cubicBezTo>
                      <a:pt x="8435530" y="1718201"/>
                      <a:pt x="10567419" y="1072720"/>
                      <a:pt x="12172273" y="13657"/>
                    </a:cubicBezTo>
                    <a:lnTo>
                      <a:pt x="12192000" y="2"/>
                    </a:lnTo>
                    <a:lnTo>
                      <a:pt x="12192000" y="2340500"/>
                    </a:lnTo>
                    <a:lnTo>
                      <a:pt x="0" y="2340500"/>
                    </a:lnTo>
                    <a:close/>
                  </a:path>
                </a:pathLst>
              </a:custGeom>
              <a:gradFill flip="none" rotWithShape="1">
                <a:gsLst>
                  <a:gs pos="41000">
                    <a:schemeClr val="accent1">
                      <a:lumMod val="75000"/>
                    </a:schemeClr>
                  </a:gs>
                  <a:gs pos="98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BCEA9F27-4BE6-440C-8FFF-B4055353BDD7}"/>
                  </a:ext>
                </a:extLst>
              </p:cNvPr>
              <p:cNvSpPr/>
              <p:nvPr/>
            </p:nvSpPr>
            <p:spPr>
              <a:xfrm>
                <a:off x="0" y="4844374"/>
                <a:ext cx="12192000" cy="2013626"/>
              </a:xfrm>
              <a:custGeom>
                <a:avLst/>
                <a:gdLst>
                  <a:gd name="connsiteX0" fmla="*/ 0 w 12192000"/>
                  <a:gd name="connsiteY0" fmla="*/ 0 h 2013626"/>
                  <a:gd name="connsiteX1" fmla="*/ 39009 w 12192000"/>
                  <a:gd name="connsiteY1" fmla="*/ 0 h 2013626"/>
                  <a:gd name="connsiteX2" fmla="*/ 347633 w 12192000"/>
                  <a:gd name="connsiteY2" fmla="*/ 159572 h 2013626"/>
                  <a:gd name="connsiteX3" fmla="*/ 6096001 w 12192000"/>
                  <a:gd name="connsiteY3" fmla="*/ 1391327 h 2013626"/>
                  <a:gd name="connsiteX4" fmla="*/ 11844370 w 12192000"/>
                  <a:gd name="connsiteY4" fmla="*/ 159572 h 2013626"/>
                  <a:gd name="connsiteX5" fmla="*/ 12152993 w 12192000"/>
                  <a:gd name="connsiteY5" fmla="*/ 0 h 2013626"/>
                  <a:gd name="connsiteX6" fmla="*/ 12192000 w 12192000"/>
                  <a:gd name="connsiteY6" fmla="*/ 0 h 2013626"/>
                  <a:gd name="connsiteX7" fmla="*/ 12192000 w 12192000"/>
                  <a:gd name="connsiteY7" fmla="*/ 2013626 h 2013626"/>
                  <a:gd name="connsiteX8" fmla="*/ 0 w 12192000"/>
                  <a:gd name="connsiteY8" fmla="*/ 2013626 h 201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92000" h="2013626">
                    <a:moveTo>
                      <a:pt x="0" y="0"/>
                    </a:moveTo>
                    <a:lnTo>
                      <a:pt x="39009" y="0"/>
                    </a:lnTo>
                    <a:lnTo>
                      <a:pt x="347633" y="159572"/>
                    </a:lnTo>
                    <a:cubicBezTo>
                      <a:pt x="1909758" y="929075"/>
                      <a:pt x="3912441" y="1391327"/>
                      <a:pt x="6096001" y="1391327"/>
                    </a:cubicBezTo>
                    <a:cubicBezTo>
                      <a:pt x="8279562" y="1391327"/>
                      <a:pt x="10282244" y="929075"/>
                      <a:pt x="11844370" y="159572"/>
                    </a:cubicBezTo>
                    <a:lnTo>
                      <a:pt x="12152993" y="0"/>
                    </a:lnTo>
                    <a:lnTo>
                      <a:pt x="12192000" y="0"/>
                    </a:lnTo>
                    <a:lnTo>
                      <a:pt x="12192000" y="2013626"/>
                    </a:lnTo>
                    <a:lnTo>
                      <a:pt x="0" y="2013626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chemeClr val="accent3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2" name="图片 11" descr="图片包含 烟, 火车, 蒸汽, 轨道&#10;&#10;描述已自动生成">
              <a:extLst>
                <a:ext uri="{FF2B5EF4-FFF2-40B4-BE49-F238E27FC236}">
                  <a16:creationId xmlns:a16="http://schemas.microsoft.com/office/drawing/2014/main" id="{D7712736-5081-4134-BAD2-BB90B5E677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4669903"/>
              <a:ext cx="12183581" cy="2188097"/>
            </a:xfrm>
            <a:custGeom>
              <a:avLst/>
              <a:gdLst>
                <a:gd name="connsiteX0" fmla="*/ 0 w 12183581"/>
                <a:gd name="connsiteY0" fmla="*/ 0 h 2188097"/>
                <a:gd name="connsiteX1" fmla="*/ 12183581 w 12183581"/>
                <a:gd name="connsiteY1" fmla="*/ 0 h 2188097"/>
                <a:gd name="connsiteX2" fmla="*/ 12183581 w 12183581"/>
                <a:gd name="connsiteY2" fmla="*/ 2188097 h 2188097"/>
                <a:gd name="connsiteX3" fmla="*/ 0 w 12183581"/>
                <a:gd name="connsiteY3" fmla="*/ 2188097 h 218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3581" h="2188097">
                  <a:moveTo>
                    <a:pt x="0" y="0"/>
                  </a:moveTo>
                  <a:lnTo>
                    <a:pt x="12183581" y="0"/>
                  </a:lnTo>
                  <a:lnTo>
                    <a:pt x="12183581" y="2188097"/>
                  </a:lnTo>
                  <a:lnTo>
                    <a:pt x="0" y="2188097"/>
                  </a:lnTo>
                  <a:close/>
                </a:path>
              </a:pathLst>
            </a:custGeom>
          </p:spPr>
        </p:pic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F3450B1C-5F11-4317-BFFB-424D3F2BFD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sp>
        <p:nvSpPr>
          <p:cNvPr id="136" name="流程图: 接点 135">
            <a:extLst>
              <a:ext uri="{FF2B5EF4-FFF2-40B4-BE49-F238E27FC236}">
                <a16:creationId xmlns:a16="http://schemas.microsoft.com/office/drawing/2014/main" id="{A88CFEEE-3FB2-41AD-BA4F-1CA1DE1EE64E}"/>
              </a:ext>
            </a:extLst>
          </p:cNvPr>
          <p:cNvSpPr/>
          <p:nvPr/>
        </p:nvSpPr>
        <p:spPr>
          <a:xfrm>
            <a:off x="4478867" y="2001104"/>
            <a:ext cx="3234266" cy="3234261"/>
          </a:xfrm>
          <a:prstGeom prst="flowChartConnector">
            <a:avLst/>
          </a:prstGeom>
          <a:gradFill flip="none" rotWithShape="1">
            <a:gsLst>
              <a:gs pos="97000">
                <a:schemeClr val="accent3">
                  <a:alpha val="82000"/>
                </a:schemeClr>
              </a:gs>
              <a:gs pos="60000">
                <a:schemeClr val="accent4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7" name="流程图: 接点 136">
            <a:extLst>
              <a:ext uri="{FF2B5EF4-FFF2-40B4-BE49-F238E27FC236}">
                <a16:creationId xmlns:a16="http://schemas.microsoft.com/office/drawing/2014/main" id="{B6D2DCAB-CA8D-4E66-BCD4-4F5DA48E47F9}"/>
              </a:ext>
            </a:extLst>
          </p:cNvPr>
          <p:cNvSpPr/>
          <p:nvPr/>
        </p:nvSpPr>
        <p:spPr>
          <a:xfrm>
            <a:off x="4691683" y="2213920"/>
            <a:ext cx="2808632" cy="2808629"/>
          </a:xfrm>
          <a:prstGeom prst="flowChartConnector">
            <a:avLst/>
          </a:prstGeom>
          <a:gradFill flip="none" rotWithShape="1">
            <a:gsLst>
              <a:gs pos="24000">
                <a:schemeClr val="accent3"/>
              </a:gs>
              <a:gs pos="88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38" name="图片 137">
            <a:extLst>
              <a:ext uri="{FF2B5EF4-FFF2-40B4-BE49-F238E27FC236}">
                <a16:creationId xmlns:a16="http://schemas.microsoft.com/office/drawing/2014/main" id="{56D59251-F574-45A6-8495-D07D750ED4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476" y="1499297"/>
            <a:ext cx="2461964" cy="3541651"/>
          </a:xfrm>
          <a:prstGeom prst="rect">
            <a:avLst/>
          </a:prstGeom>
        </p:spPr>
      </p:pic>
      <p:sp>
        <p:nvSpPr>
          <p:cNvPr id="142" name="椭圆 141">
            <a:extLst>
              <a:ext uri="{FF2B5EF4-FFF2-40B4-BE49-F238E27FC236}">
                <a16:creationId xmlns:a16="http://schemas.microsoft.com/office/drawing/2014/main" id="{2ABD3CDD-BC45-4CD7-8C90-50C7D8EA83C1}"/>
              </a:ext>
            </a:extLst>
          </p:cNvPr>
          <p:cNvSpPr/>
          <p:nvPr/>
        </p:nvSpPr>
        <p:spPr>
          <a:xfrm>
            <a:off x="1026695" y="-1372160"/>
            <a:ext cx="10138610" cy="10138610"/>
          </a:xfrm>
          <a:prstGeom prst="ellipse">
            <a:avLst/>
          </a:prstGeom>
          <a:noFill/>
          <a:ln w="9017">
            <a:gradFill>
              <a:gsLst>
                <a:gs pos="50000">
                  <a:schemeClr val="accent3"/>
                </a:gs>
                <a:gs pos="27000">
                  <a:schemeClr val="accent4">
                    <a:alpha val="0"/>
                  </a:schemeClr>
                </a:gs>
                <a:gs pos="65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弧形 144">
            <a:extLst>
              <a:ext uri="{FF2B5EF4-FFF2-40B4-BE49-F238E27FC236}">
                <a16:creationId xmlns:a16="http://schemas.microsoft.com/office/drawing/2014/main" id="{C7E93F06-EEEC-466B-86B9-5852C8A7D63E}"/>
              </a:ext>
            </a:extLst>
          </p:cNvPr>
          <p:cNvSpPr/>
          <p:nvPr/>
        </p:nvSpPr>
        <p:spPr>
          <a:xfrm>
            <a:off x="4478867" y="2001104"/>
            <a:ext cx="3234266" cy="3234261"/>
          </a:xfrm>
          <a:prstGeom prst="arc">
            <a:avLst>
              <a:gd name="adj1" fmla="val 2575874"/>
              <a:gd name="adj2" fmla="val 12939187"/>
            </a:avLst>
          </a:prstGeom>
          <a:noFill/>
          <a:ln w="10287" cap="rnd">
            <a:solidFill>
              <a:schemeClr val="accent4"/>
            </a:solidFill>
            <a:prstDash val="sysDot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6" name="矩形: 圆角 145">
            <a:extLst>
              <a:ext uri="{FF2B5EF4-FFF2-40B4-BE49-F238E27FC236}">
                <a16:creationId xmlns:a16="http://schemas.microsoft.com/office/drawing/2014/main" id="{06239131-FDE5-468A-AC5E-307CD4FE0FAE}"/>
              </a:ext>
            </a:extLst>
          </p:cNvPr>
          <p:cNvSpPr/>
          <p:nvPr/>
        </p:nvSpPr>
        <p:spPr>
          <a:xfrm>
            <a:off x="4752755" y="2621331"/>
            <a:ext cx="75690" cy="7569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1"/>
              </a:gs>
              <a:gs pos="86000">
                <a:schemeClr val="accent2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id="{45DB073D-D714-4302-B74A-46241EE556A0}"/>
              </a:ext>
            </a:extLst>
          </p:cNvPr>
          <p:cNvSpPr/>
          <p:nvPr/>
        </p:nvSpPr>
        <p:spPr>
          <a:xfrm>
            <a:off x="3640522" y="1241667"/>
            <a:ext cx="4910956" cy="4910956"/>
          </a:xfrm>
          <a:prstGeom prst="ellipse">
            <a:avLst/>
          </a:prstGeom>
          <a:noFill/>
          <a:ln w="4826">
            <a:gradFill>
              <a:gsLst>
                <a:gs pos="50000">
                  <a:schemeClr val="accent3"/>
                </a:gs>
                <a:gs pos="16000">
                  <a:schemeClr val="accent4">
                    <a:alpha val="0"/>
                  </a:schemeClr>
                </a:gs>
                <a:gs pos="78000">
                  <a:schemeClr val="accent4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2" name="组合 151">
            <a:extLst>
              <a:ext uri="{FF2B5EF4-FFF2-40B4-BE49-F238E27FC236}">
                <a16:creationId xmlns:a16="http://schemas.microsoft.com/office/drawing/2014/main" id="{324C04E1-94B0-46A7-A7FA-75F4BC2BE57D}"/>
              </a:ext>
            </a:extLst>
          </p:cNvPr>
          <p:cNvGrpSpPr/>
          <p:nvPr/>
        </p:nvGrpSpPr>
        <p:grpSpPr>
          <a:xfrm>
            <a:off x="1234432" y="1856015"/>
            <a:ext cx="2217740" cy="937456"/>
            <a:chOff x="1345746" y="1594890"/>
            <a:chExt cx="2217740" cy="937456"/>
          </a:xfrm>
        </p:grpSpPr>
        <p:sp>
          <p:nvSpPr>
            <p:cNvPr id="140" name="矩形: 圆角 139">
              <a:extLst>
                <a:ext uri="{FF2B5EF4-FFF2-40B4-BE49-F238E27FC236}">
                  <a16:creationId xmlns:a16="http://schemas.microsoft.com/office/drawing/2014/main" id="{C59F30D7-10B6-4C09-9F59-D312609C3535}"/>
                </a:ext>
              </a:extLst>
            </p:cNvPr>
            <p:cNvSpPr/>
            <p:nvPr/>
          </p:nvSpPr>
          <p:spPr>
            <a:xfrm>
              <a:off x="1572420" y="1604113"/>
              <a:ext cx="1005388" cy="3816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2000">
                  <a:schemeClr val="accent3"/>
                </a:gs>
                <a:gs pos="87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81061405-1979-4B45-A041-7944F16FA917}"/>
                </a:ext>
              </a:extLst>
            </p:cNvPr>
            <p:cNvSpPr txBox="1"/>
            <p:nvPr/>
          </p:nvSpPr>
          <p:spPr>
            <a:xfrm>
              <a:off x="1598061" y="1594890"/>
              <a:ext cx="954107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2D22D17D-EA45-4802-9290-050E77570AB6}"/>
                </a:ext>
              </a:extLst>
            </p:cNvPr>
            <p:cNvSpPr txBox="1"/>
            <p:nvPr/>
          </p:nvSpPr>
          <p:spPr>
            <a:xfrm>
              <a:off x="1533155" y="2012139"/>
              <a:ext cx="2030331" cy="5202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</a:t>
              </a: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id="{71A776DE-3A69-4425-BFD2-08BEB540A412}"/>
                </a:ext>
              </a:extLst>
            </p:cNvPr>
            <p:cNvSpPr/>
            <p:nvPr/>
          </p:nvSpPr>
          <p:spPr>
            <a:xfrm>
              <a:off x="1345746" y="1733585"/>
              <a:ext cx="122719" cy="122719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  <a:effectLst>
              <a:outerShdw blurRad="127000" sx="102000" sy="102000" algn="ctr" rotWithShape="0">
                <a:schemeClr val="accent4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7A744F69-FE79-4B9A-B29C-5F37DF0F6EEE}"/>
              </a:ext>
            </a:extLst>
          </p:cNvPr>
          <p:cNvGrpSpPr/>
          <p:nvPr/>
        </p:nvGrpSpPr>
        <p:grpSpPr>
          <a:xfrm>
            <a:off x="966244" y="3671238"/>
            <a:ext cx="2217740" cy="937456"/>
            <a:chOff x="1345746" y="1594890"/>
            <a:chExt cx="2217740" cy="937456"/>
          </a:xfrm>
        </p:grpSpPr>
        <p:sp>
          <p:nvSpPr>
            <p:cNvPr id="154" name="矩形: 圆角 153">
              <a:extLst>
                <a:ext uri="{FF2B5EF4-FFF2-40B4-BE49-F238E27FC236}">
                  <a16:creationId xmlns:a16="http://schemas.microsoft.com/office/drawing/2014/main" id="{A21552AF-049D-491C-891D-72F6D87D8F85}"/>
                </a:ext>
              </a:extLst>
            </p:cNvPr>
            <p:cNvSpPr/>
            <p:nvPr/>
          </p:nvSpPr>
          <p:spPr>
            <a:xfrm>
              <a:off x="1572420" y="1604113"/>
              <a:ext cx="1005388" cy="3816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2000">
                  <a:schemeClr val="accent3"/>
                </a:gs>
                <a:gs pos="87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文本框 154">
              <a:extLst>
                <a:ext uri="{FF2B5EF4-FFF2-40B4-BE49-F238E27FC236}">
                  <a16:creationId xmlns:a16="http://schemas.microsoft.com/office/drawing/2014/main" id="{00759970-29B0-4BCE-B833-79D24EDA930F}"/>
                </a:ext>
              </a:extLst>
            </p:cNvPr>
            <p:cNvSpPr txBox="1"/>
            <p:nvPr/>
          </p:nvSpPr>
          <p:spPr>
            <a:xfrm>
              <a:off x="1598061" y="1594890"/>
              <a:ext cx="954107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56" name="文本框 155">
              <a:extLst>
                <a:ext uri="{FF2B5EF4-FFF2-40B4-BE49-F238E27FC236}">
                  <a16:creationId xmlns:a16="http://schemas.microsoft.com/office/drawing/2014/main" id="{7865233B-B9F2-4284-810F-1DDE82820EE1}"/>
                </a:ext>
              </a:extLst>
            </p:cNvPr>
            <p:cNvSpPr txBox="1"/>
            <p:nvPr/>
          </p:nvSpPr>
          <p:spPr>
            <a:xfrm>
              <a:off x="1533155" y="2012139"/>
              <a:ext cx="2030331" cy="5202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</a:t>
              </a: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D2A8322C-1C24-49B1-8F49-9AA5E3480D26}"/>
                </a:ext>
              </a:extLst>
            </p:cNvPr>
            <p:cNvSpPr/>
            <p:nvPr/>
          </p:nvSpPr>
          <p:spPr>
            <a:xfrm>
              <a:off x="1345746" y="1733585"/>
              <a:ext cx="122719" cy="122719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  <a:effectLst>
              <a:outerShdw blurRad="127000" sx="102000" sy="102000" algn="ctr" rotWithShape="0">
                <a:schemeClr val="accent4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8" name="组合 157">
            <a:extLst>
              <a:ext uri="{FF2B5EF4-FFF2-40B4-BE49-F238E27FC236}">
                <a16:creationId xmlns:a16="http://schemas.microsoft.com/office/drawing/2014/main" id="{AC26972E-2D82-4011-9641-4CA070C6ED24}"/>
              </a:ext>
            </a:extLst>
          </p:cNvPr>
          <p:cNvGrpSpPr/>
          <p:nvPr/>
        </p:nvGrpSpPr>
        <p:grpSpPr>
          <a:xfrm flipH="1">
            <a:off x="8716196" y="1804536"/>
            <a:ext cx="2217740" cy="937456"/>
            <a:chOff x="1345746" y="1594890"/>
            <a:chExt cx="2217740" cy="937456"/>
          </a:xfrm>
        </p:grpSpPr>
        <p:sp>
          <p:nvSpPr>
            <p:cNvPr id="159" name="矩形: 圆角 158">
              <a:extLst>
                <a:ext uri="{FF2B5EF4-FFF2-40B4-BE49-F238E27FC236}">
                  <a16:creationId xmlns:a16="http://schemas.microsoft.com/office/drawing/2014/main" id="{E16247B2-F62A-4AC8-897D-FA35C28748CD}"/>
                </a:ext>
              </a:extLst>
            </p:cNvPr>
            <p:cNvSpPr/>
            <p:nvPr/>
          </p:nvSpPr>
          <p:spPr>
            <a:xfrm>
              <a:off x="1572420" y="1604113"/>
              <a:ext cx="1005388" cy="3816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2000">
                  <a:schemeClr val="accent3"/>
                </a:gs>
                <a:gs pos="87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文本框 159">
              <a:extLst>
                <a:ext uri="{FF2B5EF4-FFF2-40B4-BE49-F238E27FC236}">
                  <a16:creationId xmlns:a16="http://schemas.microsoft.com/office/drawing/2014/main" id="{84E9CF94-6D05-4A7A-96AA-0E7A48331CDB}"/>
                </a:ext>
              </a:extLst>
            </p:cNvPr>
            <p:cNvSpPr txBox="1"/>
            <p:nvPr/>
          </p:nvSpPr>
          <p:spPr>
            <a:xfrm>
              <a:off x="1598061" y="1594890"/>
              <a:ext cx="954107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61" name="文本框 160">
              <a:extLst>
                <a:ext uri="{FF2B5EF4-FFF2-40B4-BE49-F238E27FC236}">
                  <a16:creationId xmlns:a16="http://schemas.microsoft.com/office/drawing/2014/main" id="{F84A0C2A-D6B1-4CD5-8901-98E8BACA4BDB}"/>
                </a:ext>
              </a:extLst>
            </p:cNvPr>
            <p:cNvSpPr txBox="1"/>
            <p:nvPr/>
          </p:nvSpPr>
          <p:spPr>
            <a:xfrm>
              <a:off x="1533155" y="2012139"/>
              <a:ext cx="2030331" cy="5202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</a:t>
              </a:r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id="{C586B263-0EF9-4430-ACCD-839E2844784D}"/>
                </a:ext>
              </a:extLst>
            </p:cNvPr>
            <p:cNvSpPr/>
            <p:nvPr/>
          </p:nvSpPr>
          <p:spPr>
            <a:xfrm>
              <a:off x="1345746" y="1733585"/>
              <a:ext cx="122719" cy="122719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  <a:effectLst>
              <a:outerShdw blurRad="127000" sx="102000" sy="102000" algn="ctr" rotWithShape="0">
                <a:schemeClr val="accent4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3" name="组合 162">
            <a:extLst>
              <a:ext uri="{FF2B5EF4-FFF2-40B4-BE49-F238E27FC236}">
                <a16:creationId xmlns:a16="http://schemas.microsoft.com/office/drawing/2014/main" id="{DAE8B696-C398-4380-BBF1-468DE0DDBD52}"/>
              </a:ext>
            </a:extLst>
          </p:cNvPr>
          <p:cNvGrpSpPr/>
          <p:nvPr/>
        </p:nvGrpSpPr>
        <p:grpSpPr>
          <a:xfrm flipH="1">
            <a:off x="8995596" y="3682772"/>
            <a:ext cx="2217740" cy="937456"/>
            <a:chOff x="1345746" y="1594890"/>
            <a:chExt cx="2217740" cy="937456"/>
          </a:xfrm>
        </p:grpSpPr>
        <p:sp>
          <p:nvSpPr>
            <p:cNvPr id="164" name="矩形: 圆角 163">
              <a:extLst>
                <a:ext uri="{FF2B5EF4-FFF2-40B4-BE49-F238E27FC236}">
                  <a16:creationId xmlns:a16="http://schemas.microsoft.com/office/drawing/2014/main" id="{988DBB76-3C5D-42B3-A6D5-808EB701533A}"/>
                </a:ext>
              </a:extLst>
            </p:cNvPr>
            <p:cNvSpPr/>
            <p:nvPr/>
          </p:nvSpPr>
          <p:spPr>
            <a:xfrm>
              <a:off x="1572420" y="1604113"/>
              <a:ext cx="1005388" cy="38166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2000">
                  <a:schemeClr val="accent3"/>
                </a:gs>
                <a:gs pos="87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文本框 164">
              <a:extLst>
                <a:ext uri="{FF2B5EF4-FFF2-40B4-BE49-F238E27FC236}">
                  <a16:creationId xmlns:a16="http://schemas.microsoft.com/office/drawing/2014/main" id="{EBC7C739-80E0-4CAA-A74F-3D4F3582D25D}"/>
                </a:ext>
              </a:extLst>
            </p:cNvPr>
            <p:cNvSpPr txBox="1"/>
            <p:nvPr/>
          </p:nvSpPr>
          <p:spPr>
            <a:xfrm>
              <a:off x="1598061" y="1594890"/>
              <a:ext cx="954107" cy="40011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66" name="文本框 165">
              <a:extLst>
                <a:ext uri="{FF2B5EF4-FFF2-40B4-BE49-F238E27FC236}">
                  <a16:creationId xmlns:a16="http://schemas.microsoft.com/office/drawing/2014/main" id="{4DF05BB0-87D7-4E5D-B428-D8E8E2AB2F31}"/>
                </a:ext>
              </a:extLst>
            </p:cNvPr>
            <p:cNvSpPr txBox="1"/>
            <p:nvPr/>
          </p:nvSpPr>
          <p:spPr>
            <a:xfrm>
              <a:off x="1533155" y="2012139"/>
              <a:ext cx="2030331" cy="5202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</a:t>
              </a:r>
            </a:p>
          </p:txBody>
        </p: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36586749-74DE-4972-A9CB-D77CE9F79AC6}"/>
                </a:ext>
              </a:extLst>
            </p:cNvPr>
            <p:cNvSpPr/>
            <p:nvPr/>
          </p:nvSpPr>
          <p:spPr>
            <a:xfrm>
              <a:off x="1345746" y="1733585"/>
              <a:ext cx="122719" cy="122719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  <a:effectLst>
              <a:outerShdw blurRad="127000" sx="102000" sy="102000" algn="ctr" rotWithShape="0">
                <a:schemeClr val="accent4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9" name="直接连接符 168">
            <a:extLst>
              <a:ext uri="{FF2B5EF4-FFF2-40B4-BE49-F238E27FC236}">
                <a16:creationId xmlns:a16="http://schemas.microsoft.com/office/drawing/2014/main" id="{4CA92E57-7BBE-4748-AC20-A27CECFC1056}"/>
              </a:ext>
            </a:extLst>
          </p:cNvPr>
          <p:cNvCxnSpPr>
            <a:cxnSpLocks/>
          </p:cNvCxnSpPr>
          <p:nvPr/>
        </p:nvCxnSpPr>
        <p:spPr>
          <a:xfrm>
            <a:off x="8548302" y="3429000"/>
            <a:ext cx="236923" cy="0"/>
          </a:xfrm>
          <a:prstGeom prst="line">
            <a:avLst/>
          </a:prstGeom>
          <a:ln w="4826">
            <a:gradFill flip="none" rotWithShape="1">
              <a:gsLst>
                <a:gs pos="16000">
                  <a:schemeClr val="accent4"/>
                </a:gs>
                <a:gs pos="100000">
                  <a:schemeClr val="accent3">
                    <a:alpha val="0"/>
                  </a:schemeClr>
                </a:gs>
              </a:gsLst>
              <a:lin ang="0" scaled="1"/>
              <a:tileRect/>
            </a:gra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1" name="椭圆 170">
            <a:extLst>
              <a:ext uri="{FF2B5EF4-FFF2-40B4-BE49-F238E27FC236}">
                <a16:creationId xmlns:a16="http://schemas.microsoft.com/office/drawing/2014/main" id="{4EC386C6-1BD8-455C-89F0-A333BEBEE8D3}"/>
              </a:ext>
            </a:extLst>
          </p:cNvPr>
          <p:cNvSpPr/>
          <p:nvPr/>
        </p:nvSpPr>
        <p:spPr>
          <a:xfrm>
            <a:off x="5283693" y="5584474"/>
            <a:ext cx="1624614" cy="136740"/>
          </a:xfrm>
          <a:prstGeom prst="ellipse">
            <a:avLst/>
          </a:prstGeom>
          <a:gradFill flip="none" rotWithShape="1">
            <a:gsLst>
              <a:gs pos="100000">
                <a:schemeClr val="accent3">
                  <a:alpha val="0"/>
                </a:schemeClr>
              </a:gs>
              <a:gs pos="0">
                <a:schemeClr val="accent4">
                  <a:alpha val="5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1574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128D8F1-D362-45BA-AFE6-58CFF7E4B80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8419" y="-268555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A8E0DB4C-0CF7-43A1-8A62-6A0E2F03934B}"/>
                </a:ext>
              </a:extLst>
            </p:cNvPr>
            <p:cNvGrpSpPr/>
            <p:nvPr/>
          </p:nvGrpSpPr>
          <p:grpSpPr>
            <a:xfrm>
              <a:off x="8419" y="-268555"/>
              <a:ext cx="12192000" cy="6858000"/>
              <a:chOff x="8419" y="1765"/>
              <a:chExt cx="12192000" cy="6858000"/>
            </a:xfrm>
          </p:grpSpPr>
          <p:pic>
            <p:nvPicPr>
              <p:cNvPr id="5" name="图片 4">
                <a:extLst>
                  <a:ext uri="{FF2B5EF4-FFF2-40B4-BE49-F238E27FC236}">
                    <a16:creationId xmlns:a16="http://schemas.microsoft.com/office/drawing/2014/main" id="{79F2775C-44C3-4105-A680-8E0B74F6831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8419" y="1297165"/>
                <a:ext cx="12183580" cy="5562600"/>
              </a:xfrm>
              <a:custGeom>
                <a:avLst/>
                <a:gdLst>
                  <a:gd name="connsiteX0" fmla="*/ 0 w 12158227"/>
                  <a:gd name="connsiteY0" fmla="*/ 0 h 5562600"/>
                  <a:gd name="connsiteX1" fmla="*/ 12158227 w 12158227"/>
                  <a:gd name="connsiteY1" fmla="*/ 0 h 5562600"/>
                  <a:gd name="connsiteX2" fmla="*/ 12158227 w 12158227"/>
                  <a:gd name="connsiteY2" fmla="*/ 5562600 h 5562600"/>
                  <a:gd name="connsiteX3" fmla="*/ 0 w 12158227"/>
                  <a:gd name="connsiteY3" fmla="*/ 5562600 h 556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58227" h="5562600">
                    <a:moveTo>
                      <a:pt x="0" y="0"/>
                    </a:moveTo>
                    <a:lnTo>
                      <a:pt x="12158227" y="0"/>
                    </a:lnTo>
                    <a:lnTo>
                      <a:pt x="12158227" y="5562600"/>
                    </a:lnTo>
                    <a:lnTo>
                      <a:pt x="0" y="5562600"/>
                    </a:lnTo>
                    <a:close/>
                  </a:path>
                </a:pathLst>
              </a:custGeom>
            </p:spPr>
          </p:pic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40DB1F38-0EC6-485F-92F3-DBC0C29A47B0}"/>
                  </a:ext>
                </a:extLst>
              </p:cNvPr>
              <p:cNvSpPr/>
              <p:nvPr/>
            </p:nvSpPr>
            <p:spPr>
              <a:xfrm flipH="1">
                <a:off x="8419" y="1765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2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</p:grpSp>
        <p:pic>
          <p:nvPicPr>
            <p:cNvPr id="7" name="图片 6" descr="天空中有月亮&#10;&#10;中度可信度描述已自动生成">
              <a:extLst>
                <a:ext uri="{FF2B5EF4-FFF2-40B4-BE49-F238E27FC236}">
                  <a16:creationId xmlns:a16="http://schemas.microsoft.com/office/drawing/2014/main" id="{EC7ECB7A-01F3-41FC-8E40-BD74417C48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19" y="-268555"/>
              <a:ext cx="12191999" cy="6858000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B4D6B3D-C27A-4803-B42E-E2713196C541}"/>
              </a:ext>
            </a:extLst>
          </p:cNvPr>
          <p:cNvGrpSpPr/>
          <p:nvPr/>
        </p:nvGrpSpPr>
        <p:grpSpPr>
          <a:xfrm>
            <a:off x="-2479222" y="1047426"/>
            <a:ext cx="16566849" cy="5422900"/>
            <a:chOff x="-2479222" y="1047426"/>
            <a:chExt cx="16566849" cy="5422900"/>
          </a:xfrm>
        </p:grpSpPr>
        <p:sp>
          <p:nvSpPr>
            <p:cNvPr id="71" name="空心弧 70">
              <a:extLst>
                <a:ext uri="{FF2B5EF4-FFF2-40B4-BE49-F238E27FC236}">
                  <a16:creationId xmlns:a16="http://schemas.microsoft.com/office/drawing/2014/main" id="{2F0C00B7-46D8-4FE5-8820-158A3C5B71D5}"/>
                </a:ext>
              </a:extLst>
            </p:cNvPr>
            <p:cNvSpPr/>
            <p:nvPr/>
          </p:nvSpPr>
          <p:spPr>
            <a:xfrm rot="20867111">
              <a:off x="10757995" y="1590284"/>
              <a:ext cx="3329632" cy="3329632"/>
            </a:xfrm>
            <a:prstGeom prst="blockArc">
              <a:avLst>
                <a:gd name="adj1" fmla="val 9584586"/>
                <a:gd name="adj2" fmla="val 21481885"/>
                <a:gd name="adj3" fmla="val 16047"/>
              </a:avLst>
            </a:prstGeom>
            <a:gradFill flip="none" rotWithShape="1">
              <a:gsLst>
                <a:gs pos="81000">
                  <a:schemeClr val="accent3">
                    <a:alpha val="0"/>
                  </a:schemeClr>
                </a:gs>
                <a:gs pos="29000">
                  <a:schemeClr val="accent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4" name="空心弧 83">
              <a:extLst>
                <a:ext uri="{FF2B5EF4-FFF2-40B4-BE49-F238E27FC236}">
                  <a16:creationId xmlns:a16="http://schemas.microsoft.com/office/drawing/2014/main" id="{DCF700DE-5E74-4010-AA86-CA0DCB3D917D}"/>
                </a:ext>
              </a:extLst>
            </p:cNvPr>
            <p:cNvSpPr/>
            <p:nvPr/>
          </p:nvSpPr>
          <p:spPr>
            <a:xfrm rot="20711767" flipH="1">
              <a:off x="-2479222" y="1651082"/>
              <a:ext cx="4447456" cy="4447456"/>
            </a:xfrm>
            <a:prstGeom prst="blockArc">
              <a:avLst>
                <a:gd name="adj1" fmla="val 11165693"/>
                <a:gd name="adj2" fmla="val 20641680"/>
                <a:gd name="adj3" fmla="val 13200"/>
              </a:avLst>
            </a:prstGeom>
            <a:gradFill flip="none" rotWithShape="1">
              <a:gsLst>
                <a:gs pos="59000">
                  <a:srgbClr val="E4BE94"/>
                </a:gs>
                <a:gs pos="82000">
                  <a:schemeClr val="accent3">
                    <a:alpha val="0"/>
                  </a:schemeClr>
                </a:gs>
                <a:gs pos="29000">
                  <a:schemeClr val="accent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8C790A9D-7302-40FA-841C-3A99BC91DBB3}"/>
                </a:ext>
              </a:extLst>
            </p:cNvPr>
            <p:cNvSpPr/>
            <p:nvPr/>
          </p:nvSpPr>
          <p:spPr>
            <a:xfrm>
              <a:off x="666750" y="1047426"/>
              <a:ext cx="10858500" cy="5422900"/>
            </a:xfrm>
            <a:prstGeom prst="roundRect">
              <a:avLst>
                <a:gd name="adj" fmla="val 1777"/>
              </a:avLst>
            </a:prstGeom>
            <a:solidFill>
              <a:schemeClr val="bg1"/>
            </a:solidFill>
            <a:ln w="9017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: 空心 72">
              <a:extLst>
                <a:ext uri="{FF2B5EF4-FFF2-40B4-BE49-F238E27FC236}">
                  <a16:creationId xmlns:a16="http://schemas.microsoft.com/office/drawing/2014/main" id="{9DAC6029-620F-4328-A968-5098E5C3BFD7}"/>
                </a:ext>
              </a:extLst>
            </p:cNvPr>
            <p:cNvSpPr/>
            <p:nvPr/>
          </p:nvSpPr>
          <p:spPr>
            <a:xfrm>
              <a:off x="328504" y="4584019"/>
              <a:ext cx="989402" cy="989402"/>
            </a:xfrm>
            <a:prstGeom prst="donut">
              <a:avLst>
                <a:gd name="adj" fmla="val 23141"/>
              </a:avLst>
            </a:prstGeom>
            <a:gradFill flip="none" rotWithShape="1">
              <a:gsLst>
                <a:gs pos="10000">
                  <a:schemeClr val="accent3"/>
                </a:gs>
                <a:gs pos="58000">
                  <a:schemeClr val="accent4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326E2D5B-CEA5-4B90-9C45-73A0422E4A20}"/>
                </a:ext>
              </a:extLst>
            </p:cNvPr>
            <p:cNvSpPr/>
            <p:nvPr/>
          </p:nvSpPr>
          <p:spPr>
            <a:xfrm>
              <a:off x="11066458" y="1047426"/>
              <a:ext cx="458792" cy="412403"/>
            </a:xfrm>
            <a:custGeom>
              <a:avLst/>
              <a:gdLst>
                <a:gd name="connsiteX0" fmla="*/ 0 w 458792"/>
                <a:gd name="connsiteY0" fmla="*/ 0 h 412403"/>
                <a:gd name="connsiteX1" fmla="*/ 175754 w 458792"/>
                <a:gd name="connsiteY1" fmla="*/ 0 h 412403"/>
                <a:gd name="connsiteX2" fmla="*/ 189779 w 458792"/>
                <a:gd name="connsiteY2" fmla="*/ 69468 h 412403"/>
                <a:gd name="connsiteX3" fmla="*/ 448042 w 458792"/>
                <a:gd name="connsiteY3" fmla="*/ 240656 h 412403"/>
                <a:gd name="connsiteX4" fmla="*/ 458792 w 458792"/>
                <a:gd name="connsiteY4" fmla="*/ 239572 h 412403"/>
                <a:gd name="connsiteX5" fmla="*/ 458792 w 458792"/>
                <a:gd name="connsiteY5" fmla="*/ 411319 h 412403"/>
                <a:gd name="connsiteX6" fmla="*/ 448042 w 458792"/>
                <a:gd name="connsiteY6" fmla="*/ 412403 h 412403"/>
                <a:gd name="connsiteX7" fmla="*/ 5189 w 458792"/>
                <a:gd name="connsiteY7" fmla="*/ 51467 h 4124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8792" h="412403">
                  <a:moveTo>
                    <a:pt x="0" y="0"/>
                  </a:moveTo>
                  <a:lnTo>
                    <a:pt x="175754" y="0"/>
                  </a:lnTo>
                  <a:lnTo>
                    <a:pt x="189779" y="69468"/>
                  </a:lnTo>
                  <a:cubicBezTo>
                    <a:pt x="232329" y="170068"/>
                    <a:pt x="331942" y="240656"/>
                    <a:pt x="448042" y="240656"/>
                  </a:cubicBezTo>
                  <a:lnTo>
                    <a:pt x="458792" y="239572"/>
                  </a:lnTo>
                  <a:lnTo>
                    <a:pt x="458792" y="411319"/>
                  </a:lnTo>
                  <a:lnTo>
                    <a:pt x="448042" y="412403"/>
                  </a:lnTo>
                  <a:cubicBezTo>
                    <a:pt x="229596" y="412403"/>
                    <a:pt x="47340" y="257453"/>
                    <a:pt x="5189" y="51467"/>
                  </a:cubicBezTo>
                  <a:close/>
                </a:path>
              </a:pathLst>
            </a:custGeom>
            <a:gradFill flip="none" rotWithShape="1">
              <a:gsLst>
                <a:gs pos="10000">
                  <a:schemeClr val="accent3"/>
                </a:gs>
                <a:gs pos="90000">
                  <a:schemeClr val="accent3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0" name="椭圆 69">
            <a:extLst>
              <a:ext uri="{FF2B5EF4-FFF2-40B4-BE49-F238E27FC236}">
                <a16:creationId xmlns:a16="http://schemas.microsoft.com/office/drawing/2014/main" id="{8B15CDDF-7ECB-43A6-9712-CB429AA28A6C}"/>
              </a:ext>
            </a:extLst>
          </p:cNvPr>
          <p:cNvSpPr/>
          <p:nvPr/>
        </p:nvSpPr>
        <p:spPr>
          <a:xfrm>
            <a:off x="3881766" y="4248918"/>
            <a:ext cx="4428468" cy="4428466"/>
          </a:xfrm>
          <a:prstGeom prst="ellipse">
            <a:avLst/>
          </a:prstGeom>
          <a:gradFill flip="none" rotWithShape="1">
            <a:gsLst>
              <a:gs pos="24000">
                <a:schemeClr val="accent2"/>
              </a:gs>
              <a:gs pos="88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E9E2196D-E748-45FB-AAE3-68F430E37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29E4265B-7417-4160-8DAE-55B8CF287D62}"/>
              </a:ext>
            </a:extLst>
          </p:cNvPr>
          <p:cNvGrpSpPr/>
          <p:nvPr/>
        </p:nvGrpSpPr>
        <p:grpSpPr>
          <a:xfrm>
            <a:off x="0" y="4517500"/>
            <a:ext cx="12192000" cy="2340500"/>
            <a:chOff x="0" y="4517500"/>
            <a:chExt cx="12192000" cy="234050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49ECB6F4-0643-4D16-B9D7-5EFF194946D8}"/>
                </a:ext>
              </a:extLst>
            </p:cNvPr>
            <p:cNvSpPr/>
            <p:nvPr/>
          </p:nvSpPr>
          <p:spPr>
            <a:xfrm>
              <a:off x="0" y="4517500"/>
              <a:ext cx="12192000" cy="2340500"/>
            </a:xfrm>
            <a:custGeom>
              <a:avLst/>
              <a:gdLst>
                <a:gd name="connsiteX0" fmla="*/ 0 w 12192000"/>
                <a:gd name="connsiteY0" fmla="*/ 0 h 2340500"/>
                <a:gd name="connsiteX1" fmla="*/ 19729 w 12192000"/>
                <a:gd name="connsiteY1" fmla="*/ 13657 h 2340500"/>
                <a:gd name="connsiteX2" fmla="*/ 6096001 w 12192000"/>
                <a:gd name="connsiteY2" fmla="*/ 1718201 h 2340500"/>
                <a:gd name="connsiteX3" fmla="*/ 12172273 w 12192000"/>
                <a:gd name="connsiteY3" fmla="*/ 13657 h 2340500"/>
                <a:gd name="connsiteX4" fmla="*/ 12192000 w 12192000"/>
                <a:gd name="connsiteY4" fmla="*/ 2 h 2340500"/>
                <a:gd name="connsiteX5" fmla="*/ 12192000 w 12192000"/>
                <a:gd name="connsiteY5" fmla="*/ 2340500 h 2340500"/>
                <a:gd name="connsiteX6" fmla="*/ 0 w 12192000"/>
                <a:gd name="connsiteY6" fmla="*/ 2340500 h 234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340500">
                  <a:moveTo>
                    <a:pt x="0" y="0"/>
                  </a:moveTo>
                  <a:lnTo>
                    <a:pt x="19729" y="13657"/>
                  </a:lnTo>
                  <a:cubicBezTo>
                    <a:pt x="1624584" y="1072720"/>
                    <a:pt x="3756472" y="1718201"/>
                    <a:pt x="6096001" y="1718201"/>
                  </a:cubicBezTo>
                  <a:cubicBezTo>
                    <a:pt x="8435530" y="1718201"/>
                    <a:pt x="10567419" y="1072720"/>
                    <a:pt x="12172273" y="13657"/>
                  </a:cubicBezTo>
                  <a:lnTo>
                    <a:pt x="12192000" y="2"/>
                  </a:lnTo>
                  <a:lnTo>
                    <a:pt x="12192000" y="2340500"/>
                  </a:lnTo>
                  <a:lnTo>
                    <a:pt x="0" y="2340500"/>
                  </a:lnTo>
                  <a:close/>
                </a:path>
              </a:pathLst>
            </a:custGeom>
            <a:gradFill flip="none" rotWithShape="1">
              <a:gsLst>
                <a:gs pos="41000">
                  <a:schemeClr val="accent1">
                    <a:lumMod val="75000"/>
                  </a:schemeClr>
                </a:gs>
                <a:gs pos="98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D6F7B1D-84A9-446D-9955-43761C63756A}"/>
                </a:ext>
              </a:extLst>
            </p:cNvPr>
            <p:cNvSpPr/>
            <p:nvPr/>
          </p:nvSpPr>
          <p:spPr>
            <a:xfrm>
              <a:off x="0" y="4844374"/>
              <a:ext cx="12192000" cy="2013626"/>
            </a:xfrm>
            <a:custGeom>
              <a:avLst/>
              <a:gdLst>
                <a:gd name="connsiteX0" fmla="*/ 0 w 12192000"/>
                <a:gd name="connsiteY0" fmla="*/ 0 h 2013626"/>
                <a:gd name="connsiteX1" fmla="*/ 39009 w 12192000"/>
                <a:gd name="connsiteY1" fmla="*/ 0 h 2013626"/>
                <a:gd name="connsiteX2" fmla="*/ 347633 w 12192000"/>
                <a:gd name="connsiteY2" fmla="*/ 159572 h 2013626"/>
                <a:gd name="connsiteX3" fmla="*/ 6096001 w 12192000"/>
                <a:gd name="connsiteY3" fmla="*/ 1391327 h 2013626"/>
                <a:gd name="connsiteX4" fmla="*/ 11844370 w 12192000"/>
                <a:gd name="connsiteY4" fmla="*/ 159572 h 2013626"/>
                <a:gd name="connsiteX5" fmla="*/ 12152993 w 12192000"/>
                <a:gd name="connsiteY5" fmla="*/ 0 h 2013626"/>
                <a:gd name="connsiteX6" fmla="*/ 12192000 w 12192000"/>
                <a:gd name="connsiteY6" fmla="*/ 0 h 2013626"/>
                <a:gd name="connsiteX7" fmla="*/ 12192000 w 12192000"/>
                <a:gd name="connsiteY7" fmla="*/ 2013626 h 2013626"/>
                <a:gd name="connsiteX8" fmla="*/ 0 w 12192000"/>
                <a:gd name="connsiteY8" fmla="*/ 2013626 h 20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013626">
                  <a:moveTo>
                    <a:pt x="0" y="0"/>
                  </a:moveTo>
                  <a:lnTo>
                    <a:pt x="39009" y="0"/>
                  </a:lnTo>
                  <a:lnTo>
                    <a:pt x="347633" y="159572"/>
                  </a:lnTo>
                  <a:cubicBezTo>
                    <a:pt x="1909758" y="929075"/>
                    <a:pt x="3912441" y="1391327"/>
                    <a:pt x="6096001" y="1391327"/>
                  </a:cubicBezTo>
                  <a:cubicBezTo>
                    <a:pt x="8279562" y="1391327"/>
                    <a:pt x="10282244" y="929075"/>
                    <a:pt x="11844370" y="159572"/>
                  </a:cubicBezTo>
                  <a:lnTo>
                    <a:pt x="12152993" y="0"/>
                  </a:lnTo>
                  <a:lnTo>
                    <a:pt x="12192000" y="0"/>
                  </a:lnTo>
                  <a:lnTo>
                    <a:pt x="12192000" y="2013626"/>
                  </a:lnTo>
                  <a:lnTo>
                    <a:pt x="0" y="2013626"/>
                  </a:lnTo>
                  <a:close/>
                </a:path>
              </a:pathLst>
            </a:custGeom>
            <a:gradFill flip="none" rotWithShape="1">
              <a:gsLst>
                <a:gs pos="29000">
                  <a:schemeClr val="accent3"/>
                </a:gs>
                <a:gs pos="100000">
                  <a:schemeClr val="accent4"/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9A775545-4A8F-4D3A-8CA0-CE7C85E11008}"/>
              </a:ext>
            </a:extLst>
          </p:cNvPr>
          <p:cNvGrpSpPr/>
          <p:nvPr/>
        </p:nvGrpSpPr>
        <p:grpSpPr>
          <a:xfrm>
            <a:off x="4548408" y="1219919"/>
            <a:ext cx="3095185" cy="2312902"/>
            <a:chOff x="4548408" y="1326782"/>
            <a:chExt cx="3095185" cy="2312902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6F238D0E-003E-45DB-8982-F9CE719FCB65}"/>
                </a:ext>
              </a:extLst>
            </p:cNvPr>
            <p:cNvSpPr/>
            <p:nvPr/>
          </p:nvSpPr>
          <p:spPr>
            <a:xfrm>
              <a:off x="4548408" y="1326782"/>
              <a:ext cx="3095185" cy="2312902"/>
            </a:xfrm>
            <a:prstGeom prst="roundRect">
              <a:avLst>
                <a:gd name="adj" fmla="val 5058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95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4D21C54B-6D6C-46CA-BC05-185F9E37AD61}"/>
                </a:ext>
              </a:extLst>
            </p:cNvPr>
            <p:cNvGrpSpPr/>
            <p:nvPr/>
          </p:nvGrpSpPr>
          <p:grpSpPr>
            <a:xfrm>
              <a:off x="4675012" y="1459828"/>
              <a:ext cx="2841977" cy="1598391"/>
              <a:chOff x="887230" y="1313280"/>
              <a:chExt cx="2841977" cy="1598391"/>
            </a:xfrm>
          </p:grpSpPr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AA08CED9-629B-435D-8C15-8DC310B83155}"/>
                  </a:ext>
                </a:extLst>
              </p:cNvPr>
              <p:cNvSpPr txBox="1"/>
              <p:nvPr/>
            </p:nvSpPr>
            <p:spPr>
              <a:xfrm>
                <a:off x="887230" y="1814963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A0812CF0-255D-4A65-83AD-EAF3634DB574}"/>
                  </a:ext>
                </a:extLst>
              </p:cNvPr>
              <p:cNvSpPr txBox="1"/>
              <p:nvPr/>
            </p:nvSpPr>
            <p:spPr>
              <a:xfrm>
                <a:off x="895649" y="2169865"/>
                <a:ext cx="2833558" cy="741806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AFF4DD6D-1B37-407A-B545-B41531028D2C}"/>
                  </a:ext>
                </a:extLst>
              </p:cNvPr>
              <p:cNvGrpSpPr/>
              <p:nvPr/>
            </p:nvGrpSpPr>
            <p:grpSpPr>
              <a:xfrm>
                <a:off x="962766" y="1313280"/>
                <a:ext cx="517399" cy="517399"/>
                <a:chOff x="940541" y="1325033"/>
                <a:chExt cx="517399" cy="517399"/>
              </a:xfrm>
            </p:grpSpPr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B9A67949-BA8A-4806-9D22-7F1D0D9D7D99}"/>
                    </a:ext>
                  </a:extLst>
                </p:cNvPr>
                <p:cNvGrpSpPr/>
                <p:nvPr/>
              </p:nvGrpSpPr>
              <p:grpSpPr>
                <a:xfrm>
                  <a:off x="940541" y="1325033"/>
                  <a:ext cx="517399" cy="517399"/>
                  <a:chOff x="927776" y="1225042"/>
                  <a:chExt cx="634324" cy="634324"/>
                </a:xfrm>
              </p:grpSpPr>
              <p:sp>
                <p:nvSpPr>
                  <p:cNvPr id="37" name="椭圆 36">
                    <a:extLst>
                      <a:ext uri="{FF2B5EF4-FFF2-40B4-BE49-F238E27FC236}">
                        <a16:creationId xmlns:a16="http://schemas.microsoft.com/office/drawing/2014/main" id="{7320E8A8-8737-489B-8675-8E08057B9FE3}"/>
                      </a:ext>
                    </a:extLst>
                  </p:cNvPr>
                  <p:cNvSpPr/>
                  <p:nvPr/>
                </p:nvSpPr>
                <p:spPr>
                  <a:xfrm>
                    <a:off x="927776" y="1225042"/>
                    <a:ext cx="634324" cy="634324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3">
                          <a:alpha val="38000"/>
                        </a:schemeClr>
                      </a:gs>
                      <a:gs pos="20000">
                        <a:schemeClr val="accent4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8" name="椭圆 37">
                    <a:extLst>
                      <a:ext uri="{FF2B5EF4-FFF2-40B4-BE49-F238E27FC236}">
                        <a16:creationId xmlns:a16="http://schemas.microsoft.com/office/drawing/2014/main" id="{6FE254A4-7CBE-4A22-BDC0-F5787E17C976}"/>
                      </a:ext>
                    </a:extLst>
                  </p:cNvPr>
                  <p:cNvSpPr/>
                  <p:nvPr/>
                </p:nvSpPr>
                <p:spPr>
                  <a:xfrm>
                    <a:off x="973358" y="1270624"/>
                    <a:ext cx="543160" cy="543160"/>
                  </a:xfrm>
                  <a:prstGeom prst="ellipse">
                    <a:avLst/>
                  </a:prstGeom>
                  <a:gradFill>
                    <a:gsLst>
                      <a:gs pos="4000">
                        <a:schemeClr val="accent3"/>
                      </a:gs>
                      <a:gs pos="82000">
                        <a:schemeClr val="accent4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36" name="文本框 35">
                  <a:extLst>
                    <a:ext uri="{FF2B5EF4-FFF2-40B4-BE49-F238E27FC236}">
                      <a16:creationId xmlns:a16="http://schemas.microsoft.com/office/drawing/2014/main" id="{7D3DCD4B-B439-4B3C-A6C8-52CD1986F68D}"/>
                    </a:ext>
                  </a:extLst>
                </p:cNvPr>
                <p:cNvSpPr txBox="1"/>
                <p:nvPr/>
              </p:nvSpPr>
              <p:spPr>
                <a:xfrm>
                  <a:off x="967447" y="1383677"/>
                  <a:ext cx="479618" cy="40011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r"/>
                  <a:r>
                    <a:rPr lang="en-US" altLang="zh-CN" sz="2000" dirty="0">
                      <a:solidFill>
                        <a:schemeClr val="bg1"/>
                      </a:solidFill>
                      <a:latin typeface="+mj-lt"/>
                      <a:ea typeface="+mj-ea"/>
                    </a:rPr>
                    <a:t>02</a:t>
                  </a:r>
                  <a:endPara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endParaRPr>
                </a:p>
              </p:txBody>
            </p:sp>
          </p:grpSp>
        </p:grp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8C260F32-3465-41C1-92EF-E32D03FEEDDE}"/>
              </a:ext>
            </a:extLst>
          </p:cNvPr>
          <p:cNvGrpSpPr/>
          <p:nvPr/>
        </p:nvGrpSpPr>
        <p:grpSpPr>
          <a:xfrm>
            <a:off x="1065361" y="1219919"/>
            <a:ext cx="3095185" cy="2312902"/>
            <a:chOff x="1065362" y="1326782"/>
            <a:chExt cx="3095185" cy="2312902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EB0DB534-679F-4CA3-912D-C1CD702C15CB}"/>
                </a:ext>
              </a:extLst>
            </p:cNvPr>
            <p:cNvSpPr/>
            <p:nvPr/>
          </p:nvSpPr>
          <p:spPr>
            <a:xfrm>
              <a:off x="1065362" y="1326782"/>
              <a:ext cx="3095185" cy="2312902"/>
            </a:xfrm>
            <a:prstGeom prst="roundRect">
              <a:avLst>
                <a:gd name="adj" fmla="val 5058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51CA2CA3-66E1-4C46-9740-9B64D9D0A9EF}"/>
                </a:ext>
              </a:extLst>
            </p:cNvPr>
            <p:cNvGrpSpPr/>
            <p:nvPr/>
          </p:nvGrpSpPr>
          <p:grpSpPr>
            <a:xfrm>
              <a:off x="1191966" y="1459828"/>
              <a:ext cx="2841977" cy="1598391"/>
              <a:chOff x="887230" y="1313280"/>
              <a:chExt cx="2841977" cy="1598391"/>
            </a:xfrm>
          </p:grpSpPr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F42AF82E-1DA7-491F-BB67-646A45769E20}"/>
                  </a:ext>
                </a:extLst>
              </p:cNvPr>
              <p:cNvSpPr txBox="1"/>
              <p:nvPr/>
            </p:nvSpPr>
            <p:spPr>
              <a:xfrm>
                <a:off x="887230" y="1814963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B6DCDCF-A750-4859-BF26-5BB16A185144}"/>
                  </a:ext>
                </a:extLst>
              </p:cNvPr>
              <p:cNvSpPr txBox="1"/>
              <p:nvPr/>
            </p:nvSpPr>
            <p:spPr>
              <a:xfrm>
                <a:off x="895649" y="2169865"/>
                <a:ext cx="2833558" cy="741806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F228E4D2-E4C0-423A-B499-F59711A94978}"/>
                  </a:ext>
                </a:extLst>
              </p:cNvPr>
              <p:cNvGrpSpPr/>
              <p:nvPr/>
            </p:nvGrpSpPr>
            <p:grpSpPr>
              <a:xfrm>
                <a:off x="962766" y="1313280"/>
                <a:ext cx="517399" cy="517399"/>
                <a:chOff x="940541" y="1325033"/>
                <a:chExt cx="517399" cy="517399"/>
              </a:xfrm>
            </p:grpSpPr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1173A187-1730-4086-8AF6-1260905DA48F}"/>
                    </a:ext>
                  </a:extLst>
                </p:cNvPr>
                <p:cNvGrpSpPr/>
                <p:nvPr/>
              </p:nvGrpSpPr>
              <p:grpSpPr>
                <a:xfrm>
                  <a:off x="940541" y="1325033"/>
                  <a:ext cx="517399" cy="517399"/>
                  <a:chOff x="927776" y="1225042"/>
                  <a:chExt cx="634324" cy="634324"/>
                </a:xfrm>
              </p:grpSpPr>
              <p:sp>
                <p:nvSpPr>
                  <p:cNvPr id="17" name="椭圆 16">
                    <a:extLst>
                      <a:ext uri="{FF2B5EF4-FFF2-40B4-BE49-F238E27FC236}">
                        <a16:creationId xmlns:a16="http://schemas.microsoft.com/office/drawing/2014/main" id="{FBAF7B08-CF16-4965-B240-88B93CD03957}"/>
                      </a:ext>
                    </a:extLst>
                  </p:cNvPr>
                  <p:cNvSpPr/>
                  <p:nvPr/>
                </p:nvSpPr>
                <p:spPr>
                  <a:xfrm>
                    <a:off x="927776" y="1225042"/>
                    <a:ext cx="634324" cy="634324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3">
                          <a:alpha val="38000"/>
                        </a:schemeClr>
                      </a:gs>
                      <a:gs pos="20000">
                        <a:schemeClr val="accent4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16" name="椭圆 15">
                    <a:extLst>
                      <a:ext uri="{FF2B5EF4-FFF2-40B4-BE49-F238E27FC236}">
                        <a16:creationId xmlns:a16="http://schemas.microsoft.com/office/drawing/2014/main" id="{738C2E5F-EA30-4F58-9B66-C9C6F9D7052E}"/>
                      </a:ext>
                    </a:extLst>
                  </p:cNvPr>
                  <p:cNvSpPr/>
                  <p:nvPr/>
                </p:nvSpPr>
                <p:spPr>
                  <a:xfrm>
                    <a:off x="973358" y="1270624"/>
                    <a:ext cx="543160" cy="543160"/>
                  </a:xfrm>
                  <a:prstGeom prst="ellipse">
                    <a:avLst/>
                  </a:prstGeom>
                  <a:gradFill>
                    <a:gsLst>
                      <a:gs pos="4000">
                        <a:schemeClr val="accent3"/>
                      </a:gs>
                      <a:gs pos="82000">
                        <a:schemeClr val="accent4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BB397B99-C1C1-4765-ADEB-134A50ADC03D}"/>
                    </a:ext>
                  </a:extLst>
                </p:cNvPr>
                <p:cNvSpPr txBox="1"/>
                <p:nvPr/>
              </p:nvSpPr>
              <p:spPr>
                <a:xfrm>
                  <a:off x="951416" y="1383677"/>
                  <a:ext cx="495649" cy="40011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r"/>
                  <a:r>
                    <a:rPr lang="en-US" altLang="zh-CN" sz="2000" dirty="0">
                      <a:solidFill>
                        <a:schemeClr val="bg1"/>
                      </a:solidFill>
                      <a:latin typeface="+mj-lt"/>
                      <a:ea typeface="+mj-ea"/>
                    </a:rPr>
                    <a:t>01</a:t>
                  </a:r>
                  <a:endPara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endParaRPr>
                </a:p>
              </p:txBody>
            </p:sp>
          </p:grp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id="{E1862963-688A-4772-AE0F-FB457A154876}"/>
              </a:ext>
            </a:extLst>
          </p:cNvPr>
          <p:cNvGrpSpPr/>
          <p:nvPr/>
        </p:nvGrpSpPr>
        <p:grpSpPr>
          <a:xfrm>
            <a:off x="8015013" y="1219919"/>
            <a:ext cx="3095185" cy="2312902"/>
            <a:chOff x="8031454" y="1326782"/>
            <a:chExt cx="3095185" cy="231290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E3BC8E65-0C2A-43E9-A673-9C1EF801AB7F}"/>
                </a:ext>
              </a:extLst>
            </p:cNvPr>
            <p:cNvSpPr/>
            <p:nvPr/>
          </p:nvSpPr>
          <p:spPr>
            <a:xfrm>
              <a:off x="8031454" y="1326782"/>
              <a:ext cx="3095185" cy="2312902"/>
            </a:xfrm>
            <a:prstGeom prst="roundRect">
              <a:avLst>
                <a:gd name="adj" fmla="val 5058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E1BF6B97-788B-40A7-9BA1-82A184D7D12F}"/>
                </a:ext>
              </a:extLst>
            </p:cNvPr>
            <p:cNvGrpSpPr/>
            <p:nvPr/>
          </p:nvGrpSpPr>
          <p:grpSpPr>
            <a:xfrm>
              <a:off x="8158058" y="1459828"/>
              <a:ext cx="2841977" cy="1598391"/>
              <a:chOff x="887230" y="1313280"/>
              <a:chExt cx="2841977" cy="1598391"/>
            </a:xfrm>
          </p:grpSpPr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0FFF6F27-1AC9-4A78-965C-997C318AE011}"/>
                  </a:ext>
                </a:extLst>
              </p:cNvPr>
              <p:cNvSpPr txBox="1"/>
              <p:nvPr/>
            </p:nvSpPr>
            <p:spPr>
              <a:xfrm>
                <a:off x="887230" y="1814963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7327A4B5-81DB-4002-B19C-5A17751DB5DA}"/>
                  </a:ext>
                </a:extLst>
              </p:cNvPr>
              <p:cNvSpPr txBox="1"/>
              <p:nvPr/>
            </p:nvSpPr>
            <p:spPr>
              <a:xfrm>
                <a:off x="895649" y="2169865"/>
                <a:ext cx="2833558" cy="741806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435871A6-08E0-48FA-8276-5DBBB2734983}"/>
                  </a:ext>
                </a:extLst>
              </p:cNvPr>
              <p:cNvGrpSpPr/>
              <p:nvPr/>
            </p:nvGrpSpPr>
            <p:grpSpPr>
              <a:xfrm>
                <a:off x="962766" y="1313280"/>
                <a:ext cx="517399" cy="517399"/>
                <a:chOff x="940541" y="1325033"/>
                <a:chExt cx="517399" cy="517399"/>
              </a:xfrm>
            </p:grpSpPr>
            <p:grpSp>
              <p:nvGrpSpPr>
                <p:cNvPr id="45" name="组合 44">
                  <a:extLst>
                    <a:ext uri="{FF2B5EF4-FFF2-40B4-BE49-F238E27FC236}">
                      <a16:creationId xmlns:a16="http://schemas.microsoft.com/office/drawing/2014/main" id="{E69ABEEB-719B-431D-8486-C0106BE88DC4}"/>
                    </a:ext>
                  </a:extLst>
                </p:cNvPr>
                <p:cNvGrpSpPr/>
                <p:nvPr/>
              </p:nvGrpSpPr>
              <p:grpSpPr>
                <a:xfrm>
                  <a:off x="940541" y="1325033"/>
                  <a:ext cx="517399" cy="517399"/>
                  <a:chOff x="927776" y="1225042"/>
                  <a:chExt cx="634324" cy="634324"/>
                </a:xfrm>
              </p:grpSpPr>
              <p:sp>
                <p:nvSpPr>
                  <p:cNvPr id="47" name="椭圆 46">
                    <a:extLst>
                      <a:ext uri="{FF2B5EF4-FFF2-40B4-BE49-F238E27FC236}">
                        <a16:creationId xmlns:a16="http://schemas.microsoft.com/office/drawing/2014/main" id="{54AA0EB8-3415-4437-9AB2-386DCE051FAF}"/>
                      </a:ext>
                    </a:extLst>
                  </p:cNvPr>
                  <p:cNvSpPr/>
                  <p:nvPr/>
                </p:nvSpPr>
                <p:spPr>
                  <a:xfrm>
                    <a:off x="927776" y="1225042"/>
                    <a:ext cx="634324" cy="634324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3">
                          <a:alpha val="38000"/>
                        </a:schemeClr>
                      </a:gs>
                      <a:gs pos="20000">
                        <a:schemeClr val="accent4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8" name="椭圆 47">
                    <a:extLst>
                      <a:ext uri="{FF2B5EF4-FFF2-40B4-BE49-F238E27FC236}">
                        <a16:creationId xmlns:a16="http://schemas.microsoft.com/office/drawing/2014/main" id="{11B8EFEF-4A52-4F18-B68A-8FB56F98645C}"/>
                      </a:ext>
                    </a:extLst>
                  </p:cNvPr>
                  <p:cNvSpPr/>
                  <p:nvPr/>
                </p:nvSpPr>
                <p:spPr>
                  <a:xfrm>
                    <a:off x="973358" y="1270624"/>
                    <a:ext cx="543160" cy="543160"/>
                  </a:xfrm>
                  <a:prstGeom prst="ellipse">
                    <a:avLst/>
                  </a:prstGeom>
                  <a:gradFill>
                    <a:gsLst>
                      <a:gs pos="4000">
                        <a:schemeClr val="accent3"/>
                      </a:gs>
                      <a:gs pos="82000">
                        <a:schemeClr val="accent4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46" name="文本框 45">
                  <a:extLst>
                    <a:ext uri="{FF2B5EF4-FFF2-40B4-BE49-F238E27FC236}">
                      <a16:creationId xmlns:a16="http://schemas.microsoft.com/office/drawing/2014/main" id="{E319A98B-9F4B-4B8A-B2E6-3320652AB22D}"/>
                    </a:ext>
                  </a:extLst>
                </p:cNvPr>
                <p:cNvSpPr txBox="1"/>
                <p:nvPr/>
              </p:nvSpPr>
              <p:spPr>
                <a:xfrm>
                  <a:off x="967447" y="1383677"/>
                  <a:ext cx="479618" cy="40011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r"/>
                  <a:r>
                    <a:rPr lang="en-US" altLang="zh-CN" sz="2000" dirty="0">
                      <a:solidFill>
                        <a:schemeClr val="bg1"/>
                      </a:solidFill>
                      <a:latin typeface="+mj-lt"/>
                      <a:ea typeface="+mj-ea"/>
                    </a:rPr>
                    <a:t>03</a:t>
                  </a:r>
                  <a:endPara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endParaRPr>
                </a:p>
              </p:txBody>
            </p:sp>
          </p:grp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91DE4858-C1A9-4344-94EC-FF9B3A9A8E76}"/>
              </a:ext>
            </a:extLst>
          </p:cNvPr>
          <p:cNvGrpSpPr/>
          <p:nvPr/>
        </p:nvGrpSpPr>
        <p:grpSpPr>
          <a:xfrm>
            <a:off x="1259292" y="3219384"/>
            <a:ext cx="3095185" cy="2307771"/>
            <a:chOff x="1415935" y="3253252"/>
            <a:chExt cx="3095185" cy="2307771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9AFEEB5D-6D7E-4D8F-9D2B-5081B0A98789}"/>
                </a:ext>
              </a:extLst>
            </p:cNvPr>
            <p:cNvSpPr/>
            <p:nvPr/>
          </p:nvSpPr>
          <p:spPr>
            <a:xfrm>
              <a:off x="1415935" y="3253252"/>
              <a:ext cx="3095185" cy="2307771"/>
            </a:xfrm>
            <a:prstGeom prst="roundRect">
              <a:avLst>
                <a:gd name="adj" fmla="val 5058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0D2D6708-C0E5-453A-8DBA-176D96B98273}"/>
                </a:ext>
              </a:extLst>
            </p:cNvPr>
            <p:cNvGrpSpPr/>
            <p:nvPr/>
          </p:nvGrpSpPr>
          <p:grpSpPr>
            <a:xfrm>
              <a:off x="1542539" y="3388070"/>
              <a:ext cx="2841977" cy="1598391"/>
              <a:chOff x="887230" y="1313280"/>
              <a:chExt cx="2841977" cy="1598391"/>
            </a:xfrm>
          </p:grpSpPr>
          <p:sp>
            <p:nvSpPr>
              <p:cNvPr id="53" name="文本框 52">
                <a:extLst>
                  <a:ext uri="{FF2B5EF4-FFF2-40B4-BE49-F238E27FC236}">
                    <a16:creationId xmlns:a16="http://schemas.microsoft.com/office/drawing/2014/main" id="{9F43C686-754F-478C-AD53-F6DA044C53CF}"/>
                  </a:ext>
                </a:extLst>
              </p:cNvPr>
              <p:cNvSpPr txBox="1"/>
              <p:nvPr/>
            </p:nvSpPr>
            <p:spPr>
              <a:xfrm>
                <a:off x="887230" y="1814963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C440FEC4-324B-4693-B1CF-9F94256CA984}"/>
                  </a:ext>
                </a:extLst>
              </p:cNvPr>
              <p:cNvSpPr txBox="1"/>
              <p:nvPr/>
            </p:nvSpPr>
            <p:spPr>
              <a:xfrm>
                <a:off x="895649" y="2169865"/>
                <a:ext cx="2833558" cy="741806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88C4622C-2552-4730-96F3-E735885A9F77}"/>
                  </a:ext>
                </a:extLst>
              </p:cNvPr>
              <p:cNvGrpSpPr/>
              <p:nvPr/>
            </p:nvGrpSpPr>
            <p:grpSpPr>
              <a:xfrm>
                <a:off x="962766" y="1313280"/>
                <a:ext cx="517399" cy="517399"/>
                <a:chOff x="940541" y="1325033"/>
                <a:chExt cx="517399" cy="517399"/>
              </a:xfrm>
            </p:grpSpPr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AC5BC00E-8834-48A2-BCAD-558FE7B856D4}"/>
                    </a:ext>
                  </a:extLst>
                </p:cNvPr>
                <p:cNvGrpSpPr/>
                <p:nvPr/>
              </p:nvGrpSpPr>
              <p:grpSpPr>
                <a:xfrm>
                  <a:off x="940541" y="1325033"/>
                  <a:ext cx="517399" cy="517399"/>
                  <a:chOff x="927776" y="1225042"/>
                  <a:chExt cx="634324" cy="634324"/>
                </a:xfrm>
              </p:grpSpPr>
              <p:sp>
                <p:nvSpPr>
                  <p:cNvPr id="58" name="椭圆 57">
                    <a:extLst>
                      <a:ext uri="{FF2B5EF4-FFF2-40B4-BE49-F238E27FC236}">
                        <a16:creationId xmlns:a16="http://schemas.microsoft.com/office/drawing/2014/main" id="{5A3A3546-FC99-41B4-A4F9-C2199024A806}"/>
                      </a:ext>
                    </a:extLst>
                  </p:cNvPr>
                  <p:cNvSpPr/>
                  <p:nvPr/>
                </p:nvSpPr>
                <p:spPr>
                  <a:xfrm>
                    <a:off x="927776" y="1225042"/>
                    <a:ext cx="634324" cy="634324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3">
                          <a:alpha val="38000"/>
                        </a:schemeClr>
                      </a:gs>
                      <a:gs pos="20000">
                        <a:schemeClr val="accent4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59" name="椭圆 58">
                    <a:extLst>
                      <a:ext uri="{FF2B5EF4-FFF2-40B4-BE49-F238E27FC236}">
                        <a16:creationId xmlns:a16="http://schemas.microsoft.com/office/drawing/2014/main" id="{556656A1-B596-4127-981A-18F8CA89C459}"/>
                      </a:ext>
                    </a:extLst>
                  </p:cNvPr>
                  <p:cNvSpPr/>
                  <p:nvPr/>
                </p:nvSpPr>
                <p:spPr>
                  <a:xfrm>
                    <a:off x="973358" y="1270624"/>
                    <a:ext cx="543160" cy="543160"/>
                  </a:xfrm>
                  <a:prstGeom prst="ellipse">
                    <a:avLst/>
                  </a:prstGeom>
                  <a:gradFill>
                    <a:gsLst>
                      <a:gs pos="4000">
                        <a:schemeClr val="accent3"/>
                      </a:gs>
                      <a:gs pos="82000">
                        <a:schemeClr val="accent4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57" name="文本框 56">
                  <a:extLst>
                    <a:ext uri="{FF2B5EF4-FFF2-40B4-BE49-F238E27FC236}">
                      <a16:creationId xmlns:a16="http://schemas.microsoft.com/office/drawing/2014/main" id="{03774A80-5631-4AB5-9819-8719187C0CA9}"/>
                    </a:ext>
                  </a:extLst>
                </p:cNvPr>
                <p:cNvSpPr txBox="1"/>
                <p:nvPr/>
              </p:nvSpPr>
              <p:spPr>
                <a:xfrm>
                  <a:off x="967447" y="1383677"/>
                  <a:ext cx="479618" cy="40011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r"/>
                  <a:r>
                    <a:rPr lang="en-US" altLang="zh-CN" sz="2000" dirty="0">
                      <a:solidFill>
                        <a:schemeClr val="bg1"/>
                      </a:solidFill>
                      <a:latin typeface="+mj-lt"/>
                      <a:ea typeface="+mj-ea"/>
                    </a:rPr>
                    <a:t>04</a:t>
                  </a:r>
                  <a:endPara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endParaRPr>
                </a:p>
              </p:txBody>
            </p:sp>
          </p:grpSp>
        </p:grpSp>
      </p:grpSp>
      <p:grpSp>
        <p:nvGrpSpPr>
          <p:cNvPr id="120" name="组合 119">
            <a:extLst>
              <a:ext uri="{FF2B5EF4-FFF2-40B4-BE49-F238E27FC236}">
                <a16:creationId xmlns:a16="http://schemas.microsoft.com/office/drawing/2014/main" id="{7F77AB1D-D518-41C8-8DB3-747A360AADE0}"/>
              </a:ext>
            </a:extLst>
          </p:cNvPr>
          <p:cNvGrpSpPr/>
          <p:nvPr/>
        </p:nvGrpSpPr>
        <p:grpSpPr>
          <a:xfrm>
            <a:off x="7808446" y="3219384"/>
            <a:ext cx="3095185" cy="2307771"/>
            <a:chOff x="7680881" y="3253252"/>
            <a:chExt cx="3095185" cy="2307771"/>
          </a:xfrm>
        </p:grpSpPr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A99B3018-038C-4883-886E-05912F4E536D}"/>
                </a:ext>
              </a:extLst>
            </p:cNvPr>
            <p:cNvSpPr/>
            <p:nvPr/>
          </p:nvSpPr>
          <p:spPr>
            <a:xfrm>
              <a:off x="7680881" y="3253252"/>
              <a:ext cx="3095185" cy="2307771"/>
            </a:xfrm>
            <a:prstGeom prst="roundRect">
              <a:avLst>
                <a:gd name="adj" fmla="val 5058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79D3A20C-F48B-4D50-9861-FBAC2CFBC54C}"/>
                </a:ext>
              </a:extLst>
            </p:cNvPr>
            <p:cNvGrpSpPr/>
            <p:nvPr/>
          </p:nvGrpSpPr>
          <p:grpSpPr>
            <a:xfrm>
              <a:off x="7807485" y="3388070"/>
              <a:ext cx="2841977" cy="1598391"/>
              <a:chOff x="887230" y="1313280"/>
              <a:chExt cx="2841977" cy="1598391"/>
            </a:xfrm>
          </p:grpSpPr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20B0269F-7E3A-4D73-8224-35FE4EAF2B8B}"/>
                  </a:ext>
                </a:extLst>
              </p:cNvPr>
              <p:cNvSpPr txBox="1"/>
              <p:nvPr/>
            </p:nvSpPr>
            <p:spPr>
              <a:xfrm>
                <a:off x="887230" y="1814963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184A6CCA-11D3-4A84-8164-08C9E7232F90}"/>
                  </a:ext>
                </a:extLst>
              </p:cNvPr>
              <p:cNvSpPr txBox="1"/>
              <p:nvPr/>
            </p:nvSpPr>
            <p:spPr>
              <a:xfrm>
                <a:off x="895649" y="2169865"/>
                <a:ext cx="2833558" cy="741806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7E74AD2A-9F6D-479A-8951-A8D9348890B9}"/>
                  </a:ext>
                </a:extLst>
              </p:cNvPr>
              <p:cNvGrpSpPr/>
              <p:nvPr/>
            </p:nvGrpSpPr>
            <p:grpSpPr>
              <a:xfrm>
                <a:off x="962766" y="1313280"/>
                <a:ext cx="517399" cy="517399"/>
                <a:chOff x="940541" y="1325033"/>
                <a:chExt cx="517399" cy="517399"/>
              </a:xfrm>
            </p:grpSpPr>
            <p:grpSp>
              <p:nvGrpSpPr>
                <p:cNvPr id="66" name="组合 65">
                  <a:extLst>
                    <a:ext uri="{FF2B5EF4-FFF2-40B4-BE49-F238E27FC236}">
                      <a16:creationId xmlns:a16="http://schemas.microsoft.com/office/drawing/2014/main" id="{4C8A40C6-05DD-46DE-BA12-6F5DDD036D19}"/>
                    </a:ext>
                  </a:extLst>
                </p:cNvPr>
                <p:cNvGrpSpPr/>
                <p:nvPr/>
              </p:nvGrpSpPr>
              <p:grpSpPr>
                <a:xfrm>
                  <a:off x="940541" y="1325033"/>
                  <a:ext cx="517399" cy="517399"/>
                  <a:chOff x="927776" y="1225042"/>
                  <a:chExt cx="634324" cy="634324"/>
                </a:xfrm>
              </p:grpSpPr>
              <p:sp>
                <p:nvSpPr>
                  <p:cNvPr id="68" name="椭圆 67">
                    <a:extLst>
                      <a:ext uri="{FF2B5EF4-FFF2-40B4-BE49-F238E27FC236}">
                        <a16:creationId xmlns:a16="http://schemas.microsoft.com/office/drawing/2014/main" id="{53534C86-AD47-48E9-8A4D-B6A3EE0197B4}"/>
                      </a:ext>
                    </a:extLst>
                  </p:cNvPr>
                  <p:cNvSpPr/>
                  <p:nvPr/>
                </p:nvSpPr>
                <p:spPr>
                  <a:xfrm>
                    <a:off x="927776" y="1225042"/>
                    <a:ext cx="634324" cy="634324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3">
                          <a:alpha val="38000"/>
                        </a:schemeClr>
                      </a:gs>
                      <a:gs pos="20000">
                        <a:schemeClr val="accent4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69" name="椭圆 68">
                    <a:extLst>
                      <a:ext uri="{FF2B5EF4-FFF2-40B4-BE49-F238E27FC236}">
                        <a16:creationId xmlns:a16="http://schemas.microsoft.com/office/drawing/2014/main" id="{DB75880D-08D9-4729-BECC-F90527996D98}"/>
                      </a:ext>
                    </a:extLst>
                  </p:cNvPr>
                  <p:cNvSpPr/>
                  <p:nvPr/>
                </p:nvSpPr>
                <p:spPr>
                  <a:xfrm>
                    <a:off x="973358" y="1270624"/>
                    <a:ext cx="543160" cy="543160"/>
                  </a:xfrm>
                  <a:prstGeom prst="ellipse">
                    <a:avLst/>
                  </a:prstGeom>
                  <a:gradFill>
                    <a:gsLst>
                      <a:gs pos="4000">
                        <a:schemeClr val="accent3"/>
                      </a:gs>
                      <a:gs pos="82000">
                        <a:schemeClr val="accent4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67" name="文本框 66">
                  <a:extLst>
                    <a:ext uri="{FF2B5EF4-FFF2-40B4-BE49-F238E27FC236}">
                      <a16:creationId xmlns:a16="http://schemas.microsoft.com/office/drawing/2014/main" id="{96A0D461-4776-4B49-8A0D-9C1CDEBFFD11}"/>
                    </a:ext>
                  </a:extLst>
                </p:cNvPr>
                <p:cNvSpPr txBox="1"/>
                <p:nvPr/>
              </p:nvSpPr>
              <p:spPr>
                <a:xfrm>
                  <a:off x="967447" y="1383677"/>
                  <a:ext cx="479618" cy="40011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r"/>
                  <a:r>
                    <a:rPr lang="en-US" altLang="zh-CN" sz="2000" dirty="0">
                      <a:solidFill>
                        <a:schemeClr val="bg1"/>
                      </a:solidFill>
                      <a:latin typeface="+mj-lt"/>
                      <a:ea typeface="+mj-ea"/>
                    </a:rPr>
                    <a:t>05</a:t>
                  </a:r>
                  <a:endPara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endParaRPr>
                </a:p>
              </p:txBody>
            </p:sp>
          </p:grpSp>
        </p:grpSp>
      </p:grp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76A8103D-838B-41BD-B934-6F2265C80270}"/>
              </a:ext>
            </a:extLst>
          </p:cNvPr>
          <p:cNvSpPr/>
          <p:nvPr/>
        </p:nvSpPr>
        <p:spPr>
          <a:xfrm>
            <a:off x="11544416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151AC89-B2CA-4BFB-84DC-38AFB9569C65}"/>
              </a:ext>
            </a:extLst>
          </p:cNvPr>
          <p:cNvSpPr/>
          <p:nvPr/>
        </p:nvSpPr>
        <p:spPr>
          <a:xfrm>
            <a:off x="11046558" y="3988319"/>
            <a:ext cx="152588" cy="936761"/>
          </a:xfrm>
          <a:prstGeom prst="rect">
            <a:avLst/>
          </a:prstGeom>
          <a:gradFill flip="none" rotWithShape="1">
            <a:gsLst>
              <a:gs pos="2000">
                <a:schemeClr val="accent3">
                  <a:alpha val="0"/>
                </a:schemeClr>
              </a:gs>
              <a:gs pos="99000">
                <a:schemeClr val="accent4">
                  <a:alpha val="74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5AED2FA1-2582-4E50-A369-46BC15859BF7}"/>
              </a:ext>
            </a:extLst>
          </p:cNvPr>
          <p:cNvSpPr/>
          <p:nvPr/>
        </p:nvSpPr>
        <p:spPr>
          <a:xfrm>
            <a:off x="799496" y="3511393"/>
            <a:ext cx="152588" cy="936761"/>
          </a:xfrm>
          <a:prstGeom prst="rect">
            <a:avLst/>
          </a:prstGeom>
          <a:gradFill flip="none" rotWithShape="1">
            <a:gsLst>
              <a:gs pos="2000">
                <a:schemeClr val="accent3">
                  <a:alpha val="0"/>
                </a:schemeClr>
              </a:gs>
              <a:gs pos="99000">
                <a:schemeClr val="accent4">
                  <a:lumMod val="60000"/>
                  <a:lumOff val="4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061B2487-8416-4D8E-9084-106BCCBB0668}"/>
              </a:ext>
            </a:extLst>
          </p:cNvPr>
          <p:cNvGrpSpPr/>
          <p:nvPr/>
        </p:nvGrpSpPr>
        <p:grpSpPr>
          <a:xfrm>
            <a:off x="4361991" y="2887508"/>
            <a:ext cx="3468018" cy="5188186"/>
            <a:chOff x="4548088" y="3001749"/>
            <a:chExt cx="3012159" cy="4506218"/>
          </a:xfrm>
        </p:grpSpPr>
        <p:pic>
          <p:nvPicPr>
            <p:cNvPr id="95" name="图片 94">
              <a:extLst>
                <a:ext uri="{FF2B5EF4-FFF2-40B4-BE49-F238E27FC236}">
                  <a16:creationId xmlns:a16="http://schemas.microsoft.com/office/drawing/2014/main" id="{789085D6-5E30-41DC-BB8F-752476E60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48088" y="3001749"/>
              <a:ext cx="3004144" cy="4506218"/>
            </a:xfrm>
            <a:prstGeom prst="rect">
              <a:avLst/>
            </a:prstGeom>
          </p:spPr>
        </p:pic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0E272E70-9236-4740-AE5E-C360C7AFB26C}"/>
                </a:ext>
              </a:extLst>
            </p:cNvPr>
            <p:cNvSpPr/>
            <p:nvPr/>
          </p:nvSpPr>
          <p:spPr>
            <a:xfrm>
              <a:off x="4548088" y="3099018"/>
              <a:ext cx="3012159" cy="4370625"/>
            </a:xfrm>
            <a:custGeom>
              <a:avLst/>
              <a:gdLst/>
              <a:ahLst/>
              <a:cxnLst/>
              <a:rect l="0" t="0" r="0" b="0"/>
              <a:pathLst>
                <a:path w="3012159" h="4370625">
                  <a:moveTo>
                    <a:pt x="1271229" y="161659"/>
                  </a:moveTo>
                  <a:cubicBezTo>
                    <a:pt x="1015000" y="348901"/>
                    <a:pt x="518273" y="763016"/>
                    <a:pt x="499519" y="805024"/>
                  </a:cubicBezTo>
                  <a:cubicBezTo>
                    <a:pt x="486036" y="835225"/>
                    <a:pt x="478583" y="957446"/>
                    <a:pt x="487860" y="996208"/>
                  </a:cubicBezTo>
                  <a:cubicBezTo>
                    <a:pt x="491796" y="1012656"/>
                    <a:pt x="477044" y="1028604"/>
                    <a:pt x="435116" y="1053228"/>
                  </a:cubicBezTo>
                  <a:cubicBezTo>
                    <a:pt x="403102" y="1072029"/>
                    <a:pt x="366571" y="1102228"/>
                    <a:pt x="353938" y="1120336"/>
                  </a:cubicBezTo>
                  <a:cubicBezTo>
                    <a:pt x="324700" y="1162241"/>
                    <a:pt x="297000" y="1295871"/>
                    <a:pt x="286248" y="1446875"/>
                  </a:cubicBezTo>
                  <a:cubicBezTo>
                    <a:pt x="281630" y="1511721"/>
                    <a:pt x="272720" y="1567949"/>
                    <a:pt x="266446" y="1571826"/>
                  </a:cubicBezTo>
                  <a:cubicBezTo>
                    <a:pt x="260172" y="1575704"/>
                    <a:pt x="258854" y="1604311"/>
                    <a:pt x="263516" y="1635399"/>
                  </a:cubicBezTo>
                  <a:cubicBezTo>
                    <a:pt x="270099" y="1679302"/>
                    <a:pt x="267174" y="1697246"/>
                    <a:pt x="250413" y="1715766"/>
                  </a:cubicBezTo>
                  <a:cubicBezTo>
                    <a:pt x="238544" y="1728881"/>
                    <a:pt x="231462" y="1747230"/>
                    <a:pt x="234675" y="1756542"/>
                  </a:cubicBezTo>
                  <a:cubicBezTo>
                    <a:pt x="244659" y="1785479"/>
                    <a:pt x="241196" y="1868685"/>
                    <a:pt x="229712" y="1875782"/>
                  </a:cubicBezTo>
                  <a:cubicBezTo>
                    <a:pt x="223708" y="1879493"/>
                    <a:pt x="222301" y="1908103"/>
                    <a:pt x="226585" y="1939359"/>
                  </a:cubicBezTo>
                  <a:cubicBezTo>
                    <a:pt x="232451" y="1982157"/>
                    <a:pt x="229286" y="2001811"/>
                    <a:pt x="213765" y="2018961"/>
                  </a:cubicBezTo>
                  <a:cubicBezTo>
                    <a:pt x="196305" y="2038255"/>
                    <a:pt x="195529" y="2048021"/>
                    <a:pt x="208689" y="2082884"/>
                  </a:cubicBezTo>
                  <a:cubicBezTo>
                    <a:pt x="221812" y="2117653"/>
                    <a:pt x="220890" y="2129838"/>
                    <a:pt x="202736" y="2161468"/>
                  </a:cubicBezTo>
                  <a:cubicBezTo>
                    <a:pt x="186744" y="2189334"/>
                    <a:pt x="183188" y="2215249"/>
                    <a:pt x="188827" y="2262856"/>
                  </a:cubicBezTo>
                  <a:cubicBezTo>
                    <a:pt x="195118" y="2315980"/>
                    <a:pt x="192414" y="2329726"/>
                    <a:pt x="172857" y="2344026"/>
                  </a:cubicBezTo>
                  <a:cubicBezTo>
                    <a:pt x="152595" y="2358842"/>
                    <a:pt x="151456" y="2365944"/>
                    <a:pt x="164686" y="2394980"/>
                  </a:cubicBezTo>
                  <a:cubicBezTo>
                    <a:pt x="187411" y="2444858"/>
                    <a:pt x="183580" y="2472087"/>
                    <a:pt x="150072" y="2498836"/>
                  </a:cubicBezTo>
                  <a:cubicBezTo>
                    <a:pt x="127644" y="2516741"/>
                    <a:pt x="122618" y="2529176"/>
                    <a:pt x="130130" y="2548174"/>
                  </a:cubicBezTo>
                  <a:cubicBezTo>
                    <a:pt x="153220" y="2606573"/>
                    <a:pt x="154925" y="2672878"/>
                    <a:pt x="133933" y="2696075"/>
                  </a:cubicBezTo>
                  <a:cubicBezTo>
                    <a:pt x="116461" y="2715381"/>
                    <a:pt x="115645" y="2724860"/>
                    <a:pt x="128736" y="2756464"/>
                  </a:cubicBezTo>
                  <a:cubicBezTo>
                    <a:pt x="140890" y="2785807"/>
                    <a:pt x="140928" y="2798983"/>
                    <a:pt x="128909" y="2817113"/>
                  </a:cubicBezTo>
                  <a:cubicBezTo>
                    <a:pt x="93203" y="2870970"/>
                    <a:pt x="86930" y="2897093"/>
                    <a:pt x="101843" y="2929823"/>
                  </a:cubicBezTo>
                  <a:cubicBezTo>
                    <a:pt x="123982" y="2978413"/>
                    <a:pt x="119587" y="3034095"/>
                    <a:pt x="91386" y="3062296"/>
                  </a:cubicBezTo>
                  <a:cubicBezTo>
                    <a:pt x="71039" y="3082643"/>
                    <a:pt x="68604" y="3093757"/>
                    <a:pt x="78686" y="3120273"/>
                  </a:cubicBezTo>
                  <a:cubicBezTo>
                    <a:pt x="99168" y="3174145"/>
                    <a:pt x="94149" y="3250088"/>
                    <a:pt x="69183" y="3264060"/>
                  </a:cubicBezTo>
                  <a:cubicBezTo>
                    <a:pt x="49738" y="3274942"/>
                    <a:pt x="49083" y="3281541"/>
                    <a:pt x="63493" y="3321392"/>
                  </a:cubicBezTo>
                  <a:cubicBezTo>
                    <a:pt x="82555" y="3374107"/>
                    <a:pt x="71940" y="3451502"/>
                    <a:pt x="43463" y="3467439"/>
                  </a:cubicBezTo>
                  <a:cubicBezTo>
                    <a:pt x="32580" y="3473529"/>
                    <a:pt x="25599" y="3491575"/>
                    <a:pt x="27564" y="3508536"/>
                  </a:cubicBezTo>
                  <a:cubicBezTo>
                    <a:pt x="43695" y="3647765"/>
                    <a:pt x="43087" y="3664119"/>
                    <a:pt x="21188" y="3680132"/>
                  </a:cubicBezTo>
                  <a:cubicBezTo>
                    <a:pt x="9020" y="3689030"/>
                    <a:pt x="401" y="3709441"/>
                    <a:pt x="2034" y="3725492"/>
                  </a:cubicBezTo>
                  <a:cubicBezTo>
                    <a:pt x="3667" y="3741542"/>
                    <a:pt x="4395" y="3771819"/>
                    <a:pt x="3652" y="3792774"/>
                  </a:cubicBezTo>
                  <a:cubicBezTo>
                    <a:pt x="2908" y="3813729"/>
                    <a:pt x="1783" y="3952318"/>
                    <a:pt x="1150" y="4100749"/>
                  </a:cubicBezTo>
                  <a:lnTo>
                    <a:pt x="0" y="4370624"/>
                  </a:lnTo>
                  <a:lnTo>
                    <a:pt x="3012158" y="4370624"/>
                  </a:lnTo>
                  <a:lnTo>
                    <a:pt x="3012158" y="3080617"/>
                  </a:lnTo>
                  <a:lnTo>
                    <a:pt x="2967818" y="2877896"/>
                  </a:lnTo>
                  <a:cubicBezTo>
                    <a:pt x="2922701" y="2671619"/>
                    <a:pt x="2878410" y="2447702"/>
                    <a:pt x="2808395" y="2071924"/>
                  </a:cubicBezTo>
                  <a:cubicBezTo>
                    <a:pt x="2745523" y="1734485"/>
                    <a:pt x="2719613" y="1599006"/>
                    <a:pt x="2707600" y="1544874"/>
                  </a:cubicBezTo>
                  <a:cubicBezTo>
                    <a:pt x="2701399" y="1516934"/>
                    <a:pt x="2686596" y="1439782"/>
                    <a:pt x="2674705" y="1373424"/>
                  </a:cubicBezTo>
                  <a:cubicBezTo>
                    <a:pt x="2638264" y="1170073"/>
                    <a:pt x="2638972" y="1171630"/>
                    <a:pt x="2532889" y="1061958"/>
                  </a:cubicBezTo>
                  <a:cubicBezTo>
                    <a:pt x="2382266" y="906239"/>
                    <a:pt x="2351758" y="867989"/>
                    <a:pt x="2351758" y="834862"/>
                  </a:cubicBezTo>
                  <a:cubicBezTo>
                    <a:pt x="2351758" y="813164"/>
                    <a:pt x="2307343" y="758149"/>
                    <a:pt x="2197721" y="644062"/>
                  </a:cubicBezTo>
                  <a:cubicBezTo>
                    <a:pt x="2073643" y="514930"/>
                    <a:pt x="2038738" y="485321"/>
                    <a:pt x="2018250" y="491824"/>
                  </a:cubicBezTo>
                  <a:cubicBezTo>
                    <a:pt x="1997640" y="498365"/>
                    <a:pt x="1945355" y="452480"/>
                    <a:pt x="1742633" y="249948"/>
                  </a:cubicBezTo>
                  <a:lnTo>
                    <a:pt x="1492450" y="0"/>
                  </a:lnTo>
                  <a:close/>
                </a:path>
              </a:pathLst>
            </a:custGeom>
            <a:gradFill flip="none" rotWithShape="1">
              <a:gsLst>
                <a:gs pos="51000">
                  <a:schemeClr val="accent1">
                    <a:alpha val="0"/>
                  </a:schemeClr>
                </a:gs>
                <a:gs pos="100000">
                  <a:schemeClr val="accent1">
                    <a:alpha val="73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4" name="图片 93" descr="天空中有月亮&#10;&#10;描述已自动生成">
            <a:extLst>
              <a:ext uri="{FF2B5EF4-FFF2-40B4-BE49-F238E27FC236}">
                <a16:creationId xmlns:a16="http://schemas.microsoft.com/office/drawing/2014/main" id="{4E9D8F54-FF5B-46FE-A7B2-4293D9F2ECA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52980"/>
            <a:ext cx="12192000" cy="1805020"/>
          </a:xfrm>
          <a:custGeom>
            <a:avLst/>
            <a:gdLst>
              <a:gd name="connsiteX0" fmla="*/ 0 w 12192000"/>
              <a:gd name="connsiteY0" fmla="*/ 0 h 1805020"/>
              <a:gd name="connsiteX1" fmla="*/ 12192000 w 12192000"/>
              <a:gd name="connsiteY1" fmla="*/ 0 h 1805020"/>
              <a:gd name="connsiteX2" fmla="*/ 12192000 w 12192000"/>
              <a:gd name="connsiteY2" fmla="*/ 1805020 h 1805020"/>
              <a:gd name="connsiteX3" fmla="*/ 0 w 12192000"/>
              <a:gd name="connsiteY3" fmla="*/ 1805020 h 18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05020">
                <a:moveTo>
                  <a:pt x="0" y="0"/>
                </a:moveTo>
                <a:lnTo>
                  <a:pt x="12192000" y="0"/>
                </a:lnTo>
                <a:lnTo>
                  <a:pt x="12192000" y="1805020"/>
                </a:lnTo>
                <a:lnTo>
                  <a:pt x="0" y="18050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31347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>
            <a:extLst>
              <a:ext uri="{FF2B5EF4-FFF2-40B4-BE49-F238E27FC236}">
                <a16:creationId xmlns:a16="http://schemas.microsoft.com/office/drawing/2014/main" id="{A9262F6E-367F-4F3A-A201-27B1B0BC675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8419" y="0"/>
            <a:chExt cx="12192000" cy="6858000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6C3BAF1C-9184-45A7-8B9F-1F1AF28328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8419" y="1295400"/>
              <a:ext cx="12183580" cy="5562600"/>
            </a:xfrm>
            <a:custGeom>
              <a:avLst/>
              <a:gdLst>
                <a:gd name="connsiteX0" fmla="*/ 0 w 12158227"/>
                <a:gd name="connsiteY0" fmla="*/ 0 h 5562600"/>
                <a:gd name="connsiteX1" fmla="*/ 12158227 w 12158227"/>
                <a:gd name="connsiteY1" fmla="*/ 0 h 5562600"/>
                <a:gd name="connsiteX2" fmla="*/ 12158227 w 12158227"/>
                <a:gd name="connsiteY2" fmla="*/ 5562600 h 5562600"/>
                <a:gd name="connsiteX3" fmla="*/ 0 w 12158227"/>
                <a:gd name="connsiteY3" fmla="*/ 5562600 h 556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58227" h="5562600">
                  <a:moveTo>
                    <a:pt x="0" y="0"/>
                  </a:moveTo>
                  <a:lnTo>
                    <a:pt x="12158227" y="0"/>
                  </a:lnTo>
                  <a:lnTo>
                    <a:pt x="12158227" y="5562600"/>
                  </a:lnTo>
                  <a:lnTo>
                    <a:pt x="0" y="5562600"/>
                  </a:lnTo>
                  <a:close/>
                </a:path>
              </a:pathLst>
            </a:custGeom>
          </p:spPr>
        </p:pic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AF8C454-04F8-4F1D-9CFB-3BB44F28D283}"/>
                </a:ext>
              </a:extLst>
            </p:cNvPr>
            <p:cNvSpPr/>
            <p:nvPr/>
          </p:nvSpPr>
          <p:spPr>
            <a:xfrm flipH="1" flipV="1">
              <a:off x="8419" y="0"/>
              <a:ext cx="12192000" cy="6858000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alpha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D93D0C71-0A05-4FC4-91FB-244BD534DE8D}"/>
                </a:ext>
              </a:extLst>
            </p:cNvPr>
            <p:cNvSpPr/>
            <p:nvPr/>
          </p:nvSpPr>
          <p:spPr>
            <a:xfrm flipH="1">
              <a:off x="8419" y="0"/>
              <a:ext cx="12192000" cy="6858000"/>
            </a:xfrm>
            <a:prstGeom prst="rect">
              <a:avLst/>
            </a:prstGeom>
            <a:gradFill flip="none" rotWithShape="1">
              <a:gsLst>
                <a:gs pos="77000">
                  <a:srgbClr val="FFFFFF">
                    <a:alpha val="32000"/>
                  </a:srgbClr>
                </a:gs>
                <a:gs pos="4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pic>
          <p:nvPicPr>
            <p:cNvPr id="9" name="图片 8" descr="天空中有月亮&#10;&#10;中度可信度描述已自动生成">
              <a:extLst>
                <a:ext uri="{FF2B5EF4-FFF2-40B4-BE49-F238E27FC236}">
                  <a16:creationId xmlns:a16="http://schemas.microsoft.com/office/drawing/2014/main" id="{5D782E18-BBB1-4B44-8AE8-D8233780B5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8419" y="0"/>
              <a:ext cx="12191999" cy="6858000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594460E-EC00-40A2-8EB0-D42F8AD790EF}"/>
              </a:ext>
            </a:extLst>
          </p:cNvPr>
          <p:cNvGrpSpPr/>
          <p:nvPr/>
        </p:nvGrpSpPr>
        <p:grpSpPr>
          <a:xfrm>
            <a:off x="0" y="4517500"/>
            <a:ext cx="12192000" cy="2340500"/>
            <a:chOff x="0" y="4517500"/>
            <a:chExt cx="12192000" cy="23405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324B5F8-EDE4-4134-B653-B1555A5ADE98}"/>
                </a:ext>
              </a:extLst>
            </p:cNvPr>
            <p:cNvSpPr/>
            <p:nvPr/>
          </p:nvSpPr>
          <p:spPr>
            <a:xfrm>
              <a:off x="0" y="4517500"/>
              <a:ext cx="12192000" cy="2340500"/>
            </a:xfrm>
            <a:custGeom>
              <a:avLst/>
              <a:gdLst>
                <a:gd name="connsiteX0" fmla="*/ 0 w 12192000"/>
                <a:gd name="connsiteY0" fmla="*/ 0 h 2340500"/>
                <a:gd name="connsiteX1" fmla="*/ 19729 w 12192000"/>
                <a:gd name="connsiteY1" fmla="*/ 13657 h 2340500"/>
                <a:gd name="connsiteX2" fmla="*/ 6096001 w 12192000"/>
                <a:gd name="connsiteY2" fmla="*/ 1718201 h 2340500"/>
                <a:gd name="connsiteX3" fmla="*/ 12172273 w 12192000"/>
                <a:gd name="connsiteY3" fmla="*/ 13657 h 2340500"/>
                <a:gd name="connsiteX4" fmla="*/ 12192000 w 12192000"/>
                <a:gd name="connsiteY4" fmla="*/ 2 h 2340500"/>
                <a:gd name="connsiteX5" fmla="*/ 12192000 w 12192000"/>
                <a:gd name="connsiteY5" fmla="*/ 2340500 h 2340500"/>
                <a:gd name="connsiteX6" fmla="*/ 0 w 12192000"/>
                <a:gd name="connsiteY6" fmla="*/ 2340500 h 234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340500">
                  <a:moveTo>
                    <a:pt x="0" y="0"/>
                  </a:moveTo>
                  <a:lnTo>
                    <a:pt x="19729" y="13657"/>
                  </a:lnTo>
                  <a:cubicBezTo>
                    <a:pt x="1624584" y="1072720"/>
                    <a:pt x="3756472" y="1718201"/>
                    <a:pt x="6096001" y="1718201"/>
                  </a:cubicBezTo>
                  <a:cubicBezTo>
                    <a:pt x="8435530" y="1718201"/>
                    <a:pt x="10567419" y="1072720"/>
                    <a:pt x="12172273" y="13657"/>
                  </a:cubicBezTo>
                  <a:lnTo>
                    <a:pt x="12192000" y="2"/>
                  </a:lnTo>
                  <a:lnTo>
                    <a:pt x="12192000" y="2340500"/>
                  </a:lnTo>
                  <a:lnTo>
                    <a:pt x="0" y="2340500"/>
                  </a:lnTo>
                  <a:close/>
                </a:path>
              </a:pathLst>
            </a:custGeom>
            <a:gradFill flip="none" rotWithShape="1">
              <a:gsLst>
                <a:gs pos="41000">
                  <a:schemeClr val="accent1">
                    <a:lumMod val="75000"/>
                  </a:schemeClr>
                </a:gs>
                <a:gs pos="98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E62DF851-49B4-48C2-81D1-0C3851C76F46}"/>
                </a:ext>
              </a:extLst>
            </p:cNvPr>
            <p:cNvSpPr/>
            <p:nvPr/>
          </p:nvSpPr>
          <p:spPr>
            <a:xfrm>
              <a:off x="0" y="4844374"/>
              <a:ext cx="12192000" cy="2013626"/>
            </a:xfrm>
            <a:custGeom>
              <a:avLst/>
              <a:gdLst>
                <a:gd name="connsiteX0" fmla="*/ 0 w 12192000"/>
                <a:gd name="connsiteY0" fmla="*/ 0 h 2013626"/>
                <a:gd name="connsiteX1" fmla="*/ 39009 w 12192000"/>
                <a:gd name="connsiteY1" fmla="*/ 0 h 2013626"/>
                <a:gd name="connsiteX2" fmla="*/ 347633 w 12192000"/>
                <a:gd name="connsiteY2" fmla="*/ 159572 h 2013626"/>
                <a:gd name="connsiteX3" fmla="*/ 6096001 w 12192000"/>
                <a:gd name="connsiteY3" fmla="*/ 1391327 h 2013626"/>
                <a:gd name="connsiteX4" fmla="*/ 11844370 w 12192000"/>
                <a:gd name="connsiteY4" fmla="*/ 159572 h 2013626"/>
                <a:gd name="connsiteX5" fmla="*/ 12152993 w 12192000"/>
                <a:gd name="connsiteY5" fmla="*/ 0 h 2013626"/>
                <a:gd name="connsiteX6" fmla="*/ 12192000 w 12192000"/>
                <a:gd name="connsiteY6" fmla="*/ 0 h 2013626"/>
                <a:gd name="connsiteX7" fmla="*/ 12192000 w 12192000"/>
                <a:gd name="connsiteY7" fmla="*/ 2013626 h 2013626"/>
                <a:gd name="connsiteX8" fmla="*/ 0 w 12192000"/>
                <a:gd name="connsiteY8" fmla="*/ 2013626 h 20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013626">
                  <a:moveTo>
                    <a:pt x="0" y="0"/>
                  </a:moveTo>
                  <a:lnTo>
                    <a:pt x="39009" y="0"/>
                  </a:lnTo>
                  <a:lnTo>
                    <a:pt x="347633" y="159572"/>
                  </a:lnTo>
                  <a:cubicBezTo>
                    <a:pt x="1909758" y="929075"/>
                    <a:pt x="3912441" y="1391327"/>
                    <a:pt x="6096001" y="1391327"/>
                  </a:cubicBezTo>
                  <a:cubicBezTo>
                    <a:pt x="8279562" y="1391327"/>
                    <a:pt x="10282244" y="929075"/>
                    <a:pt x="11844370" y="159572"/>
                  </a:cubicBezTo>
                  <a:lnTo>
                    <a:pt x="12152993" y="0"/>
                  </a:lnTo>
                  <a:lnTo>
                    <a:pt x="12192000" y="0"/>
                  </a:lnTo>
                  <a:lnTo>
                    <a:pt x="12192000" y="2013626"/>
                  </a:lnTo>
                  <a:lnTo>
                    <a:pt x="0" y="2013626"/>
                  </a:lnTo>
                  <a:close/>
                </a:path>
              </a:pathLst>
            </a:custGeom>
            <a:gradFill flip="none" rotWithShape="1">
              <a:gsLst>
                <a:gs pos="29000">
                  <a:schemeClr val="accent3"/>
                </a:gs>
                <a:gs pos="100000">
                  <a:schemeClr val="accent4"/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2" name="图片 51">
            <a:extLst>
              <a:ext uri="{FF2B5EF4-FFF2-40B4-BE49-F238E27FC236}">
                <a16:creationId xmlns:a16="http://schemas.microsoft.com/office/drawing/2014/main" id="{4D395B25-7262-4870-AB4E-2211D2B1330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7624" y="2603913"/>
            <a:ext cx="3004144" cy="4506218"/>
          </a:xfrm>
          <a:prstGeom prst="rect">
            <a:avLst/>
          </a:prstGeom>
        </p:spPr>
      </p:pic>
      <p:pic>
        <p:nvPicPr>
          <p:cNvPr id="93" name="图片 92" descr="黑暗中有许多云&#10;&#10;描述已自动生成">
            <a:extLst>
              <a:ext uri="{FF2B5EF4-FFF2-40B4-BE49-F238E27FC236}">
                <a16:creationId xmlns:a16="http://schemas.microsoft.com/office/drawing/2014/main" id="{9057BE24-793A-4A58-A809-EA99F67ABF3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78355">
            <a:off x="-197189" y="4715035"/>
            <a:ext cx="12192000" cy="2954693"/>
          </a:xfrm>
          <a:custGeom>
            <a:avLst/>
            <a:gdLst>
              <a:gd name="connsiteX0" fmla="*/ 0 w 12192000"/>
              <a:gd name="connsiteY0" fmla="*/ 0 h 2954693"/>
              <a:gd name="connsiteX1" fmla="*/ 12192000 w 12192000"/>
              <a:gd name="connsiteY1" fmla="*/ 0 h 2954693"/>
              <a:gd name="connsiteX2" fmla="*/ 12192000 w 12192000"/>
              <a:gd name="connsiteY2" fmla="*/ 1295700 h 2954693"/>
              <a:gd name="connsiteX3" fmla="*/ 346524 w 12192000"/>
              <a:gd name="connsiteY3" fmla="*/ 2954693 h 2954693"/>
              <a:gd name="connsiteX4" fmla="*/ 0 w 12192000"/>
              <a:gd name="connsiteY4" fmla="*/ 480456 h 2954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2954693">
                <a:moveTo>
                  <a:pt x="0" y="0"/>
                </a:moveTo>
                <a:lnTo>
                  <a:pt x="12192000" y="0"/>
                </a:lnTo>
                <a:lnTo>
                  <a:pt x="12192000" y="1295700"/>
                </a:lnTo>
                <a:lnTo>
                  <a:pt x="346524" y="2954693"/>
                </a:lnTo>
                <a:lnTo>
                  <a:pt x="0" y="480456"/>
                </a:lnTo>
                <a:close/>
              </a:path>
            </a:pathLst>
          </a:custGeom>
        </p:spPr>
      </p:pic>
      <p:sp>
        <p:nvSpPr>
          <p:cNvPr id="6" name="标题 5">
            <a:extLst>
              <a:ext uri="{FF2B5EF4-FFF2-40B4-BE49-F238E27FC236}">
                <a16:creationId xmlns:a16="http://schemas.microsoft.com/office/drawing/2014/main" id="{C7992B79-039E-4D78-99DE-3DB0323E3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A3413C6-7007-4C86-A0EB-462941D584EC}"/>
              </a:ext>
            </a:extLst>
          </p:cNvPr>
          <p:cNvGrpSpPr/>
          <p:nvPr/>
        </p:nvGrpSpPr>
        <p:grpSpPr>
          <a:xfrm>
            <a:off x="-1282700" y="2425700"/>
            <a:ext cx="14897100" cy="1293001"/>
            <a:chOff x="-1282700" y="2425700"/>
            <a:chExt cx="14897100" cy="1293001"/>
          </a:xfrm>
        </p:grpSpPr>
        <p:sp>
          <p:nvSpPr>
            <p:cNvPr id="15" name="波形 14">
              <a:extLst>
                <a:ext uri="{FF2B5EF4-FFF2-40B4-BE49-F238E27FC236}">
                  <a16:creationId xmlns:a16="http://schemas.microsoft.com/office/drawing/2014/main" id="{38A0256E-C2AE-4546-B24F-7C881C7F76DB}"/>
                </a:ext>
              </a:extLst>
            </p:cNvPr>
            <p:cNvSpPr/>
            <p:nvPr/>
          </p:nvSpPr>
          <p:spPr>
            <a:xfrm flipH="1">
              <a:off x="-1282700" y="2425700"/>
              <a:ext cx="14897100" cy="1127901"/>
            </a:xfrm>
            <a:custGeom>
              <a:avLst/>
              <a:gdLst>
                <a:gd name="connsiteX0" fmla="*/ 0 w 14681200"/>
                <a:gd name="connsiteY0" fmla="*/ 538859 h 3532574"/>
                <a:gd name="connsiteX1" fmla="*/ 14681200 w 14681200"/>
                <a:gd name="connsiteY1" fmla="*/ 538859 h 3532574"/>
                <a:gd name="connsiteX2" fmla="*/ 14681200 w 14681200"/>
                <a:gd name="connsiteY2" fmla="*/ 2993715 h 3532574"/>
                <a:gd name="connsiteX3" fmla="*/ 0 w 14681200"/>
                <a:gd name="connsiteY3" fmla="*/ 2993715 h 3532574"/>
                <a:gd name="connsiteX4" fmla="*/ 0 w 14681200"/>
                <a:gd name="connsiteY4" fmla="*/ 538859 h 3532574"/>
                <a:gd name="connsiteX0" fmla="*/ 14681200 w 14772640"/>
                <a:gd name="connsiteY0" fmla="*/ 2973374 h 3491891"/>
                <a:gd name="connsiteX1" fmla="*/ 0 w 14772640"/>
                <a:gd name="connsiteY1" fmla="*/ 2973374 h 3491891"/>
                <a:gd name="connsiteX2" fmla="*/ 0 w 14772640"/>
                <a:gd name="connsiteY2" fmla="*/ 518518 h 3491891"/>
                <a:gd name="connsiteX3" fmla="*/ 14681200 w 14772640"/>
                <a:gd name="connsiteY3" fmla="*/ 518518 h 3491891"/>
                <a:gd name="connsiteX4" fmla="*/ 14772640 w 14772640"/>
                <a:gd name="connsiteY4" fmla="*/ 3064814 h 3491891"/>
                <a:gd name="connsiteX0" fmla="*/ 14681200 w 14681200"/>
                <a:gd name="connsiteY0" fmla="*/ 2973374 h 3491891"/>
                <a:gd name="connsiteX1" fmla="*/ 0 w 14681200"/>
                <a:gd name="connsiteY1" fmla="*/ 2973374 h 3491891"/>
                <a:gd name="connsiteX2" fmla="*/ 0 w 14681200"/>
                <a:gd name="connsiteY2" fmla="*/ 518518 h 3491891"/>
                <a:gd name="connsiteX3" fmla="*/ 14681200 w 14681200"/>
                <a:gd name="connsiteY3" fmla="*/ 518518 h 3491891"/>
                <a:gd name="connsiteX0" fmla="*/ 0 w 14681200"/>
                <a:gd name="connsiteY0" fmla="*/ 2973374 h 2973374"/>
                <a:gd name="connsiteX1" fmla="*/ 0 w 14681200"/>
                <a:gd name="connsiteY1" fmla="*/ 518518 h 2973374"/>
                <a:gd name="connsiteX2" fmla="*/ 14681200 w 14681200"/>
                <a:gd name="connsiteY2" fmla="*/ 518518 h 2973374"/>
                <a:gd name="connsiteX0" fmla="*/ 0 w 14681200"/>
                <a:gd name="connsiteY0" fmla="*/ 518518 h 1037035"/>
                <a:gd name="connsiteX1" fmla="*/ 14681200 w 14681200"/>
                <a:gd name="connsiteY1" fmla="*/ 518518 h 103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200" h="1037035">
                  <a:moveTo>
                    <a:pt x="0" y="518518"/>
                  </a:moveTo>
                  <a:cubicBezTo>
                    <a:pt x="4893733" y="-1277678"/>
                    <a:pt x="9787467" y="2314714"/>
                    <a:pt x="14681200" y="518518"/>
                  </a:cubicBezTo>
                </a:path>
              </a:pathLst>
            </a:custGeom>
            <a:noFill/>
            <a:ln w="34925">
              <a:gradFill flip="none" rotWithShape="1">
                <a:gsLst>
                  <a:gs pos="50000">
                    <a:schemeClr val="accent1"/>
                  </a:gs>
                  <a:gs pos="6000">
                    <a:schemeClr val="accent1">
                      <a:lumMod val="60000"/>
                      <a:lumOff val="40000"/>
                      <a:alpha val="0"/>
                    </a:schemeClr>
                  </a:gs>
                  <a:gs pos="74000">
                    <a:schemeClr val="accent2">
                      <a:lumMod val="60000"/>
                      <a:lumOff val="40000"/>
                    </a:schemeClr>
                  </a:gs>
                  <a:gs pos="28000">
                    <a:schemeClr val="accent2">
                      <a:lumMod val="60000"/>
                      <a:lumOff val="40000"/>
                    </a:schemeClr>
                  </a:gs>
                  <a:gs pos="93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波形 14">
              <a:extLst>
                <a:ext uri="{FF2B5EF4-FFF2-40B4-BE49-F238E27FC236}">
                  <a16:creationId xmlns:a16="http://schemas.microsoft.com/office/drawing/2014/main" id="{73BAF9D4-156C-4AAC-8478-EF6449A2D71F}"/>
                </a:ext>
              </a:extLst>
            </p:cNvPr>
            <p:cNvSpPr/>
            <p:nvPr/>
          </p:nvSpPr>
          <p:spPr>
            <a:xfrm flipH="1">
              <a:off x="-1282700" y="2590800"/>
              <a:ext cx="14897100" cy="1127901"/>
            </a:xfrm>
            <a:custGeom>
              <a:avLst/>
              <a:gdLst>
                <a:gd name="connsiteX0" fmla="*/ 0 w 14681200"/>
                <a:gd name="connsiteY0" fmla="*/ 538859 h 3532574"/>
                <a:gd name="connsiteX1" fmla="*/ 14681200 w 14681200"/>
                <a:gd name="connsiteY1" fmla="*/ 538859 h 3532574"/>
                <a:gd name="connsiteX2" fmla="*/ 14681200 w 14681200"/>
                <a:gd name="connsiteY2" fmla="*/ 2993715 h 3532574"/>
                <a:gd name="connsiteX3" fmla="*/ 0 w 14681200"/>
                <a:gd name="connsiteY3" fmla="*/ 2993715 h 3532574"/>
                <a:gd name="connsiteX4" fmla="*/ 0 w 14681200"/>
                <a:gd name="connsiteY4" fmla="*/ 538859 h 3532574"/>
                <a:gd name="connsiteX0" fmla="*/ 14681200 w 14772640"/>
                <a:gd name="connsiteY0" fmla="*/ 2973374 h 3491891"/>
                <a:gd name="connsiteX1" fmla="*/ 0 w 14772640"/>
                <a:gd name="connsiteY1" fmla="*/ 2973374 h 3491891"/>
                <a:gd name="connsiteX2" fmla="*/ 0 w 14772640"/>
                <a:gd name="connsiteY2" fmla="*/ 518518 h 3491891"/>
                <a:gd name="connsiteX3" fmla="*/ 14681200 w 14772640"/>
                <a:gd name="connsiteY3" fmla="*/ 518518 h 3491891"/>
                <a:gd name="connsiteX4" fmla="*/ 14772640 w 14772640"/>
                <a:gd name="connsiteY4" fmla="*/ 3064814 h 3491891"/>
                <a:gd name="connsiteX0" fmla="*/ 14681200 w 14681200"/>
                <a:gd name="connsiteY0" fmla="*/ 2973374 h 3491891"/>
                <a:gd name="connsiteX1" fmla="*/ 0 w 14681200"/>
                <a:gd name="connsiteY1" fmla="*/ 2973374 h 3491891"/>
                <a:gd name="connsiteX2" fmla="*/ 0 w 14681200"/>
                <a:gd name="connsiteY2" fmla="*/ 518518 h 3491891"/>
                <a:gd name="connsiteX3" fmla="*/ 14681200 w 14681200"/>
                <a:gd name="connsiteY3" fmla="*/ 518518 h 3491891"/>
                <a:gd name="connsiteX0" fmla="*/ 0 w 14681200"/>
                <a:gd name="connsiteY0" fmla="*/ 2973374 h 2973374"/>
                <a:gd name="connsiteX1" fmla="*/ 0 w 14681200"/>
                <a:gd name="connsiteY1" fmla="*/ 518518 h 2973374"/>
                <a:gd name="connsiteX2" fmla="*/ 14681200 w 14681200"/>
                <a:gd name="connsiteY2" fmla="*/ 518518 h 2973374"/>
                <a:gd name="connsiteX0" fmla="*/ 0 w 14681200"/>
                <a:gd name="connsiteY0" fmla="*/ 518518 h 1037035"/>
                <a:gd name="connsiteX1" fmla="*/ 14681200 w 14681200"/>
                <a:gd name="connsiteY1" fmla="*/ 518518 h 1037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681200" h="1037035">
                  <a:moveTo>
                    <a:pt x="0" y="518518"/>
                  </a:moveTo>
                  <a:cubicBezTo>
                    <a:pt x="4893733" y="-1277678"/>
                    <a:pt x="9787467" y="2314714"/>
                    <a:pt x="14681200" y="518518"/>
                  </a:cubicBezTo>
                </a:path>
              </a:pathLst>
            </a:custGeom>
            <a:noFill/>
            <a:ln w="34925">
              <a:gradFill flip="none" rotWithShape="1">
                <a:gsLst>
                  <a:gs pos="50000">
                    <a:schemeClr val="accent1">
                      <a:alpha val="25000"/>
                    </a:schemeClr>
                  </a:gs>
                  <a:gs pos="6000">
                    <a:schemeClr val="accent1">
                      <a:lumMod val="60000"/>
                      <a:lumOff val="40000"/>
                      <a:alpha val="0"/>
                    </a:schemeClr>
                  </a:gs>
                  <a:gs pos="74000">
                    <a:schemeClr val="accent2">
                      <a:lumMod val="60000"/>
                      <a:lumOff val="40000"/>
                      <a:alpha val="20000"/>
                    </a:schemeClr>
                  </a:gs>
                  <a:gs pos="28000">
                    <a:schemeClr val="accent2">
                      <a:lumMod val="60000"/>
                      <a:lumOff val="40000"/>
                      <a:alpha val="20000"/>
                    </a:schemeClr>
                  </a:gs>
                  <a:gs pos="93000">
                    <a:schemeClr val="accent1">
                      <a:lumMod val="60000"/>
                      <a:lumOff val="40000"/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0B31F8D-2AC5-4006-8E95-FD44E4E6B769}"/>
              </a:ext>
            </a:extLst>
          </p:cNvPr>
          <p:cNvGrpSpPr/>
          <p:nvPr/>
        </p:nvGrpSpPr>
        <p:grpSpPr>
          <a:xfrm>
            <a:off x="699166" y="1572075"/>
            <a:ext cx="171714" cy="1987364"/>
            <a:chOff x="699166" y="1559375"/>
            <a:chExt cx="171714" cy="1987364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160E26-7867-4101-B7D8-D1A7928BD664}"/>
                </a:ext>
              </a:extLst>
            </p:cNvPr>
            <p:cNvSpPr/>
            <p:nvPr/>
          </p:nvSpPr>
          <p:spPr>
            <a:xfrm>
              <a:off x="699166" y="3375025"/>
              <a:ext cx="171714" cy="171714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9017">
              <a:solidFill>
                <a:schemeClr val="bg1"/>
              </a:solidFill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CAFABCD6-A46F-49D9-A1DB-2224CE6457A5}"/>
                </a:ext>
              </a:extLst>
            </p:cNvPr>
            <p:cNvCxnSpPr>
              <a:cxnSpLocks/>
              <a:stCxn id="22" idx="0"/>
              <a:endCxn id="25" idx="4"/>
            </p:cNvCxnSpPr>
            <p:nvPr/>
          </p:nvCxnSpPr>
          <p:spPr>
            <a:xfrm flipV="1">
              <a:off x="785023" y="1646693"/>
              <a:ext cx="1966" cy="172833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9A7FB13B-72F2-4A4F-B98C-1DDC105BD6B2}"/>
                </a:ext>
              </a:extLst>
            </p:cNvPr>
            <p:cNvSpPr/>
            <p:nvPr/>
          </p:nvSpPr>
          <p:spPr>
            <a:xfrm>
              <a:off x="743330" y="1559375"/>
              <a:ext cx="87318" cy="87318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CF3AFA6A-1389-4F65-BA13-9891A273AC1C}"/>
              </a:ext>
            </a:extLst>
          </p:cNvPr>
          <p:cNvGrpSpPr/>
          <p:nvPr/>
        </p:nvGrpSpPr>
        <p:grpSpPr>
          <a:xfrm>
            <a:off x="2740378" y="3427097"/>
            <a:ext cx="171714" cy="1113511"/>
            <a:chOff x="2740378" y="3427097"/>
            <a:chExt cx="171714" cy="1113511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1E639E38-D01E-42ED-8511-7233CC078B33}"/>
                </a:ext>
              </a:extLst>
            </p:cNvPr>
            <p:cNvSpPr/>
            <p:nvPr/>
          </p:nvSpPr>
          <p:spPr>
            <a:xfrm flipV="1">
              <a:off x="2740378" y="3427097"/>
              <a:ext cx="171714" cy="171714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9017">
              <a:solidFill>
                <a:schemeClr val="bg1"/>
              </a:solidFill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DBA3099F-7293-4072-B961-2F682FB5EB92}"/>
                </a:ext>
              </a:extLst>
            </p:cNvPr>
            <p:cNvCxnSpPr>
              <a:cxnSpLocks/>
              <a:endCxn id="41" idx="4"/>
            </p:cNvCxnSpPr>
            <p:nvPr/>
          </p:nvCxnSpPr>
          <p:spPr>
            <a:xfrm>
              <a:off x="2826235" y="3598811"/>
              <a:ext cx="0" cy="854479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07CAE377-1999-43DA-A6FD-D281D7F432D0}"/>
                </a:ext>
              </a:extLst>
            </p:cNvPr>
            <p:cNvSpPr/>
            <p:nvPr/>
          </p:nvSpPr>
          <p:spPr>
            <a:xfrm flipV="1">
              <a:off x="2782576" y="4453290"/>
              <a:ext cx="87318" cy="87318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8FE1FE58-9188-4651-9CFB-DC4FDF003EA3}"/>
              </a:ext>
            </a:extLst>
          </p:cNvPr>
          <p:cNvGrpSpPr/>
          <p:nvPr/>
        </p:nvGrpSpPr>
        <p:grpSpPr>
          <a:xfrm>
            <a:off x="4817075" y="1221200"/>
            <a:ext cx="171714" cy="2054514"/>
            <a:chOff x="4817075" y="1221200"/>
            <a:chExt cx="171714" cy="2054514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CCF09241-4B21-457C-AEAB-EE028AB6E35C}"/>
                </a:ext>
              </a:extLst>
            </p:cNvPr>
            <p:cNvSpPr/>
            <p:nvPr/>
          </p:nvSpPr>
          <p:spPr>
            <a:xfrm>
              <a:off x="4817075" y="3104000"/>
              <a:ext cx="171714" cy="171714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9017">
              <a:solidFill>
                <a:schemeClr val="bg1"/>
              </a:solidFill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403D8516-F507-4EFD-A754-6E5B1EF553B9}"/>
                </a:ext>
              </a:extLst>
            </p:cNvPr>
            <p:cNvCxnSpPr>
              <a:cxnSpLocks/>
              <a:stCxn id="64" idx="0"/>
              <a:endCxn id="66" idx="4"/>
            </p:cNvCxnSpPr>
            <p:nvPr/>
          </p:nvCxnSpPr>
          <p:spPr>
            <a:xfrm flipH="1" flipV="1">
              <a:off x="4902607" y="1308518"/>
              <a:ext cx="325" cy="1795482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33E9F076-1DDD-4FF2-A88C-C96B1F6BA1C2}"/>
                </a:ext>
              </a:extLst>
            </p:cNvPr>
            <p:cNvSpPr/>
            <p:nvPr/>
          </p:nvSpPr>
          <p:spPr>
            <a:xfrm>
              <a:off x="4858948" y="1221200"/>
              <a:ext cx="87318" cy="87318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02AC65B-A7BA-4C93-B4B7-A0641D403623}"/>
              </a:ext>
            </a:extLst>
          </p:cNvPr>
          <p:cNvGrpSpPr/>
          <p:nvPr/>
        </p:nvGrpSpPr>
        <p:grpSpPr>
          <a:xfrm>
            <a:off x="6885795" y="2736054"/>
            <a:ext cx="171714" cy="1460620"/>
            <a:chOff x="6885795" y="2736054"/>
            <a:chExt cx="171714" cy="1460620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04DE9409-4214-4316-975E-7909E9FE1B75}"/>
                </a:ext>
              </a:extLst>
            </p:cNvPr>
            <p:cNvSpPr/>
            <p:nvPr/>
          </p:nvSpPr>
          <p:spPr>
            <a:xfrm flipV="1">
              <a:off x="6885795" y="2736054"/>
              <a:ext cx="171714" cy="171714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9017">
              <a:solidFill>
                <a:schemeClr val="bg1"/>
              </a:solidFill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B5351A26-9059-4396-82C4-27FF7488B156}"/>
                </a:ext>
              </a:extLst>
            </p:cNvPr>
            <p:cNvCxnSpPr>
              <a:cxnSpLocks/>
              <a:endCxn id="76" idx="4"/>
            </p:cNvCxnSpPr>
            <p:nvPr/>
          </p:nvCxnSpPr>
          <p:spPr>
            <a:xfrm>
              <a:off x="6971652" y="2907768"/>
              <a:ext cx="0" cy="1201588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5FFC33FE-1A02-4720-8577-7BF919FF900E}"/>
                </a:ext>
              </a:extLst>
            </p:cNvPr>
            <p:cNvSpPr/>
            <p:nvPr/>
          </p:nvSpPr>
          <p:spPr>
            <a:xfrm flipV="1">
              <a:off x="6927993" y="4109356"/>
              <a:ext cx="87318" cy="87318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4C1E5F8-71AA-4ADA-A6F1-26E3D03415CC}"/>
              </a:ext>
            </a:extLst>
          </p:cNvPr>
          <p:cNvGrpSpPr/>
          <p:nvPr/>
        </p:nvGrpSpPr>
        <p:grpSpPr>
          <a:xfrm>
            <a:off x="8969712" y="522265"/>
            <a:ext cx="171714" cy="2047962"/>
            <a:chOff x="8969712" y="522265"/>
            <a:chExt cx="171714" cy="2047962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2768304F-42B6-424C-A98B-FD89A721A5FC}"/>
                </a:ext>
              </a:extLst>
            </p:cNvPr>
            <p:cNvSpPr/>
            <p:nvPr/>
          </p:nvSpPr>
          <p:spPr>
            <a:xfrm>
              <a:off x="8969712" y="2398513"/>
              <a:ext cx="171714" cy="171714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9017">
              <a:solidFill>
                <a:schemeClr val="bg1"/>
              </a:solidFill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3B97BBFE-BE40-41E4-A549-F6DCD73C13EE}"/>
                </a:ext>
              </a:extLst>
            </p:cNvPr>
            <p:cNvCxnSpPr>
              <a:cxnSpLocks/>
              <a:stCxn id="80" idx="0"/>
              <a:endCxn id="82" idx="4"/>
            </p:cNvCxnSpPr>
            <p:nvPr/>
          </p:nvCxnSpPr>
          <p:spPr>
            <a:xfrm flipH="1" flipV="1">
              <a:off x="9053880" y="609583"/>
              <a:ext cx="1689" cy="1788930"/>
            </a:xfrm>
            <a:prstGeom prst="line">
              <a:avLst/>
            </a:prstGeom>
            <a:ln w="127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>
              <a:extLst>
                <a:ext uri="{FF2B5EF4-FFF2-40B4-BE49-F238E27FC236}">
                  <a16:creationId xmlns:a16="http://schemas.microsoft.com/office/drawing/2014/main" id="{AAECCD39-91F9-447C-8441-96FACFC73C60}"/>
                </a:ext>
              </a:extLst>
            </p:cNvPr>
            <p:cNvSpPr/>
            <p:nvPr/>
          </p:nvSpPr>
          <p:spPr>
            <a:xfrm>
              <a:off x="9010221" y="522265"/>
              <a:ext cx="87318" cy="87318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 w="12700">
              <a:noFill/>
            </a:ln>
            <a:effectLst>
              <a:outerShdw blurRad="177800" sx="102000" sy="102000" algn="ctr" rotWithShape="0">
                <a:schemeClr val="accent4">
                  <a:alpha val="5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2AB9B23-BD2C-4276-825D-F915775F6513}"/>
              </a:ext>
            </a:extLst>
          </p:cNvPr>
          <p:cNvGrpSpPr/>
          <p:nvPr/>
        </p:nvGrpSpPr>
        <p:grpSpPr>
          <a:xfrm>
            <a:off x="914538" y="1463623"/>
            <a:ext cx="2400162" cy="1492395"/>
            <a:chOff x="914538" y="1382543"/>
            <a:chExt cx="2400162" cy="1492395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3659E8B-DEC7-426D-A180-5B57D88469AC}"/>
                </a:ext>
              </a:extLst>
            </p:cNvPr>
            <p:cNvSpPr txBox="1"/>
            <p:nvPr/>
          </p:nvSpPr>
          <p:spPr>
            <a:xfrm>
              <a:off x="914538" y="1555452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41ABCAB-8AD6-4692-84AB-D931D939AE3D}"/>
                </a:ext>
              </a:extLst>
            </p:cNvPr>
            <p:cNvSpPr txBox="1"/>
            <p:nvPr/>
          </p:nvSpPr>
          <p:spPr>
            <a:xfrm>
              <a:off x="914538" y="1911533"/>
              <a:ext cx="2400162" cy="96340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FA2B4103-1C8E-4CA4-A764-14CE5E7FD057}"/>
                </a:ext>
              </a:extLst>
            </p:cNvPr>
            <p:cNvSpPr txBox="1"/>
            <p:nvPr/>
          </p:nvSpPr>
          <p:spPr>
            <a:xfrm>
              <a:off x="963577" y="1382543"/>
              <a:ext cx="710451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en-US" altLang="zh-CN" sz="1200" dirty="0">
                  <a:solidFill>
                    <a:schemeClr val="accent3"/>
                  </a:solidFill>
                  <a:latin typeface="+mj-lt"/>
                  <a:ea typeface="+mj-ea"/>
                </a:rPr>
                <a:t>20XX</a:t>
              </a:r>
              <a:r>
                <a:rPr lang="zh-CN" altLang="en-US" sz="1200" dirty="0">
                  <a:solidFill>
                    <a:schemeClr val="accent3"/>
                  </a:solidFill>
                  <a:latin typeface="+mj-lt"/>
                  <a:ea typeface="+mj-ea"/>
                </a:rPr>
                <a:t>年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485CF6E-7BD9-4E01-A6B2-B2B7DD3AD167}"/>
              </a:ext>
            </a:extLst>
          </p:cNvPr>
          <p:cNvGrpSpPr/>
          <p:nvPr/>
        </p:nvGrpSpPr>
        <p:grpSpPr>
          <a:xfrm>
            <a:off x="2979942" y="4367851"/>
            <a:ext cx="2410327" cy="1502970"/>
            <a:chOff x="2979942" y="4357691"/>
            <a:chExt cx="2410327" cy="1502970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459A9F7F-AD84-424A-931E-9F5F08A54877}"/>
                </a:ext>
              </a:extLst>
            </p:cNvPr>
            <p:cNvSpPr txBox="1"/>
            <p:nvPr/>
          </p:nvSpPr>
          <p:spPr>
            <a:xfrm>
              <a:off x="2979942" y="4541175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B3A863D4-FD14-4268-8D39-A7B7160B8CDF}"/>
                </a:ext>
              </a:extLst>
            </p:cNvPr>
            <p:cNvSpPr txBox="1"/>
            <p:nvPr/>
          </p:nvSpPr>
          <p:spPr>
            <a:xfrm>
              <a:off x="2979942" y="4897256"/>
              <a:ext cx="2410327" cy="96340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EAA9549D-F1C5-4BAE-AE66-97FDDD88A097}"/>
                </a:ext>
              </a:extLst>
            </p:cNvPr>
            <p:cNvSpPr txBox="1"/>
            <p:nvPr/>
          </p:nvSpPr>
          <p:spPr>
            <a:xfrm>
              <a:off x="3011697" y="4357691"/>
              <a:ext cx="710451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en-US" altLang="zh-CN" sz="1200" dirty="0">
                  <a:solidFill>
                    <a:schemeClr val="accent3"/>
                  </a:solidFill>
                  <a:latin typeface="+mj-lt"/>
                  <a:ea typeface="+mj-ea"/>
                </a:rPr>
                <a:t>20XX</a:t>
              </a:r>
              <a:r>
                <a:rPr lang="zh-CN" altLang="en-US" sz="1200" dirty="0">
                  <a:solidFill>
                    <a:schemeClr val="accent3"/>
                  </a:solidFill>
                  <a:latin typeface="+mj-lt"/>
                  <a:ea typeface="+mj-ea"/>
                </a:rPr>
                <a:t>年</a:t>
              </a: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04B61958-7427-440C-AC2D-9278DA577690}"/>
              </a:ext>
            </a:extLst>
          </p:cNvPr>
          <p:cNvSpPr txBox="1"/>
          <p:nvPr/>
        </p:nvSpPr>
        <p:spPr>
          <a:xfrm>
            <a:off x="7064323" y="4160496"/>
            <a:ext cx="954107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237B1B2-DD84-4E6D-B244-E1387D70843C}"/>
              </a:ext>
            </a:extLst>
          </p:cNvPr>
          <p:cNvSpPr txBox="1"/>
          <p:nvPr/>
        </p:nvSpPr>
        <p:spPr>
          <a:xfrm>
            <a:off x="7064323" y="4516577"/>
            <a:ext cx="2410327" cy="96340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标题数字等都可以通过点击和重新输入进行更改，顶部“开始面板中可以对字体、字号、颜色、行距等进行修改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6DE1694-0B27-43F0-A87C-AEA568FDE978}"/>
              </a:ext>
            </a:extLst>
          </p:cNvPr>
          <p:cNvSpPr txBox="1"/>
          <p:nvPr/>
        </p:nvSpPr>
        <p:spPr>
          <a:xfrm>
            <a:off x="7115483" y="4004929"/>
            <a:ext cx="710451" cy="276999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en-US" altLang="zh-CN" sz="1200" dirty="0">
                <a:solidFill>
                  <a:schemeClr val="accent3"/>
                </a:solidFill>
                <a:latin typeface="+mj-lt"/>
                <a:ea typeface="+mj-ea"/>
              </a:rPr>
              <a:t>20XX</a:t>
            </a:r>
            <a:r>
              <a:rPr lang="zh-CN" altLang="en-US" sz="1200" dirty="0">
                <a:solidFill>
                  <a:schemeClr val="accent3"/>
                </a:solidFill>
                <a:latin typeface="+mj-lt"/>
                <a:ea typeface="+mj-ea"/>
              </a:rPr>
              <a:t>年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C309FB7E-E11A-4508-A1AF-1834E51B52C3}"/>
              </a:ext>
            </a:extLst>
          </p:cNvPr>
          <p:cNvGrpSpPr/>
          <p:nvPr/>
        </p:nvGrpSpPr>
        <p:grpSpPr>
          <a:xfrm>
            <a:off x="5032447" y="1118794"/>
            <a:ext cx="2400162" cy="1485119"/>
            <a:chOff x="5032447" y="1118794"/>
            <a:chExt cx="2400162" cy="148511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E4EE6B93-7E99-4E25-B862-62BC1FB5C525}"/>
                </a:ext>
              </a:extLst>
            </p:cNvPr>
            <p:cNvGrpSpPr/>
            <p:nvPr/>
          </p:nvGrpSpPr>
          <p:grpSpPr>
            <a:xfrm>
              <a:off x="5032447" y="1284427"/>
              <a:ext cx="2400162" cy="1319486"/>
              <a:chOff x="5032447" y="1284427"/>
              <a:chExt cx="2400162" cy="1319486"/>
            </a:xfrm>
          </p:grpSpPr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EFD39422-ED5E-4835-B70D-EFC6299EB151}"/>
                  </a:ext>
                </a:extLst>
              </p:cNvPr>
              <p:cNvSpPr txBox="1"/>
              <p:nvPr/>
            </p:nvSpPr>
            <p:spPr>
              <a:xfrm>
                <a:off x="5032447" y="1284427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:a16="http://schemas.microsoft.com/office/drawing/2014/main" id="{EABAA3E2-9AA8-44EE-9070-1AB746060A24}"/>
                  </a:ext>
                </a:extLst>
              </p:cNvPr>
              <p:cNvSpPr txBox="1"/>
              <p:nvPr/>
            </p:nvSpPr>
            <p:spPr>
              <a:xfrm>
                <a:off x="5032447" y="1640508"/>
                <a:ext cx="2400162" cy="963405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ED32E362-5B24-4C5A-81F1-B571F3227C31}"/>
                </a:ext>
              </a:extLst>
            </p:cNvPr>
            <p:cNvSpPr txBox="1"/>
            <p:nvPr/>
          </p:nvSpPr>
          <p:spPr>
            <a:xfrm>
              <a:off x="5057282" y="1118794"/>
              <a:ext cx="710451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en-US" altLang="zh-CN" sz="1200" dirty="0">
                  <a:solidFill>
                    <a:schemeClr val="accent3"/>
                  </a:solidFill>
                  <a:latin typeface="+mj-lt"/>
                  <a:ea typeface="+mj-ea"/>
                </a:rPr>
                <a:t>20XX</a:t>
              </a:r>
              <a:r>
                <a:rPr lang="zh-CN" altLang="en-US" sz="1200" dirty="0">
                  <a:solidFill>
                    <a:schemeClr val="accent3"/>
                  </a:solidFill>
                  <a:latin typeface="+mj-lt"/>
                  <a:ea typeface="+mj-ea"/>
                </a:rPr>
                <a:t>年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EB4BA75-16A3-468B-8743-E6385A98E30D}"/>
              </a:ext>
            </a:extLst>
          </p:cNvPr>
          <p:cNvGrpSpPr/>
          <p:nvPr/>
        </p:nvGrpSpPr>
        <p:grpSpPr>
          <a:xfrm>
            <a:off x="9185084" y="412787"/>
            <a:ext cx="2400162" cy="1485639"/>
            <a:chOff x="9185084" y="412787"/>
            <a:chExt cx="2400162" cy="1485639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E5BE92D2-6E2C-474B-AFF4-B8E878150E1C}"/>
                </a:ext>
              </a:extLst>
            </p:cNvPr>
            <p:cNvSpPr txBox="1"/>
            <p:nvPr/>
          </p:nvSpPr>
          <p:spPr>
            <a:xfrm>
              <a:off x="9185084" y="578940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3A9C3DA5-7695-4374-948B-44678BAC977F}"/>
                </a:ext>
              </a:extLst>
            </p:cNvPr>
            <p:cNvSpPr txBox="1"/>
            <p:nvPr/>
          </p:nvSpPr>
          <p:spPr>
            <a:xfrm>
              <a:off x="9185084" y="935021"/>
              <a:ext cx="2400162" cy="96340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4ABB3AF6-99C0-4DC4-BC8A-E63C26029E02}"/>
                </a:ext>
              </a:extLst>
            </p:cNvPr>
            <p:cNvSpPr txBox="1"/>
            <p:nvPr/>
          </p:nvSpPr>
          <p:spPr>
            <a:xfrm>
              <a:off x="9228741" y="412787"/>
              <a:ext cx="710451" cy="276999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en-US" altLang="zh-CN" sz="1200" dirty="0">
                  <a:solidFill>
                    <a:schemeClr val="accent3"/>
                  </a:solidFill>
                  <a:latin typeface="+mj-lt"/>
                  <a:ea typeface="+mj-ea"/>
                </a:rPr>
                <a:t>20XX</a:t>
              </a:r>
              <a:r>
                <a:rPr lang="zh-CN" altLang="en-US" sz="1200" dirty="0">
                  <a:solidFill>
                    <a:schemeClr val="accent3"/>
                  </a:solidFill>
                  <a:latin typeface="+mj-lt"/>
                  <a:ea typeface="+mj-ea"/>
                </a:rPr>
                <a:t>年</a:t>
              </a:r>
            </a:p>
          </p:txBody>
        </p:sp>
      </p:grp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B7A22660-350F-40F4-A97F-FAAE038F53EB}"/>
              </a:ext>
            </a:extLst>
          </p:cNvPr>
          <p:cNvSpPr/>
          <p:nvPr/>
        </p:nvSpPr>
        <p:spPr>
          <a:xfrm>
            <a:off x="11544416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5915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CC9D260-1C9C-4F94-85DC-0B0D53830EB6}"/>
              </a:ext>
            </a:extLst>
          </p:cNvPr>
          <p:cNvGrpSpPr/>
          <p:nvPr/>
        </p:nvGrpSpPr>
        <p:grpSpPr>
          <a:xfrm>
            <a:off x="8419" y="0"/>
            <a:ext cx="12192000" cy="6858000"/>
            <a:chOff x="8419" y="-268555"/>
            <a:chExt cx="12192000" cy="68580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231C8CE-9818-4383-9C56-B1382032ECAF}"/>
                </a:ext>
              </a:extLst>
            </p:cNvPr>
            <p:cNvGrpSpPr/>
            <p:nvPr/>
          </p:nvGrpSpPr>
          <p:grpSpPr>
            <a:xfrm>
              <a:off x="8419" y="-268555"/>
              <a:ext cx="12192000" cy="6858000"/>
              <a:chOff x="8419" y="1765"/>
              <a:chExt cx="12192000" cy="685800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3CE9C725-69DE-4BB5-8169-A1394DFB29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8419" y="1297165"/>
                <a:ext cx="12183580" cy="5562600"/>
              </a:xfrm>
              <a:custGeom>
                <a:avLst/>
                <a:gdLst>
                  <a:gd name="connsiteX0" fmla="*/ 0 w 12158227"/>
                  <a:gd name="connsiteY0" fmla="*/ 0 h 5562600"/>
                  <a:gd name="connsiteX1" fmla="*/ 12158227 w 12158227"/>
                  <a:gd name="connsiteY1" fmla="*/ 0 h 5562600"/>
                  <a:gd name="connsiteX2" fmla="*/ 12158227 w 12158227"/>
                  <a:gd name="connsiteY2" fmla="*/ 5562600 h 5562600"/>
                  <a:gd name="connsiteX3" fmla="*/ 0 w 12158227"/>
                  <a:gd name="connsiteY3" fmla="*/ 5562600 h 556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58227" h="5562600">
                    <a:moveTo>
                      <a:pt x="0" y="0"/>
                    </a:moveTo>
                    <a:lnTo>
                      <a:pt x="12158227" y="0"/>
                    </a:lnTo>
                    <a:lnTo>
                      <a:pt x="12158227" y="5562600"/>
                    </a:lnTo>
                    <a:lnTo>
                      <a:pt x="0" y="5562600"/>
                    </a:lnTo>
                    <a:close/>
                  </a:path>
                </a:pathLst>
              </a:custGeom>
            </p:spPr>
          </p:pic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0BE301AB-A5AE-4461-9684-AA8C618D5E1C}"/>
                  </a:ext>
                </a:extLst>
              </p:cNvPr>
              <p:cNvSpPr/>
              <p:nvPr/>
            </p:nvSpPr>
            <p:spPr>
              <a:xfrm flipH="1">
                <a:off x="8419" y="1765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2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</p:grpSp>
        <p:pic>
          <p:nvPicPr>
            <p:cNvPr id="9" name="图片 8" descr="天空中有月亮&#10;&#10;中度可信度描述已自动生成">
              <a:extLst>
                <a:ext uri="{FF2B5EF4-FFF2-40B4-BE49-F238E27FC236}">
                  <a16:creationId xmlns:a16="http://schemas.microsoft.com/office/drawing/2014/main" id="{7F18D4E3-9857-4F37-A899-2B3A1061F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19" y="-268555"/>
              <a:ext cx="12191999" cy="6858000"/>
            </a:xfrm>
            <a:prstGeom prst="rect">
              <a:avLst/>
            </a:prstGeom>
          </p:spPr>
        </p:pic>
      </p:grpSp>
      <p:sp>
        <p:nvSpPr>
          <p:cNvPr id="15" name="空心弧 14">
            <a:extLst>
              <a:ext uri="{FF2B5EF4-FFF2-40B4-BE49-F238E27FC236}">
                <a16:creationId xmlns:a16="http://schemas.microsoft.com/office/drawing/2014/main" id="{CAC3F585-3786-41A8-A5CF-040D28D5AF95}"/>
              </a:ext>
            </a:extLst>
          </p:cNvPr>
          <p:cNvSpPr/>
          <p:nvPr/>
        </p:nvSpPr>
        <p:spPr>
          <a:xfrm rot="20867111">
            <a:off x="10757995" y="1590284"/>
            <a:ext cx="3329632" cy="3329632"/>
          </a:xfrm>
          <a:prstGeom prst="blockArc">
            <a:avLst>
              <a:gd name="adj1" fmla="val 9584586"/>
              <a:gd name="adj2" fmla="val 21481885"/>
              <a:gd name="adj3" fmla="val 16047"/>
            </a:avLst>
          </a:prstGeom>
          <a:gradFill flip="none" rotWithShape="1">
            <a:gsLst>
              <a:gs pos="81000">
                <a:schemeClr val="accent3">
                  <a:alpha val="0"/>
                </a:schemeClr>
              </a:gs>
              <a:gs pos="29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空心弧 15">
            <a:extLst>
              <a:ext uri="{FF2B5EF4-FFF2-40B4-BE49-F238E27FC236}">
                <a16:creationId xmlns:a16="http://schemas.microsoft.com/office/drawing/2014/main" id="{4B400E20-AC37-4FF5-A8F6-6AF5AEAF4EAA}"/>
              </a:ext>
            </a:extLst>
          </p:cNvPr>
          <p:cNvSpPr/>
          <p:nvPr/>
        </p:nvSpPr>
        <p:spPr>
          <a:xfrm rot="20711767" flipH="1">
            <a:off x="-2479222" y="1651082"/>
            <a:ext cx="4447456" cy="4447456"/>
          </a:xfrm>
          <a:prstGeom prst="blockArc">
            <a:avLst>
              <a:gd name="adj1" fmla="val 11165693"/>
              <a:gd name="adj2" fmla="val 20641680"/>
              <a:gd name="adj3" fmla="val 13200"/>
            </a:avLst>
          </a:prstGeom>
          <a:gradFill flip="none" rotWithShape="1">
            <a:gsLst>
              <a:gs pos="59000">
                <a:srgbClr val="E4BE94"/>
              </a:gs>
              <a:gs pos="82000">
                <a:schemeClr val="accent3">
                  <a:alpha val="0"/>
                </a:schemeClr>
              </a:gs>
              <a:gs pos="29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C31A314D-326D-4923-87B8-8B9420BFC2CE}"/>
              </a:ext>
            </a:extLst>
          </p:cNvPr>
          <p:cNvSpPr/>
          <p:nvPr/>
        </p:nvSpPr>
        <p:spPr>
          <a:xfrm>
            <a:off x="666750" y="1047426"/>
            <a:ext cx="10858500" cy="5422900"/>
          </a:xfrm>
          <a:prstGeom prst="roundRect">
            <a:avLst>
              <a:gd name="adj" fmla="val 1777"/>
            </a:avLst>
          </a:prstGeom>
          <a:solidFill>
            <a:schemeClr val="bg1"/>
          </a:solidFill>
          <a:ln w="9017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6661ED2E-4698-475A-A7B0-14F6477B63C1}"/>
              </a:ext>
            </a:extLst>
          </p:cNvPr>
          <p:cNvSpPr/>
          <p:nvPr/>
        </p:nvSpPr>
        <p:spPr>
          <a:xfrm>
            <a:off x="1913468" y="4943440"/>
            <a:ext cx="8542742" cy="1900535"/>
          </a:xfrm>
          <a:prstGeom prst="ellipse">
            <a:avLst/>
          </a:prstGeom>
          <a:gradFill flip="none" rotWithShape="1">
            <a:gsLst>
              <a:gs pos="2000">
                <a:schemeClr val="accent3"/>
              </a:gs>
              <a:gs pos="86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2B334F31-3683-4423-9B37-D877A9C24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6DC3151-5D61-4000-8CCD-0DD32D008C70}"/>
              </a:ext>
            </a:extLst>
          </p:cNvPr>
          <p:cNvGrpSpPr/>
          <p:nvPr/>
        </p:nvGrpSpPr>
        <p:grpSpPr>
          <a:xfrm>
            <a:off x="1091727" y="1402982"/>
            <a:ext cx="4667386" cy="3395006"/>
            <a:chOff x="1091727" y="1402982"/>
            <a:chExt cx="4667386" cy="3395006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D619ED35-8399-4B6F-847A-C0E8C5B7A42E}"/>
                </a:ext>
              </a:extLst>
            </p:cNvPr>
            <p:cNvSpPr/>
            <p:nvPr/>
          </p:nvSpPr>
          <p:spPr>
            <a:xfrm>
              <a:off x="1091727" y="1402982"/>
              <a:ext cx="4667386" cy="3395006"/>
            </a:xfrm>
            <a:prstGeom prst="roundRect">
              <a:avLst>
                <a:gd name="adj" fmla="val 2329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 w="9017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2" name="图表 21">
              <a:extLst>
                <a:ext uri="{FF2B5EF4-FFF2-40B4-BE49-F238E27FC236}">
                  <a16:creationId xmlns:a16="http://schemas.microsoft.com/office/drawing/2014/main" id="{259F8B45-066A-40CC-AFA2-E786A9DF527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561861515"/>
                </p:ext>
              </p:extLst>
            </p:nvPr>
          </p:nvGraphicFramePr>
          <p:xfrm>
            <a:off x="1211197" y="1470082"/>
            <a:ext cx="4428446" cy="326080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60165CE-AEE9-4EDB-BEC2-832FE4C6C812}"/>
              </a:ext>
            </a:extLst>
          </p:cNvPr>
          <p:cNvGrpSpPr/>
          <p:nvPr/>
        </p:nvGrpSpPr>
        <p:grpSpPr>
          <a:xfrm>
            <a:off x="6257012" y="1402982"/>
            <a:ext cx="4843262" cy="3395006"/>
            <a:chOff x="6257012" y="1402982"/>
            <a:chExt cx="4843262" cy="3395006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3AE1AE42-95A0-4073-94EE-7DF115118BA2}"/>
                </a:ext>
              </a:extLst>
            </p:cNvPr>
            <p:cNvSpPr/>
            <p:nvPr/>
          </p:nvSpPr>
          <p:spPr>
            <a:xfrm>
              <a:off x="6275293" y="1402982"/>
              <a:ext cx="4667386" cy="3395006"/>
            </a:xfrm>
            <a:prstGeom prst="roundRect">
              <a:avLst>
                <a:gd name="adj" fmla="val 2329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 w="9017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4" name="图表 43">
              <a:extLst>
                <a:ext uri="{FF2B5EF4-FFF2-40B4-BE49-F238E27FC236}">
                  <a16:creationId xmlns:a16="http://schemas.microsoft.com/office/drawing/2014/main" id="{90B738CE-FA46-4B00-94BD-9AB59517C0E6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4609472"/>
                </p:ext>
              </p:extLst>
            </p:nvPr>
          </p:nvGraphicFramePr>
          <p:xfrm>
            <a:off x="6257012" y="1402982"/>
            <a:ext cx="4843262" cy="322884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50BAECEB-E948-424C-874A-9687A13630E3}"/>
              </a:ext>
            </a:extLst>
          </p:cNvPr>
          <p:cNvGrpSpPr/>
          <p:nvPr/>
        </p:nvGrpSpPr>
        <p:grpSpPr>
          <a:xfrm>
            <a:off x="4356896" y="2993652"/>
            <a:ext cx="3671854" cy="3519036"/>
            <a:chOff x="3408289" y="1595602"/>
            <a:chExt cx="5490922" cy="5262398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CFBFA929-F469-470D-A51B-E696CEDB72D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08289" y="1596794"/>
              <a:ext cx="5490922" cy="5261206"/>
            </a:xfrm>
            <a:custGeom>
              <a:avLst/>
              <a:gdLst>
                <a:gd name="connsiteX0" fmla="*/ 0 w 5490922"/>
                <a:gd name="connsiteY0" fmla="*/ 0 h 5261206"/>
                <a:gd name="connsiteX1" fmla="*/ 5490922 w 5490922"/>
                <a:gd name="connsiteY1" fmla="*/ 0 h 5261206"/>
                <a:gd name="connsiteX2" fmla="*/ 5490922 w 5490922"/>
                <a:gd name="connsiteY2" fmla="*/ 5261206 h 5261206"/>
                <a:gd name="connsiteX3" fmla="*/ 0 w 5490922"/>
                <a:gd name="connsiteY3" fmla="*/ 5261206 h 526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0922" h="5261206">
                  <a:moveTo>
                    <a:pt x="0" y="0"/>
                  </a:moveTo>
                  <a:lnTo>
                    <a:pt x="5490922" y="0"/>
                  </a:lnTo>
                  <a:lnTo>
                    <a:pt x="5490922" y="5261206"/>
                  </a:lnTo>
                  <a:lnTo>
                    <a:pt x="0" y="5261206"/>
                  </a:lnTo>
                  <a:close/>
                </a:path>
              </a:pathLst>
            </a:custGeom>
          </p:spPr>
        </p:pic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528E1912-A181-463B-8B6D-3F2234C1A0E6}"/>
                </a:ext>
              </a:extLst>
            </p:cNvPr>
            <p:cNvSpPr/>
            <p:nvPr/>
          </p:nvSpPr>
          <p:spPr>
            <a:xfrm>
              <a:off x="3488658" y="1595602"/>
              <a:ext cx="5306305" cy="5262398"/>
            </a:xfrm>
            <a:custGeom>
              <a:avLst/>
              <a:gdLst>
                <a:gd name="connsiteX0" fmla="*/ 2629185 w 5306305"/>
                <a:gd name="connsiteY0" fmla="*/ 28 h 5262398"/>
                <a:gd name="connsiteX1" fmla="*/ 2767486 w 5306305"/>
                <a:gd name="connsiteY1" fmla="*/ 143540 h 5262398"/>
                <a:gd name="connsiteX2" fmla="*/ 3009354 w 5306305"/>
                <a:gd name="connsiteY2" fmla="*/ 441218 h 5262398"/>
                <a:gd name="connsiteX3" fmla="*/ 3750923 w 5306305"/>
                <a:gd name="connsiteY3" fmla="*/ 1432565 h 5262398"/>
                <a:gd name="connsiteX4" fmla="*/ 3780436 w 5306305"/>
                <a:gd name="connsiteY4" fmla="*/ 1508790 h 5262398"/>
                <a:gd name="connsiteX5" fmla="*/ 3812150 w 5306305"/>
                <a:gd name="connsiteY5" fmla="*/ 1584990 h 5262398"/>
                <a:gd name="connsiteX6" fmla="*/ 3883460 w 5306305"/>
                <a:gd name="connsiteY6" fmla="*/ 1750090 h 5262398"/>
                <a:gd name="connsiteX7" fmla="*/ 3913647 w 5306305"/>
                <a:gd name="connsiteY7" fmla="*/ 1825357 h 5262398"/>
                <a:gd name="connsiteX8" fmla="*/ 3930791 w 5306305"/>
                <a:gd name="connsiteY8" fmla="*/ 1863457 h 5262398"/>
                <a:gd name="connsiteX9" fmla="*/ 3944660 w 5306305"/>
                <a:gd name="connsiteY9" fmla="*/ 1896140 h 5262398"/>
                <a:gd name="connsiteX10" fmla="*/ 4020331 w 5306305"/>
                <a:gd name="connsiteY10" fmla="*/ 2068981 h 5262398"/>
                <a:gd name="connsiteX11" fmla="*/ 4047065 w 5306305"/>
                <a:gd name="connsiteY11" fmla="*/ 2138831 h 5262398"/>
                <a:gd name="connsiteX12" fmla="*/ 4124965 w 5306305"/>
                <a:gd name="connsiteY12" fmla="*/ 2311406 h 5262398"/>
                <a:gd name="connsiteX13" fmla="*/ 4149096 w 5306305"/>
                <a:gd name="connsiteY13" fmla="*/ 2381256 h 5262398"/>
                <a:gd name="connsiteX14" fmla="*/ 4174431 w 5306305"/>
                <a:gd name="connsiteY14" fmla="*/ 2448590 h 5262398"/>
                <a:gd name="connsiteX15" fmla="*/ 4205869 w 5306305"/>
                <a:gd name="connsiteY15" fmla="*/ 2524790 h 5262398"/>
                <a:gd name="connsiteX16" fmla="*/ 4231250 w 5306305"/>
                <a:gd name="connsiteY16" fmla="*/ 2588290 h 5262398"/>
                <a:gd name="connsiteX17" fmla="*/ 4262916 w 5306305"/>
                <a:gd name="connsiteY17" fmla="*/ 2653177 h 5262398"/>
                <a:gd name="connsiteX18" fmla="*/ 4307450 w 5306305"/>
                <a:gd name="connsiteY18" fmla="*/ 2751362 h 5262398"/>
                <a:gd name="connsiteX19" fmla="*/ 4345550 w 5306305"/>
                <a:gd name="connsiteY19" fmla="*/ 2859545 h 5262398"/>
                <a:gd name="connsiteX20" fmla="*/ 4365438 w 5306305"/>
                <a:gd name="connsiteY20" fmla="*/ 2912835 h 5262398"/>
                <a:gd name="connsiteX21" fmla="*/ 4421750 w 5306305"/>
                <a:gd name="connsiteY21" fmla="*/ 3040989 h 5262398"/>
                <a:gd name="connsiteX22" fmla="*/ 4454951 w 5306305"/>
                <a:gd name="connsiteY22" fmla="*/ 3116855 h 5262398"/>
                <a:gd name="connsiteX23" fmla="*/ 4488515 w 5306305"/>
                <a:gd name="connsiteY23" fmla="*/ 3206450 h 5262398"/>
                <a:gd name="connsiteX24" fmla="*/ 4531514 w 5306305"/>
                <a:gd name="connsiteY24" fmla="*/ 3309457 h 5262398"/>
                <a:gd name="connsiteX25" fmla="*/ 4568532 w 5306305"/>
                <a:gd name="connsiteY25" fmla="*/ 3366607 h 5262398"/>
                <a:gd name="connsiteX26" fmla="*/ 4611018 w 5306305"/>
                <a:gd name="connsiteY26" fmla="*/ 3514252 h 5262398"/>
                <a:gd name="connsiteX27" fmla="*/ 4669467 w 5306305"/>
                <a:gd name="connsiteY27" fmla="*/ 3659092 h 5262398"/>
                <a:gd name="connsiteX28" fmla="*/ 4736478 w 5306305"/>
                <a:gd name="connsiteY28" fmla="*/ 3797935 h 5262398"/>
                <a:gd name="connsiteX29" fmla="*/ 4777593 w 5306305"/>
                <a:gd name="connsiteY29" fmla="*/ 3910583 h 5262398"/>
                <a:gd name="connsiteX30" fmla="*/ 4809355 w 5306305"/>
                <a:gd name="connsiteY30" fmla="*/ 4010622 h 5262398"/>
                <a:gd name="connsiteX31" fmla="*/ 4883742 w 5306305"/>
                <a:gd name="connsiteY31" fmla="*/ 4175271 h 5262398"/>
                <a:gd name="connsiteX32" fmla="*/ 4933768 w 5306305"/>
                <a:gd name="connsiteY32" fmla="*/ 4307271 h 5262398"/>
                <a:gd name="connsiteX33" fmla="*/ 4993019 w 5306305"/>
                <a:gd name="connsiteY33" fmla="*/ 4461540 h 5262398"/>
                <a:gd name="connsiteX34" fmla="*/ 5025047 w 5306305"/>
                <a:gd name="connsiteY34" fmla="*/ 4553922 h 5262398"/>
                <a:gd name="connsiteX35" fmla="*/ 5056750 w 5306305"/>
                <a:gd name="connsiteY35" fmla="*/ 4620995 h 5262398"/>
                <a:gd name="connsiteX36" fmla="*/ 5074627 w 5306305"/>
                <a:gd name="connsiteY36" fmla="*/ 4646997 h 5262398"/>
                <a:gd name="connsiteX37" fmla="*/ 5139310 w 5306305"/>
                <a:gd name="connsiteY37" fmla="*/ 4806795 h 5262398"/>
                <a:gd name="connsiteX38" fmla="*/ 5219633 w 5306305"/>
                <a:gd name="connsiteY38" fmla="*/ 5001471 h 5262398"/>
                <a:gd name="connsiteX39" fmla="*/ 5293372 w 5306305"/>
                <a:gd name="connsiteY39" fmla="*/ 5189256 h 5262398"/>
                <a:gd name="connsiteX40" fmla="*/ 5296918 w 5306305"/>
                <a:gd name="connsiteY40" fmla="*/ 5232705 h 5262398"/>
                <a:gd name="connsiteX41" fmla="*/ 5306305 w 5306305"/>
                <a:gd name="connsiteY41" fmla="*/ 5262398 h 5262398"/>
                <a:gd name="connsiteX42" fmla="*/ 0 w 5306305"/>
                <a:gd name="connsiteY42" fmla="*/ 5262398 h 5262398"/>
                <a:gd name="connsiteX43" fmla="*/ 115375 w 5306305"/>
                <a:gd name="connsiteY43" fmla="*/ 4967599 h 5262398"/>
                <a:gd name="connsiteX44" fmla="*/ 332495 w 5306305"/>
                <a:gd name="connsiteY44" fmla="*/ 4423170 h 5262398"/>
                <a:gd name="connsiteX45" fmla="*/ 424149 w 5306305"/>
                <a:gd name="connsiteY45" fmla="*/ 4171110 h 5262398"/>
                <a:gd name="connsiteX46" fmla="*/ 674830 w 5306305"/>
                <a:gd name="connsiteY46" fmla="*/ 3489990 h 5262398"/>
                <a:gd name="connsiteX47" fmla="*/ 846003 w 5306305"/>
                <a:gd name="connsiteY47" fmla="*/ 3045490 h 5262398"/>
                <a:gd name="connsiteX48" fmla="*/ 999119 w 5306305"/>
                <a:gd name="connsiteY48" fmla="*/ 2651790 h 5262398"/>
                <a:gd name="connsiteX49" fmla="*/ 1138878 w 5306305"/>
                <a:gd name="connsiteY49" fmla="*/ 2296190 h 5262398"/>
                <a:gd name="connsiteX50" fmla="*/ 1265825 w 5306305"/>
                <a:gd name="connsiteY50" fmla="*/ 1972340 h 5262398"/>
                <a:gd name="connsiteX51" fmla="*/ 1495839 w 5306305"/>
                <a:gd name="connsiteY51" fmla="*/ 1381790 h 5262398"/>
                <a:gd name="connsiteX52" fmla="*/ 2127162 w 5306305"/>
                <a:gd name="connsiteY52" fmla="*/ 510695 h 5262398"/>
                <a:gd name="connsiteX53" fmla="*/ 2211951 w 5306305"/>
                <a:gd name="connsiteY53" fmla="*/ 412886 h 5262398"/>
                <a:gd name="connsiteX54" fmla="*/ 2410312 w 5306305"/>
                <a:gd name="connsiteY54" fmla="*/ 201471 h 5262398"/>
                <a:gd name="connsiteX55" fmla="*/ 2580465 w 5306305"/>
                <a:gd name="connsiteY55" fmla="*/ 31778 h 5262398"/>
                <a:gd name="connsiteX56" fmla="*/ 2629185 w 5306305"/>
                <a:gd name="connsiteY56" fmla="*/ 28 h 526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306305" h="5262398">
                  <a:moveTo>
                    <a:pt x="2629185" y="28"/>
                  </a:moveTo>
                  <a:cubicBezTo>
                    <a:pt x="2640761" y="-1457"/>
                    <a:pt x="2698121" y="58064"/>
                    <a:pt x="2767486" y="143540"/>
                  </a:cubicBezTo>
                  <a:cubicBezTo>
                    <a:pt x="2832673" y="223868"/>
                    <a:pt x="2941514" y="357823"/>
                    <a:pt x="3009354" y="441218"/>
                  </a:cubicBezTo>
                  <a:cubicBezTo>
                    <a:pt x="3619932" y="1191799"/>
                    <a:pt x="3708754" y="1310539"/>
                    <a:pt x="3750923" y="1432565"/>
                  </a:cubicBezTo>
                  <a:cubicBezTo>
                    <a:pt x="3758169" y="1453534"/>
                    <a:pt x="3771450" y="1487835"/>
                    <a:pt x="3780436" y="1508790"/>
                  </a:cubicBezTo>
                  <a:cubicBezTo>
                    <a:pt x="3789423" y="1529745"/>
                    <a:pt x="3803694" y="1564035"/>
                    <a:pt x="3812150" y="1584990"/>
                  </a:cubicBezTo>
                  <a:cubicBezTo>
                    <a:pt x="3835923" y="1643904"/>
                    <a:pt x="3863701" y="1708217"/>
                    <a:pt x="3883460" y="1750090"/>
                  </a:cubicBezTo>
                  <a:cubicBezTo>
                    <a:pt x="3893349" y="1771045"/>
                    <a:pt x="3906933" y="1804915"/>
                    <a:pt x="3913647" y="1825357"/>
                  </a:cubicBezTo>
                  <a:cubicBezTo>
                    <a:pt x="3920361" y="1845798"/>
                    <a:pt x="3928076" y="1862943"/>
                    <a:pt x="3930791" y="1863457"/>
                  </a:cubicBezTo>
                  <a:cubicBezTo>
                    <a:pt x="3933505" y="1863970"/>
                    <a:pt x="3939747" y="1878678"/>
                    <a:pt x="3944660" y="1896140"/>
                  </a:cubicBezTo>
                  <a:cubicBezTo>
                    <a:pt x="3955682" y="1935311"/>
                    <a:pt x="3977244" y="1984561"/>
                    <a:pt x="4020331" y="2068981"/>
                  </a:cubicBezTo>
                  <a:cubicBezTo>
                    <a:pt x="4038546" y="2104671"/>
                    <a:pt x="4050577" y="2136104"/>
                    <a:pt x="4047065" y="2138831"/>
                  </a:cubicBezTo>
                  <a:cubicBezTo>
                    <a:pt x="4040069" y="2144264"/>
                    <a:pt x="4077735" y="2227704"/>
                    <a:pt x="4124965" y="2311406"/>
                  </a:cubicBezTo>
                  <a:cubicBezTo>
                    <a:pt x="4141512" y="2340730"/>
                    <a:pt x="4152371" y="2372162"/>
                    <a:pt x="4149096" y="2381256"/>
                  </a:cubicBezTo>
                  <a:cubicBezTo>
                    <a:pt x="4145822" y="2390350"/>
                    <a:pt x="4157223" y="2420650"/>
                    <a:pt x="4174431" y="2448590"/>
                  </a:cubicBezTo>
                  <a:cubicBezTo>
                    <a:pt x="4191640" y="2476530"/>
                    <a:pt x="4205787" y="2510820"/>
                    <a:pt x="4205869" y="2524790"/>
                  </a:cubicBezTo>
                  <a:cubicBezTo>
                    <a:pt x="4205950" y="2538760"/>
                    <a:pt x="4217372" y="2567335"/>
                    <a:pt x="4231250" y="2588290"/>
                  </a:cubicBezTo>
                  <a:cubicBezTo>
                    <a:pt x="4245128" y="2609245"/>
                    <a:pt x="4259378" y="2638444"/>
                    <a:pt x="4262916" y="2653177"/>
                  </a:cubicBezTo>
                  <a:cubicBezTo>
                    <a:pt x="4266455" y="2667910"/>
                    <a:pt x="4286495" y="2712093"/>
                    <a:pt x="4307450" y="2751362"/>
                  </a:cubicBezTo>
                  <a:cubicBezTo>
                    <a:pt x="4328405" y="2790631"/>
                    <a:pt x="4345550" y="2839313"/>
                    <a:pt x="4345550" y="2859545"/>
                  </a:cubicBezTo>
                  <a:cubicBezTo>
                    <a:pt x="4345550" y="2879777"/>
                    <a:pt x="4354499" y="2903757"/>
                    <a:pt x="4365438" y="2912835"/>
                  </a:cubicBezTo>
                  <a:cubicBezTo>
                    <a:pt x="4396619" y="2938713"/>
                    <a:pt x="4421750" y="2995906"/>
                    <a:pt x="4421750" y="3040989"/>
                  </a:cubicBezTo>
                  <a:cubicBezTo>
                    <a:pt x="4421750" y="3068124"/>
                    <a:pt x="4433090" y="3094037"/>
                    <a:pt x="4454951" y="3116855"/>
                  </a:cubicBezTo>
                  <a:cubicBezTo>
                    <a:pt x="4480108" y="3143113"/>
                    <a:pt x="4488241" y="3164821"/>
                    <a:pt x="4488515" y="3206450"/>
                  </a:cubicBezTo>
                  <a:cubicBezTo>
                    <a:pt x="4488806" y="3250492"/>
                    <a:pt x="4497335" y="3270925"/>
                    <a:pt x="4531514" y="3309457"/>
                  </a:cubicBezTo>
                  <a:cubicBezTo>
                    <a:pt x="4554964" y="3335894"/>
                    <a:pt x="4571622" y="3361611"/>
                    <a:pt x="4568532" y="3366607"/>
                  </a:cubicBezTo>
                  <a:cubicBezTo>
                    <a:pt x="4557070" y="3385137"/>
                    <a:pt x="4586845" y="3488610"/>
                    <a:pt x="4611018" y="3514252"/>
                  </a:cubicBezTo>
                  <a:cubicBezTo>
                    <a:pt x="4649704" y="3555291"/>
                    <a:pt x="4676403" y="3621452"/>
                    <a:pt x="4669467" y="3659092"/>
                  </a:cubicBezTo>
                  <a:cubicBezTo>
                    <a:pt x="4663247" y="3692848"/>
                    <a:pt x="4674938" y="3717071"/>
                    <a:pt x="4736478" y="3797935"/>
                  </a:cubicBezTo>
                  <a:cubicBezTo>
                    <a:pt x="4752908" y="3819524"/>
                    <a:pt x="4770712" y="3868302"/>
                    <a:pt x="4777593" y="3910583"/>
                  </a:cubicBezTo>
                  <a:cubicBezTo>
                    <a:pt x="4784268" y="3951597"/>
                    <a:pt x="4798561" y="3996614"/>
                    <a:pt x="4809355" y="4010622"/>
                  </a:cubicBezTo>
                  <a:cubicBezTo>
                    <a:pt x="4850211" y="4063642"/>
                    <a:pt x="4891504" y="4155042"/>
                    <a:pt x="4883742" y="4175271"/>
                  </a:cubicBezTo>
                  <a:cubicBezTo>
                    <a:pt x="4872942" y="4203415"/>
                    <a:pt x="4904214" y="4285931"/>
                    <a:pt x="4933768" y="4307271"/>
                  </a:cubicBezTo>
                  <a:cubicBezTo>
                    <a:pt x="4963880" y="4329014"/>
                    <a:pt x="4992594" y="4403778"/>
                    <a:pt x="4993019" y="4461540"/>
                  </a:cubicBezTo>
                  <a:cubicBezTo>
                    <a:pt x="4993207" y="4487208"/>
                    <a:pt x="5006741" y="4526243"/>
                    <a:pt x="5025047" y="4553922"/>
                  </a:cubicBezTo>
                  <a:cubicBezTo>
                    <a:pt x="5042484" y="4580285"/>
                    <a:pt x="5056750" y="4610468"/>
                    <a:pt x="5056750" y="4620995"/>
                  </a:cubicBezTo>
                  <a:cubicBezTo>
                    <a:pt x="5056750" y="4631523"/>
                    <a:pt x="5064794" y="4643224"/>
                    <a:pt x="5074627" y="4646997"/>
                  </a:cubicBezTo>
                  <a:cubicBezTo>
                    <a:pt x="5100223" y="4656820"/>
                    <a:pt x="5146826" y="4771948"/>
                    <a:pt x="5139310" y="4806795"/>
                  </a:cubicBezTo>
                  <a:cubicBezTo>
                    <a:pt x="5131909" y="4841110"/>
                    <a:pt x="5178605" y="4954284"/>
                    <a:pt x="5219633" y="5001471"/>
                  </a:cubicBezTo>
                  <a:cubicBezTo>
                    <a:pt x="5256544" y="5043922"/>
                    <a:pt x="5301463" y="5158316"/>
                    <a:pt x="5293372" y="5189256"/>
                  </a:cubicBezTo>
                  <a:cubicBezTo>
                    <a:pt x="5291000" y="5198329"/>
                    <a:pt x="5292585" y="5213857"/>
                    <a:pt x="5296918" y="5232705"/>
                  </a:cubicBezTo>
                  <a:lnTo>
                    <a:pt x="5306305" y="5262398"/>
                  </a:lnTo>
                  <a:lnTo>
                    <a:pt x="0" y="5262398"/>
                  </a:lnTo>
                  <a:lnTo>
                    <a:pt x="115375" y="4967599"/>
                  </a:lnTo>
                  <a:cubicBezTo>
                    <a:pt x="226508" y="4683640"/>
                    <a:pt x="324212" y="4438646"/>
                    <a:pt x="332495" y="4423170"/>
                  </a:cubicBezTo>
                  <a:cubicBezTo>
                    <a:pt x="340777" y="4407694"/>
                    <a:pt x="382022" y="4294267"/>
                    <a:pt x="424149" y="4171110"/>
                  </a:cubicBezTo>
                  <a:cubicBezTo>
                    <a:pt x="511147" y="3916776"/>
                    <a:pt x="531936" y="3860289"/>
                    <a:pt x="674830" y="3489990"/>
                  </a:cubicBezTo>
                  <a:cubicBezTo>
                    <a:pt x="731434" y="3343305"/>
                    <a:pt x="808462" y="3143280"/>
                    <a:pt x="846003" y="3045490"/>
                  </a:cubicBezTo>
                  <a:cubicBezTo>
                    <a:pt x="883544" y="2947700"/>
                    <a:pt x="952446" y="2770535"/>
                    <a:pt x="999119" y="2651790"/>
                  </a:cubicBezTo>
                  <a:lnTo>
                    <a:pt x="1138878" y="2296190"/>
                  </a:lnTo>
                  <a:cubicBezTo>
                    <a:pt x="1169074" y="2219355"/>
                    <a:pt x="1226200" y="2073623"/>
                    <a:pt x="1265825" y="1972340"/>
                  </a:cubicBezTo>
                  <a:cubicBezTo>
                    <a:pt x="1336633" y="1791356"/>
                    <a:pt x="1357530" y="1737703"/>
                    <a:pt x="1495839" y="1381790"/>
                  </a:cubicBezTo>
                  <a:cubicBezTo>
                    <a:pt x="1640835" y="1008662"/>
                    <a:pt x="1702385" y="923736"/>
                    <a:pt x="2127162" y="510695"/>
                  </a:cubicBezTo>
                  <a:cubicBezTo>
                    <a:pt x="2142363" y="495914"/>
                    <a:pt x="2180517" y="451900"/>
                    <a:pt x="2211951" y="412886"/>
                  </a:cubicBezTo>
                  <a:cubicBezTo>
                    <a:pt x="2243383" y="373873"/>
                    <a:pt x="2332645" y="278736"/>
                    <a:pt x="2410312" y="201471"/>
                  </a:cubicBezTo>
                  <a:cubicBezTo>
                    <a:pt x="2487979" y="124207"/>
                    <a:pt x="2564548" y="47845"/>
                    <a:pt x="2580465" y="31778"/>
                  </a:cubicBezTo>
                  <a:cubicBezTo>
                    <a:pt x="2596383" y="15711"/>
                    <a:pt x="2618307" y="1424"/>
                    <a:pt x="2629185" y="28"/>
                  </a:cubicBezTo>
                  <a:close/>
                </a:path>
              </a:pathLst>
            </a:custGeom>
            <a:gradFill flip="none" rotWithShape="1">
              <a:gsLst>
                <a:gs pos="5900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9B5F412A-C3C3-4A6D-80AD-0B4C54EFA38B}"/>
              </a:ext>
            </a:extLst>
          </p:cNvPr>
          <p:cNvGrpSpPr/>
          <p:nvPr/>
        </p:nvGrpSpPr>
        <p:grpSpPr>
          <a:xfrm>
            <a:off x="0" y="4517500"/>
            <a:ext cx="12192000" cy="2340500"/>
            <a:chOff x="0" y="4517500"/>
            <a:chExt cx="12192000" cy="234050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38397B6-3BB9-4870-A311-AA8508A15BF2}"/>
                </a:ext>
              </a:extLst>
            </p:cNvPr>
            <p:cNvGrpSpPr/>
            <p:nvPr/>
          </p:nvGrpSpPr>
          <p:grpSpPr>
            <a:xfrm>
              <a:off x="0" y="4517500"/>
              <a:ext cx="12192000" cy="2340500"/>
              <a:chOff x="0" y="4517500"/>
              <a:chExt cx="12192000" cy="2340500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EB79AE1-736B-4935-96D3-AFDE50AE6D9C}"/>
                  </a:ext>
                </a:extLst>
              </p:cNvPr>
              <p:cNvSpPr/>
              <p:nvPr/>
            </p:nvSpPr>
            <p:spPr>
              <a:xfrm>
                <a:off x="0" y="4517500"/>
                <a:ext cx="12192000" cy="2340500"/>
              </a:xfrm>
              <a:custGeom>
                <a:avLst/>
                <a:gdLst>
                  <a:gd name="connsiteX0" fmla="*/ 0 w 12192000"/>
                  <a:gd name="connsiteY0" fmla="*/ 0 h 2340500"/>
                  <a:gd name="connsiteX1" fmla="*/ 19729 w 12192000"/>
                  <a:gd name="connsiteY1" fmla="*/ 13657 h 2340500"/>
                  <a:gd name="connsiteX2" fmla="*/ 6096001 w 12192000"/>
                  <a:gd name="connsiteY2" fmla="*/ 1718201 h 2340500"/>
                  <a:gd name="connsiteX3" fmla="*/ 12172273 w 12192000"/>
                  <a:gd name="connsiteY3" fmla="*/ 13657 h 2340500"/>
                  <a:gd name="connsiteX4" fmla="*/ 12192000 w 12192000"/>
                  <a:gd name="connsiteY4" fmla="*/ 2 h 2340500"/>
                  <a:gd name="connsiteX5" fmla="*/ 12192000 w 12192000"/>
                  <a:gd name="connsiteY5" fmla="*/ 2340500 h 2340500"/>
                  <a:gd name="connsiteX6" fmla="*/ 0 w 12192000"/>
                  <a:gd name="connsiteY6" fmla="*/ 2340500 h 234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2340500">
                    <a:moveTo>
                      <a:pt x="0" y="0"/>
                    </a:moveTo>
                    <a:lnTo>
                      <a:pt x="19729" y="13657"/>
                    </a:lnTo>
                    <a:cubicBezTo>
                      <a:pt x="1624584" y="1072720"/>
                      <a:pt x="3756472" y="1718201"/>
                      <a:pt x="6096001" y="1718201"/>
                    </a:cubicBezTo>
                    <a:cubicBezTo>
                      <a:pt x="8435530" y="1718201"/>
                      <a:pt x="10567419" y="1072720"/>
                      <a:pt x="12172273" y="13657"/>
                    </a:cubicBezTo>
                    <a:lnTo>
                      <a:pt x="12192000" y="2"/>
                    </a:lnTo>
                    <a:lnTo>
                      <a:pt x="12192000" y="2340500"/>
                    </a:lnTo>
                    <a:lnTo>
                      <a:pt x="0" y="2340500"/>
                    </a:lnTo>
                    <a:close/>
                  </a:path>
                </a:pathLst>
              </a:custGeom>
              <a:gradFill flip="none" rotWithShape="1">
                <a:gsLst>
                  <a:gs pos="41000">
                    <a:schemeClr val="accent1">
                      <a:lumMod val="75000"/>
                    </a:schemeClr>
                  </a:gs>
                  <a:gs pos="98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6B4BAF1E-A65F-497E-9605-D9A748978C1A}"/>
                  </a:ext>
                </a:extLst>
              </p:cNvPr>
              <p:cNvSpPr/>
              <p:nvPr/>
            </p:nvSpPr>
            <p:spPr>
              <a:xfrm>
                <a:off x="0" y="4844374"/>
                <a:ext cx="12192000" cy="2013626"/>
              </a:xfrm>
              <a:custGeom>
                <a:avLst/>
                <a:gdLst>
                  <a:gd name="connsiteX0" fmla="*/ 0 w 12192000"/>
                  <a:gd name="connsiteY0" fmla="*/ 0 h 2013626"/>
                  <a:gd name="connsiteX1" fmla="*/ 39009 w 12192000"/>
                  <a:gd name="connsiteY1" fmla="*/ 0 h 2013626"/>
                  <a:gd name="connsiteX2" fmla="*/ 347633 w 12192000"/>
                  <a:gd name="connsiteY2" fmla="*/ 159572 h 2013626"/>
                  <a:gd name="connsiteX3" fmla="*/ 6096001 w 12192000"/>
                  <a:gd name="connsiteY3" fmla="*/ 1391327 h 2013626"/>
                  <a:gd name="connsiteX4" fmla="*/ 11844370 w 12192000"/>
                  <a:gd name="connsiteY4" fmla="*/ 159572 h 2013626"/>
                  <a:gd name="connsiteX5" fmla="*/ 12152993 w 12192000"/>
                  <a:gd name="connsiteY5" fmla="*/ 0 h 2013626"/>
                  <a:gd name="connsiteX6" fmla="*/ 12192000 w 12192000"/>
                  <a:gd name="connsiteY6" fmla="*/ 0 h 2013626"/>
                  <a:gd name="connsiteX7" fmla="*/ 12192000 w 12192000"/>
                  <a:gd name="connsiteY7" fmla="*/ 2013626 h 2013626"/>
                  <a:gd name="connsiteX8" fmla="*/ 0 w 12192000"/>
                  <a:gd name="connsiteY8" fmla="*/ 2013626 h 201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92000" h="2013626">
                    <a:moveTo>
                      <a:pt x="0" y="0"/>
                    </a:moveTo>
                    <a:lnTo>
                      <a:pt x="39009" y="0"/>
                    </a:lnTo>
                    <a:lnTo>
                      <a:pt x="347633" y="159572"/>
                    </a:lnTo>
                    <a:cubicBezTo>
                      <a:pt x="1909758" y="929075"/>
                      <a:pt x="3912441" y="1391327"/>
                      <a:pt x="6096001" y="1391327"/>
                    </a:cubicBezTo>
                    <a:cubicBezTo>
                      <a:pt x="8279562" y="1391327"/>
                      <a:pt x="10282244" y="929075"/>
                      <a:pt x="11844370" y="159572"/>
                    </a:cubicBezTo>
                    <a:lnTo>
                      <a:pt x="12152993" y="0"/>
                    </a:lnTo>
                    <a:lnTo>
                      <a:pt x="12192000" y="0"/>
                    </a:lnTo>
                    <a:lnTo>
                      <a:pt x="12192000" y="2013626"/>
                    </a:lnTo>
                    <a:lnTo>
                      <a:pt x="0" y="2013626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chemeClr val="accent3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7" name="图片 56" descr="图片包含 烟, 火车, 蒸汽, 轨道&#10;&#10;描述已自动生成">
              <a:extLst>
                <a:ext uri="{FF2B5EF4-FFF2-40B4-BE49-F238E27FC236}">
                  <a16:creationId xmlns:a16="http://schemas.microsoft.com/office/drawing/2014/main" id="{7DD8E9BC-549A-45D2-8758-4172B5F84A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" y="4669903"/>
              <a:ext cx="12183581" cy="2188097"/>
            </a:xfrm>
            <a:custGeom>
              <a:avLst/>
              <a:gdLst>
                <a:gd name="connsiteX0" fmla="*/ 0 w 12183581"/>
                <a:gd name="connsiteY0" fmla="*/ 0 h 2188097"/>
                <a:gd name="connsiteX1" fmla="*/ 12183581 w 12183581"/>
                <a:gd name="connsiteY1" fmla="*/ 0 h 2188097"/>
                <a:gd name="connsiteX2" fmla="*/ 12183581 w 12183581"/>
                <a:gd name="connsiteY2" fmla="*/ 2188097 h 2188097"/>
                <a:gd name="connsiteX3" fmla="*/ 0 w 12183581"/>
                <a:gd name="connsiteY3" fmla="*/ 2188097 h 218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3581" h="2188097">
                  <a:moveTo>
                    <a:pt x="0" y="0"/>
                  </a:moveTo>
                  <a:lnTo>
                    <a:pt x="12183581" y="0"/>
                  </a:lnTo>
                  <a:lnTo>
                    <a:pt x="12183581" y="2188097"/>
                  </a:lnTo>
                  <a:lnTo>
                    <a:pt x="0" y="2188097"/>
                  </a:lnTo>
                  <a:close/>
                </a:path>
              </a:pathLst>
            </a:custGeom>
          </p:spPr>
        </p:pic>
      </p:grp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B3FD943B-AEFC-4C92-87EE-5E06BE93C291}"/>
              </a:ext>
            </a:extLst>
          </p:cNvPr>
          <p:cNvSpPr/>
          <p:nvPr/>
        </p:nvSpPr>
        <p:spPr>
          <a:xfrm>
            <a:off x="11544416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57449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2370E64-5504-4585-AE35-152FE6EE0175}"/>
              </a:ext>
            </a:extLst>
          </p:cNvPr>
          <p:cNvGrpSpPr/>
          <p:nvPr/>
        </p:nvGrpSpPr>
        <p:grpSpPr>
          <a:xfrm>
            <a:off x="8419" y="0"/>
            <a:ext cx="12192000" cy="6858000"/>
            <a:chOff x="8419" y="-268555"/>
            <a:chExt cx="12192000" cy="68580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2F6CC71-4D26-4FC8-98B8-D8F18EE47E4E}"/>
                </a:ext>
              </a:extLst>
            </p:cNvPr>
            <p:cNvGrpSpPr/>
            <p:nvPr/>
          </p:nvGrpSpPr>
          <p:grpSpPr>
            <a:xfrm>
              <a:off x="8419" y="-268555"/>
              <a:ext cx="12192000" cy="6858000"/>
              <a:chOff x="8419" y="1765"/>
              <a:chExt cx="12192000" cy="6858000"/>
            </a:xfrm>
          </p:grpSpPr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5C6DF60E-351C-4F90-8F73-F6C3C8788B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8419" y="1297165"/>
                <a:ext cx="12183580" cy="5562600"/>
              </a:xfrm>
              <a:custGeom>
                <a:avLst/>
                <a:gdLst>
                  <a:gd name="connsiteX0" fmla="*/ 0 w 12158227"/>
                  <a:gd name="connsiteY0" fmla="*/ 0 h 5562600"/>
                  <a:gd name="connsiteX1" fmla="*/ 12158227 w 12158227"/>
                  <a:gd name="connsiteY1" fmla="*/ 0 h 5562600"/>
                  <a:gd name="connsiteX2" fmla="*/ 12158227 w 12158227"/>
                  <a:gd name="connsiteY2" fmla="*/ 5562600 h 5562600"/>
                  <a:gd name="connsiteX3" fmla="*/ 0 w 12158227"/>
                  <a:gd name="connsiteY3" fmla="*/ 5562600 h 556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58227" h="5562600">
                    <a:moveTo>
                      <a:pt x="0" y="0"/>
                    </a:moveTo>
                    <a:lnTo>
                      <a:pt x="12158227" y="0"/>
                    </a:lnTo>
                    <a:lnTo>
                      <a:pt x="12158227" y="5562600"/>
                    </a:lnTo>
                    <a:lnTo>
                      <a:pt x="0" y="5562600"/>
                    </a:lnTo>
                    <a:close/>
                  </a:path>
                </a:pathLst>
              </a:custGeom>
            </p:spPr>
          </p:pic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BDF8DF6E-705C-424E-8DDF-046D6FD9F564}"/>
                  </a:ext>
                </a:extLst>
              </p:cNvPr>
              <p:cNvSpPr/>
              <p:nvPr/>
            </p:nvSpPr>
            <p:spPr>
              <a:xfrm flipH="1">
                <a:off x="8419" y="1765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2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</p:grpSp>
        <p:pic>
          <p:nvPicPr>
            <p:cNvPr id="5" name="图片 4" descr="天空中有月亮&#10;&#10;中度可信度描述已自动生成">
              <a:extLst>
                <a:ext uri="{FF2B5EF4-FFF2-40B4-BE49-F238E27FC236}">
                  <a16:creationId xmlns:a16="http://schemas.microsoft.com/office/drawing/2014/main" id="{85A8AB37-F997-4D9E-B7C2-0F28963F0B6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19" y="-268555"/>
              <a:ext cx="12191999" cy="6858000"/>
            </a:xfrm>
            <a:prstGeom prst="rect">
              <a:avLst/>
            </a:prstGeom>
          </p:spPr>
        </p:pic>
      </p:grpSp>
      <p:sp>
        <p:nvSpPr>
          <p:cNvPr id="8" name="空心弧 7">
            <a:extLst>
              <a:ext uri="{FF2B5EF4-FFF2-40B4-BE49-F238E27FC236}">
                <a16:creationId xmlns:a16="http://schemas.microsoft.com/office/drawing/2014/main" id="{F2B569A9-D304-4D7D-80BF-688894BF247C}"/>
              </a:ext>
            </a:extLst>
          </p:cNvPr>
          <p:cNvSpPr/>
          <p:nvPr/>
        </p:nvSpPr>
        <p:spPr>
          <a:xfrm rot="20867111">
            <a:off x="10757995" y="1590284"/>
            <a:ext cx="3329632" cy="3329632"/>
          </a:xfrm>
          <a:prstGeom prst="blockArc">
            <a:avLst>
              <a:gd name="adj1" fmla="val 9584586"/>
              <a:gd name="adj2" fmla="val 21481885"/>
              <a:gd name="adj3" fmla="val 16047"/>
            </a:avLst>
          </a:prstGeom>
          <a:gradFill flip="none" rotWithShape="1">
            <a:gsLst>
              <a:gs pos="81000">
                <a:schemeClr val="accent3">
                  <a:alpha val="0"/>
                </a:schemeClr>
              </a:gs>
              <a:gs pos="29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9" name="空心弧 8">
            <a:extLst>
              <a:ext uri="{FF2B5EF4-FFF2-40B4-BE49-F238E27FC236}">
                <a16:creationId xmlns:a16="http://schemas.microsoft.com/office/drawing/2014/main" id="{8D56EE68-09A8-45FE-8BA4-BAB87E104034}"/>
              </a:ext>
            </a:extLst>
          </p:cNvPr>
          <p:cNvSpPr/>
          <p:nvPr/>
        </p:nvSpPr>
        <p:spPr>
          <a:xfrm rot="20711767" flipH="1">
            <a:off x="-2479222" y="1651082"/>
            <a:ext cx="4447456" cy="4447456"/>
          </a:xfrm>
          <a:prstGeom prst="blockArc">
            <a:avLst>
              <a:gd name="adj1" fmla="val 11165693"/>
              <a:gd name="adj2" fmla="val 20641680"/>
              <a:gd name="adj3" fmla="val 13200"/>
            </a:avLst>
          </a:prstGeom>
          <a:gradFill flip="none" rotWithShape="1">
            <a:gsLst>
              <a:gs pos="59000">
                <a:srgbClr val="E4BE94"/>
              </a:gs>
              <a:gs pos="82000">
                <a:schemeClr val="accent3">
                  <a:alpha val="0"/>
                </a:schemeClr>
              </a:gs>
              <a:gs pos="29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B9ECDD2-149D-45E3-BD7A-BB2523B9BE59}"/>
              </a:ext>
            </a:extLst>
          </p:cNvPr>
          <p:cNvSpPr/>
          <p:nvPr/>
        </p:nvSpPr>
        <p:spPr>
          <a:xfrm>
            <a:off x="675168" y="1045839"/>
            <a:ext cx="10858500" cy="5422900"/>
          </a:xfrm>
          <a:prstGeom prst="roundRect">
            <a:avLst>
              <a:gd name="adj" fmla="val 1777"/>
            </a:avLst>
          </a:prstGeom>
          <a:solidFill>
            <a:schemeClr val="bg1"/>
          </a:solidFill>
          <a:ln w="9017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293E5F6-BB59-42A9-959C-488F7A37A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842A38B6-50CD-46D2-857A-79176C7B72FE}"/>
              </a:ext>
            </a:extLst>
          </p:cNvPr>
          <p:cNvSpPr/>
          <p:nvPr/>
        </p:nvSpPr>
        <p:spPr>
          <a:xfrm>
            <a:off x="11544416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6DF821E-1D42-45C8-B964-5CA453F0FC7A}"/>
              </a:ext>
            </a:extLst>
          </p:cNvPr>
          <p:cNvGrpSpPr/>
          <p:nvPr/>
        </p:nvGrpSpPr>
        <p:grpSpPr>
          <a:xfrm>
            <a:off x="5354320" y="1373457"/>
            <a:ext cx="1483362" cy="677796"/>
            <a:chOff x="5099050" y="1227667"/>
            <a:chExt cx="1993900" cy="99382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ACDC30C3-2447-47A5-A6FF-BFFDB8D30B84}"/>
                </a:ext>
              </a:extLst>
            </p:cNvPr>
            <p:cNvSpPr/>
            <p:nvPr/>
          </p:nvSpPr>
          <p:spPr>
            <a:xfrm>
              <a:off x="5099050" y="1446789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849CDD5A-4177-4CA7-86C6-9AE2627AD012}"/>
                </a:ext>
              </a:extLst>
            </p:cNvPr>
            <p:cNvSpPr/>
            <p:nvPr/>
          </p:nvSpPr>
          <p:spPr>
            <a:xfrm>
              <a:off x="5099050" y="1227667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1"/>
                </a:gs>
                <a:gs pos="100000">
                  <a:schemeClr val="accent2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左大括号 22">
            <a:extLst>
              <a:ext uri="{FF2B5EF4-FFF2-40B4-BE49-F238E27FC236}">
                <a16:creationId xmlns:a16="http://schemas.microsoft.com/office/drawing/2014/main" id="{74B9324C-EAA8-4D28-AB42-7ADB95FCC2FC}"/>
              </a:ext>
            </a:extLst>
          </p:cNvPr>
          <p:cNvSpPr/>
          <p:nvPr/>
        </p:nvSpPr>
        <p:spPr>
          <a:xfrm rot="5400000">
            <a:off x="5800945" y="-1816427"/>
            <a:ext cx="590109" cy="8432802"/>
          </a:xfrm>
          <a:prstGeom prst="leftBrace">
            <a:avLst>
              <a:gd name="adj1" fmla="val 75737"/>
              <a:gd name="adj2" fmla="val 50000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7D8E1E70-1F2B-4E41-B67E-554608244734}"/>
              </a:ext>
            </a:extLst>
          </p:cNvPr>
          <p:cNvCxnSpPr>
            <a:cxnSpLocks/>
            <a:stCxn id="23" idx="1"/>
            <a:endCxn id="20" idx="2"/>
          </p:cNvCxnSpPr>
          <p:nvPr/>
        </p:nvCxnSpPr>
        <p:spPr>
          <a:xfrm flipV="1">
            <a:off x="6096000" y="1901810"/>
            <a:ext cx="1" cy="20311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F3BD3C9D-BD69-483A-B08C-B1C0F72C3C16}"/>
              </a:ext>
            </a:extLst>
          </p:cNvPr>
          <p:cNvCxnSpPr>
            <a:cxnSpLocks/>
          </p:cNvCxnSpPr>
          <p:nvPr/>
        </p:nvCxnSpPr>
        <p:spPr>
          <a:xfrm flipV="1">
            <a:off x="1879599" y="2695029"/>
            <a:ext cx="0" cy="81321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5FCE7F36-C634-4D34-AD2F-B88E29FB82F9}"/>
              </a:ext>
            </a:extLst>
          </p:cNvPr>
          <p:cNvCxnSpPr>
            <a:cxnSpLocks/>
          </p:cNvCxnSpPr>
          <p:nvPr/>
        </p:nvCxnSpPr>
        <p:spPr>
          <a:xfrm flipV="1">
            <a:off x="6096000" y="2122713"/>
            <a:ext cx="0" cy="65363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左大括号 47">
            <a:extLst>
              <a:ext uri="{FF2B5EF4-FFF2-40B4-BE49-F238E27FC236}">
                <a16:creationId xmlns:a16="http://schemas.microsoft.com/office/drawing/2014/main" id="{04030255-94E5-4498-8E63-9EF3890D867A}"/>
              </a:ext>
            </a:extLst>
          </p:cNvPr>
          <p:cNvSpPr/>
          <p:nvPr/>
        </p:nvSpPr>
        <p:spPr>
          <a:xfrm rot="5400000">
            <a:off x="5800945" y="293182"/>
            <a:ext cx="590109" cy="4224860"/>
          </a:xfrm>
          <a:prstGeom prst="leftBrace">
            <a:avLst>
              <a:gd name="adj1" fmla="val 75737"/>
              <a:gd name="adj2" fmla="val 50024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C13BA6CA-1DD0-4C73-85AE-943882555C8E}"/>
              </a:ext>
            </a:extLst>
          </p:cNvPr>
          <p:cNvCxnSpPr>
            <a:cxnSpLocks/>
          </p:cNvCxnSpPr>
          <p:nvPr/>
        </p:nvCxnSpPr>
        <p:spPr>
          <a:xfrm flipV="1">
            <a:off x="3983570" y="2695029"/>
            <a:ext cx="0" cy="81321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4D8D561A-AA10-4335-AD3E-6FADC3691609}"/>
              </a:ext>
            </a:extLst>
          </p:cNvPr>
          <p:cNvCxnSpPr>
            <a:cxnSpLocks/>
          </p:cNvCxnSpPr>
          <p:nvPr/>
        </p:nvCxnSpPr>
        <p:spPr>
          <a:xfrm flipV="1">
            <a:off x="8182277" y="2695029"/>
            <a:ext cx="0" cy="81321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F196D98-ACE8-43F7-9600-A27922F56AFD}"/>
              </a:ext>
            </a:extLst>
          </p:cNvPr>
          <p:cNvGrpSpPr/>
          <p:nvPr/>
        </p:nvGrpSpPr>
        <p:grpSpPr>
          <a:xfrm>
            <a:off x="5394790" y="2776349"/>
            <a:ext cx="1402422" cy="556981"/>
            <a:chOff x="5099050" y="1227667"/>
            <a:chExt cx="1993900" cy="993822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422E67F0-9426-4F2E-B17A-85C2A7C562DC}"/>
                </a:ext>
              </a:extLst>
            </p:cNvPr>
            <p:cNvSpPr/>
            <p:nvPr/>
          </p:nvSpPr>
          <p:spPr>
            <a:xfrm>
              <a:off x="5099050" y="1446789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0B443680-6304-4B2E-8D3A-8B70E22519B0}"/>
                </a:ext>
              </a:extLst>
            </p:cNvPr>
            <p:cNvSpPr/>
            <p:nvPr/>
          </p:nvSpPr>
          <p:spPr>
            <a:xfrm>
              <a:off x="5099050" y="1227667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EA72B9D-F4BB-40D6-93B7-1301BE362C23}"/>
              </a:ext>
            </a:extLst>
          </p:cNvPr>
          <p:cNvGrpSpPr/>
          <p:nvPr/>
        </p:nvGrpSpPr>
        <p:grpSpPr>
          <a:xfrm>
            <a:off x="3308514" y="2776349"/>
            <a:ext cx="1402422" cy="556981"/>
            <a:chOff x="5099050" y="1227667"/>
            <a:chExt cx="1993900" cy="993822"/>
          </a:xfrm>
        </p:grpSpPr>
        <p:sp>
          <p:nvSpPr>
            <p:cNvPr id="54" name="矩形: 圆角 53">
              <a:extLst>
                <a:ext uri="{FF2B5EF4-FFF2-40B4-BE49-F238E27FC236}">
                  <a16:creationId xmlns:a16="http://schemas.microsoft.com/office/drawing/2014/main" id="{BDEB29B7-C0F8-4CAD-8EF0-645600304A63}"/>
                </a:ext>
              </a:extLst>
            </p:cNvPr>
            <p:cNvSpPr/>
            <p:nvPr/>
          </p:nvSpPr>
          <p:spPr>
            <a:xfrm>
              <a:off x="5099050" y="1446789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D1BDE9E2-37FE-4524-96CC-979641B39954}"/>
                </a:ext>
              </a:extLst>
            </p:cNvPr>
            <p:cNvSpPr/>
            <p:nvPr/>
          </p:nvSpPr>
          <p:spPr>
            <a:xfrm>
              <a:off x="5099050" y="1227667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F21FA381-35E2-4608-826E-CB4385AACD39}"/>
              </a:ext>
            </a:extLst>
          </p:cNvPr>
          <p:cNvGrpSpPr/>
          <p:nvPr/>
        </p:nvGrpSpPr>
        <p:grpSpPr>
          <a:xfrm>
            <a:off x="9567341" y="2776349"/>
            <a:ext cx="1402422" cy="556981"/>
            <a:chOff x="5099050" y="1227667"/>
            <a:chExt cx="1993900" cy="993822"/>
          </a:xfrm>
        </p:grpSpPr>
        <p:sp>
          <p:nvSpPr>
            <p:cNvPr id="57" name="矩形: 圆角 56">
              <a:extLst>
                <a:ext uri="{FF2B5EF4-FFF2-40B4-BE49-F238E27FC236}">
                  <a16:creationId xmlns:a16="http://schemas.microsoft.com/office/drawing/2014/main" id="{5E26B6EF-963E-4F19-8E05-7C1A62E106AF}"/>
                </a:ext>
              </a:extLst>
            </p:cNvPr>
            <p:cNvSpPr/>
            <p:nvPr/>
          </p:nvSpPr>
          <p:spPr>
            <a:xfrm>
              <a:off x="5099050" y="1446789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A01FE7CA-F079-45FF-9E53-09FC438FE421}"/>
                </a:ext>
              </a:extLst>
            </p:cNvPr>
            <p:cNvSpPr/>
            <p:nvPr/>
          </p:nvSpPr>
          <p:spPr>
            <a:xfrm>
              <a:off x="5099050" y="1227667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3971882-E03C-41FF-84DC-A26E144413A2}"/>
              </a:ext>
            </a:extLst>
          </p:cNvPr>
          <p:cNvGrpSpPr/>
          <p:nvPr/>
        </p:nvGrpSpPr>
        <p:grpSpPr>
          <a:xfrm>
            <a:off x="7481066" y="2776349"/>
            <a:ext cx="1402422" cy="556981"/>
            <a:chOff x="5099050" y="1227667"/>
            <a:chExt cx="1993900" cy="993822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777E2991-A864-4B8B-9960-AE029A5BE884}"/>
                </a:ext>
              </a:extLst>
            </p:cNvPr>
            <p:cNvSpPr/>
            <p:nvPr/>
          </p:nvSpPr>
          <p:spPr>
            <a:xfrm>
              <a:off x="5099050" y="1446789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:a16="http://schemas.microsoft.com/office/drawing/2014/main" id="{913F8AA5-019F-4401-B0B5-DE38BA867F6E}"/>
                </a:ext>
              </a:extLst>
            </p:cNvPr>
            <p:cNvSpPr/>
            <p:nvPr/>
          </p:nvSpPr>
          <p:spPr>
            <a:xfrm>
              <a:off x="5099050" y="1227667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2B44474-F7F2-4E10-9875-519E20F7F31E}"/>
              </a:ext>
            </a:extLst>
          </p:cNvPr>
          <p:cNvGrpSpPr/>
          <p:nvPr/>
        </p:nvGrpSpPr>
        <p:grpSpPr>
          <a:xfrm>
            <a:off x="1222238" y="2776349"/>
            <a:ext cx="1402422" cy="556981"/>
            <a:chOff x="5099050" y="1227667"/>
            <a:chExt cx="1993900" cy="993822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EE005C54-FF76-4156-8351-C4AAC51C79FD}"/>
                </a:ext>
              </a:extLst>
            </p:cNvPr>
            <p:cNvSpPr/>
            <p:nvPr/>
          </p:nvSpPr>
          <p:spPr>
            <a:xfrm>
              <a:off x="5099050" y="1446789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softEdge rad="228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D9D07A20-5ACE-4098-AFB4-51FD931BBA9C}"/>
                </a:ext>
              </a:extLst>
            </p:cNvPr>
            <p:cNvSpPr/>
            <p:nvPr/>
          </p:nvSpPr>
          <p:spPr>
            <a:xfrm>
              <a:off x="5099050" y="1227667"/>
              <a:ext cx="1993900" cy="7747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5" name="直接连接符 64">
            <a:extLst>
              <a:ext uri="{FF2B5EF4-FFF2-40B4-BE49-F238E27FC236}">
                <a16:creationId xmlns:a16="http://schemas.microsoft.com/office/drawing/2014/main" id="{D7D2A593-5557-41CD-9EF1-03B716721BAA}"/>
              </a:ext>
            </a:extLst>
          </p:cNvPr>
          <p:cNvCxnSpPr>
            <a:cxnSpLocks/>
          </p:cNvCxnSpPr>
          <p:nvPr/>
        </p:nvCxnSpPr>
        <p:spPr>
          <a:xfrm flipV="1">
            <a:off x="10312401" y="2695029"/>
            <a:ext cx="0" cy="81321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左大括号 63">
            <a:extLst>
              <a:ext uri="{FF2B5EF4-FFF2-40B4-BE49-F238E27FC236}">
                <a16:creationId xmlns:a16="http://schemas.microsoft.com/office/drawing/2014/main" id="{B1F835FF-B3B9-4307-990B-A64BA6D2C8E5}"/>
              </a:ext>
            </a:extLst>
          </p:cNvPr>
          <p:cNvSpPr/>
          <p:nvPr/>
        </p:nvSpPr>
        <p:spPr>
          <a:xfrm rot="5400000">
            <a:off x="1802731" y="3040410"/>
            <a:ext cx="154897" cy="1155509"/>
          </a:xfrm>
          <a:prstGeom prst="leftBrace">
            <a:avLst>
              <a:gd name="adj1" fmla="val 88834"/>
              <a:gd name="adj2" fmla="val 50000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1" name="直接连接符 70">
            <a:extLst>
              <a:ext uri="{FF2B5EF4-FFF2-40B4-BE49-F238E27FC236}">
                <a16:creationId xmlns:a16="http://schemas.microsoft.com/office/drawing/2014/main" id="{79CD010B-81B3-4D4F-8F83-DDB388E2C02C}"/>
              </a:ext>
            </a:extLst>
          </p:cNvPr>
          <p:cNvCxnSpPr>
            <a:cxnSpLocks/>
          </p:cNvCxnSpPr>
          <p:nvPr/>
        </p:nvCxnSpPr>
        <p:spPr>
          <a:xfrm flipV="1">
            <a:off x="1879726" y="3210525"/>
            <a:ext cx="0" cy="276713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CD6EECAA-7BBA-4070-B5B0-56903158BA3A}"/>
              </a:ext>
            </a:extLst>
          </p:cNvPr>
          <p:cNvGrpSpPr/>
          <p:nvPr/>
        </p:nvGrpSpPr>
        <p:grpSpPr>
          <a:xfrm>
            <a:off x="1302424" y="3694495"/>
            <a:ext cx="1155510" cy="92444"/>
            <a:chOff x="1302424" y="3453194"/>
            <a:chExt cx="1155510" cy="28197"/>
          </a:xfrm>
        </p:grpSpPr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1A4B056D-0028-4BB5-9564-6AB2A25C651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242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>
              <a:extLst>
                <a:ext uri="{FF2B5EF4-FFF2-40B4-BE49-F238E27FC236}">
                  <a16:creationId xmlns:a16="http://schemas.microsoft.com/office/drawing/2014/main" id="{906035A2-943C-4FC1-9777-3EC7AE743F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793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左大括号 87">
            <a:extLst>
              <a:ext uri="{FF2B5EF4-FFF2-40B4-BE49-F238E27FC236}">
                <a16:creationId xmlns:a16="http://schemas.microsoft.com/office/drawing/2014/main" id="{179C51C6-7A25-437B-BF85-283292C9E756}"/>
              </a:ext>
            </a:extLst>
          </p:cNvPr>
          <p:cNvSpPr/>
          <p:nvPr/>
        </p:nvSpPr>
        <p:spPr>
          <a:xfrm rot="5400000">
            <a:off x="3920970" y="3040410"/>
            <a:ext cx="154897" cy="1155509"/>
          </a:xfrm>
          <a:prstGeom prst="leftBrace">
            <a:avLst>
              <a:gd name="adj1" fmla="val 88834"/>
              <a:gd name="adj2" fmla="val 50000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12ED3569-54A8-4125-AC5A-E2CABFA5E779}"/>
              </a:ext>
            </a:extLst>
          </p:cNvPr>
          <p:cNvGrpSpPr/>
          <p:nvPr/>
        </p:nvGrpSpPr>
        <p:grpSpPr>
          <a:xfrm>
            <a:off x="3420663" y="3694495"/>
            <a:ext cx="1155510" cy="92444"/>
            <a:chOff x="1302424" y="3453194"/>
            <a:chExt cx="1155510" cy="28197"/>
          </a:xfrm>
        </p:grpSpPr>
        <p:cxnSp>
          <p:nvCxnSpPr>
            <p:cNvPr id="93" name="直接连接符 92">
              <a:extLst>
                <a:ext uri="{FF2B5EF4-FFF2-40B4-BE49-F238E27FC236}">
                  <a16:creationId xmlns:a16="http://schemas.microsoft.com/office/drawing/2014/main" id="{995F5F74-73C8-48C9-AF90-44097FC148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242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>
              <a:extLst>
                <a:ext uri="{FF2B5EF4-FFF2-40B4-BE49-F238E27FC236}">
                  <a16:creationId xmlns:a16="http://schemas.microsoft.com/office/drawing/2014/main" id="{26EFB3E5-E1DF-44E1-AFF1-1622A5F3AE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793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左大括号 95">
            <a:extLst>
              <a:ext uri="{FF2B5EF4-FFF2-40B4-BE49-F238E27FC236}">
                <a16:creationId xmlns:a16="http://schemas.microsoft.com/office/drawing/2014/main" id="{105CFE22-D66B-42FA-8EC3-EA8BE8487E98}"/>
              </a:ext>
            </a:extLst>
          </p:cNvPr>
          <p:cNvSpPr/>
          <p:nvPr/>
        </p:nvSpPr>
        <p:spPr>
          <a:xfrm rot="5400000">
            <a:off x="6056143" y="3040410"/>
            <a:ext cx="154897" cy="1155509"/>
          </a:xfrm>
          <a:prstGeom prst="leftBrace">
            <a:avLst>
              <a:gd name="adj1" fmla="val 88834"/>
              <a:gd name="adj2" fmla="val 50000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2AB70C20-773D-4974-B51E-7EFC176BCC2F}"/>
              </a:ext>
            </a:extLst>
          </p:cNvPr>
          <p:cNvGrpSpPr/>
          <p:nvPr/>
        </p:nvGrpSpPr>
        <p:grpSpPr>
          <a:xfrm>
            <a:off x="5555836" y="3694495"/>
            <a:ext cx="1155510" cy="92444"/>
            <a:chOff x="1302424" y="3453194"/>
            <a:chExt cx="1155510" cy="28197"/>
          </a:xfrm>
        </p:grpSpPr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5FEEA873-9AD6-4D64-914B-5E9EBE208C6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242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65523709-7FF4-4A69-A0B2-D33DB828B3A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793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左大括号 103">
            <a:extLst>
              <a:ext uri="{FF2B5EF4-FFF2-40B4-BE49-F238E27FC236}">
                <a16:creationId xmlns:a16="http://schemas.microsoft.com/office/drawing/2014/main" id="{DA362941-2DB2-4B9C-BDD3-7388D755B139}"/>
              </a:ext>
            </a:extLst>
          </p:cNvPr>
          <p:cNvSpPr/>
          <p:nvPr/>
        </p:nvSpPr>
        <p:spPr>
          <a:xfrm rot="5400000">
            <a:off x="8182849" y="3040410"/>
            <a:ext cx="154897" cy="1155509"/>
          </a:xfrm>
          <a:prstGeom prst="leftBrace">
            <a:avLst>
              <a:gd name="adj1" fmla="val 88834"/>
              <a:gd name="adj2" fmla="val 50000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E646F634-E44D-4BB7-BE42-C2C044171063}"/>
              </a:ext>
            </a:extLst>
          </p:cNvPr>
          <p:cNvGrpSpPr/>
          <p:nvPr/>
        </p:nvGrpSpPr>
        <p:grpSpPr>
          <a:xfrm>
            <a:off x="7682542" y="3694495"/>
            <a:ext cx="1155510" cy="92444"/>
            <a:chOff x="1302424" y="3453194"/>
            <a:chExt cx="1155510" cy="28197"/>
          </a:xfrm>
        </p:grpSpPr>
        <p:cxnSp>
          <p:nvCxnSpPr>
            <p:cNvPr id="109" name="直接连接符 108">
              <a:extLst>
                <a:ext uri="{FF2B5EF4-FFF2-40B4-BE49-F238E27FC236}">
                  <a16:creationId xmlns:a16="http://schemas.microsoft.com/office/drawing/2014/main" id="{103B3C6B-2F2A-4F9B-AECF-E54FAC37FAC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242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ED534751-794A-4F21-9B11-FC560C809C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793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左大括号 111">
            <a:extLst>
              <a:ext uri="{FF2B5EF4-FFF2-40B4-BE49-F238E27FC236}">
                <a16:creationId xmlns:a16="http://schemas.microsoft.com/office/drawing/2014/main" id="{04FFEEC5-4D05-4207-8805-A729D72CAFF7}"/>
              </a:ext>
            </a:extLst>
          </p:cNvPr>
          <p:cNvSpPr/>
          <p:nvPr/>
        </p:nvSpPr>
        <p:spPr>
          <a:xfrm rot="5400000">
            <a:off x="10309555" y="3040410"/>
            <a:ext cx="154897" cy="1155509"/>
          </a:xfrm>
          <a:prstGeom prst="leftBrace">
            <a:avLst>
              <a:gd name="adj1" fmla="val 88834"/>
              <a:gd name="adj2" fmla="val 50000"/>
            </a:avLst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9" name="直接连接符 88">
            <a:extLst>
              <a:ext uri="{FF2B5EF4-FFF2-40B4-BE49-F238E27FC236}">
                <a16:creationId xmlns:a16="http://schemas.microsoft.com/office/drawing/2014/main" id="{1086D8CF-300C-45F3-96CF-7E04A6358074}"/>
              </a:ext>
            </a:extLst>
          </p:cNvPr>
          <p:cNvCxnSpPr>
            <a:cxnSpLocks/>
          </p:cNvCxnSpPr>
          <p:nvPr/>
        </p:nvCxnSpPr>
        <p:spPr>
          <a:xfrm flipV="1">
            <a:off x="4006432" y="3199448"/>
            <a:ext cx="0" cy="2877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:a16="http://schemas.microsoft.com/office/drawing/2014/main" id="{E5F39A30-CFAD-4BC1-B0C1-B9403B911310}"/>
              </a:ext>
            </a:extLst>
          </p:cNvPr>
          <p:cNvCxnSpPr>
            <a:cxnSpLocks/>
          </p:cNvCxnSpPr>
          <p:nvPr/>
        </p:nvCxnSpPr>
        <p:spPr>
          <a:xfrm flipV="1">
            <a:off x="6133138" y="3199448"/>
            <a:ext cx="0" cy="2877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接连接符 104">
            <a:extLst>
              <a:ext uri="{FF2B5EF4-FFF2-40B4-BE49-F238E27FC236}">
                <a16:creationId xmlns:a16="http://schemas.microsoft.com/office/drawing/2014/main" id="{82ACCFB9-7FEA-424E-A47E-B91169C0762F}"/>
              </a:ext>
            </a:extLst>
          </p:cNvPr>
          <p:cNvCxnSpPr>
            <a:cxnSpLocks/>
          </p:cNvCxnSpPr>
          <p:nvPr/>
        </p:nvCxnSpPr>
        <p:spPr>
          <a:xfrm flipV="1">
            <a:off x="8259844" y="3199448"/>
            <a:ext cx="0" cy="2877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36C4BC52-FEE7-4CAD-8DEA-F2083136F38D}"/>
              </a:ext>
            </a:extLst>
          </p:cNvPr>
          <p:cNvCxnSpPr>
            <a:cxnSpLocks/>
          </p:cNvCxnSpPr>
          <p:nvPr/>
        </p:nvCxnSpPr>
        <p:spPr>
          <a:xfrm flipV="1">
            <a:off x="10386550" y="3199448"/>
            <a:ext cx="0" cy="287789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C0CD3CA6-5B9A-45BA-8673-9A6812F5EA14}"/>
              </a:ext>
            </a:extLst>
          </p:cNvPr>
          <p:cNvGrpSpPr/>
          <p:nvPr/>
        </p:nvGrpSpPr>
        <p:grpSpPr>
          <a:xfrm>
            <a:off x="9809248" y="3694495"/>
            <a:ext cx="1155510" cy="92444"/>
            <a:chOff x="1302424" y="3453194"/>
            <a:chExt cx="1155510" cy="28197"/>
          </a:xfrm>
        </p:grpSpPr>
        <p:cxnSp>
          <p:nvCxnSpPr>
            <p:cNvPr id="117" name="直接连接符 116">
              <a:extLst>
                <a:ext uri="{FF2B5EF4-FFF2-40B4-BE49-F238E27FC236}">
                  <a16:creationId xmlns:a16="http://schemas.microsoft.com/office/drawing/2014/main" id="{C46964B8-C6FC-4169-8E07-E3D3BFFB8AD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0242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>
              <a:extLst>
                <a:ext uri="{FF2B5EF4-FFF2-40B4-BE49-F238E27FC236}">
                  <a16:creationId xmlns:a16="http://schemas.microsoft.com/office/drawing/2014/main" id="{80108A86-1074-4FF7-AD62-8EC30CBC708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57934" y="3453194"/>
              <a:ext cx="0" cy="28197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矩形: 圆角 68">
            <a:extLst>
              <a:ext uri="{FF2B5EF4-FFF2-40B4-BE49-F238E27FC236}">
                <a16:creationId xmlns:a16="http://schemas.microsoft.com/office/drawing/2014/main" id="{30201D69-27DC-4117-8131-8A9874D48D70}"/>
              </a:ext>
            </a:extLst>
          </p:cNvPr>
          <p:cNvSpPr/>
          <p:nvPr/>
        </p:nvSpPr>
        <p:spPr>
          <a:xfrm rot="5400000">
            <a:off x="733634" y="4202938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id="{83357CC6-2AAA-4AF5-A0DA-9FB3682E3A70}"/>
              </a:ext>
            </a:extLst>
          </p:cNvPr>
          <p:cNvSpPr/>
          <p:nvPr/>
        </p:nvSpPr>
        <p:spPr>
          <a:xfrm rot="5400000">
            <a:off x="1890614" y="4194640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C4D5F597-9160-4118-B96A-4A9FBC4DC619}"/>
              </a:ext>
            </a:extLst>
          </p:cNvPr>
          <p:cNvSpPr/>
          <p:nvPr/>
        </p:nvSpPr>
        <p:spPr>
          <a:xfrm rot="5400000">
            <a:off x="2851873" y="4202938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F5945DAA-C65B-4138-BA1B-5715BDFA7470}"/>
              </a:ext>
            </a:extLst>
          </p:cNvPr>
          <p:cNvSpPr/>
          <p:nvPr/>
        </p:nvSpPr>
        <p:spPr>
          <a:xfrm rot="5400000">
            <a:off x="4013062" y="4194640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E30F19E4-2F7D-4085-8526-A172E151E4C2}"/>
              </a:ext>
            </a:extLst>
          </p:cNvPr>
          <p:cNvSpPr/>
          <p:nvPr/>
        </p:nvSpPr>
        <p:spPr>
          <a:xfrm rot="5400000">
            <a:off x="4987046" y="4202938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57D37859-EF30-442E-B571-E377D28102C3}"/>
              </a:ext>
            </a:extLst>
          </p:cNvPr>
          <p:cNvSpPr/>
          <p:nvPr/>
        </p:nvSpPr>
        <p:spPr>
          <a:xfrm rot="5400000">
            <a:off x="6148235" y="4194640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: 圆角 106">
            <a:extLst>
              <a:ext uri="{FF2B5EF4-FFF2-40B4-BE49-F238E27FC236}">
                <a16:creationId xmlns:a16="http://schemas.microsoft.com/office/drawing/2014/main" id="{93543951-5676-4D94-B49E-3113B4603B9A}"/>
              </a:ext>
            </a:extLst>
          </p:cNvPr>
          <p:cNvSpPr/>
          <p:nvPr/>
        </p:nvSpPr>
        <p:spPr>
          <a:xfrm rot="5400000">
            <a:off x="7113752" y="4202938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: 圆角 107">
            <a:extLst>
              <a:ext uri="{FF2B5EF4-FFF2-40B4-BE49-F238E27FC236}">
                <a16:creationId xmlns:a16="http://schemas.microsoft.com/office/drawing/2014/main" id="{3F8BBAD2-31ED-478C-B0C1-F9FB1F86220F}"/>
              </a:ext>
            </a:extLst>
          </p:cNvPr>
          <p:cNvSpPr/>
          <p:nvPr/>
        </p:nvSpPr>
        <p:spPr>
          <a:xfrm rot="5400000">
            <a:off x="8274941" y="4194640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矩形: 圆角 114">
            <a:extLst>
              <a:ext uri="{FF2B5EF4-FFF2-40B4-BE49-F238E27FC236}">
                <a16:creationId xmlns:a16="http://schemas.microsoft.com/office/drawing/2014/main" id="{8737BA3F-2B77-47CA-A9F0-E80CDDAABCAD}"/>
              </a:ext>
            </a:extLst>
          </p:cNvPr>
          <p:cNvSpPr/>
          <p:nvPr/>
        </p:nvSpPr>
        <p:spPr>
          <a:xfrm rot="5400000">
            <a:off x="9240458" y="4202938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矩形: 圆角 115">
            <a:extLst>
              <a:ext uri="{FF2B5EF4-FFF2-40B4-BE49-F238E27FC236}">
                <a16:creationId xmlns:a16="http://schemas.microsoft.com/office/drawing/2014/main" id="{C19557BC-8F35-401D-A454-8C136AD800BD}"/>
              </a:ext>
            </a:extLst>
          </p:cNvPr>
          <p:cNvSpPr/>
          <p:nvPr/>
        </p:nvSpPr>
        <p:spPr>
          <a:xfrm rot="5400000">
            <a:off x="10401647" y="4194640"/>
            <a:ext cx="1137579" cy="322094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8F3DBF0F-8D84-4E64-9C41-0DC50068F3A9}"/>
              </a:ext>
            </a:extLst>
          </p:cNvPr>
          <p:cNvSpPr txBox="1"/>
          <p:nvPr/>
        </p:nvSpPr>
        <p:spPr>
          <a:xfrm>
            <a:off x="5618948" y="1430594"/>
            <a:ext cx="954107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719B3FE8-D2CE-4D13-94FE-813046390683}"/>
              </a:ext>
            </a:extLst>
          </p:cNvPr>
          <p:cNvSpPr txBox="1"/>
          <p:nvPr/>
        </p:nvSpPr>
        <p:spPr>
          <a:xfrm>
            <a:off x="1446396" y="2778222"/>
            <a:ext cx="954107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2B2CD5B0-D103-44BC-91D9-BCDD98C9D86A}"/>
              </a:ext>
            </a:extLst>
          </p:cNvPr>
          <p:cNvSpPr txBox="1"/>
          <p:nvPr/>
        </p:nvSpPr>
        <p:spPr>
          <a:xfrm>
            <a:off x="3532672" y="2778222"/>
            <a:ext cx="954107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44249265-2B80-447E-9B34-DCD77B5AD188}"/>
              </a:ext>
            </a:extLst>
          </p:cNvPr>
          <p:cNvSpPr txBox="1"/>
          <p:nvPr/>
        </p:nvSpPr>
        <p:spPr>
          <a:xfrm>
            <a:off x="5618947" y="2778222"/>
            <a:ext cx="954107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F48921E6-3C77-4072-A778-D02090C56DD6}"/>
              </a:ext>
            </a:extLst>
          </p:cNvPr>
          <p:cNvSpPr txBox="1"/>
          <p:nvPr/>
        </p:nvSpPr>
        <p:spPr>
          <a:xfrm>
            <a:off x="7705224" y="2778222"/>
            <a:ext cx="954107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9C996E28-4DAC-401D-BFDB-FE4E05917293}"/>
              </a:ext>
            </a:extLst>
          </p:cNvPr>
          <p:cNvSpPr txBox="1"/>
          <p:nvPr/>
        </p:nvSpPr>
        <p:spPr>
          <a:xfrm>
            <a:off x="9791499" y="2778222"/>
            <a:ext cx="954107" cy="400110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128" name="文本占位符 37">
            <a:extLst>
              <a:ext uri="{FF2B5EF4-FFF2-40B4-BE49-F238E27FC236}">
                <a16:creationId xmlns:a16="http://schemas.microsoft.com/office/drawing/2014/main" id="{E2C47226-F185-410C-B0BA-918972B29EA2}"/>
              </a:ext>
            </a:extLst>
          </p:cNvPr>
          <p:cNvSpPr txBox="1">
            <a:spLocks/>
          </p:cNvSpPr>
          <p:nvPr/>
        </p:nvSpPr>
        <p:spPr>
          <a:xfrm>
            <a:off x="1156128" y="3813347"/>
            <a:ext cx="292590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sp>
        <p:nvSpPr>
          <p:cNvPr id="129" name="文本占位符 37">
            <a:extLst>
              <a:ext uri="{FF2B5EF4-FFF2-40B4-BE49-F238E27FC236}">
                <a16:creationId xmlns:a16="http://schemas.microsoft.com/office/drawing/2014/main" id="{BF312087-A348-4514-8756-CF32D5ACB30A}"/>
              </a:ext>
            </a:extLst>
          </p:cNvPr>
          <p:cNvSpPr txBox="1">
            <a:spLocks/>
          </p:cNvSpPr>
          <p:nvPr/>
        </p:nvSpPr>
        <p:spPr>
          <a:xfrm>
            <a:off x="2301812" y="3813347"/>
            <a:ext cx="315182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sp>
        <p:nvSpPr>
          <p:cNvPr id="131" name="文本占位符 37">
            <a:extLst>
              <a:ext uri="{FF2B5EF4-FFF2-40B4-BE49-F238E27FC236}">
                <a16:creationId xmlns:a16="http://schemas.microsoft.com/office/drawing/2014/main" id="{A6EBBDE0-EE31-4548-820F-4EF29131F432}"/>
              </a:ext>
            </a:extLst>
          </p:cNvPr>
          <p:cNvSpPr txBox="1">
            <a:spLocks/>
          </p:cNvSpPr>
          <p:nvPr/>
        </p:nvSpPr>
        <p:spPr>
          <a:xfrm>
            <a:off x="3275591" y="3813347"/>
            <a:ext cx="292590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sp>
        <p:nvSpPr>
          <p:cNvPr id="132" name="文本占位符 37">
            <a:extLst>
              <a:ext uri="{FF2B5EF4-FFF2-40B4-BE49-F238E27FC236}">
                <a16:creationId xmlns:a16="http://schemas.microsoft.com/office/drawing/2014/main" id="{707EE7E3-C5F2-42BE-AE5B-8FBEE0535744}"/>
              </a:ext>
            </a:extLst>
          </p:cNvPr>
          <p:cNvSpPr txBox="1">
            <a:spLocks/>
          </p:cNvSpPr>
          <p:nvPr/>
        </p:nvSpPr>
        <p:spPr>
          <a:xfrm>
            <a:off x="4421275" y="3813347"/>
            <a:ext cx="315182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sp>
        <p:nvSpPr>
          <p:cNvPr id="133" name="文本占位符 37">
            <a:extLst>
              <a:ext uri="{FF2B5EF4-FFF2-40B4-BE49-F238E27FC236}">
                <a16:creationId xmlns:a16="http://schemas.microsoft.com/office/drawing/2014/main" id="{09F1FE0E-2F46-44C2-BC41-4FC5F9AAB197}"/>
              </a:ext>
            </a:extLst>
          </p:cNvPr>
          <p:cNvSpPr txBox="1">
            <a:spLocks/>
          </p:cNvSpPr>
          <p:nvPr/>
        </p:nvSpPr>
        <p:spPr>
          <a:xfrm>
            <a:off x="5395054" y="3813347"/>
            <a:ext cx="292590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sp>
        <p:nvSpPr>
          <p:cNvPr id="134" name="文本占位符 37">
            <a:extLst>
              <a:ext uri="{FF2B5EF4-FFF2-40B4-BE49-F238E27FC236}">
                <a16:creationId xmlns:a16="http://schemas.microsoft.com/office/drawing/2014/main" id="{9D0514D2-7B88-4D41-A97C-9A55FFE806A7}"/>
              </a:ext>
            </a:extLst>
          </p:cNvPr>
          <p:cNvSpPr txBox="1">
            <a:spLocks/>
          </p:cNvSpPr>
          <p:nvPr/>
        </p:nvSpPr>
        <p:spPr>
          <a:xfrm>
            <a:off x="6540738" y="3813347"/>
            <a:ext cx="315182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sp>
        <p:nvSpPr>
          <p:cNvPr id="135" name="文本占位符 37">
            <a:extLst>
              <a:ext uri="{FF2B5EF4-FFF2-40B4-BE49-F238E27FC236}">
                <a16:creationId xmlns:a16="http://schemas.microsoft.com/office/drawing/2014/main" id="{30E4EB0E-DCE7-4EC1-A625-54A5EDA46BD0}"/>
              </a:ext>
            </a:extLst>
          </p:cNvPr>
          <p:cNvSpPr txBox="1">
            <a:spLocks/>
          </p:cNvSpPr>
          <p:nvPr/>
        </p:nvSpPr>
        <p:spPr>
          <a:xfrm>
            <a:off x="7514517" y="3813347"/>
            <a:ext cx="292590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sp>
        <p:nvSpPr>
          <p:cNvPr id="136" name="文本占位符 37">
            <a:extLst>
              <a:ext uri="{FF2B5EF4-FFF2-40B4-BE49-F238E27FC236}">
                <a16:creationId xmlns:a16="http://schemas.microsoft.com/office/drawing/2014/main" id="{7387FB82-8123-4DE7-90E4-A044593A049B}"/>
              </a:ext>
            </a:extLst>
          </p:cNvPr>
          <p:cNvSpPr txBox="1">
            <a:spLocks/>
          </p:cNvSpPr>
          <p:nvPr/>
        </p:nvSpPr>
        <p:spPr>
          <a:xfrm>
            <a:off x="8660201" y="3813347"/>
            <a:ext cx="315182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sp>
        <p:nvSpPr>
          <p:cNvPr id="137" name="文本占位符 37">
            <a:extLst>
              <a:ext uri="{FF2B5EF4-FFF2-40B4-BE49-F238E27FC236}">
                <a16:creationId xmlns:a16="http://schemas.microsoft.com/office/drawing/2014/main" id="{154DA676-E21B-4508-B016-C1A4BAF63BAC}"/>
              </a:ext>
            </a:extLst>
          </p:cNvPr>
          <p:cNvSpPr txBox="1">
            <a:spLocks/>
          </p:cNvSpPr>
          <p:nvPr/>
        </p:nvSpPr>
        <p:spPr>
          <a:xfrm>
            <a:off x="9633980" y="3813347"/>
            <a:ext cx="292590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sp>
        <p:nvSpPr>
          <p:cNvPr id="138" name="文本占位符 37">
            <a:extLst>
              <a:ext uri="{FF2B5EF4-FFF2-40B4-BE49-F238E27FC236}">
                <a16:creationId xmlns:a16="http://schemas.microsoft.com/office/drawing/2014/main" id="{C8AAF2B0-13EF-4402-B104-708C029B49A3}"/>
              </a:ext>
            </a:extLst>
          </p:cNvPr>
          <p:cNvSpPr txBox="1">
            <a:spLocks/>
          </p:cNvSpPr>
          <p:nvPr/>
        </p:nvSpPr>
        <p:spPr>
          <a:xfrm>
            <a:off x="10779664" y="3813347"/>
            <a:ext cx="315182" cy="1084680"/>
          </a:xfrm>
          <a:prstGeom prst="rect">
            <a:avLst/>
          </a:prstGeom>
        </p:spPr>
        <p:txBody>
          <a:bodyPr vert="eaVert" wrap="none"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输入文字内容</a:t>
            </a:r>
          </a:p>
        </p:txBody>
      </p:sp>
      <p:grpSp>
        <p:nvGrpSpPr>
          <p:cNvPr id="144" name="组合 143">
            <a:extLst>
              <a:ext uri="{FF2B5EF4-FFF2-40B4-BE49-F238E27FC236}">
                <a16:creationId xmlns:a16="http://schemas.microsoft.com/office/drawing/2014/main" id="{953BEEC7-7989-4EFA-BD36-0716A79642D6}"/>
              </a:ext>
            </a:extLst>
          </p:cNvPr>
          <p:cNvGrpSpPr/>
          <p:nvPr/>
        </p:nvGrpSpPr>
        <p:grpSpPr>
          <a:xfrm>
            <a:off x="0" y="4517500"/>
            <a:ext cx="12192000" cy="2340500"/>
            <a:chOff x="0" y="4517500"/>
            <a:chExt cx="12192000" cy="234050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DB8C0E44-7726-4962-BF62-53BD86FEC848}"/>
                </a:ext>
              </a:extLst>
            </p:cNvPr>
            <p:cNvGrpSpPr/>
            <p:nvPr/>
          </p:nvGrpSpPr>
          <p:grpSpPr>
            <a:xfrm>
              <a:off x="0" y="4517500"/>
              <a:ext cx="12192000" cy="2340500"/>
              <a:chOff x="0" y="4517500"/>
              <a:chExt cx="12192000" cy="2340500"/>
            </a:xfrm>
          </p:grpSpPr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A5E8552A-DF85-4413-9F49-10EB2BA73A93}"/>
                  </a:ext>
                </a:extLst>
              </p:cNvPr>
              <p:cNvSpPr/>
              <p:nvPr/>
            </p:nvSpPr>
            <p:spPr>
              <a:xfrm>
                <a:off x="0" y="4517500"/>
                <a:ext cx="12192000" cy="2340500"/>
              </a:xfrm>
              <a:custGeom>
                <a:avLst/>
                <a:gdLst>
                  <a:gd name="connsiteX0" fmla="*/ 0 w 12192000"/>
                  <a:gd name="connsiteY0" fmla="*/ 0 h 2340500"/>
                  <a:gd name="connsiteX1" fmla="*/ 19729 w 12192000"/>
                  <a:gd name="connsiteY1" fmla="*/ 13657 h 2340500"/>
                  <a:gd name="connsiteX2" fmla="*/ 6096001 w 12192000"/>
                  <a:gd name="connsiteY2" fmla="*/ 1718201 h 2340500"/>
                  <a:gd name="connsiteX3" fmla="*/ 12172273 w 12192000"/>
                  <a:gd name="connsiteY3" fmla="*/ 13657 h 2340500"/>
                  <a:gd name="connsiteX4" fmla="*/ 12192000 w 12192000"/>
                  <a:gd name="connsiteY4" fmla="*/ 2 h 2340500"/>
                  <a:gd name="connsiteX5" fmla="*/ 12192000 w 12192000"/>
                  <a:gd name="connsiteY5" fmla="*/ 2340500 h 2340500"/>
                  <a:gd name="connsiteX6" fmla="*/ 0 w 12192000"/>
                  <a:gd name="connsiteY6" fmla="*/ 2340500 h 234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2340500">
                    <a:moveTo>
                      <a:pt x="0" y="0"/>
                    </a:moveTo>
                    <a:lnTo>
                      <a:pt x="19729" y="13657"/>
                    </a:lnTo>
                    <a:cubicBezTo>
                      <a:pt x="1624584" y="1072720"/>
                      <a:pt x="3756472" y="1718201"/>
                      <a:pt x="6096001" y="1718201"/>
                    </a:cubicBezTo>
                    <a:cubicBezTo>
                      <a:pt x="8435530" y="1718201"/>
                      <a:pt x="10567419" y="1072720"/>
                      <a:pt x="12172273" y="13657"/>
                    </a:cubicBezTo>
                    <a:lnTo>
                      <a:pt x="12192000" y="2"/>
                    </a:lnTo>
                    <a:lnTo>
                      <a:pt x="12192000" y="2340500"/>
                    </a:lnTo>
                    <a:lnTo>
                      <a:pt x="0" y="2340500"/>
                    </a:lnTo>
                    <a:close/>
                  </a:path>
                </a:pathLst>
              </a:custGeom>
              <a:gradFill flip="none" rotWithShape="1">
                <a:gsLst>
                  <a:gs pos="41000">
                    <a:schemeClr val="accent1">
                      <a:lumMod val="75000"/>
                    </a:schemeClr>
                  </a:gs>
                  <a:gs pos="98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87D71DD8-81A2-415D-BA2E-1A41759FC954}"/>
                  </a:ext>
                </a:extLst>
              </p:cNvPr>
              <p:cNvSpPr/>
              <p:nvPr/>
            </p:nvSpPr>
            <p:spPr>
              <a:xfrm>
                <a:off x="0" y="4844374"/>
                <a:ext cx="12192000" cy="2013626"/>
              </a:xfrm>
              <a:custGeom>
                <a:avLst/>
                <a:gdLst>
                  <a:gd name="connsiteX0" fmla="*/ 0 w 12192000"/>
                  <a:gd name="connsiteY0" fmla="*/ 0 h 2013626"/>
                  <a:gd name="connsiteX1" fmla="*/ 39009 w 12192000"/>
                  <a:gd name="connsiteY1" fmla="*/ 0 h 2013626"/>
                  <a:gd name="connsiteX2" fmla="*/ 347633 w 12192000"/>
                  <a:gd name="connsiteY2" fmla="*/ 159572 h 2013626"/>
                  <a:gd name="connsiteX3" fmla="*/ 6096001 w 12192000"/>
                  <a:gd name="connsiteY3" fmla="*/ 1391327 h 2013626"/>
                  <a:gd name="connsiteX4" fmla="*/ 11844370 w 12192000"/>
                  <a:gd name="connsiteY4" fmla="*/ 159572 h 2013626"/>
                  <a:gd name="connsiteX5" fmla="*/ 12152993 w 12192000"/>
                  <a:gd name="connsiteY5" fmla="*/ 0 h 2013626"/>
                  <a:gd name="connsiteX6" fmla="*/ 12192000 w 12192000"/>
                  <a:gd name="connsiteY6" fmla="*/ 0 h 2013626"/>
                  <a:gd name="connsiteX7" fmla="*/ 12192000 w 12192000"/>
                  <a:gd name="connsiteY7" fmla="*/ 2013626 h 2013626"/>
                  <a:gd name="connsiteX8" fmla="*/ 0 w 12192000"/>
                  <a:gd name="connsiteY8" fmla="*/ 2013626 h 201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92000" h="2013626">
                    <a:moveTo>
                      <a:pt x="0" y="0"/>
                    </a:moveTo>
                    <a:lnTo>
                      <a:pt x="39009" y="0"/>
                    </a:lnTo>
                    <a:lnTo>
                      <a:pt x="347633" y="159572"/>
                    </a:lnTo>
                    <a:cubicBezTo>
                      <a:pt x="1909758" y="929075"/>
                      <a:pt x="3912441" y="1391327"/>
                      <a:pt x="6096001" y="1391327"/>
                    </a:cubicBezTo>
                    <a:cubicBezTo>
                      <a:pt x="8279562" y="1391327"/>
                      <a:pt x="10282244" y="929075"/>
                      <a:pt x="11844370" y="159572"/>
                    </a:cubicBezTo>
                    <a:lnTo>
                      <a:pt x="12152993" y="0"/>
                    </a:lnTo>
                    <a:lnTo>
                      <a:pt x="12192000" y="0"/>
                    </a:lnTo>
                    <a:lnTo>
                      <a:pt x="12192000" y="2013626"/>
                    </a:lnTo>
                    <a:lnTo>
                      <a:pt x="0" y="2013626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chemeClr val="accent3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41" name="图片 140" descr="图片包含 烟, 火车, 蒸汽, 轨道&#10;&#10;描述已自动生成">
              <a:extLst>
                <a:ext uri="{FF2B5EF4-FFF2-40B4-BE49-F238E27FC236}">
                  <a16:creationId xmlns:a16="http://schemas.microsoft.com/office/drawing/2014/main" id="{63EBA7DC-131E-4516-AA74-2846F2C50A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4669903"/>
              <a:ext cx="12183581" cy="2188097"/>
            </a:xfrm>
            <a:custGeom>
              <a:avLst/>
              <a:gdLst>
                <a:gd name="connsiteX0" fmla="*/ 0 w 12183581"/>
                <a:gd name="connsiteY0" fmla="*/ 0 h 2188097"/>
                <a:gd name="connsiteX1" fmla="*/ 12183581 w 12183581"/>
                <a:gd name="connsiteY1" fmla="*/ 0 h 2188097"/>
                <a:gd name="connsiteX2" fmla="*/ 12183581 w 12183581"/>
                <a:gd name="connsiteY2" fmla="*/ 2188097 h 2188097"/>
                <a:gd name="connsiteX3" fmla="*/ 0 w 12183581"/>
                <a:gd name="connsiteY3" fmla="*/ 2188097 h 218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3581" h="2188097">
                  <a:moveTo>
                    <a:pt x="0" y="0"/>
                  </a:moveTo>
                  <a:lnTo>
                    <a:pt x="12183581" y="0"/>
                  </a:lnTo>
                  <a:lnTo>
                    <a:pt x="12183581" y="2188097"/>
                  </a:lnTo>
                  <a:lnTo>
                    <a:pt x="0" y="2188097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655359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0863494-365E-4717-84AB-F6D799D5E8A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7C499C1-AA85-41B5-BD18-1A600CFC4D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感谢聆听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9A82261-FDAA-408F-AB4D-16446EE1EF7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59803" y="4088841"/>
            <a:ext cx="1272394" cy="282585"/>
          </a:xfrm>
        </p:spPr>
        <p:txBody>
          <a:bodyPr/>
          <a:lstStyle/>
          <a:p>
            <a:pPr algn="ctr"/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8" name="文本占位符 9">
            <a:extLst>
              <a:ext uri="{FF2B5EF4-FFF2-40B4-BE49-F238E27FC236}">
                <a16:creationId xmlns:a16="http://schemas.microsoft.com/office/drawing/2014/main" id="{85DC350A-C864-43FA-9753-E50A3D849AF9}"/>
              </a:ext>
            </a:extLst>
          </p:cNvPr>
          <p:cNvSpPr txBox="1">
            <a:spLocks/>
          </p:cNvSpPr>
          <p:nvPr/>
        </p:nvSpPr>
        <p:spPr>
          <a:xfrm>
            <a:off x="5336382" y="860414"/>
            <a:ext cx="1519237" cy="2825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altLang="zh-CN" sz="180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1087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ECFE8B-C39D-41BB-A5F5-FBB9867251EA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挽风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淘宝兼职设计师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400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w18077932358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挽风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6F56DB3-4405-4FDE-A915-76021C189F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311D221-7997-457F-8F15-DFDCE07F404D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FB30C3-A475-4A9A-9DDB-375BBE6E050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827E82B-2B58-4BE0-8CCF-EC7DDD5E3AE1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1F0A8F49-3D97-483A-9EE2-4404444E62B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F4822799-623E-4C71-A8E5-3CEDFD73E0CA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809F5188-0982-4347-99B6-DFF89A962C4A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E31F05EF-CE2D-453B-AD2E-26979C068D64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4871C311-A0FB-48D3-B90D-FA879C4BFC5F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A910CF0-BE08-457F-98F4-B04A8EB6E5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4BD0CF1-4853-4651-9222-C8E0F43A8D04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/>
        <p:txBody>
          <a:bodyPr/>
          <a:lstStyle/>
          <a:p>
            <a:r>
              <a:rPr lang="en-US" altLang="zh-CN" dirty="0"/>
              <a:t>COMPANY PROFILE</a:t>
            </a:r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9D8B0009-A1A0-4CDA-A174-6330808C6B33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79601CA4-E547-408F-A2E6-C089C9143AA0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/>
        <p:txBody>
          <a:bodyPr/>
          <a:lstStyle/>
          <a:p>
            <a:r>
              <a:rPr lang="en-US" altLang="zh-CN" dirty="0"/>
              <a:t>COMPANY PROFILE</a:t>
            </a:r>
            <a:endParaRPr lang="zh-CN" altLang="en-US" dirty="0"/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7EF7F6F2-E94F-4F49-BDB3-5CBC0718E072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2A88B985-C8B7-43A9-98AC-6BF3EFD4D3C8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/>
        <p:txBody>
          <a:bodyPr/>
          <a:lstStyle/>
          <a:p>
            <a:r>
              <a:rPr lang="en-US" altLang="zh-CN" dirty="0"/>
              <a:t>COMPANY PROFILE</a:t>
            </a:r>
            <a:endParaRPr lang="zh-CN" altLang="en-US" dirty="0"/>
          </a:p>
        </p:txBody>
      </p:sp>
      <p:sp>
        <p:nvSpPr>
          <p:cNvPr id="17" name="文本占位符 16">
            <a:extLst>
              <a:ext uri="{FF2B5EF4-FFF2-40B4-BE49-F238E27FC236}">
                <a16:creationId xmlns:a16="http://schemas.microsoft.com/office/drawing/2014/main" id="{571BF391-C396-4282-9C02-A7EFF5B0344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/>
        <p:txBody>
          <a:bodyPr/>
          <a:lstStyle/>
          <a:p>
            <a:r>
              <a:rPr lang="zh-CN" altLang="en-US" dirty="0"/>
              <a:t>输入标题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23F6C2CD-F64A-413E-B836-8277AF4E8984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/>
        <p:txBody>
          <a:bodyPr/>
          <a:lstStyle/>
          <a:p>
            <a:r>
              <a:rPr lang="en-US" altLang="zh-CN" dirty="0"/>
              <a:t>COMPANY PROFILE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11120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F4D897C7-7D52-4B03-9714-BE078B2283F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sz="9600" dirty="0"/>
              <a:t>01</a:t>
            </a:r>
            <a:endParaRPr lang="zh-CN" altLang="en-US" sz="9600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5E974204-D939-4FE6-955C-CADBFE6FC2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sz="9600" dirty="0"/>
              <a:t>01</a:t>
            </a:r>
            <a:endParaRPr lang="zh-CN" altLang="en-US" sz="9600" dirty="0"/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B70C9FDE-2A1C-4236-A7E5-233DB54CBD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zh-CN" altLang="en-US" dirty="0"/>
              <a:t>在此输入内容文字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07347A81-7F7E-4B1E-8931-5568B2692DA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algn="ctr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73076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1CC9D260-1C9C-4F94-85DC-0B0D53830EB6}"/>
              </a:ext>
            </a:extLst>
          </p:cNvPr>
          <p:cNvGrpSpPr/>
          <p:nvPr/>
        </p:nvGrpSpPr>
        <p:grpSpPr>
          <a:xfrm>
            <a:off x="8419" y="0"/>
            <a:ext cx="12192000" cy="6858000"/>
            <a:chOff x="8419" y="-268555"/>
            <a:chExt cx="12192000" cy="68580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231C8CE-9818-4383-9C56-B1382032ECAF}"/>
                </a:ext>
              </a:extLst>
            </p:cNvPr>
            <p:cNvGrpSpPr/>
            <p:nvPr/>
          </p:nvGrpSpPr>
          <p:grpSpPr>
            <a:xfrm>
              <a:off x="8419" y="-268555"/>
              <a:ext cx="12192000" cy="6858000"/>
              <a:chOff x="8419" y="1765"/>
              <a:chExt cx="12192000" cy="6858000"/>
            </a:xfrm>
          </p:grpSpPr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3CE9C725-69DE-4BB5-8169-A1394DFB291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8419" y="1297165"/>
                <a:ext cx="12183580" cy="5562600"/>
              </a:xfrm>
              <a:custGeom>
                <a:avLst/>
                <a:gdLst>
                  <a:gd name="connsiteX0" fmla="*/ 0 w 12158227"/>
                  <a:gd name="connsiteY0" fmla="*/ 0 h 5562600"/>
                  <a:gd name="connsiteX1" fmla="*/ 12158227 w 12158227"/>
                  <a:gd name="connsiteY1" fmla="*/ 0 h 5562600"/>
                  <a:gd name="connsiteX2" fmla="*/ 12158227 w 12158227"/>
                  <a:gd name="connsiteY2" fmla="*/ 5562600 h 5562600"/>
                  <a:gd name="connsiteX3" fmla="*/ 0 w 12158227"/>
                  <a:gd name="connsiteY3" fmla="*/ 5562600 h 556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58227" h="5562600">
                    <a:moveTo>
                      <a:pt x="0" y="0"/>
                    </a:moveTo>
                    <a:lnTo>
                      <a:pt x="12158227" y="0"/>
                    </a:lnTo>
                    <a:lnTo>
                      <a:pt x="12158227" y="5562600"/>
                    </a:lnTo>
                    <a:lnTo>
                      <a:pt x="0" y="5562600"/>
                    </a:lnTo>
                    <a:close/>
                  </a:path>
                </a:pathLst>
              </a:custGeom>
            </p:spPr>
          </p:pic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0BE301AB-A5AE-4461-9684-AA8C618D5E1C}"/>
                  </a:ext>
                </a:extLst>
              </p:cNvPr>
              <p:cNvSpPr/>
              <p:nvPr/>
            </p:nvSpPr>
            <p:spPr>
              <a:xfrm flipH="1">
                <a:off x="8419" y="1765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2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</p:grpSp>
        <p:pic>
          <p:nvPicPr>
            <p:cNvPr id="9" name="图片 8" descr="天空中有月亮&#10;&#10;中度可信度描述已自动生成">
              <a:extLst>
                <a:ext uri="{FF2B5EF4-FFF2-40B4-BE49-F238E27FC236}">
                  <a16:creationId xmlns:a16="http://schemas.microsoft.com/office/drawing/2014/main" id="{7F18D4E3-9857-4F37-A899-2B3A1061F3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19" y="-268555"/>
              <a:ext cx="12191999" cy="6858000"/>
            </a:xfrm>
            <a:prstGeom prst="rect">
              <a:avLst/>
            </a:prstGeom>
          </p:spPr>
        </p:pic>
      </p:grpSp>
      <p:sp>
        <p:nvSpPr>
          <p:cNvPr id="6" name="标题 5">
            <a:extLst>
              <a:ext uri="{FF2B5EF4-FFF2-40B4-BE49-F238E27FC236}">
                <a16:creationId xmlns:a16="http://schemas.microsoft.com/office/drawing/2014/main" id="{2B334F31-3683-4423-9B37-D877A9C24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9118F8DF-A813-4E2B-928C-358176877E6C}"/>
              </a:ext>
            </a:extLst>
          </p:cNvPr>
          <p:cNvGrpSpPr/>
          <p:nvPr/>
        </p:nvGrpSpPr>
        <p:grpSpPr>
          <a:xfrm>
            <a:off x="-2479222" y="1047426"/>
            <a:ext cx="16566849" cy="6055744"/>
            <a:chOff x="-2479222" y="1047426"/>
            <a:chExt cx="16566849" cy="6055744"/>
          </a:xfrm>
        </p:grpSpPr>
        <p:sp>
          <p:nvSpPr>
            <p:cNvPr id="94" name="空心弧 93">
              <a:extLst>
                <a:ext uri="{FF2B5EF4-FFF2-40B4-BE49-F238E27FC236}">
                  <a16:creationId xmlns:a16="http://schemas.microsoft.com/office/drawing/2014/main" id="{C196E5E9-7123-47A4-806C-D805D048776B}"/>
                </a:ext>
              </a:extLst>
            </p:cNvPr>
            <p:cNvSpPr/>
            <p:nvPr/>
          </p:nvSpPr>
          <p:spPr>
            <a:xfrm rot="20867111">
              <a:off x="10757995" y="1590284"/>
              <a:ext cx="3329632" cy="3329632"/>
            </a:xfrm>
            <a:prstGeom prst="blockArc">
              <a:avLst>
                <a:gd name="adj1" fmla="val 9584586"/>
                <a:gd name="adj2" fmla="val 21481885"/>
                <a:gd name="adj3" fmla="val 16047"/>
              </a:avLst>
            </a:prstGeom>
            <a:gradFill flip="none" rotWithShape="1">
              <a:gsLst>
                <a:gs pos="81000">
                  <a:schemeClr val="accent3">
                    <a:alpha val="0"/>
                  </a:schemeClr>
                </a:gs>
                <a:gs pos="29000">
                  <a:schemeClr val="accent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7" name="空心弧 96">
              <a:extLst>
                <a:ext uri="{FF2B5EF4-FFF2-40B4-BE49-F238E27FC236}">
                  <a16:creationId xmlns:a16="http://schemas.microsoft.com/office/drawing/2014/main" id="{FC803679-C773-4855-9DAF-E8EF1437EFC4}"/>
                </a:ext>
              </a:extLst>
            </p:cNvPr>
            <p:cNvSpPr/>
            <p:nvPr/>
          </p:nvSpPr>
          <p:spPr>
            <a:xfrm rot="20711767" flipH="1">
              <a:off x="-2479222" y="1651082"/>
              <a:ext cx="4447456" cy="4447456"/>
            </a:xfrm>
            <a:prstGeom prst="blockArc">
              <a:avLst>
                <a:gd name="adj1" fmla="val 10942182"/>
                <a:gd name="adj2" fmla="val 20984104"/>
                <a:gd name="adj3" fmla="val 15553"/>
              </a:avLst>
            </a:prstGeom>
            <a:gradFill flip="none" rotWithShape="1">
              <a:gsLst>
                <a:gs pos="59000">
                  <a:srgbClr val="E4BE94"/>
                </a:gs>
                <a:gs pos="82000">
                  <a:schemeClr val="accent3">
                    <a:alpha val="0"/>
                  </a:schemeClr>
                </a:gs>
                <a:gs pos="29000">
                  <a:schemeClr val="accent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26C289B3-315A-4672-86E2-98F16F1617EB}"/>
                </a:ext>
              </a:extLst>
            </p:cNvPr>
            <p:cNvSpPr/>
            <p:nvPr/>
          </p:nvSpPr>
          <p:spPr>
            <a:xfrm>
              <a:off x="666750" y="1047426"/>
              <a:ext cx="10858500" cy="5422900"/>
            </a:xfrm>
            <a:prstGeom prst="roundRect">
              <a:avLst>
                <a:gd name="adj" fmla="val 1777"/>
              </a:avLst>
            </a:prstGeom>
            <a:solidFill>
              <a:schemeClr val="bg1"/>
            </a:solidFill>
            <a:ln w="9017">
              <a:gradFill>
                <a:gsLst>
                  <a:gs pos="0">
                    <a:schemeClr val="accent3"/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1B0DDBC9-B4B8-4B68-A818-E2F3E95D307D}"/>
                </a:ext>
              </a:extLst>
            </p:cNvPr>
            <p:cNvSpPr/>
            <p:nvPr/>
          </p:nvSpPr>
          <p:spPr>
            <a:xfrm>
              <a:off x="1735299" y="5032975"/>
              <a:ext cx="8721403" cy="2070195"/>
            </a:xfrm>
            <a:prstGeom prst="ellipse">
              <a:avLst/>
            </a:prstGeom>
            <a:gradFill flip="none" rotWithShape="1">
              <a:gsLst>
                <a:gs pos="26000">
                  <a:schemeClr val="accent4">
                    <a:lumMod val="40000"/>
                    <a:lumOff val="60000"/>
                  </a:schemeClr>
                </a:gs>
                <a:gs pos="95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: 空心 89">
              <a:extLst>
                <a:ext uri="{FF2B5EF4-FFF2-40B4-BE49-F238E27FC236}">
                  <a16:creationId xmlns:a16="http://schemas.microsoft.com/office/drawing/2014/main" id="{75A35B69-187D-4747-952B-59A1A5E255CF}"/>
                </a:ext>
              </a:extLst>
            </p:cNvPr>
            <p:cNvSpPr/>
            <p:nvPr/>
          </p:nvSpPr>
          <p:spPr>
            <a:xfrm>
              <a:off x="4646845" y="1152432"/>
              <a:ext cx="2873734" cy="2873734"/>
            </a:xfrm>
            <a:prstGeom prst="donut">
              <a:avLst>
                <a:gd name="adj" fmla="val 20527"/>
              </a:avLst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67A662C6-C327-47B6-9E5D-7DA95C38F55F}"/>
              </a:ext>
            </a:extLst>
          </p:cNvPr>
          <p:cNvGrpSpPr/>
          <p:nvPr/>
        </p:nvGrpSpPr>
        <p:grpSpPr>
          <a:xfrm>
            <a:off x="1206532" y="1300672"/>
            <a:ext cx="3095185" cy="2307771"/>
            <a:chOff x="1415935" y="3253252"/>
            <a:chExt cx="3095185" cy="2307771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28474809-D9FB-418C-B4D7-B1529FB0E1D8}"/>
                </a:ext>
              </a:extLst>
            </p:cNvPr>
            <p:cNvSpPr/>
            <p:nvPr/>
          </p:nvSpPr>
          <p:spPr>
            <a:xfrm>
              <a:off x="1415935" y="3253252"/>
              <a:ext cx="3095185" cy="2307771"/>
            </a:xfrm>
            <a:prstGeom prst="roundRect">
              <a:avLst>
                <a:gd name="adj" fmla="val 5058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id="{7E3F61FF-8AD5-4AA2-BB3F-7EB48783EF33}"/>
                </a:ext>
              </a:extLst>
            </p:cNvPr>
            <p:cNvGrpSpPr/>
            <p:nvPr/>
          </p:nvGrpSpPr>
          <p:grpSpPr>
            <a:xfrm>
              <a:off x="1542539" y="3388070"/>
              <a:ext cx="2841977" cy="1598391"/>
              <a:chOff x="887230" y="1313280"/>
              <a:chExt cx="2841977" cy="1598391"/>
            </a:xfrm>
          </p:grpSpPr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1EF59502-610D-4DA5-8532-82F52AF5F23E}"/>
                  </a:ext>
                </a:extLst>
              </p:cNvPr>
              <p:cNvSpPr txBox="1"/>
              <p:nvPr/>
            </p:nvSpPr>
            <p:spPr>
              <a:xfrm>
                <a:off x="887230" y="1814963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74" name="文本框 73">
                <a:extLst>
                  <a:ext uri="{FF2B5EF4-FFF2-40B4-BE49-F238E27FC236}">
                    <a16:creationId xmlns:a16="http://schemas.microsoft.com/office/drawing/2014/main" id="{AE6E8382-E6D9-402F-9BB8-F29195EAC040}"/>
                  </a:ext>
                </a:extLst>
              </p:cNvPr>
              <p:cNvSpPr txBox="1"/>
              <p:nvPr/>
            </p:nvSpPr>
            <p:spPr>
              <a:xfrm>
                <a:off x="895649" y="2169865"/>
                <a:ext cx="2833558" cy="741806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:a16="http://schemas.microsoft.com/office/drawing/2014/main" id="{2152DA78-C5C6-445A-B8BD-0DF600A9386F}"/>
                  </a:ext>
                </a:extLst>
              </p:cNvPr>
              <p:cNvGrpSpPr/>
              <p:nvPr/>
            </p:nvGrpSpPr>
            <p:grpSpPr>
              <a:xfrm>
                <a:off x="962766" y="1313280"/>
                <a:ext cx="517399" cy="517399"/>
                <a:chOff x="940541" y="1325033"/>
                <a:chExt cx="517399" cy="517399"/>
              </a:xfrm>
            </p:grpSpPr>
            <p:grpSp>
              <p:nvGrpSpPr>
                <p:cNvPr id="76" name="组合 75">
                  <a:extLst>
                    <a:ext uri="{FF2B5EF4-FFF2-40B4-BE49-F238E27FC236}">
                      <a16:creationId xmlns:a16="http://schemas.microsoft.com/office/drawing/2014/main" id="{E3504FAE-DF7F-4FA3-8C4A-447C1C4214A4}"/>
                    </a:ext>
                  </a:extLst>
                </p:cNvPr>
                <p:cNvGrpSpPr/>
                <p:nvPr/>
              </p:nvGrpSpPr>
              <p:grpSpPr>
                <a:xfrm>
                  <a:off x="940541" y="1325033"/>
                  <a:ext cx="517399" cy="517399"/>
                  <a:chOff x="927776" y="1225042"/>
                  <a:chExt cx="634324" cy="634324"/>
                </a:xfrm>
              </p:grpSpPr>
              <p:sp>
                <p:nvSpPr>
                  <p:cNvPr id="78" name="椭圆 77">
                    <a:extLst>
                      <a:ext uri="{FF2B5EF4-FFF2-40B4-BE49-F238E27FC236}">
                        <a16:creationId xmlns:a16="http://schemas.microsoft.com/office/drawing/2014/main" id="{B42406E8-A2BF-484C-AB91-F5514C2D2365}"/>
                      </a:ext>
                    </a:extLst>
                  </p:cNvPr>
                  <p:cNvSpPr/>
                  <p:nvPr/>
                </p:nvSpPr>
                <p:spPr>
                  <a:xfrm>
                    <a:off x="927776" y="1225042"/>
                    <a:ext cx="634324" cy="634324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3">
                          <a:alpha val="38000"/>
                        </a:schemeClr>
                      </a:gs>
                      <a:gs pos="20000">
                        <a:schemeClr val="accent4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79" name="椭圆 78">
                    <a:extLst>
                      <a:ext uri="{FF2B5EF4-FFF2-40B4-BE49-F238E27FC236}">
                        <a16:creationId xmlns:a16="http://schemas.microsoft.com/office/drawing/2014/main" id="{B1E35E31-E5A6-4160-B3F5-627E5DD77A28}"/>
                      </a:ext>
                    </a:extLst>
                  </p:cNvPr>
                  <p:cNvSpPr/>
                  <p:nvPr/>
                </p:nvSpPr>
                <p:spPr>
                  <a:xfrm>
                    <a:off x="973358" y="1270624"/>
                    <a:ext cx="543160" cy="543160"/>
                  </a:xfrm>
                  <a:prstGeom prst="ellipse">
                    <a:avLst/>
                  </a:prstGeom>
                  <a:gradFill>
                    <a:gsLst>
                      <a:gs pos="4000">
                        <a:schemeClr val="accent3"/>
                      </a:gs>
                      <a:gs pos="82000">
                        <a:schemeClr val="accent4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77" name="文本框 76">
                  <a:extLst>
                    <a:ext uri="{FF2B5EF4-FFF2-40B4-BE49-F238E27FC236}">
                      <a16:creationId xmlns:a16="http://schemas.microsoft.com/office/drawing/2014/main" id="{E6B8E080-0C95-4446-BCA3-8319A1998A41}"/>
                    </a:ext>
                  </a:extLst>
                </p:cNvPr>
                <p:cNvSpPr txBox="1"/>
                <p:nvPr/>
              </p:nvSpPr>
              <p:spPr>
                <a:xfrm>
                  <a:off x="951416" y="1383677"/>
                  <a:ext cx="495649" cy="40011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r"/>
                  <a:r>
                    <a:rPr lang="en-US" altLang="zh-CN" sz="2000" dirty="0">
                      <a:solidFill>
                        <a:schemeClr val="bg1"/>
                      </a:solidFill>
                      <a:latin typeface="+mj-lt"/>
                      <a:ea typeface="+mj-ea"/>
                    </a:rPr>
                    <a:t>01</a:t>
                  </a:r>
                  <a:endPara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endParaRPr>
                </a:p>
              </p:txBody>
            </p:sp>
          </p:grp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DD34A620-8EA1-4696-B39B-3079321084EE}"/>
              </a:ext>
            </a:extLst>
          </p:cNvPr>
          <p:cNvGrpSpPr/>
          <p:nvPr/>
        </p:nvGrpSpPr>
        <p:grpSpPr>
          <a:xfrm>
            <a:off x="0" y="1595602"/>
            <a:ext cx="12192000" cy="5262399"/>
            <a:chOff x="0" y="1595602"/>
            <a:chExt cx="12192000" cy="526239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38397B6-3BB9-4870-A311-AA8508A15BF2}"/>
                </a:ext>
              </a:extLst>
            </p:cNvPr>
            <p:cNvGrpSpPr/>
            <p:nvPr/>
          </p:nvGrpSpPr>
          <p:grpSpPr>
            <a:xfrm>
              <a:off x="0" y="4517500"/>
              <a:ext cx="12192000" cy="2340500"/>
              <a:chOff x="0" y="4517500"/>
              <a:chExt cx="12192000" cy="2340500"/>
            </a:xfrm>
          </p:grpSpPr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DEB79AE1-736B-4935-96D3-AFDE50AE6D9C}"/>
                  </a:ext>
                </a:extLst>
              </p:cNvPr>
              <p:cNvSpPr/>
              <p:nvPr/>
            </p:nvSpPr>
            <p:spPr>
              <a:xfrm>
                <a:off x="0" y="4517500"/>
                <a:ext cx="12192000" cy="2340500"/>
              </a:xfrm>
              <a:custGeom>
                <a:avLst/>
                <a:gdLst>
                  <a:gd name="connsiteX0" fmla="*/ 0 w 12192000"/>
                  <a:gd name="connsiteY0" fmla="*/ 0 h 2340500"/>
                  <a:gd name="connsiteX1" fmla="*/ 19729 w 12192000"/>
                  <a:gd name="connsiteY1" fmla="*/ 13657 h 2340500"/>
                  <a:gd name="connsiteX2" fmla="*/ 6096001 w 12192000"/>
                  <a:gd name="connsiteY2" fmla="*/ 1718201 h 2340500"/>
                  <a:gd name="connsiteX3" fmla="*/ 12172273 w 12192000"/>
                  <a:gd name="connsiteY3" fmla="*/ 13657 h 2340500"/>
                  <a:gd name="connsiteX4" fmla="*/ 12192000 w 12192000"/>
                  <a:gd name="connsiteY4" fmla="*/ 2 h 2340500"/>
                  <a:gd name="connsiteX5" fmla="*/ 12192000 w 12192000"/>
                  <a:gd name="connsiteY5" fmla="*/ 2340500 h 2340500"/>
                  <a:gd name="connsiteX6" fmla="*/ 0 w 12192000"/>
                  <a:gd name="connsiteY6" fmla="*/ 2340500 h 234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2340500">
                    <a:moveTo>
                      <a:pt x="0" y="0"/>
                    </a:moveTo>
                    <a:lnTo>
                      <a:pt x="19729" y="13657"/>
                    </a:lnTo>
                    <a:cubicBezTo>
                      <a:pt x="1624584" y="1072720"/>
                      <a:pt x="3756472" y="1718201"/>
                      <a:pt x="6096001" y="1718201"/>
                    </a:cubicBezTo>
                    <a:cubicBezTo>
                      <a:pt x="8435530" y="1718201"/>
                      <a:pt x="10567419" y="1072720"/>
                      <a:pt x="12172273" y="13657"/>
                    </a:cubicBezTo>
                    <a:lnTo>
                      <a:pt x="12192000" y="2"/>
                    </a:lnTo>
                    <a:lnTo>
                      <a:pt x="12192000" y="2340500"/>
                    </a:lnTo>
                    <a:lnTo>
                      <a:pt x="0" y="2340500"/>
                    </a:lnTo>
                    <a:close/>
                  </a:path>
                </a:pathLst>
              </a:custGeom>
              <a:gradFill flip="none" rotWithShape="1">
                <a:gsLst>
                  <a:gs pos="41000">
                    <a:schemeClr val="accent1">
                      <a:lumMod val="75000"/>
                    </a:schemeClr>
                  </a:gs>
                  <a:gs pos="98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6B4BAF1E-A65F-497E-9605-D9A748978C1A}"/>
                  </a:ext>
                </a:extLst>
              </p:cNvPr>
              <p:cNvSpPr/>
              <p:nvPr/>
            </p:nvSpPr>
            <p:spPr>
              <a:xfrm>
                <a:off x="0" y="4844374"/>
                <a:ext cx="12192000" cy="2013626"/>
              </a:xfrm>
              <a:custGeom>
                <a:avLst/>
                <a:gdLst>
                  <a:gd name="connsiteX0" fmla="*/ 0 w 12192000"/>
                  <a:gd name="connsiteY0" fmla="*/ 0 h 2013626"/>
                  <a:gd name="connsiteX1" fmla="*/ 39009 w 12192000"/>
                  <a:gd name="connsiteY1" fmla="*/ 0 h 2013626"/>
                  <a:gd name="connsiteX2" fmla="*/ 347633 w 12192000"/>
                  <a:gd name="connsiteY2" fmla="*/ 159572 h 2013626"/>
                  <a:gd name="connsiteX3" fmla="*/ 6096001 w 12192000"/>
                  <a:gd name="connsiteY3" fmla="*/ 1391327 h 2013626"/>
                  <a:gd name="connsiteX4" fmla="*/ 11844370 w 12192000"/>
                  <a:gd name="connsiteY4" fmla="*/ 159572 h 2013626"/>
                  <a:gd name="connsiteX5" fmla="*/ 12152993 w 12192000"/>
                  <a:gd name="connsiteY5" fmla="*/ 0 h 2013626"/>
                  <a:gd name="connsiteX6" fmla="*/ 12192000 w 12192000"/>
                  <a:gd name="connsiteY6" fmla="*/ 0 h 2013626"/>
                  <a:gd name="connsiteX7" fmla="*/ 12192000 w 12192000"/>
                  <a:gd name="connsiteY7" fmla="*/ 2013626 h 2013626"/>
                  <a:gd name="connsiteX8" fmla="*/ 0 w 12192000"/>
                  <a:gd name="connsiteY8" fmla="*/ 2013626 h 201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92000" h="2013626">
                    <a:moveTo>
                      <a:pt x="0" y="0"/>
                    </a:moveTo>
                    <a:lnTo>
                      <a:pt x="39009" y="0"/>
                    </a:lnTo>
                    <a:lnTo>
                      <a:pt x="347633" y="159572"/>
                    </a:lnTo>
                    <a:cubicBezTo>
                      <a:pt x="1909758" y="929075"/>
                      <a:pt x="3912441" y="1391327"/>
                      <a:pt x="6096001" y="1391327"/>
                    </a:cubicBezTo>
                    <a:cubicBezTo>
                      <a:pt x="8279562" y="1391327"/>
                      <a:pt x="10282244" y="929075"/>
                      <a:pt x="11844370" y="159572"/>
                    </a:cubicBezTo>
                    <a:lnTo>
                      <a:pt x="12152993" y="0"/>
                    </a:lnTo>
                    <a:lnTo>
                      <a:pt x="12192000" y="0"/>
                    </a:lnTo>
                    <a:lnTo>
                      <a:pt x="12192000" y="2013626"/>
                    </a:lnTo>
                    <a:lnTo>
                      <a:pt x="0" y="2013626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chemeClr val="accent3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AB02B066-1DE7-4A8B-836A-CBEAA7CCC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08289" y="1596794"/>
              <a:ext cx="5490922" cy="5261206"/>
            </a:xfrm>
            <a:custGeom>
              <a:avLst/>
              <a:gdLst>
                <a:gd name="connsiteX0" fmla="*/ 0 w 5490922"/>
                <a:gd name="connsiteY0" fmla="*/ 0 h 5261206"/>
                <a:gd name="connsiteX1" fmla="*/ 5490922 w 5490922"/>
                <a:gd name="connsiteY1" fmla="*/ 0 h 5261206"/>
                <a:gd name="connsiteX2" fmla="*/ 5490922 w 5490922"/>
                <a:gd name="connsiteY2" fmla="*/ 5261206 h 5261206"/>
                <a:gd name="connsiteX3" fmla="*/ 0 w 5490922"/>
                <a:gd name="connsiteY3" fmla="*/ 5261206 h 5261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0922" h="5261206">
                  <a:moveTo>
                    <a:pt x="0" y="0"/>
                  </a:moveTo>
                  <a:lnTo>
                    <a:pt x="5490922" y="0"/>
                  </a:lnTo>
                  <a:lnTo>
                    <a:pt x="5490922" y="5261206"/>
                  </a:lnTo>
                  <a:lnTo>
                    <a:pt x="0" y="5261206"/>
                  </a:lnTo>
                  <a:close/>
                </a:path>
              </a:pathLst>
            </a:custGeom>
          </p:spPr>
        </p:pic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8CB350FC-8D11-49CB-9CCF-3633144A0FE2}"/>
                </a:ext>
              </a:extLst>
            </p:cNvPr>
            <p:cNvSpPr/>
            <p:nvPr/>
          </p:nvSpPr>
          <p:spPr>
            <a:xfrm>
              <a:off x="3488658" y="1595602"/>
              <a:ext cx="5306305" cy="5262398"/>
            </a:xfrm>
            <a:custGeom>
              <a:avLst/>
              <a:gdLst>
                <a:gd name="connsiteX0" fmla="*/ 2629185 w 5306305"/>
                <a:gd name="connsiteY0" fmla="*/ 28 h 5262398"/>
                <a:gd name="connsiteX1" fmla="*/ 2767486 w 5306305"/>
                <a:gd name="connsiteY1" fmla="*/ 143540 h 5262398"/>
                <a:gd name="connsiteX2" fmla="*/ 3009354 w 5306305"/>
                <a:gd name="connsiteY2" fmla="*/ 441218 h 5262398"/>
                <a:gd name="connsiteX3" fmla="*/ 3750923 w 5306305"/>
                <a:gd name="connsiteY3" fmla="*/ 1432565 h 5262398"/>
                <a:gd name="connsiteX4" fmla="*/ 3780436 w 5306305"/>
                <a:gd name="connsiteY4" fmla="*/ 1508790 h 5262398"/>
                <a:gd name="connsiteX5" fmla="*/ 3812150 w 5306305"/>
                <a:gd name="connsiteY5" fmla="*/ 1584990 h 5262398"/>
                <a:gd name="connsiteX6" fmla="*/ 3883460 w 5306305"/>
                <a:gd name="connsiteY6" fmla="*/ 1750090 h 5262398"/>
                <a:gd name="connsiteX7" fmla="*/ 3913647 w 5306305"/>
                <a:gd name="connsiteY7" fmla="*/ 1825357 h 5262398"/>
                <a:gd name="connsiteX8" fmla="*/ 3930791 w 5306305"/>
                <a:gd name="connsiteY8" fmla="*/ 1863457 h 5262398"/>
                <a:gd name="connsiteX9" fmla="*/ 3944660 w 5306305"/>
                <a:gd name="connsiteY9" fmla="*/ 1896140 h 5262398"/>
                <a:gd name="connsiteX10" fmla="*/ 4020331 w 5306305"/>
                <a:gd name="connsiteY10" fmla="*/ 2068981 h 5262398"/>
                <a:gd name="connsiteX11" fmla="*/ 4047065 w 5306305"/>
                <a:gd name="connsiteY11" fmla="*/ 2138831 h 5262398"/>
                <a:gd name="connsiteX12" fmla="*/ 4124965 w 5306305"/>
                <a:gd name="connsiteY12" fmla="*/ 2311406 h 5262398"/>
                <a:gd name="connsiteX13" fmla="*/ 4149096 w 5306305"/>
                <a:gd name="connsiteY13" fmla="*/ 2381256 h 5262398"/>
                <a:gd name="connsiteX14" fmla="*/ 4174431 w 5306305"/>
                <a:gd name="connsiteY14" fmla="*/ 2448590 h 5262398"/>
                <a:gd name="connsiteX15" fmla="*/ 4205869 w 5306305"/>
                <a:gd name="connsiteY15" fmla="*/ 2524790 h 5262398"/>
                <a:gd name="connsiteX16" fmla="*/ 4231250 w 5306305"/>
                <a:gd name="connsiteY16" fmla="*/ 2588290 h 5262398"/>
                <a:gd name="connsiteX17" fmla="*/ 4262916 w 5306305"/>
                <a:gd name="connsiteY17" fmla="*/ 2653177 h 5262398"/>
                <a:gd name="connsiteX18" fmla="*/ 4307450 w 5306305"/>
                <a:gd name="connsiteY18" fmla="*/ 2751362 h 5262398"/>
                <a:gd name="connsiteX19" fmla="*/ 4345550 w 5306305"/>
                <a:gd name="connsiteY19" fmla="*/ 2859545 h 5262398"/>
                <a:gd name="connsiteX20" fmla="*/ 4365438 w 5306305"/>
                <a:gd name="connsiteY20" fmla="*/ 2912835 h 5262398"/>
                <a:gd name="connsiteX21" fmla="*/ 4421750 w 5306305"/>
                <a:gd name="connsiteY21" fmla="*/ 3040989 h 5262398"/>
                <a:gd name="connsiteX22" fmla="*/ 4454951 w 5306305"/>
                <a:gd name="connsiteY22" fmla="*/ 3116855 h 5262398"/>
                <a:gd name="connsiteX23" fmla="*/ 4488515 w 5306305"/>
                <a:gd name="connsiteY23" fmla="*/ 3206450 h 5262398"/>
                <a:gd name="connsiteX24" fmla="*/ 4531514 w 5306305"/>
                <a:gd name="connsiteY24" fmla="*/ 3309457 h 5262398"/>
                <a:gd name="connsiteX25" fmla="*/ 4568532 w 5306305"/>
                <a:gd name="connsiteY25" fmla="*/ 3366607 h 5262398"/>
                <a:gd name="connsiteX26" fmla="*/ 4611018 w 5306305"/>
                <a:gd name="connsiteY26" fmla="*/ 3514252 h 5262398"/>
                <a:gd name="connsiteX27" fmla="*/ 4669467 w 5306305"/>
                <a:gd name="connsiteY27" fmla="*/ 3659092 h 5262398"/>
                <a:gd name="connsiteX28" fmla="*/ 4736478 w 5306305"/>
                <a:gd name="connsiteY28" fmla="*/ 3797935 h 5262398"/>
                <a:gd name="connsiteX29" fmla="*/ 4777593 w 5306305"/>
                <a:gd name="connsiteY29" fmla="*/ 3910583 h 5262398"/>
                <a:gd name="connsiteX30" fmla="*/ 4809355 w 5306305"/>
                <a:gd name="connsiteY30" fmla="*/ 4010622 h 5262398"/>
                <a:gd name="connsiteX31" fmla="*/ 4883742 w 5306305"/>
                <a:gd name="connsiteY31" fmla="*/ 4175271 h 5262398"/>
                <a:gd name="connsiteX32" fmla="*/ 4933768 w 5306305"/>
                <a:gd name="connsiteY32" fmla="*/ 4307271 h 5262398"/>
                <a:gd name="connsiteX33" fmla="*/ 4993019 w 5306305"/>
                <a:gd name="connsiteY33" fmla="*/ 4461540 h 5262398"/>
                <a:gd name="connsiteX34" fmla="*/ 5025047 w 5306305"/>
                <a:gd name="connsiteY34" fmla="*/ 4553922 h 5262398"/>
                <a:gd name="connsiteX35" fmla="*/ 5056750 w 5306305"/>
                <a:gd name="connsiteY35" fmla="*/ 4620995 h 5262398"/>
                <a:gd name="connsiteX36" fmla="*/ 5074627 w 5306305"/>
                <a:gd name="connsiteY36" fmla="*/ 4646997 h 5262398"/>
                <a:gd name="connsiteX37" fmla="*/ 5139310 w 5306305"/>
                <a:gd name="connsiteY37" fmla="*/ 4806795 h 5262398"/>
                <a:gd name="connsiteX38" fmla="*/ 5219633 w 5306305"/>
                <a:gd name="connsiteY38" fmla="*/ 5001471 h 5262398"/>
                <a:gd name="connsiteX39" fmla="*/ 5293372 w 5306305"/>
                <a:gd name="connsiteY39" fmla="*/ 5189256 h 5262398"/>
                <a:gd name="connsiteX40" fmla="*/ 5296918 w 5306305"/>
                <a:gd name="connsiteY40" fmla="*/ 5232705 h 5262398"/>
                <a:gd name="connsiteX41" fmla="*/ 5306305 w 5306305"/>
                <a:gd name="connsiteY41" fmla="*/ 5262398 h 5262398"/>
                <a:gd name="connsiteX42" fmla="*/ 0 w 5306305"/>
                <a:gd name="connsiteY42" fmla="*/ 5262398 h 5262398"/>
                <a:gd name="connsiteX43" fmla="*/ 115375 w 5306305"/>
                <a:gd name="connsiteY43" fmla="*/ 4967599 h 5262398"/>
                <a:gd name="connsiteX44" fmla="*/ 332495 w 5306305"/>
                <a:gd name="connsiteY44" fmla="*/ 4423170 h 5262398"/>
                <a:gd name="connsiteX45" fmla="*/ 424149 w 5306305"/>
                <a:gd name="connsiteY45" fmla="*/ 4171110 h 5262398"/>
                <a:gd name="connsiteX46" fmla="*/ 674830 w 5306305"/>
                <a:gd name="connsiteY46" fmla="*/ 3489990 h 5262398"/>
                <a:gd name="connsiteX47" fmla="*/ 846003 w 5306305"/>
                <a:gd name="connsiteY47" fmla="*/ 3045490 h 5262398"/>
                <a:gd name="connsiteX48" fmla="*/ 999119 w 5306305"/>
                <a:gd name="connsiteY48" fmla="*/ 2651790 h 5262398"/>
                <a:gd name="connsiteX49" fmla="*/ 1138878 w 5306305"/>
                <a:gd name="connsiteY49" fmla="*/ 2296190 h 5262398"/>
                <a:gd name="connsiteX50" fmla="*/ 1265825 w 5306305"/>
                <a:gd name="connsiteY50" fmla="*/ 1972340 h 5262398"/>
                <a:gd name="connsiteX51" fmla="*/ 1495839 w 5306305"/>
                <a:gd name="connsiteY51" fmla="*/ 1381790 h 5262398"/>
                <a:gd name="connsiteX52" fmla="*/ 2127162 w 5306305"/>
                <a:gd name="connsiteY52" fmla="*/ 510695 h 5262398"/>
                <a:gd name="connsiteX53" fmla="*/ 2211951 w 5306305"/>
                <a:gd name="connsiteY53" fmla="*/ 412886 h 5262398"/>
                <a:gd name="connsiteX54" fmla="*/ 2410312 w 5306305"/>
                <a:gd name="connsiteY54" fmla="*/ 201471 h 5262398"/>
                <a:gd name="connsiteX55" fmla="*/ 2580465 w 5306305"/>
                <a:gd name="connsiteY55" fmla="*/ 31778 h 5262398"/>
                <a:gd name="connsiteX56" fmla="*/ 2629185 w 5306305"/>
                <a:gd name="connsiteY56" fmla="*/ 28 h 526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5306305" h="5262398">
                  <a:moveTo>
                    <a:pt x="2629185" y="28"/>
                  </a:moveTo>
                  <a:cubicBezTo>
                    <a:pt x="2640761" y="-1457"/>
                    <a:pt x="2698121" y="58064"/>
                    <a:pt x="2767486" y="143540"/>
                  </a:cubicBezTo>
                  <a:cubicBezTo>
                    <a:pt x="2832673" y="223868"/>
                    <a:pt x="2941514" y="357823"/>
                    <a:pt x="3009354" y="441218"/>
                  </a:cubicBezTo>
                  <a:cubicBezTo>
                    <a:pt x="3619932" y="1191799"/>
                    <a:pt x="3708754" y="1310539"/>
                    <a:pt x="3750923" y="1432565"/>
                  </a:cubicBezTo>
                  <a:cubicBezTo>
                    <a:pt x="3758169" y="1453534"/>
                    <a:pt x="3771450" y="1487835"/>
                    <a:pt x="3780436" y="1508790"/>
                  </a:cubicBezTo>
                  <a:cubicBezTo>
                    <a:pt x="3789423" y="1529745"/>
                    <a:pt x="3803694" y="1564035"/>
                    <a:pt x="3812150" y="1584990"/>
                  </a:cubicBezTo>
                  <a:cubicBezTo>
                    <a:pt x="3835923" y="1643904"/>
                    <a:pt x="3863701" y="1708217"/>
                    <a:pt x="3883460" y="1750090"/>
                  </a:cubicBezTo>
                  <a:cubicBezTo>
                    <a:pt x="3893349" y="1771045"/>
                    <a:pt x="3906933" y="1804915"/>
                    <a:pt x="3913647" y="1825357"/>
                  </a:cubicBezTo>
                  <a:cubicBezTo>
                    <a:pt x="3920361" y="1845798"/>
                    <a:pt x="3928076" y="1862943"/>
                    <a:pt x="3930791" y="1863457"/>
                  </a:cubicBezTo>
                  <a:cubicBezTo>
                    <a:pt x="3933505" y="1863970"/>
                    <a:pt x="3939747" y="1878678"/>
                    <a:pt x="3944660" y="1896140"/>
                  </a:cubicBezTo>
                  <a:cubicBezTo>
                    <a:pt x="3955682" y="1935311"/>
                    <a:pt x="3977244" y="1984561"/>
                    <a:pt x="4020331" y="2068981"/>
                  </a:cubicBezTo>
                  <a:cubicBezTo>
                    <a:pt x="4038546" y="2104671"/>
                    <a:pt x="4050577" y="2136104"/>
                    <a:pt x="4047065" y="2138831"/>
                  </a:cubicBezTo>
                  <a:cubicBezTo>
                    <a:pt x="4040069" y="2144264"/>
                    <a:pt x="4077735" y="2227704"/>
                    <a:pt x="4124965" y="2311406"/>
                  </a:cubicBezTo>
                  <a:cubicBezTo>
                    <a:pt x="4141512" y="2340730"/>
                    <a:pt x="4152371" y="2372162"/>
                    <a:pt x="4149096" y="2381256"/>
                  </a:cubicBezTo>
                  <a:cubicBezTo>
                    <a:pt x="4145822" y="2390350"/>
                    <a:pt x="4157223" y="2420650"/>
                    <a:pt x="4174431" y="2448590"/>
                  </a:cubicBezTo>
                  <a:cubicBezTo>
                    <a:pt x="4191640" y="2476530"/>
                    <a:pt x="4205787" y="2510820"/>
                    <a:pt x="4205869" y="2524790"/>
                  </a:cubicBezTo>
                  <a:cubicBezTo>
                    <a:pt x="4205950" y="2538760"/>
                    <a:pt x="4217372" y="2567335"/>
                    <a:pt x="4231250" y="2588290"/>
                  </a:cubicBezTo>
                  <a:cubicBezTo>
                    <a:pt x="4245128" y="2609245"/>
                    <a:pt x="4259378" y="2638444"/>
                    <a:pt x="4262916" y="2653177"/>
                  </a:cubicBezTo>
                  <a:cubicBezTo>
                    <a:pt x="4266455" y="2667910"/>
                    <a:pt x="4286495" y="2712093"/>
                    <a:pt x="4307450" y="2751362"/>
                  </a:cubicBezTo>
                  <a:cubicBezTo>
                    <a:pt x="4328405" y="2790631"/>
                    <a:pt x="4345550" y="2839313"/>
                    <a:pt x="4345550" y="2859545"/>
                  </a:cubicBezTo>
                  <a:cubicBezTo>
                    <a:pt x="4345550" y="2879777"/>
                    <a:pt x="4354499" y="2903757"/>
                    <a:pt x="4365438" y="2912835"/>
                  </a:cubicBezTo>
                  <a:cubicBezTo>
                    <a:pt x="4396619" y="2938713"/>
                    <a:pt x="4421750" y="2995906"/>
                    <a:pt x="4421750" y="3040989"/>
                  </a:cubicBezTo>
                  <a:cubicBezTo>
                    <a:pt x="4421750" y="3068124"/>
                    <a:pt x="4433090" y="3094037"/>
                    <a:pt x="4454951" y="3116855"/>
                  </a:cubicBezTo>
                  <a:cubicBezTo>
                    <a:pt x="4480108" y="3143113"/>
                    <a:pt x="4488241" y="3164821"/>
                    <a:pt x="4488515" y="3206450"/>
                  </a:cubicBezTo>
                  <a:cubicBezTo>
                    <a:pt x="4488806" y="3250492"/>
                    <a:pt x="4497335" y="3270925"/>
                    <a:pt x="4531514" y="3309457"/>
                  </a:cubicBezTo>
                  <a:cubicBezTo>
                    <a:pt x="4554964" y="3335894"/>
                    <a:pt x="4571622" y="3361611"/>
                    <a:pt x="4568532" y="3366607"/>
                  </a:cubicBezTo>
                  <a:cubicBezTo>
                    <a:pt x="4557070" y="3385137"/>
                    <a:pt x="4586845" y="3488610"/>
                    <a:pt x="4611018" y="3514252"/>
                  </a:cubicBezTo>
                  <a:cubicBezTo>
                    <a:pt x="4649704" y="3555291"/>
                    <a:pt x="4676403" y="3621452"/>
                    <a:pt x="4669467" y="3659092"/>
                  </a:cubicBezTo>
                  <a:cubicBezTo>
                    <a:pt x="4663247" y="3692848"/>
                    <a:pt x="4674938" y="3717071"/>
                    <a:pt x="4736478" y="3797935"/>
                  </a:cubicBezTo>
                  <a:cubicBezTo>
                    <a:pt x="4752908" y="3819524"/>
                    <a:pt x="4770712" y="3868302"/>
                    <a:pt x="4777593" y="3910583"/>
                  </a:cubicBezTo>
                  <a:cubicBezTo>
                    <a:pt x="4784268" y="3951597"/>
                    <a:pt x="4798561" y="3996614"/>
                    <a:pt x="4809355" y="4010622"/>
                  </a:cubicBezTo>
                  <a:cubicBezTo>
                    <a:pt x="4850211" y="4063642"/>
                    <a:pt x="4891504" y="4155042"/>
                    <a:pt x="4883742" y="4175271"/>
                  </a:cubicBezTo>
                  <a:cubicBezTo>
                    <a:pt x="4872942" y="4203415"/>
                    <a:pt x="4904214" y="4285931"/>
                    <a:pt x="4933768" y="4307271"/>
                  </a:cubicBezTo>
                  <a:cubicBezTo>
                    <a:pt x="4963880" y="4329014"/>
                    <a:pt x="4992594" y="4403778"/>
                    <a:pt x="4993019" y="4461540"/>
                  </a:cubicBezTo>
                  <a:cubicBezTo>
                    <a:pt x="4993207" y="4487208"/>
                    <a:pt x="5006741" y="4526243"/>
                    <a:pt x="5025047" y="4553922"/>
                  </a:cubicBezTo>
                  <a:cubicBezTo>
                    <a:pt x="5042484" y="4580285"/>
                    <a:pt x="5056750" y="4610468"/>
                    <a:pt x="5056750" y="4620995"/>
                  </a:cubicBezTo>
                  <a:cubicBezTo>
                    <a:pt x="5056750" y="4631523"/>
                    <a:pt x="5064794" y="4643224"/>
                    <a:pt x="5074627" y="4646997"/>
                  </a:cubicBezTo>
                  <a:cubicBezTo>
                    <a:pt x="5100223" y="4656820"/>
                    <a:pt x="5146826" y="4771948"/>
                    <a:pt x="5139310" y="4806795"/>
                  </a:cubicBezTo>
                  <a:cubicBezTo>
                    <a:pt x="5131909" y="4841110"/>
                    <a:pt x="5178605" y="4954284"/>
                    <a:pt x="5219633" y="5001471"/>
                  </a:cubicBezTo>
                  <a:cubicBezTo>
                    <a:pt x="5256544" y="5043922"/>
                    <a:pt x="5301463" y="5158316"/>
                    <a:pt x="5293372" y="5189256"/>
                  </a:cubicBezTo>
                  <a:cubicBezTo>
                    <a:pt x="5291000" y="5198329"/>
                    <a:pt x="5292585" y="5213857"/>
                    <a:pt x="5296918" y="5232705"/>
                  </a:cubicBezTo>
                  <a:lnTo>
                    <a:pt x="5306305" y="5262398"/>
                  </a:lnTo>
                  <a:lnTo>
                    <a:pt x="0" y="5262398"/>
                  </a:lnTo>
                  <a:lnTo>
                    <a:pt x="115375" y="4967599"/>
                  </a:lnTo>
                  <a:cubicBezTo>
                    <a:pt x="226508" y="4683640"/>
                    <a:pt x="324212" y="4438646"/>
                    <a:pt x="332495" y="4423170"/>
                  </a:cubicBezTo>
                  <a:cubicBezTo>
                    <a:pt x="340777" y="4407694"/>
                    <a:pt x="382022" y="4294267"/>
                    <a:pt x="424149" y="4171110"/>
                  </a:cubicBezTo>
                  <a:cubicBezTo>
                    <a:pt x="511147" y="3916776"/>
                    <a:pt x="531936" y="3860289"/>
                    <a:pt x="674830" y="3489990"/>
                  </a:cubicBezTo>
                  <a:cubicBezTo>
                    <a:pt x="731434" y="3343305"/>
                    <a:pt x="808462" y="3143280"/>
                    <a:pt x="846003" y="3045490"/>
                  </a:cubicBezTo>
                  <a:cubicBezTo>
                    <a:pt x="883544" y="2947700"/>
                    <a:pt x="952446" y="2770535"/>
                    <a:pt x="999119" y="2651790"/>
                  </a:cubicBezTo>
                  <a:lnTo>
                    <a:pt x="1138878" y="2296190"/>
                  </a:lnTo>
                  <a:cubicBezTo>
                    <a:pt x="1169074" y="2219355"/>
                    <a:pt x="1226200" y="2073623"/>
                    <a:pt x="1265825" y="1972340"/>
                  </a:cubicBezTo>
                  <a:cubicBezTo>
                    <a:pt x="1336633" y="1791356"/>
                    <a:pt x="1357530" y="1737703"/>
                    <a:pt x="1495839" y="1381790"/>
                  </a:cubicBezTo>
                  <a:cubicBezTo>
                    <a:pt x="1640835" y="1008662"/>
                    <a:pt x="1702385" y="923736"/>
                    <a:pt x="2127162" y="510695"/>
                  </a:cubicBezTo>
                  <a:cubicBezTo>
                    <a:pt x="2142363" y="495914"/>
                    <a:pt x="2180517" y="451900"/>
                    <a:pt x="2211951" y="412886"/>
                  </a:cubicBezTo>
                  <a:cubicBezTo>
                    <a:pt x="2243383" y="373873"/>
                    <a:pt x="2332645" y="278736"/>
                    <a:pt x="2410312" y="201471"/>
                  </a:cubicBezTo>
                  <a:cubicBezTo>
                    <a:pt x="2487979" y="124207"/>
                    <a:pt x="2564548" y="47845"/>
                    <a:pt x="2580465" y="31778"/>
                  </a:cubicBezTo>
                  <a:cubicBezTo>
                    <a:pt x="2596383" y="15711"/>
                    <a:pt x="2618307" y="1424"/>
                    <a:pt x="2629185" y="28"/>
                  </a:cubicBezTo>
                  <a:close/>
                </a:path>
              </a:pathLst>
            </a:custGeom>
            <a:gradFill flip="none" rotWithShape="1">
              <a:gsLst>
                <a:gs pos="60000">
                  <a:schemeClr val="accent3">
                    <a:alpha val="0"/>
                  </a:schemeClr>
                </a:gs>
                <a:gs pos="100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3" name="图片 112" descr="天空中有月亮&#10;&#10;描述已自动生成">
              <a:extLst>
                <a:ext uri="{FF2B5EF4-FFF2-40B4-BE49-F238E27FC236}">
                  <a16:creationId xmlns:a16="http://schemas.microsoft.com/office/drawing/2014/main" id="{93BE027F-103E-4A2A-A969-A3A172924EC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0" y="4775122"/>
              <a:ext cx="12192000" cy="2082879"/>
            </a:xfrm>
            <a:custGeom>
              <a:avLst/>
              <a:gdLst>
                <a:gd name="connsiteX0" fmla="*/ 0 w 12192000"/>
                <a:gd name="connsiteY0" fmla="*/ 0 h 2082879"/>
                <a:gd name="connsiteX1" fmla="*/ 12192000 w 12192000"/>
                <a:gd name="connsiteY1" fmla="*/ 0 h 2082879"/>
                <a:gd name="connsiteX2" fmla="*/ 12192000 w 12192000"/>
                <a:gd name="connsiteY2" fmla="*/ 2082879 h 2082879"/>
                <a:gd name="connsiteX3" fmla="*/ 0 w 12192000"/>
                <a:gd name="connsiteY3" fmla="*/ 2082879 h 20828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2082879">
                  <a:moveTo>
                    <a:pt x="0" y="0"/>
                  </a:moveTo>
                  <a:lnTo>
                    <a:pt x="12192000" y="0"/>
                  </a:lnTo>
                  <a:lnTo>
                    <a:pt x="12192000" y="2082879"/>
                  </a:lnTo>
                  <a:lnTo>
                    <a:pt x="0" y="2082879"/>
                  </a:lnTo>
                  <a:close/>
                </a:path>
              </a:pathLst>
            </a:custGeom>
          </p:spPr>
        </p:pic>
      </p:grpSp>
      <p:sp>
        <p:nvSpPr>
          <p:cNvPr id="116" name="任意多边形: 形状 115">
            <a:extLst>
              <a:ext uri="{FF2B5EF4-FFF2-40B4-BE49-F238E27FC236}">
                <a16:creationId xmlns:a16="http://schemas.microsoft.com/office/drawing/2014/main" id="{5B53697B-73F3-4B12-B6AB-26F87F820FAD}"/>
              </a:ext>
            </a:extLst>
          </p:cNvPr>
          <p:cNvSpPr/>
          <p:nvPr/>
        </p:nvSpPr>
        <p:spPr>
          <a:xfrm>
            <a:off x="11544416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20DC90DE-5404-4814-AD3D-3A26ED5323D8}"/>
              </a:ext>
            </a:extLst>
          </p:cNvPr>
          <p:cNvGrpSpPr/>
          <p:nvPr/>
        </p:nvGrpSpPr>
        <p:grpSpPr>
          <a:xfrm>
            <a:off x="7700811" y="1288361"/>
            <a:ext cx="3095185" cy="2307771"/>
            <a:chOff x="1415935" y="3253252"/>
            <a:chExt cx="3095185" cy="2307771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9EE1E48F-92F1-45A4-B645-5FC80CE34410}"/>
                </a:ext>
              </a:extLst>
            </p:cNvPr>
            <p:cNvSpPr/>
            <p:nvPr/>
          </p:nvSpPr>
          <p:spPr>
            <a:xfrm>
              <a:off x="1415935" y="3253252"/>
              <a:ext cx="3095185" cy="2307771"/>
            </a:xfrm>
            <a:prstGeom prst="roundRect">
              <a:avLst>
                <a:gd name="adj" fmla="val 5058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id="{804AD524-8808-4774-8A16-077DA12C5206}"/>
                </a:ext>
              </a:extLst>
            </p:cNvPr>
            <p:cNvGrpSpPr/>
            <p:nvPr/>
          </p:nvGrpSpPr>
          <p:grpSpPr>
            <a:xfrm>
              <a:off x="1542539" y="3388070"/>
              <a:ext cx="2841977" cy="1598391"/>
              <a:chOff x="887230" y="1313280"/>
              <a:chExt cx="2841977" cy="1598391"/>
            </a:xfrm>
          </p:grpSpPr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F43C1BD6-5BE7-40BA-B454-360DB459CD7C}"/>
                  </a:ext>
                </a:extLst>
              </p:cNvPr>
              <p:cNvSpPr txBox="1"/>
              <p:nvPr/>
            </p:nvSpPr>
            <p:spPr>
              <a:xfrm>
                <a:off x="887230" y="1814963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574649E3-CE39-4C2A-AA95-11872931EC22}"/>
                  </a:ext>
                </a:extLst>
              </p:cNvPr>
              <p:cNvSpPr txBox="1"/>
              <p:nvPr/>
            </p:nvSpPr>
            <p:spPr>
              <a:xfrm>
                <a:off x="895649" y="2169865"/>
                <a:ext cx="2833558" cy="741806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  <p:grpSp>
            <p:nvGrpSpPr>
              <p:cNvPr id="85" name="组合 84">
                <a:extLst>
                  <a:ext uri="{FF2B5EF4-FFF2-40B4-BE49-F238E27FC236}">
                    <a16:creationId xmlns:a16="http://schemas.microsoft.com/office/drawing/2014/main" id="{D28DB815-FFFE-475F-BDA7-351DE4B27A5A}"/>
                  </a:ext>
                </a:extLst>
              </p:cNvPr>
              <p:cNvGrpSpPr/>
              <p:nvPr/>
            </p:nvGrpSpPr>
            <p:grpSpPr>
              <a:xfrm>
                <a:off x="962766" y="1313280"/>
                <a:ext cx="517399" cy="517399"/>
                <a:chOff x="940541" y="1325033"/>
                <a:chExt cx="517399" cy="517399"/>
              </a:xfrm>
            </p:grpSpPr>
            <p:grpSp>
              <p:nvGrpSpPr>
                <p:cNvPr id="86" name="组合 85">
                  <a:extLst>
                    <a:ext uri="{FF2B5EF4-FFF2-40B4-BE49-F238E27FC236}">
                      <a16:creationId xmlns:a16="http://schemas.microsoft.com/office/drawing/2014/main" id="{8178325D-BD31-4CDF-B137-8340CE72C959}"/>
                    </a:ext>
                  </a:extLst>
                </p:cNvPr>
                <p:cNvGrpSpPr/>
                <p:nvPr/>
              </p:nvGrpSpPr>
              <p:grpSpPr>
                <a:xfrm>
                  <a:off x="940541" y="1325033"/>
                  <a:ext cx="517399" cy="517399"/>
                  <a:chOff x="927776" y="1225042"/>
                  <a:chExt cx="634324" cy="634324"/>
                </a:xfrm>
              </p:grpSpPr>
              <p:sp>
                <p:nvSpPr>
                  <p:cNvPr id="88" name="椭圆 87">
                    <a:extLst>
                      <a:ext uri="{FF2B5EF4-FFF2-40B4-BE49-F238E27FC236}">
                        <a16:creationId xmlns:a16="http://schemas.microsoft.com/office/drawing/2014/main" id="{6FA519EA-64DD-4115-B8B2-2ED84BF75B94}"/>
                      </a:ext>
                    </a:extLst>
                  </p:cNvPr>
                  <p:cNvSpPr/>
                  <p:nvPr/>
                </p:nvSpPr>
                <p:spPr>
                  <a:xfrm>
                    <a:off x="927776" y="1225042"/>
                    <a:ext cx="634324" cy="634324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3">
                          <a:alpha val="38000"/>
                        </a:schemeClr>
                      </a:gs>
                      <a:gs pos="20000">
                        <a:schemeClr val="accent4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9" name="椭圆 88">
                    <a:extLst>
                      <a:ext uri="{FF2B5EF4-FFF2-40B4-BE49-F238E27FC236}">
                        <a16:creationId xmlns:a16="http://schemas.microsoft.com/office/drawing/2014/main" id="{A96B9993-0EE8-48DA-AFED-BC9C8AE1E6ED}"/>
                      </a:ext>
                    </a:extLst>
                  </p:cNvPr>
                  <p:cNvSpPr/>
                  <p:nvPr/>
                </p:nvSpPr>
                <p:spPr>
                  <a:xfrm>
                    <a:off x="973358" y="1270624"/>
                    <a:ext cx="543160" cy="543160"/>
                  </a:xfrm>
                  <a:prstGeom prst="ellipse">
                    <a:avLst/>
                  </a:prstGeom>
                  <a:gradFill>
                    <a:gsLst>
                      <a:gs pos="4000">
                        <a:schemeClr val="accent3"/>
                      </a:gs>
                      <a:gs pos="82000">
                        <a:schemeClr val="accent4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87" name="文本框 86">
                  <a:extLst>
                    <a:ext uri="{FF2B5EF4-FFF2-40B4-BE49-F238E27FC236}">
                      <a16:creationId xmlns:a16="http://schemas.microsoft.com/office/drawing/2014/main" id="{E7F23EDB-C6C7-4A4E-AED1-1EF386C104C8}"/>
                    </a:ext>
                  </a:extLst>
                </p:cNvPr>
                <p:cNvSpPr txBox="1"/>
                <p:nvPr/>
              </p:nvSpPr>
              <p:spPr>
                <a:xfrm>
                  <a:off x="967447" y="1383677"/>
                  <a:ext cx="479618" cy="40011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r"/>
                  <a:r>
                    <a:rPr lang="en-US" altLang="zh-CN" sz="2000" dirty="0">
                      <a:solidFill>
                        <a:schemeClr val="bg1"/>
                      </a:solidFill>
                      <a:latin typeface="+mj-lt"/>
                      <a:ea typeface="+mj-ea"/>
                    </a:rPr>
                    <a:t>02</a:t>
                  </a:r>
                  <a:endPara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endParaRPr>
                </a:p>
              </p:txBody>
            </p:sp>
          </p:grp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B9B1C90F-D498-4C7D-BE90-691208A6C0E1}"/>
              </a:ext>
            </a:extLst>
          </p:cNvPr>
          <p:cNvGrpSpPr/>
          <p:nvPr/>
        </p:nvGrpSpPr>
        <p:grpSpPr>
          <a:xfrm>
            <a:off x="8091915" y="3286364"/>
            <a:ext cx="3095185" cy="2307771"/>
            <a:chOff x="7680881" y="3253252"/>
            <a:chExt cx="3095185" cy="2307771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E64C576A-B55E-44A6-B004-6C7AF95EDED4}"/>
                </a:ext>
              </a:extLst>
            </p:cNvPr>
            <p:cNvSpPr/>
            <p:nvPr/>
          </p:nvSpPr>
          <p:spPr>
            <a:xfrm>
              <a:off x="7680881" y="3253252"/>
              <a:ext cx="3095185" cy="2307771"/>
            </a:xfrm>
            <a:prstGeom prst="roundRect">
              <a:avLst>
                <a:gd name="adj" fmla="val 5058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DBF60AC7-DA5E-42B4-A73A-9BE6E2933EA2}"/>
                </a:ext>
              </a:extLst>
            </p:cNvPr>
            <p:cNvGrpSpPr/>
            <p:nvPr/>
          </p:nvGrpSpPr>
          <p:grpSpPr>
            <a:xfrm>
              <a:off x="7807485" y="3388070"/>
              <a:ext cx="2841977" cy="1598391"/>
              <a:chOff x="887230" y="1313280"/>
              <a:chExt cx="2841977" cy="1598391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A09B80EA-4A63-4743-81A1-EEBFD345C287}"/>
                  </a:ext>
                </a:extLst>
              </p:cNvPr>
              <p:cNvSpPr txBox="1"/>
              <p:nvPr/>
            </p:nvSpPr>
            <p:spPr>
              <a:xfrm>
                <a:off x="887230" y="1814963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A34E7052-50D9-46CA-A491-A90A07675536}"/>
                  </a:ext>
                </a:extLst>
              </p:cNvPr>
              <p:cNvSpPr txBox="1"/>
              <p:nvPr/>
            </p:nvSpPr>
            <p:spPr>
              <a:xfrm>
                <a:off x="895649" y="2169865"/>
                <a:ext cx="2833558" cy="741806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DB9006C6-AB34-4791-8589-E812B6865F98}"/>
                  </a:ext>
                </a:extLst>
              </p:cNvPr>
              <p:cNvGrpSpPr/>
              <p:nvPr/>
            </p:nvGrpSpPr>
            <p:grpSpPr>
              <a:xfrm>
                <a:off x="962766" y="1313280"/>
                <a:ext cx="517399" cy="517399"/>
                <a:chOff x="940541" y="1325033"/>
                <a:chExt cx="517399" cy="517399"/>
              </a:xfrm>
            </p:grpSpPr>
            <p:grpSp>
              <p:nvGrpSpPr>
                <p:cNvPr id="42" name="组合 41">
                  <a:extLst>
                    <a:ext uri="{FF2B5EF4-FFF2-40B4-BE49-F238E27FC236}">
                      <a16:creationId xmlns:a16="http://schemas.microsoft.com/office/drawing/2014/main" id="{0AB7D71F-5A8F-4460-A150-6437D4E480D9}"/>
                    </a:ext>
                  </a:extLst>
                </p:cNvPr>
                <p:cNvGrpSpPr/>
                <p:nvPr/>
              </p:nvGrpSpPr>
              <p:grpSpPr>
                <a:xfrm>
                  <a:off x="940541" y="1325033"/>
                  <a:ext cx="517399" cy="517399"/>
                  <a:chOff x="927776" y="1225042"/>
                  <a:chExt cx="634324" cy="634324"/>
                </a:xfrm>
              </p:grpSpPr>
              <p:sp>
                <p:nvSpPr>
                  <p:cNvPr id="44" name="椭圆 43">
                    <a:extLst>
                      <a:ext uri="{FF2B5EF4-FFF2-40B4-BE49-F238E27FC236}">
                        <a16:creationId xmlns:a16="http://schemas.microsoft.com/office/drawing/2014/main" id="{FF786945-3BCF-417C-80C0-75E8252E4775}"/>
                      </a:ext>
                    </a:extLst>
                  </p:cNvPr>
                  <p:cNvSpPr/>
                  <p:nvPr/>
                </p:nvSpPr>
                <p:spPr>
                  <a:xfrm>
                    <a:off x="927776" y="1225042"/>
                    <a:ext cx="634324" cy="634324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3">
                          <a:alpha val="38000"/>
                        </a:schemeClr>
                      </a:gs>
                      <a:gs pos="20000">
                        <a:schemeClr val="accent4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45" name="椭圆 44">
                    <a:extLst>
                      <a:ext uri="{FF2B5EF4-FFF2-40B4-BE49-F238E27FC236}">
                        <a16:creationId xmlns:a16="http://schemas.microsoft.com/office/drawing/2014/main" id="{D915071D-8D43-4242-8A69-B6BB703FFFFE}"/>
                      </a:ext>
                    </a:extLst>
                  </p:cNvPr>
                  <p:cNvSpPr/>
                  <p:nvPr/>
                </p:nvSpPr>
                <p:spPr>
                  <a:xfrm>
                    <a:off x="973358" y="1270624"/>
                    <a:ext cx="543160" cy="543160"/>
                  </a:xfrm>
                  <a:prstGeom prst="ellipse">
                    <a:avLst/>
                  </a:prstGeom>
                  <a:gradFill>
                    <a:gsLst>
                      <a:gs pos="4000">
                        <a:schemeClr val="accent3"/>
                      </a:gs>
                      <a:gs pos="82000">
                        <a:schemeClr val="accent4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C844FDB2-AB6F-4A05-A034-8BBC8E724658}"/>
                    </a:ext>
                  </a:extLst>
                </p:cNvPr>
                <p:cNvSpPr txBox="1"/>
                <p:nvPr/>
              </p:nvSpPr>
              <p:spPr>
                <a:xfrm>
                  <a:off x="967447" y="1383677"/>
                  <a:ext cx="479618" cy="40011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r"/>
                  <a:r>
                    <a:rPr lang="en-US" altLang="zh-CN" sz="2000" dirty="0">
                      <a:solidFill>
                        <a:schemeClr val="bg1"/>
                      </a:solidFill>
                      <a:latin typeface="+mj-lt"/>
                      <a:ea typeface="+mj-ea"/>
                    </a:rPr>
                    <a:t>04</a:t>
                  </a:r>
                  <a:endPara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endParaRPr>
                </a:p>
              </p:txBody>
            </p:sp>
          </p:grp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9F48431-8C7F-42B2-BE4E-406A73EF189F}"/>
              </a:ext>
            </a:extLst>
          </p:cNvPr>
          <p:cNvGrpSpPr/>
          <p:nvPr/>
        </p:nvGrpSpPr>
        <p:grpSpPr>
          <a:xfrm>
            <a:off x="903353" y="3295951"/>
            <a:ext cx="3095185" cy="2307771"/>
            <a:chOff x="1415935" y="3253252"/>
            <a:chExt cx="3095185" cy="2307771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E248BCE7-C8AD-499C-93A1-664520D7635E}"/>
                </a:ext>
              </a:extLst>
            </p:cNvPr>
            <p:cNvSpPr/>
            <p:nvPr/>
          </p:nvSpPr>
          <p:spPr>
            <a:xfrm>
              <a:off x="1415935" y="3253252"/>
              <a:ext cx="3095185" cy="2307771"/>
            </a:xfrm>
            <a:prstGeom prst="roundRect">
              <a:avLst>
                <a:gd name="adj" fmla="val 5058"/>
              </a:avLst>
            </a:prstGeom>
            <a:gradFill flip="none" rotWithShape="1">
              <a:gsLst>
                <a:gs pos="0">
                  <a:schemeClr val="accent3">
                    <a:alpha val="39000"/>
                  </a:schemeClr>
                </a:gs>
                <a:gs pos="100000">
                  <a:schemeClr val="accent4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5C2A2D6E-5251-4599-8FAA-7E3C4F4EDB09}"/>
                </a:ext>
              </a:extLst>
            </p:cNvPr>
            <p:cNvGrpSpPr/>
            <p:nvPr/>
          </p:nvGrpSpPr>
          <p:grpSpPr>
            <a:xfrm>
              <a:off x="1542539" y="3388070"/>
              <a:ext cx="2841977" cy="1598391"/>
              <a:chOff x="887230" y="1313280"/>
              <a:chExt cx="2841977" cy="1598391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C2FBC1B0-2F3B-4C5B-A5D4-592BFCC56BCA}"/>
                  </a:ext>
                </a:extLst>
              </p:cNvPr>
              <p:cNvSpPr txBox="1"/>
              <p:nvPr/>
            </p:nvSpPr>
            <p:spPr>
              <a:xfrm>
                <a:off x="887230" y="1814963"/>
                <a:ext cx="954107" cy="400110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r>
                  <a:rPr lang="zh-CN" altLang="en-US" sz="2000" dirty="0">
                    <a:solidFill>
                      <a:schemeClr val="accent1"/>
                    </a:solidFill>
                    <a:latin typeface="+mj-ea"/>
                    <a:ea typeface="+mj-ea"/>
                  </a:rPr>
                  <a:t>小标题</a:t>
                </a:r>
              </a:p>
            </p:txBody>
          </p: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89849089-D203-417F-AA3A-9C36B0F18D36}"/>
                  </a:ext>
                </a:extLst>
              </p:cNvPr>
              <p:cNvSpPr txBox="1"/>
              <p:nvPr/>
            </p:nvSpPr>
            <p:spPr>
              <a:xfrm>
                <a:off x="895649" y="2169865"/>
                <a:ext cx="2833558" cy="741806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标题数字等都可以通过点击和重新输入进行更改，顶部“开始面板中可以对字体、字号、颜色、行距等进行修改</a:t>
                </a:r>
              </a:p>
            </p:txBody>
          </p: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237AA9C1-05B1-428F-A057-ABABF198A854}"/>
                  </a:ext>
                </a:extLst>
              </p:cNvPr>
              <p:cNvGrpSpPr/>
              <p:nvPr/>
            </p:nvGrpSpPr>
            <p:grpSpPr>
              <a:xfrm>
                <a:off x="962766" y="1313280"/>
                <a:ext cx="517399" cy="517399"/>
                <a:chOff x="940541" y="1325033"/>
                <a:chExt cx="517399" cy="517399"/>
              </a:xfrm>
            </p:grpSpPr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61276DDA-8B26-4636-8092-3B7287CE7FEA}"/>
                    </a:ext>
                  </a:extLst>
                </p:cNvPr>
                <p:cNvGrpSpPr/>
                <p:nvPr/>
              </p:nvGrpSpPr>
              <p:grpSpPr>
                <a:xfrm>
                  <a:off x="940541" y="1325033"/>
                  <a:ext cx="517399" cy="517399"/>
                  <a:chOff x="927776" y="1225042"/>
                  <a:chExt cx="634324" cy="634324"/>
                </a:xfrm>
              </p:grpSpPr>
              <p:sp>
                <p:nvSpPr>
                  <p:cNvPr id="34" name="椭圆 33">
                    <a:extLst>
                      <a:ext uri="{FF2B5EF4-FFF2-40B4-BE49-F238E27FC236}">
                        <a16:creationId xmlns:a16="http://schemas.microsoft.com/office/drawing/2014/main" id="{B02876DB-5CCD-4789-8082-4813A2F0DFAC}"/>
                      </a:ext>
                    </a:extLst>
                  </p:cNvPr>
                  <p:cNvSpPr/>
                  <p:nvPr/>
                </p:nvSpPr>
                <p:spPr>
                  <a:xfrm>
                    <a:off x="927776" y="1225042"/>
                    <a:ext cx="634324" cy="634324"/>
                  </a:xfrm>
                  <a:prstGeom prst="ellipse">
                    <a:avLst/>
                  </a:prstGeom>
                  <a:gradFill flip="none" rotWithShape="1">
                    <a:gsLst>
                      <a:gs pos="100000">
                        <a:schemeClr val="accent3">
                          <a:alpha val="38000"/>
                        </a:schemeClr>
                      </a:gs>
                      <a:gs pos="20000">
                        <a:schemeClr val="accent4">
                          <a:alpha val="0"/>
                        </a:schemeClr>
                      </a:gs>
                    </a:gsLst>
                    <a:path path="circl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35" name="椭圆 34">
                    <a:extLst>
                      <a:ext uri="{FF2B5EF4-FFF2-40B4-BE49-F238E27FC236}">
                        <a16:creationId xmlns:a16="http://schemas.microsoft.com/office/drawing/2014/main" id="{8E65DB80-6915-457F-9730-88F5206A7055}"/>
                      </a:ext>
                    </a:extLst>
                  </p:cNvPr>
                  <p:cNvSpPr/>
                  <p:nvPr/>
                </p:nvSpPr>
                <p:spPr>
                  <a:xfrm>
                    <a:off x="973358" y="1270624"/>
                    <a:ext cx="543160" cy="543160"/>
                  </a:xfrm>
                  <a:prstGeom prst="ellipse">
                    <a:avLst/>
                  </a:prstGeom>
                  <a:gradFill>
                    <a:gsLst>
                      <a:gs pos="4000">
                        <a:schemeClr val="accent3"/>
                      </a:gs>
                      <a:gs pos="82000">
                        <a:schemeClr val="accent4"/>
                      </a:gs>
                    </a:gsLst>
                    <a:path path="circle">
                      <a:fillToRect r="100000" b="100000"/>
                    </a:path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r"/>
                    <a:endParaRPr lang="zh-CN" altLang="en-US">
                      <a:solidFill>
                        <a:schemeClr val="bg1"/>
                      </a:solidFill>
                    </a:endParaRPr>
                  </a:p>
                </p:txBody>
              </p:sp>
            </p:grp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481FE411-E538-4F49-B51D-67AE8788E3EC}"/>
                    </a:ext>
                  </a:extLst>
                </p:cNvPr>
                <p:cNvSpPr txBox="1"/>
                <p:nvPr/>
              </p:nvSpPr>
              <p:spPr>
                <a:xfrm>
                  <a:off x="967447" y="1383677"/>
                  <a:ext cx="479618" cy="400110"/>
                </a:xfrm>
                <a:prstGeom prst="rect">
                  <a:avLst/>
                </a:prstGeom>
                <a:noFill/>
              </p:spPr>
              <p:txBody>
                <a:bodyPr wrap="none" anchor="ctr">
                  <a:spAutoFit/>
                </a:bodyPr>
                <a:lstStyle/>
                <a:p>
                  <a:pPr algn="r"/>
                  <a:r>
                    <a:rPr lang="en-US" altLang="zh-CN" sz="2000" dirty="0">
                      <a:solidFill>
                        <a:schemeClr val="bg1"/>
                      </a:solidFill>
                      <a:latin typeface="+mj-lt"/>
                      <a:ea typeface="+mj-ea"/>
                    </a:rPr>
                    <a:t>03</a:t>
                  </a:r>
                  <a:endParaRPr lang="zh-CN" altLang="en-US" sz="2000" dirty="0">
                    <a:solidFill>
                      <a:schemeClr val="bg1"/>
                    </a:solidFill>
                    <a:latin typeface="+mj-lt"/>
                    <a:ea typeface="+mj-ea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3448063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F4D897C7-7D52-4B03-9714-BE078B2283F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sz="9600" dirty="0"/>
              <a:t>02</a:t>
            </a:r>
            <a:endParaRPr lang="zh-CN" altLang="en-US" sz="9600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5E974204-D939-4FE6-955C-CADBFE6FC2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sz="9600" dirty="0"/>
              <a:t>02</a:t>
            </a:r>
            <a:endParaRPr lang="zh-CN" altLang="en-US" sz="9600" dirty="0"/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B70C9FDE-2A1C-4236-A7E5-233DB54CBD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zh-CN" altLang="en-US" dirty="0"/>
              <a:t>在此输入内容文字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07347A81-7F7E-4B1E-8931-5568B2692DA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algn="ctr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8299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>
            <a:extLst>
              <a:ext uri="{FF2B5EF4-FFF2-40B4-BE49-F238E27FC236}">
                <a16:creationId xmlns:a16="http://schemas.microsoft.com/office/drawing/2014/main" id="{8856968D-1EBD-4429-9520-8C9BDBF3A19F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2953761" y="-7854012"/>
            <a:chExt cx="12192000" cy="6858000"/>
          </a:xfrm>
        </p:grpSpPr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5A560766-B7A5-40B6-8862-10DD4387E8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2957971" y="-6558612"/>
              <a:ext cx="12183580" cy="5562600"/>
            </a:xfrm>
            <a:custGeom>
              <a:avLst/>
              <a:gdLst>
                <a:gd name="connsiteX0" fmla="*/ 0 w 12158227"/>
                <a:gd name="connsiteY0" fmla="*/ 0 h 5562600"/>
                <a:gd name="connsiteX1" fmla="*/ 12158227 w 12158227"/>
                <a:gd name="connsiteY1" fmla="*/ 0 h 5562600"/>
                <a:gd name="connsiteX2" fmla="*/ 12158227 w 12158227"/>
                <a:gd name="connsiteY2" fmla="*/ 5562600 h 5562600"/>
                <a:gd name="connsiteX3" fmla="*/ 0 w 12158227"/>
                <a:gd name="connsiteY3" fmla="*/ 5562600 h 556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58227" h="5562600">
                  <a:moveTo>
                    <a:pt x="0" y="0"/>
                  </a:moveTo>
                  <a:lnTo>
                    <a:pt x="12158227" y="0"/>
                  </a:lnTo>
                  <a:lnTo>
                    <a:pt x="12158227" y="5562600"/>
                  </a:lnTo>
                  <a:lnTo>
                    <a:pt x="0" y="5562600"/>
                  </a:lnTo>
                  <a:close/>
                </a:path>
              </a:pathLst>
            </a:custGeom>
          </p:spPr>
        </p:pic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F1838A5C-BF38-4832-AD4F-39C54FBFD6DB}"/>
                </a:ext>
              </a:extLst>
            </p:cNvPr>
            <p:cNvSpPr/>
            <p:nvPr/>
          </p:nvSpPr>
          <p:spPr>
            <a:xfrm flipH="1">
              <a:off x="2953761" y="-7854012"/>
              <a:ext cx="12192000" cy="6858000"/>
            </a:xfrm>
            <a:prstGeom prst="rect">
              <a:avLst/>
            </a:prstGeom>
            <a:gradFill flip="none" rotWithShape="1">
              <a:gsLst>
                <a:gs pos="77000">
                  <a:srgbClr val="FFFFFF">
                    <a:alpha val="32000"/>
                  </a:srgbClr>
                </a:gs>
                <a:gs pos="4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5686E98E-8BC8-43CB-B3E2-A3B82F28421D}"/>
                </a:ext>
              </a:extLst>
            </p:cNvPr>
            <p:cNvSpPr/>
            <p:nvPr/>
          </p:nvSpPr>
          <p:spPr>
            <a:xfrm flipH="1" flipV="1">
              <a:off x="2953761" y="-7854012"/>
              <a:ext cx="12192000" cy="6858000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alpha val="8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pic>
          <p:nvPicPr>
            <p:cNvPr id="59" name="图片 58" descr="天空中有月亮&#10;&#10;中度可信度描述已自动生成">
              <a:extLst>
                <a:ext uri="{FF2B5EF4-FFF2-40B4-BE49-F238E27FC236}">
                  <a16:creationId xmlns:a16="http://schemas.microsoft.com/office/drawing/2014/main" id="{0A740F4A-D704-4F7C-9D56-4FE9A204E6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2953762" y="-7854012"/>
              <a:ext cx="12191999" cy="6858000"/>
            </a:xfrm>
            <a:prstGeom prst="rect">
              <a:avLst/>
            </a:prstGeom>
          </p:spPr>
        </p:pic>
      </p:grpSp>
      <p:sp>
        <p:nvSpPr>
          <p:cNvPr id="62" name="圆: 空心 61">
            <a:extLst>
              <a:ext uri="{FF2B5EF4-FFF2-40B4-BE49-F238E27FC236}">
                <a16:creationId xmlns:a16="http://schemas.microsoft.com/office/drawing/2014/main" id="{DE941F5B-9A4E-41A2-B5C8-1C9E4C7A2B63}"/>
              </a:ext>
            </a:extLst>
          </p:cNvPr>
          <p:cNvSpPr/>
          <p:nvPr/>
        </p:nvSpPr>
        <p:spPr>
          <a:xfrm>
            <a:off x="6899277" y="542628"/>
            <a:ext cx="6170604" cy="6170604"/>
          </a:xfrm>
          <a:prstGeom prst="donut">
            <a:avLst>
              <a:gd name="adj" fmla="val 12967"/>
            </a:avLst>
          </a:prstGeom>
          <a:gradFill flip="none" rotWithShape="1">
            <a:gsLst>
              <a:gs pos="2000">
                <a:schemeClr val="accent3">
                  <a:alpha val="20000"/>
                </a:schemeClr>
              </a:gs>
              <a:gs pos="100000">
                <a:schemeClr val="accent4">
                  <a:alpha val="2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3" name="圆: 空心 62">
            <a:extLst>
              <a:ext uri="{FF2B5EF4-FFF2-40B4-BE49-F238E27FC236}">
                <a16:creationId xmlns:a16="http://schemas.microsoft.com/office/drawing/2014/main" id="{A3CF7010-8097-4EE9-8D2C-B370E9296F36}"/>
              </a:ext>
            </a:extLst>
          </p:cNvPr>
          <p:cNvSpPr/>
          <p:nvPr/>
        </p:nvSpPr>
        <p:spPr>
          <a:xfrm>
            <a:off x="3611449" y="-2745200"/>
            <a:ext cx="12746260" cy="12746260"/>
          </a:xfrm>
          <a:prstGeom prst="donut">
            <a:avLst>
              <a:gd name="adj" fmla="val 11622"/>
            </a:avLst>
          </a:prstGeom>
          <a:gradFill flip="none" rotWithShape="1">
            <a:gsLst>
              <a:gs pos="2000">
                <a:schemeClr val="accent3">
                  <a:alpha val="10000"/>
                </a:schemeClr>
              </a:gs>
              <a:gs pos="100000">
                <a:schemeClr val="accent4">
                  <a:alpha val="1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D765EEC8-3105-4CB9-AA20-587344654AE4}"/>
              </a:ext>
            </a:extLst>
          </p:cNvPr>
          <p:cNvGrpSpPr/>
          <p:nvPr/>
        </p:nvGrpSpPr>
        <p:grpSpPr>
          <a:xfrm>
            <a:off x="0" y="5115615"/>
            <a:ext cx="12192000" cy="1742384"/>
            <a:chOff x="0" y="4517500"/>
            <a:chExt cx="12192000" cy="2340500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3392BFD5-92EA-462F-AE73-6CDFBC1D04CA}"/>
                </a:ext>
              </a:extLst>
            </p:cNvPr>
            <p:cNvSpPr/>
            <p:nvPr/>
          </p:nvSpPr>
          <p:spPr>
            <a:xfrm>
              <a:off x="0" y="4517500"/>
              <a:ext cx="12192000" cy="2340500"/>
            </a:xfrm>
            <a:custGeom>
              <a:avLst/>
              <a:gdLst>
                <a:gd name="connsiteX0" fmla="*/ 0 w 12192000"/>
                <a:gd name="connsiteY0" fmla="*/ 0 h 2340500"/>
                <a:gd name="connsiteX1" fmla="*/ 19729 w 12192000"/>
                <a:gd name="connsiteY1" fmla="*/ 13657 h 2340500"/>
                <a:gd name="connsiteX2" fmla="*/ 6096001 w 12192000"/>
                <a:gd name="connsiteY2" fmla="*/ 1718201 h 2340500"/>
                <a:gd name="connsiteX3" fmla="*/ 12172273 w 12192000"/>
                <a:gd name="connsiteY3" fmla="*/ 13657 h 2340500"/>
                <a:gd name="connsiteX4" fmla="*/ 12192000 w 12192000"/>
                <a:gd name="connsiteY4" fmla="*/ 2 h 2340500"/>
                <a:gd name="connsiteX5" fmla="*/ 12192000 w 12192000"/>
                <a:gd name="connsiteY5" fmla="*/ 2340500 h 2340500"/>
                <a:gd name="connsiteX6" fmla="*/ 0 w 12192000"/>
                <a:gd name="connsiteY6" fmla="*/ 2340500 h 234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340500">
                  <a:moveTo>
                    <a:pt x="0" y="0"/>
                  </a:moveTo>
                  <a:lnTo>
                    <a:pt x="19729" y="13657"/>
                  </a:lnTo>
                  <a:cubicBezTo>
                    <a:pt x="1624584" y="1072720"/>
                    <a:pt x="3756472" y="1718201"/>
                    <a:pt x="6096001" y="1718201"/>
                  </a:cubicBezTo>
                  <a:cubicBezTo>
                    <a:pt x="8435530" y="1718201"/>
                    <a:pt x="10567419" y="1072720"/>
                    <a:pt x="12172273" y="13657"/>
                  </a:cubicBezTo>
                  <a:lnTo>
                    <a:pt x="12192000" y="2"/>
                  </a:lnTo>
                  <a:lnTo>
                    <a:pt x="12192000" y="2340500"/>
                  </a:lnTo>
                  <a:lnTo>
                    <a:pt x="0" y="2340500"/>
                  </a:lnTo>
                  <a:close/>
                </a:path>
              </a:pathLst>
            </a:custGeom>
            <a:gradFill flip="none" rotWithShape="1">
              <a:gsLst>
                <a:gs pos="41000">
                  <a:schemeClr val="accent1">
                    <a:lumMod val="75000"/>
                  </a:schemeClr>
                </a:gs>
                <a:gs pos="98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B2FBD72-A3DA-4CCC-BF1F-6A2BB0CB13C8}"/>
                </a:ext>
              </a:extLst>
            </p:cNvPr>
            <p:cNvSpPr/>
            <p:nvPr/>
          </p:nvSpPr>
          <p:spPr>
            <a:xfrm>
              <a:off x="0" y="4844374"/>
              <a:ext cx="12192000" cy="2013626"/>
            </a:xfrm>
            <a:custGeom>
              <a:avLst/>
              <a:gdLst>
                <a:gd name="connsiteX0" fmla="*/ 0 w 12192000"/>
                <a:gd name="connsiteY0" fmla="*/ 0 h 2013626"/>
                <a:gd name="connsiteX1" fmla="*/ 39009 w 12192000"/>
                <a:gd name="connsiteY1" fmla="*/ 0 h 2013626"/>
                <a:gd name="connsiteX2" fmla="*/ 347633 w 12192000"/>
                <a:gd name="connsiteY2" fmla="*/ 159572 h 2013626"/>
                <a:gd name="connsiteX3" fmla="*/ 6096001 w 12192000"/>
                <a:gd name="connsiteY3" fmla="*/ 1391327 h 2013626"/>
                <a:gd name="connsiteX4" fmla="*/ 11844370 w 12192000"/>
                <a:gd name="connsiteY4" fmla="*/ 159572 h 2013626"/>
                <a:gd name="connsiteX5" fmla="*/ 12152993 w 12192000"/>
                <a:gd name="connsiteY5" fmla="*/ 0 h 2013626"/>
                <a:gd name="connsiteX6" fmla="*/ 12192000 w 12192000"/>
                <a:gd name="connsiteY6" fmla="*/ 0 h 2013626"/>
                <a:gd name="connsiteX7" fmla="*/ 12192000 w 12192000"/>
                <a:gd name="connsiteY7" fmla="*/ 2013626 h 2013626"/>
                <a:gd name="connsiteX8" fmla="*/ 0 w 12192000"/>
                <a:gd name="connsiteY8" fmla="*/ 2013626 h 20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013626">
                  <a:moveTo>
                    <a:pt x="0" y="0"/>
                  </a:moveTo>
                  <a:lnTo>
                    <a:pt x="39009" y="0"/>
                  </a:lnTo>
                  <a:lnTo>
                    <a:pt x="347633" y="159572"/>
                  </a:lnTo>
                  <a:cubicBezTo>
                    <a:pt x="1909758" y="929075"/>
                    <a:pt x="3912441" y="1391327"/>
                    <a:pt x="6096001" y="1391327"/>
                  </a:cubicBezTo>
                  <a:cubicBezTo>
                    <a:pt x="8279562" y="1391327"/>
                    <a:pt x="10282244" y="929075"/>
                    <a:pt x="11844370" y="159572"/>
                  </a:cubicBezTo>
                  <a:lnTo>
                    <a:pt x="12152993" y="0"/>
                  </a:lnTo>
                  <a:lnTo>
                    <a:pt x="12192000" y="0"/>
                  </a:lnTo>
                  <a:lnTo>
                    <a:pt x="12192000" y="2013626"/>
                  </a:lnTo>
                  <a:lnTo>
                    <a:pt x="0" y="2013626"/>
                  </a:lnTo>
                  <a:close/>
                </a:path>
              </a:pathLst>
            </a:custGeom>
            <a:gradFill flip="none" rotWithShape="1">
              <a:gsLst>
                <a:gs pos="29000">
                  <a:schemeClr val="accent3"/>
                </a:gs>
                <a:gs pos="100000">
                  <a:schemeClr val="accent4"/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27D12F75-2F8C-41FE-86AA-8F249CB791C0}"/>
              </a:ext>
            </a:extLst>
          </p:cNvPr>
          <p:cNvSpPr/>
          <p:nvPr/>
        </p:nvSpPr>
        <p:spPr>
          <a:xfrm>
            <a:off x="0" y="3025097"/>
            <a:ext cx="12183581" cy="538787"/>
          </a:xfrm>
          <a:custGeom>
            <a:avLst/>
            <a:gdLst>
              <a:gd name="connsiteX0" fmla="*/ 11575043 w 12206593"/>
              <a:gd name="connsiteY0" fmla="*/ 0 h 538787"/>
              <a:gd name="connsiteX1" fmla="*/ 12206593 w 12206593"/>
              <a:gd name="connsiteY1" fmla="*/ 538787 h 538787"/>
              <a:gd name="connsiteX2" fmla="*/ 11799763 w 12206593"/>
              <a:gd name="connsiteY2" fmla="*/ 538787 h 538787"/>
              <a:gd name="connsiteX3" fmla="*/ 11575043 w 12206593"/>
              <a:gd name="connsiteY3" fmla="*/ 538787 h 538787"/>
              <a:gd name="connsiteX4" fmla="*/ 0 w 12206593"/>
              <a:gd name="connsiteY4" fmla="*/ 538787 h 538787"/>
              <a:gd name="connsiteX5" fmla="*/ 0 w 12206593"/>
              <a:gd name="connsiteY5" fmla="*/ 212517 h 538787"/>
              <a:gd name="connsiteX6" fmla="*/ 11575043 w 12206593"/>
              <a:gd name="connsiteY6" fmla="*/ 212517 h 538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6593" h="538787">
                <a:moveTo>
                  <a:pt x="11575043" y="0"/>
                </a:moveTo>
                <a:lnTo>
                  <a:pt x="12206593" y="538787"/>
                </a:lnTo>
                <a:lnTo>
                  <a:pt x="11799763" y="538787"/>
                </a:lnTo>
                <a:lnTo>
                  <a:pt x="11575043" y="538787"/>
                </a:lnTo>
                <a:lnTo>
                  <a:pt x="0" y="538787"/>
                </a:lnTo>
                <a:lnTo>
                  <a:pt x="0" y="212517"/>
                </a:lnTo>
                <a:lnTo>
                  <a:pt x="11575043" y="212517"/>
                </a:lnTo>
                <a:close/>
              </a:path>
            </a:pathLst>
          </a:custGeom>
          <a:gradFill flip="none" rotWithShape="1">
            <a:gsLst>
              <a:gs pos="2000">
                <a:schemeClr val="accent3"/>
              </a:gs>
              <a:gs pos="86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192BA33-50F9-497C-B112-871FC5751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5358DFB8-477A-4525-9ACE-17523C19B20A}"/>
              </a:ext>
            </a:extLst>
          </p:cNvPr>
          <p:cNvGrpSpPr/>
          <p:nvPr/>
        </p:nvGrpSpPr>
        <p:grpSpPr>
          <a:xfrm>
            <a:off x="584102" y="2222985"/>
            <a:ext cx="2447455" cy="2436743"/>
            <a:chOff x="584102" y="2222985"/>
            <a:chExt cx="2447455" cy="2436743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23523E4-3346-47A6-AD4A-4443F94993A8}"/>
                </a:ext>
              </a:extLst>
            </p:cNvPr>
            <p:cNvSpPr txBox="1"/>
            <p:nvPr/>
          </p:nvSpPr>
          <p:spPr>
            <a:xfrm>
              <a:off x="584102" y="2779153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762F85D-3BA2-45EE-9074-C390498E5C1D}"/>
                </a:ext>
              </a:extLst>
            </p:cNvPr>
            <p:cNvSpPr txBox="1"/>
            <p:nvPr/>
          </p:nvSpPr>
          <p:spPr>
            <a:xfrm>
              <a:off x="584102" y="3696323"/>
              <a:ext cx="2447455" cy="96340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6731E33-68EE-4786-AA5C-C8E1BC8740D3}"/>
                </a:ext>
              </a:extLst>
            </p:cNvPr>
            <p:cNvGrpSpPr/>
            <p:nvPr/>
          </p:nvGrpSpPr>
          <p:grpSpPr>
            <a:xfrm>
              <a:off x="698500" y="2222985"/>
              <a:ext cx="492108" cy="492106"/>
              <a:chOff x="673046" y="2268539"/>
              <a:chExt cx="492108" cy="492106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E222582-8C87-4207-9AEF-026B530CC114}"/>
                  </a:ext>
                </a:extLst>
              </p:cNvPr>
              <p:cNvGrpSpPr/>
              <p:nvPr/>
            </p:nvGrpSpPr>
            <p:grpSpPr>
              <a:xfrm>
                <a:off x="673046" y="2268539"/>
                <a:ext cx="492108" cy="492106"/>
                <a:chOff x="927776" y="1225042"/>
                <a:chExt cx="634324" cy="634324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47227D0E-A4BA-470E-A1BC-637D5BF5C0B7}"/>
                    </a:ext>
                  </a:extLst>
                </p:cNvPr>
                <p:cNvSpPr/>
                <p:nvPr/>
              </p:nvSpPr>
              <p:spPr>
                <a:xfrm>
                  <a:off x="927776" y="1225042"/>
                  <a:ext cx="634324" cy="63432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3">
                        <a:alpha val="38000"/>
                      </a:schemeClr>
                    </a:gs>
                    <a:gs pos="20000">
                      <a:schemeClr val="accent4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903DF39D-C8C0-42F1-B727-2FAF607D157A}"/>
                    </a:ext>
                  </a:extLst>
                </p:cNvPr>
                <p:cNvSpPr/>
                <p:nvPr/>
              </p:nvSpPr>
              <p:spPr>
                <a:xfrm>
                  <a:off x="973358" y="1270624"/>
                  <a:ext cx="543160" cy="543160"/>
                </a:xfrm>
                <a:prstGeom prst="ellipse">
                  <a:avLst/>
                </a:prstGeom>
                <a:gradFill>
                  <a:gsLst>
                    <a:gs pos="4000">
                      <a:schemeClr val="accent3"/>
                    </a:gs>
                    <a:gs pos="82000">
                      <a:schemeClr val="accent4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sz="16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D6EA631-099F-4450-95CD-ACA4685F6563}"/>
                  </a:ext>
                </a:extLst>
              </p:cNvPr>
              <p:cNvSpPr txBox="1"/>
              <p:nvPr/>
            </p:nvSpPr>
            <p:spPr>
              <a:xfrm>
                <a:off x="693718" y="2329926"/>
                <a:ext cx="450764" cy="369332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  <a:latin typeface="+mj-lt"/>
                    <a:ea typeface="+mj-ea"/>
                  </a:rPr>
                  <a:t>01</a:t>
                </a:r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D58C3DC-2E6E-48D1-9BAC-9862FD22C738}"/>
              </a:ext>
            </a:extLst>
          </p:cNvPr>
          <p:cNvGrpSpPr/>
          <p:nvPr/>
        </p:nvGrpSpPr>
        <p:grpSpPr>
          <a:xfrm>
            <a:off x="3227411" y="2222985"/>
            <a:ext cx="2447455" cy="2436743"/>
            <a:chOff x="3227411" y="2222985"/>
            <a:chExt cx="2447455" cy="243674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9CF0C02-9218-424F-A469-7A0275C73D61}"/>
                </a:ext>
              </a:extLst>
            </p:cNvPr>
            <p:cNvSpPr txBox="1"/>
            <p:nvPr/>
          </p:nvSpPr>
          <p:spPr>
            <a:xfrm>
              <a:off x="3227411" y="2779153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19501CF-833A-403E-B43B-3AA5E622E909}"/>
                </a:ext>
              </a:extLst>
            </p:cNvPr>
            <p:cNvSpPr txBox="1"/>
            <p:nvPr/>
          </p:nvSpPr>
          <p:spPr>
            <a:xfrm>
              <a:off x="3227411" y="3696323"/>
              <a:ext cx="2447455" cy="96340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071B5357-FAFA-4DDE-AA47-66F248598CC3}"/>
                </a:ext>
              </a:extLst>
            </p:cNvPr>
            <p:cNvGrpSpPr/>
            <p:nvPr/>
          </p:nvGrpSpPr>
          <p:grpSpPr>
            <a:xfrm>
              <a:off x="3341809" y="2222985"/>
              <a:ext cx="492108" cy="492106"/>
              <a:chOff x="673046" y="2268539"/>
              <a:chExt cx="492108" cy="492106"/>
            </a:xfrm>
          </p:grpSpPr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ECB00569-8DA5-434D-BDBA-FB4DA76EA400}"/>
                  </a:ext>
                </a:extLst>
              </p:cNvPr>
              <p:cNvGrpSpPr/>
              <p:nvPr/>
            </p:nvGrpSpPr>
            <p:grpSpPr>
              <a:xfrm>
                <a:off x="673046" y="2268539"/>
                <a:ext cx="492108" cy="492106"/>
                <a:chOff x="927776" y="1225042"/>
                <a:chExt cx="634324" cy="634324"/>
              </a:xfrm>
            </p:grpSpPr>
            <p:sp>
              <p:nvSpPr>
                <p:cNvPr id="27" name="椭圆 26">
                  <a:extLst>
                    <a:ext uri="{FF2B5EF4-FFF2-40B4-BE49-F238E27FC236}">
                      <a16:creationId xmlns:a16="http://schemas.microsoft.com/office/drawing/2014/main" id="{FC00844C-946D-45B1-B15B-99DB8F8DF456}"/>
                    </a:ext>
                  </a:extLst>
                </p:cNvPr>
                <p:cNvSpPr/>
                <p:nvPr/>
              </p:nvSpPr>
              <p:spPr>
                <a:xfrm>
                  <a:off x="927776" y="1225042"/>
                  <a:ext cx="634324" cy="63432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3">
                        <a:alpha val="38000"/>
                      </a:schemeClr>
                    </a:gs>
                    <a:gs pos="20000">
                      <a:schemeClr val="accent4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F4FDFC73-F7F1-4F04-A1AD-06E9ECCDA4FF}"/>
                    </a:ext>
                  </a:extLst>
                </p:cNvPr>
                <p:cNvSpPr/>
                <p:nvPr/>
              </p:nvSpPr>
              <p:spPr>
                <a:xfrm>
                  <a:off x="973358" y="1270624"/>
                  <a:ext cx="543160" cy="543160"/>
                </a:xfrm>
                <a:prstGeom prst="ellipse">
                  <a:avLst/>
                </a:prstGeom>
                <a:gradFill>
                  <a:gsLst>
                    <a:gs pos="4000">
                      <a:schemeClr val="accent3"/>
                    </a:gs>
                    <a:gs pos="82000">
                      <a:schemeClr val="accent4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sz="16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FFF9FDC5-AB1B-4153-BE7B-EBB4DF66C782}"/>
                  </a:ext>
                </a:extLst>
              </p:cNvPr>
              <p:cNvSpPr txBox="1"/>
              <p:nvPr/>
            </p:nvSpPr>
            <p:spPr>
              <a:xfrm>
                <a:off x="693718" y="2329926"/>
                <a:ext cx="450764" cy="369332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  <a:latin typeface="+mj-lt"/>
                    <a:ea typeface="+mj-ea"/>
                  </a:rPr>
                  <a:t>02</a:t>
                </a:r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6ACD5F8-730E-4D3A-8E57-3B7A726ED89F}"/>
              </a:ext>
            </a:extLst>
          </p:cNvPr>
          <p:cNvGrpSpPr/>
          <p:nvPr/>
        </p:nvGrpSpPr>
        <p:grpSpPr>
          <a:xfrm>
            <a:off x="5870720" y="2222985"/>
            <a:ext cx="2447455" cy="2436743"/>
            <a:chOff x="5870720" y="2222985"/>
            <a:chExt cx="2447455" cy="243674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A6B4D4E-0D8B-4E0C-A01E-1146972AE605}"/>
                </a:ext>
              </a:extLst>
            </p:cNvPr>
            <p:cNvSpPr txBox="1"/>
            <p:nvPr/>
          </p:nvSpPr>
          <p:spPr>
            <a:xfrm>
              <a:off x="5870720" y="2779153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40A3DFB-BFD0-4C19-9FC6-17D6ABEFB750}"/>
                </a:ext>
              </a:extLst>
            </p:cNvPr>
            <p:cNvSpPr txBox="1"/>
            <p:nvPr/>
          </p:nvSpPr>
          <p:spPr>
            <a:xfrm>
              <a:off x="5870720" y="3696323"/>
              <a:ext cx="2447455" cy="96340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AB0E9407-00C1-4747-BA22-4545C1B6E2E9}"/>
                </a:ext>
              </a:extLst>
            </p:cNvPr>
            <p:cNvGrpSpPr/>
            <p:nvPr/>
          </p:nvGrpSpPr>
          <p:grpSpPr>
            <a:xfrm>
              <a:off x="5985118" y="2222985"/>
              <a:ext cx="492108" cy="492106"/>
              <a:chOff x="673046" y="2268539"/>
              <a:chExt cx="492108" cy="492106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9285D323-D3F8-49C6-9D6F-BA6CD4759B62}"/>
                  </a:ext>
                </a:extLst>
              </p:cNvPr>
              <p:cNvGrpSpPr/>
              <p:nvPr/>
            </p:nvGrpSpPr>
            <p:grpSpPr>
              <a:xfrm>
                <a:off x="673046" y="2268539"/>
                <a:ext cx="492108" cy="492106"/>
                <a:chOff x="927776" y="1225042"/>
                <a:chExt cx="634324" cy="634324"/>
              </a:xfrm>
            </p:grpSpPr>
            <p:sp>
              <p:nvSpPr>
                <p:cNvPr id="34" name="椭圆 33">
                  <a:extLst>
                    <a:ext uri="{FF2B5EF4-FFF2-40B4-BE49-F238E27FC236}">
                      <a16:creationId xmlns:a16="http://schemas.microsoft.com/office/drawing/2014/main" id="{93F39221-2CC4-473F-A84A-D3C50E6C8EEE}"/>
                    </a:ext>
                  </a:extLst>
                </p:cNvPr>
                <p:cNvSpPr/>
                <p:nvPr/>
              </p:nvSpPr>
              <p:spPr>
                <a:xfrm>
                  <a:off x="927776" y="1225042"/>
                  <a:ext cx="634324" cy="63432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3">
                        <a:alpha val="38000"/>
                      </a:schemeClr>
                    </a:gs>
                    <a:gs pos="20000">
                      <a:schemeClr val="accent4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sz="160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C6817746-5D53-4238-B69D-21A82D31BCA1}"/>
                    </a:ext>
                  </a:extLst>
                </p:cNvPr>
                <p:cNvSpPr/>
                <p:nvPr/>
              </p:nvSpPr>
              <p:spPr>
                <a:xfrm>
                  <a:off x="973358" y="1270624"/>
                  <a:ext cx="543160" cy="543160"/>
                </a:xfrm>
                <a:prstGeom prst="ellipse">
                  <a:avLst/>
                </a:prstGeom>
                <a:gradFill>
                  <a:gsLst>
                    <a:gs pos="4000">
                      <a:schemeClr val="accent3"/>
                    </a:gs>
                    <a:gs pos="82000">
                      <a:schemeClr val="accent4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r"/>
                  <a:endParaRPr lang="zh-CN" altLang="en-US" sz="160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7CFA4FF7-CA9B-4170-BC6D-04AD38E970E4}"/>
                  </a:ext>
                </a:extLst>
              </p:cNvPr>
              <p:cNvSpPr txBox="1"/>
              <p:nvPr/>
            </p:nvSpPr>
            <p:spPr>
              <a:xfrm>
                <a:off x="693718" y="2329926"/>
                <a:ext cx="450764" cy="369332"/>
              </a:xfrm>
              <a:prstGeom prst="rect">
                <a:avLst/>
              </a:prstGeom>
              <a:noFill/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  <a:latin typeface="+mj-lt"/>
                    <a:ea typeface="+mj-ea"/>
                  </a:rPr>
                  <a:t>03</a:t>
                </a:r>
                <a:endParaRPr lang="zh-CN" altLang="en-US" dirty="0">
                  <a:solidFill>
                    <a:schemeClr val="bg1"/>
                  </a:solidFill>
                  <a:latin typeface="+mj-lt"/>
                  <a:ea typeface="+mj-ea"/>
                </a:endParaRPr>
              </a:p>
            </p:txBody>
          </p:sp>
        </p:grpSp>
      </p:grpSp>
      <p:pic>
        <p:nvPicPr>
          <p:cNvPr id="60" name="图片 59" descr="图片包含 烟, 火车, 蒸汽, 轨道&#10;&#10;描述已自动生成">
            <a:extLst>
              <a:ext uri="{FF2B5EF4-FFF2-40B4-BE49-F238E27FC236}">
                <a16:creationId xmlns:a16="http://schemas.microsoft.com/office/drawing/2014/main" id="{E5CD92FF-166C-4A89-BD3D-7F63228D516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669903"/>
            <a:ext cx="12183581" cy="2188097"/>
          </a:xfrm>
          <a:custGeom>
            <a:avLst/>
            <a:gdLst>
              <a:gd name="connsiteX0" fmla="*/ 0 w 12183581"/>
              <a:gd name="connsiteY0" fmla="*/ 0 h 2188097"/>
              <a:gd name="connsiteX1" fmla="*/ 12183581 w 12183581"/>
              <a:gd name="connsiteY1" fmla="*/ 0 h 2188097"/>
              <a:gd name="connsiteX2" fmla="*/ 12183581 w 12183581"/>
              <a:gd name="connsiteY2" fmla="*/ 2188097 h 2188097"/>
              <a:gd name="connsiteX3" fmla="*/ 0 w 12183581"/>
              <a:gd name="connsiteY3" fmla="*/ 2188097 h 2188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3581" h="2188097">
                <a:moveTo>
                  <a:pt x="0" y="0"/>
                </a:moveTo>
                <a:lnTo>
                  <a:pt x="12183581" y="0"/>
                </a:lnTo>
                <a:lnTo>
                  <a:pt x="12183581" y="2188097"/>
                </a:lnTo>
                <a:lnTo>
                  <a:pt x="0" y="2188097"/>
                </a:lnTo>
                <a:close/>
              </a:path>
            </a:pathLst>
          </a:custGeom>
        </p:spPr>
      </p:pic>
      <p:sp>
        <p:nvSpPr>
          <p:cNvPr id="61" name="文本框 60">
            <a:extLst>
              <a:ext uri="{FF2B5EF4-FFF2-40B4-BE49-F238E27FC236}">
                <a16:creationId xmlns:a16="http://schemas.microsoft.com/office/drawing/2014/main" id="{D94B2435-4617-4A7C-B673-DF11825CB07E}"/>
              </a:ext>
            </a:extLst>
          </p:cNvPr>
          <p:cNvSpPr txBox="1"/>
          <p:nvPr/>
        </p:nvSpPr>
        <p:spPr>
          <a:xfrm>
            <a:off x="566738" y="1153191"/>
            <a:ext cx="3344732" cy="74180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标题数字等都可以通过点击和重新输入进行更改，顶部“开始面板中可以对字体、字号、颜色、行距等进行修改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133101C-5191-4342-A98B-55B043DAECE9}"/>
              </a:ext>
            </a:extLst>
          </p:cNvPr>
          <p:cNvGrpSpPr/>
          <p:nvPr/>
        </p:nvGrpSpPr>
        <p:grpSpPr>
          <a:xfrm>
            <a:off x="8338158" y="1514241"/>
            <a:ext cx="3269100" cy="3829518"/>
            <a:chOff x="4784381" y="250755"/>
            <a:chExt cx="2797704" cy="3277312"/>
          </a:xfrm>
        </p:grpSpPr>
        <p:sp>
          <p:nvSpPr>
            <p:cNvPr id="4" name="流程图: 接点 3">
              <a:extLst>
                <a:ext uri="{FF2B5EF4-FFF2-40B4-BE49-F238E27FC236}">
                  <a16:creationId xmlns:a16="http://schemas.microsoft.com/office/drawing/2014/main" id="{33A4F969-8AC0-469A-B2F6-57DBAD4B888A}"/>
                </a:ext>
              </a:extLst>
            </p:cNvPr>
            <p:cNvSpPr/>
            <p:nvPr/>
          </p:nvSpPr>
          <p:spPr>
            <a:xfrm>
              <a:off x="4784381" y="730365"/>
              <a:ext cx="2797704" cy="2797702"/>
            </a:xfrm>
            <a:prstGeom prst="flowChartConnector">
              <a:avLst/>
            </a:prstGeom>
            <a:gradFill flip="none" rotWithShape="1">
              <a:gsLst>
                <a:gs pos="97000">
                  <a:schemeClr val="accent3"/>
                </a:gs>
                <a:gs pos="54000">
                  <a:schemeClr val="accent4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流程图: 接点 4">
              <a:extLst>
                <a:ext uri="{FF2B5EF4-FFF2-40B4-BE49-F238E27FC236}">
                  <a16:creationId xmlns:a16="http://schemas.microsoft.com/office/drawing/2014/main" id="{6B1016B0-8D87-45B0-A5DB-F541A588C687}"/>
                </a:ext>
              </a:extLst>
            </p:cNvPr>
            <p:cNvSpPr/>
            <p:nvPr/>
          </p:nvSpPr>
          <p:spPr>
            <a:xfrm>
              <a:off x="4938292" y="884276"/>
              <a:ext cx="2489882" cy="2489880"/>
            </a:xfrm>
            <a:prstGeom prst="flowChartConnector">
              <a:avLst/>
            </a:prstGeom>
            <a:gradFill flip="none" rotWithShape="1">
              <a:gsLst>
                <a:gs pos="24000">
                  <a:schemeClr val="accent2"/>
                </a:gs>
                <a:gs pos="88000">
                  <a:schemeClr val="accent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56CF85F-C790-497C-AE5A-450915DF3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102114" y="250755"/>
              <a:ext cx="2182557" cy="31397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3174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占位符 39">
            <a:extLst>
              <a:ext uri="{FF2B5EF4-FFF2-40B4-BE49-F238E27FC236}">
                <a16:creationId xmlns:a16="http://schemas.microsoft.com/office/drawing/2014/main" id="{F4D897C7-7D52-4B03-9714-BE078B2283F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sz="9600" dirty="0"/>
              <a:t>03</a:t>
            </a:r>
            <a:endParaRPr lang="zh-CN" altLang="en-US" sz="9600" dirty="0"/>
          </a:p>
        </p:txBody>
      </p:sp>
      <p:sp>
        <p:nvSpPr>
          <p:cNvPr id="39" name="文本占位符 38">
            <a:extLst>
              <a:ext uri="{FF2B5EF4-FFF2-40B4-BE49-F238E27FC236}">
                <a16:creationId xmlns:a16="http://schemas.microsoft.com/office/drawing/2014/main" id="{5E974204-D939-4FE6-955C-CADBFE6FC28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sz="9600" dirty="0"/>
              <a:t>03</a:t>
            </a:r>
            <a:endParaRPr lang="zh-CN" altLang="en-US" sz="9600" dirty="0"/>
          </a:p>
        </p:txBody>
      </p:sp>
      <p:sp>
        <p:nvSpPr>
          <p:cNvPr id="38" name="文本占位符 37">
            <a:extLst>
              <a:ext uri="{FF2B5EF4-FFF2-40B4-BE49-F238E27FC236}">
                <a16:creationId xmlns:a16="http://schemas.microsoft.com/office/drawing/2014/main" id="{B70C9FDE-2A1C-4236-A7E5-233DB54CBD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algn="ctr"/>
            <a:r>
              <a:rPr lang="zh-CN" altLang="en-US" dirty="0"/>
              <a:t>在此输入内容文字</a:t>
            </a:r>
          </a:p>
        </p:txBody>
      </p:sp>
      <p:sp>
        <p:nvSpPr>
          <p:cNvPr id="41" name="文本占位符 40">
            <a:extLst>
              <a:ext uri="{FF2B5EF4-FFF2-40B4-BE49-F238E27FC236}">
                <a16:creationId xmlns:a16="http://schemas.microsoft.com/office/drawing/2014/main" id="{07347A81-7F7E-4B1E-8931-5568B2692DAE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algn="ctr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3766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0DF0D56-1F18-4E93-BB35-79F12EB52C7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2953761" y="-7854012"/>
            <a:chExt cx="12192000" cy="6858000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id="{FC4525DC-C527-407D-B5F7-E8E62B9FA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2957971" y="-6558612"/>
              <a:ext cx="12183580" cy="5562600"/>
            </a:xfrm>
            <a:custGeom>
              <a:avLst/>
              <a:gdLst>
                <a:gd name="connsiteX0" fmla="*/ 0 w 12158227"/>
                <a:gd name="connsiteY0" fmla="*/ 0 h 5562600"/>
                <a:gd name="connsiteX1" fmla="*/ 12158227 w 12158227"/>
                <a:gd name="connsiteY1" fmla="*/ 0 h 5562600"/>
                <a:gd name="connsiteX2" fmla="*/ 12158227 w 12158227"/>
                <a:gd name="connsiteY2" fmla="*/ 5562600 h 5562600"/>
                <a:gd name="connsiteX3" fmla="*/ 0 w 12158227"/>
                <a:gd name="connsiteY3" fmla="*/ 5562600 h 5562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58227" h="5562600">
                  <a:moveTo>
                    <a:pt x="0" y="0"/>
                  </a:moveTo>
                  <a:lnTo>
                    <a:pt x="12158227" y="0"/>
                  </a:lnTo>
                  <a:lnTo>
                    <a:pt x="12158227" y="5562600"/>
                  </a:lnTo>
                  <a:lnTo>
                    <a:pt x="0" y="5562600"/>
                  </a:lnTo>
                  <a:close/>
                </a:path>
              </a:pathLst>
            </a:custGeom>
          </p:spPr>
        </p:pic>
        <p:sp>
          <p:nvSpPr>
            <p:cNvPr id="68" name="矩形 67">
              <a:extLst>
                <a:ext uri="{FF2B5EF4-FFF2-40B4-BE49-F238E27FC236}">
                  <a16:creationId xmlns:a16="http://schemas.microsoft.com/office/drawing/2014/main" id="{10A0A2E0-79DE-4B43-8DD3-0AD5BDD1E3D8}"/>
                </a:ext>
              </a:extLst>
            </p:cNvPr>
            <p:cNvSpPr/>
            <p:nvPr/>
          </p:nvSpPr>
          <p:spPr>
            <a:xfrm flipH="1">
              <a:off x="2953761" y="-7854012"/>
              <a:ext cx="12192000" cy="6858000"/>
            </a:xfrm>
            <a:prstGeom prst="rect">
              <a:avLst/>
            </a:prstGeom>
            <a:gradFill flip="none" rotWithShape="1">
              <a:gsLst>
                <a:gs pos="77000">
                  <a:srgbClr val="FFFFFF">
                    <a:alpha val="32000"/>
                  </a:srgbClr>
                </a:gs>
                <a:gs pos="4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1C093557-9BEA-4212-B10F-F27F339BED1B}"/>
                </a:ext>
              </a:extLst>
            </p:cNvPr>
            <p:cNvSpPr/>
            <p:nvPr/>
          </p:nvSpPr>
          <p:spPr>
            <a:xfrm flipH="1" flipV="1">
              <a:off x="2953761" y="-7854012"/>
              <a:ext cx="12192000" cy="6858000"/>
            </a:xfrm>
            <a:prstGeom prst="rect">
              <a:avLst/>
            </a:prstGeom>
            <a:gradFill flip="none" rotWithShape="1">
              <a:gsLst>
                <a:gs pos="43000">
                  <a:schemeClr val="bg1">
                    <a:alpha val="8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pic>
          <p:nvPicPr>
            <p:cNvPr id="69" name="图片 68" descr="天空中有月亮&#10;&#10;中度可信度描述已自动生成">
              <a:extLst>
                <a:ext uri="{FF2B5EF4-FFF2-40B4-BE49-F238E27FC236}">
                  <a16:creationId xmlns:a16="http://schemas.microsoft.com/office/drawing/2014/main" id="{A7BEDC3D-24E2-47AA-BE4A-A6469FF437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2953762" y="-7854012"/>
              <a:ext cx="12191999" cy="6858000"/>
            </a:xfrm>
            <a:prstGeom prst="rect">
              <a:avLst/>
            </a:prstGeom>
          </p:spPr>
        </p:pic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3064744E-3532-4386-B32A-D4C496947AD4}"/>
              </a:ext>
            </a:extLst>
          </p:cNvPr>
          <p:cNvGrpSpPr/>
          <p:nvPr/>
        </p:nvGrpSpPr>
        <p:grpSpPr>
          <a:xfrm>
            <a:off x="8305506" y="1237894"/>
            <a:ext cx="3241675" cy="1184342"/>
            <a:chOff x="8305506" y="1237894"/>
            <a:chExt cx="3241675" cy="1086735"/>
          </a:xfrm>
        </p:grpSpPr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004A450A-C478-4DA6-8C0F-04A03BEB7904}"/>
                </a:ext>
              </a:extLst>
            </p:cNvPr>
            <p:cNvSpPr/>
            <p:nvPr/>
          </p:nvSpPr>
          <p:spPr>
            <a:xfrm flipH="1">
              <a:off x="8305506" y="1237894"/>
              <a:ext cx="3241675" cy="1086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4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0A49E35D-42CF-4F73-95D6-9EBA2E01D067}"/>
                </a:ext>
              </a:extLst>
            </p:cNvPr>
            <p:cNvSpPr/>
            <p:nvPr/>
          </p:nvSpPr>
          <p:spPr>
            <a:xfrm flipH="1">
              <a:off x="11492147" y="1237894"/>
              <a:ext cx="55033" cy="1086735"/>
            </a:xfrm>
            <a:prstGeom prst="rect">
              <a:avLst/>
            </a:prstGeom>
            <a:gradFill flip="none" rotWithShape="1">
              <a:gsLst>
                <a:gs pos="2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84C3DD47-7E1C-4CD7-B167-FEC5DF6B0153}"/>
              </a:ext>
            </a:extLst>
          </p:cNvPr>
          <p:cNvGrpSpPr/>
          <p:nvPr/>
        </p:nvGrpSpPr>
        <p:grpSpPr>
          <a:xfrm>
            <a:off x="8305506" y="2571394"/>
            <a:ext cx="3241675" cy="1184342"/>
            <a:chOff x="8305506" y="2520594"/>
            <a:chExt cx="3241675" cy="1086735"/>
          </a:xfrm>
        </p:grpSpPr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02FF5228-614C-41DC-8B8C-DA863C04165B}"/>
                </a:ext>
              </a:extLst>
            </p:cNvPr>
            <p:cNvSpPr/>
            <p:nvPr/>
          </p:nvSpPr>
          <p:spPr>
            <a:xfrm flipH="1">
              <a:off x="8305506" y="2520594"/>
              <a:ext cx="3241675" cy="1086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4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2341BCFE-D5E7-4CFA-BA82-9F777D702836}"/>
                </a:ext>
              </a:extLst>
            </p:cNvPr>
            <p:cNvSpPr/>
            <p:nvPr/>
          </p:nvSpPr>
          <p:spPr>
            <a:xfrm flipH="1">
              <a:off x="11492147" y="2520594"/>
              <a:ext cx="55033" cy="1086735"/>
            </a:xfrm>
            <a:prstGeom prst="rect">
              <a:avLst/>
            </a:prstGeom>
            <a:gradFill flip="none" rotWithShape="1">
              <a:gsLst>
                <a:gs pos="2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B0680AE4-9DC9-40A1-90AC-034DC4E9ED79}"/>
              </a:ext>
            </a:extLst>
          </p:cNvPr>
          <p:cNvGrpSpPr/>
          <p:nvPr/>
        </p:nvGrpSpPr>
        <p:grpSpPr>
          <a:xfrm>
            <a:off x="660400" y="3904894"/>
            <a:ext cx="3241675" cy="1184342"/>
            <a:chOff x="660400" y="3739794"/>
            <a:chExt cx="3241675" cy="1086735"/>
          </a:xfrm>
        </p:grpSpPr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316F0840-CA3F-4E41-ACC9-F5558270498B}"/>
                </a:ext>
              </a:extLst>
            </p:cNvPr>
            <p:cNvSpPr/>
            <p:nvPr/>
          </p:nvSpPr>
          <p:spPr>
            <a:xfrm>
              <a:off x="660400" y="3739794"/>
              <a:ext cx="3241675" cy="1086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4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959681EE-77F3-487E-9159-154D0AF10A09}"/>
                </a:ext>
              </a:extLst>
            </p:cNvPr>
            <p:cNvSpPr/>
            <p:nvPr/>
          </p:nvSpPr>
          <p:spPr>
            <a:xfrm>
              <a:off x="660401" y="3739794"/>
              <a:ext cx="55033" cy="1086735"/>
            </a:xfrm>
            <a:prstGeom prst="rect">
              <a:avLst/>
            </a:prstGeom>
            <a:gradFill flip="none" rotWithShape="1">
              <a:gsLst>
                <a:gs pos="2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4D6CE79-CCBF-4983-BAB8-905A9B3C0D36}"/>
              </a:ext>
            </a:extLst>
          </p:cNvPr>
          <p:cNvGrpSpPr/>
          <p:nvPr/>
        </p:nvGrpSpPr>
        <p:grpSpPr>
          <a:xfrm>
            <a:off x="8305506" y="3904894"/>
            <a:ext cx="3241675" cy="1184342"/>
            <a:chOff x="8305506" y="3739794"/>
            <a:chExt cx="3241675" cy="1086735"/>
          </a:xfrm>
        </p:grpSpPr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9F21C334-D20C-449F-A9C1-545E75A02448}"/>
                </a:ext>
              </a:extLst>
            </p:cNvPr>
            <p:cNvSpPr/>
            <p:nvPr/>
          </p:nvSpPr>
          <p:spPr>
            <a:xfrm flipH="1">
              <a:off x="8305506" y="3739794"/>
              <a:ext cx="3241675" cy="1086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4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EF1E6AAB-EF02-42E2-9AF2-1D501DB496F0}"/>
                </a:ext>
              </a:extLst>
            </p:cNvPr>
            <p:cNvSpPr/>
            <p:nvPr/>
          </p:nvSpPr>
          <p:spPr>
            <a:xfrm flipH="1">
              <a:off x="11492147" y="3739794"/>
              <a:ext cx="55033" cy="1086735"/>
            </a:xfrm>
            <a:prstGeom prst="rect">
              <a:avLst/>
            </a:prstGeom>
            <a:gradFill flip="none" rotWithShape="1">
              <a:gsLst>
                <a:gs pos="2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386649DF-AC61-4FCB-B5C0-145F3F7DCD6B}"/>
              </a:ext>
            </a:extLst>
          </p:cNvPr>
          <p:cNvGrpSpPr/>
          <p:nvPr/>
        </p:nvGrpSpPr>
        <p:grpSpPr>
          <a:xfrm>
            <a:off x="660400" y="1237894"/>
            <a:ext cx="3241675" cy="1184342"/>
            <a:chOff x="660400" y="1301394"/>
            <a:chExt cx="3241675" cy="1086735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959A6AC1-0BF1-496E-8BFC-08487816B2CB}"/>
                </a:ext>
              </a:extLst>
            </p:cNvPr>
            <p:cNvSpPr/>
            <p:nvPr/>
          </p:nvSpPr>
          <p:spPr>
            <a:xfrm>
              <a:off x="660400" y="1301394"/>
              <a:ext cx="3241675" cy="1086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4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7698D6C2-9CCF-4B99-AC76-1479F107FE0C}"/>
                </a:ext>
              </a:extLst>
            </p:cNvPr>
            <p:cNvSpPr/>
            <p:nvPr/>
          </p:nvSpPr>
          <p:spPr>
            <a:xfrm>
              <a:off x="660401" y="1301394"/>
              <a:ext cx="55033" cy="1086735"/>
            </a:xfrm>
            <a:prstGeom prst="rect">
              <a:avLst/>
            </a:prstGeom>
            <a:gradFill flip="none" rotWithShape="1">
              <a:gsLst>
                <a:gs pos="2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BF97EF38-548A-43EA-87FE-4193B36BC4BF}"/>
              </a:ext>
            </a:extLst>
          </p:cNvPr>
          <p:cNvGrpSpPr/>
          <p:nvPr/>
        </p:nvGrpSpPr>
        <p:grpSpPr>
          <a:xfrm>
            <a:off x="660400" y="2571394"/>
            <a:ext cx="3241675" cy="1184342"/>
            <a:chOff x="660400" y="2520594"/>
            <a:chExt cx="3241675" cy="1086735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A6527BF4-1F64-4811-A8CD-2FDA1DAB4204}"/>
                </a:ext>
              </a:extLst>
            </p:cNvPr>
            <p:cNvSpPr/>
            <p:nvPr/>
          </p:nvSpPr>
          <p:spPr>
            <a:xfrm>
              <a:off x="660400" y="2520594"/>
              <a:ext cx="3241675" cy="10867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2000" sy="102000" algn="ctr" rotWithShape="0">
                <a:schemeClr val="accent4">
                  <a:alpha val="1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2F04EDCF-2BDF-4F4E-9A9C-DF1CA51DBDA2}"/>
                </a:ext>
              </a:extLst>
            </p:cNvPr>
            <p:cNvSpPr/>
            <p:nvPr/>
          </p:nvSpPr>
          <p:spPr>
            <a:xfrm>
              <a:off x="660401" y="2520594"/>
              <a:ext cx="55033" cy="1086735"/>
            </a:xfrm>
            <a:prstGeom prst="rect">
              <a:avLst/>
            </a:prstGeom>
            <a:gradFill flip="none" rotWithShape="1">
              <a:gsLst>
                <a:gs pos="2000">
                  <a:schemeClr val="accent3"/>
                </a:gs>
                <a:gs pos="100000">
                  <a:schemeClr val="accent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8" name="任意多边形: 形状 187">
            <a:extLst>
              <a:ext uri="{FF2B5EF4-FFF2-40B4-BE49-F238E27FC236}">
                <a16:creationId xmlns:a16="http://schemas.microsoft.com/office/drawing/2014/main" id="{194FD7B1-F9C7-4773-B21C-9F91155B3065}"/>
              </a:ext>
            </a:extLst>
          </p:cNvPr>
          <p:cNvSpPr/>
          <p:nvPr/>
        </p:nvSpPr>
        <p:spPr>
          <a:xfrm>
            <a:off x="2093403" y="2159210"/>
            <a:ext cx="8064501" cy="4067552"/>
          </a:xfrm>
          <a:custGeom>
            <a:avLst/>
            <a:gdLst/>
            <a:ahLst/>
            <a:cxnLst/>
            <a:rect l="0" t="0" r="0" b="0"/>
            <a:pathLst>
              <a:path w="8064501" h="4022887">
                <a:moveTo>
                  <a:pt x="3522954" y="369179"/>
                </a:moveTo>
                <a:cubicBezTo>
                  <a:pt x="3313791" y="573095"/>
                  <a:pt x="3051773" y="834234"/>
                  <a:pt x="2940692" y="949486"/>
                </a:cubicBezTo>
                <a:cubicBezTo>
                  <a:pt x="2829611" y="1064738"/>
                  <a:pt x="2635435" y="1264799"/>
                  <a:pt x="2509189" y="1394065"/>
                </a:cubicBezTo>
                <a:cubicBezTo>
                  <a:pt x="2382942" y="1523331"/>
                  <a:pt x="2193993" y="1717641"/>
                  <a:pt x="2089300" y="1825865"/>
                </a:cubicBezTo>
                <a:cubicBezTo>
                  <a:pt x="1984608" y="1934089"/>
                  <a:pt x="1724575" y="2199805"/>
                  <a:pt x="1511450" y="2416345"/>
                </a:cubicBezTo>
                <a:cubicBezTo>
                  <a:pt x="543649" y="3399652"/>
                  <a:pt x="0" y="3972018"/>
                  <a:pt x="0" y="4007633"/>
                </a:cubicBezTo>
                <a:cubicBezTo>
                  <a:pt x="0" y="4019472"/>
                  <a:pt x="902553" y="4022886"/>
                  <a:pt x="4032250" y="4022886"/>
                </a:cubicBezTo>
                <a:cubicBezTo>
                  <a:pt x="6249988" y="4022886"/>
                  <a:pt x="8064500" y="4018066"/>
                  <a:pt x="8064500" y="4012175"/>
                </a:cubicBezTo>
                <a:cubicBezTo>
                  <a:pt x="8064500" y="4006285"/>
                  <a:pt x="8019365" y="3959136"/>
                  <a:pt x="7964200" y="3907400"/>
                </a:cubicBezTo>
                <a:cubicBezTo>
                  <a:pt x="7841266" y="3792110"/>
                  <a:pt x="7312916" y="3281697"/>
                  <a:pt x="6643702" y="2631733"/>
                </a:cubicBezTo>
                <a:cubicBezTo>
                  <a:pt x="6543301" y="2534220"/>
                  <a:pt x="6454367" y="2448721"/>
                  <a:pt x="6446071" y="2441736"/>
                </a:cubicBezTo>
                <a:cubicBezTo>
                  <a:pt x="6420460" y="2420172"/>
                  <a:pt x="6129449" y="2138716"/>
                  <a:pt x="5815988" y="1832339"/>
                </a:cubicBezTo>
                <a:cubicBezTo>
                  <a:pt x="5651504" y="1671572"/>
                  <a:pt x="5451479" y="1477122"/>
                  <a:pt x="5371488" y="1400228"/>
                </a:cubicBezTo>
                <a:cubicBezTo>
                  <a:pt x="5153923" y="1191085"/>
                  <a:pt x="4862009" y="908617"/>
                  <a:pt x="4584118" y="638336"/>
                </a:cubicBezTo>
                <a:cubicBezTo>
                  <a:pt x="4447666" y="505621"/>
                  <a:pt x="4249846" y="313339"/>
                  <a:pt x="4144517" y="211044"/>
                </a:cubicBezTo>
                <a:cubicBezTo>
                  <a:pt x="4039188" y="108748"/>
                  <a:pt x="3941814" y="19059"/>
                  <a:pt x="3928131" y="11736"/>
                </a:cubicBezTo>
                <a:cubicBezTo>
                  <a:pt x="3906202" y="0"/>
                  <a:pt x="3858155" y="42387"/>
                  <a:pt x="3522954" y="369179"/>
                </a:cubicBezTo>
                <a:close/>
              </a:path>
            </a:pathLst>
          </a:custGeom>
          <a:gradFill flip="none" rotWithShape="1">
            <a:gsLst>
              <a:gs pos="2000">
                <a:schemeClr val="accent3"/>
              </a:gs>
              <a:gs pos="100000">
                <a:schemeClr val="accent4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C105B6C5-D92E-4066-B848-6723CA2C46F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98864" y="2162760"/>
            <a:ext cx="8101851" cy="4067552"/>
          </a:xfrm>
          <a:prstGeom prst="rect">
            <a:avLst/>
          </a:prstGeom>
        </p:spPr>
      </p:pic>
      <p:grpSp>
        <p:nvGrpSpPr>
          <p:cNvPr id="190" name="组合 189">
            <a:extLst>
              <a:ext uri="{FF2B5EF4-FFF2-40B4-BE49-F238E27FC236}">
                <a16:creationId xmlns:a16="http://schemas.microsoft.com/office/drawing/2014/main" id="{04AD1251-D787-4009-8155-C95382C0F00C}"/>
              </a:ext>
            </a:extLst>
          </p:cNvPr>
          <p:cNvGrpSpPr/>
          <p:nvPr/>
        </p:nvGrpSpPr>
        <p:grpSpPr>
          <a:xfrm>
            <a:off x="0" y="4517500"/>
            <a:ext cx="12192000" cy="2340500"/>
            <a:chOff x="0" y="4517500"/>
            <a:chExt cx="12192000" cy="2340500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D3E44BD-A69C-4474-9AC5-3890FE04B5D7}"/>
                </a:ext>
              </a:extLst>
            </p:cNvPr>
            <p:cNvSpPr/>
            <p:nvPr/>
          </p:nvSpPr>
          <p:spPr>
            <a:xfrm>
              <a:off x="0" y="4517500"/>
              <a:ext cx="12192000" cy="2340500"/>
            </a:xfrm>
            <a:custGeom>
              <a:avLst/>
              <a:gdLst>
                <a:gd name="connsiteX0" fmla="*/ 0 w 12192000"/>
                <a:gd name="connsiteY0" fmla="*/ 0 h 2340500"/>
                <a:gd name="connsiteX1" fmla="*/ 19729 w 12192000"/>
                <a:gd name="connsiteY1" fmla="*/ 13657 h 2340500"/>
                <a:gd name="connsiteX2" fmla="*/ 6096001 w 12192000"/>
                <a:gd name="connsiteY2" fmla="*/ 1718201 h 2340500"/>
                <a:gd name="connsiteX3" fmla="*/ 12172273 w 12192000"/>
                <a:gd name="connsiteY3" fmla="*/ 13657 h 2340500"/>
                <a:gd name="connsiteX4" fmla="*/ 12192000 w 12192000"/>
                <a:gd name="connsiteY4" fmla="*/ 2 h 2340500"/>
                <a:gd name="connsiteX5" fmla="*/ 12192000 w 12192000"/>
                <a:gd name="connsiteY5" fmla="*/ 2340500 h 2340500"/>
                <a:gd name="connsiteX6" fmla="*/ 0 w 12192000"/>
                <a:gd name="connsiteY6" fmla="*/ 2340500 h 234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192000" h="2340500">
                  <a:moveTo>
                    <a:pt x="0" y="0"/>
                  </a:moveTo>
                  <a:lnTo>
                    <a:pt x="19729" y="13657"/>
                  </a:lnTo>
                  <a:cubicBezTo>
                    <a:pt x="1624584" y="1072720"/>
                    <a:pt x="3756472" y="1718201"/>
                    <a:pt x="6096001" y="1718201"/>
                  </a:cubicBezTo>
                  <a:cubicBezTo>
                    <a:pt x="8435530" y="1718201"/>
                    <a:pt x="10567419" y="1072720"/>
                    <a:pt x="12172273" y="13657"/>
                  </a:cubicBezTo>
                  <a:lnTo>
                    <a:pt x="12192000" y="2"/>
                  </a:lnTo>
                  <a:lnTo>
                    <a:pt x="12192000" y="2340500"/>
                  </a:lnTo>
                  <a:lnTo>
                    <a:pt x="0" y="2340500"/>
                  </a:lnTo>
                  <a:close/>
                </a:path>
              </a:pathLst>
            </a:custGeom>
            <a:gradFill flip="none" rotWithShape="1">
              <a:gsLst>
                <a:gs pos="41000">
                  <a:schemeClr val="accent1">
                    <a:lumMod val="75000"/>
                  </a:schemeClr>
                </a:gs>
                <a:gs pos="98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6992640-F72C-498E-AECB-EF29970049F4}"/>
                </a:ext>
              </a:extLst>
            </p:cNvPr>
            <p:cNvSpPr/>
            <p:nvPr/>
          </p:nvSpPr>
          <p:spPr>
            <a:xfrm>
              <a:off x="0" y="4844374"/>
              <a:ext cx="12192000" cy="2013626"/>
            </a:xfrm>
            <a:custGeom>
              <a:avLst/>
              <a:gdLst>
                <a:gd name="connsiteX0" fmla="*/ 0 w 12192000"/>
                <a:gd name="connsiteY0" fmla="*/ 0 h 2013626"/>
                <a:gd name="connsiteX1" fmla="*/ 39009 w 12192000"/>
                <a:gd name="connsiteY1" fmla="*/ 0 h 2013626"/>
                <a:gd name="connsiteX2" fmla="*/ 347633 w 12192000"/>
                <a:gd name="connsiteY2" fmla="*/ 159572 h 2013626"/>
                <a:gd name="connsiteX3" fmla="*/ 6096001 w 12192000"/>
                <a:gd name="connsiteY3" fmla="*/ 1391327 h 2013626"/>
                <a:gd name="connsiteX4" fmla="*/ 11844370 w 12192000"/>
                <a:gd name="connsiteY4" fmla="*/ 159572 h 2013626"/>
                <a:gd name="connsiteX5" fmla="*/ 12152993 w 12192000"/>
                <a:gd name="connsiteY5" fmla="*/ 0 h 2013626"/>
                <a:gd name="connsiteX6" fmla="*/ 12192000 w 12192000"/>
                <a:gd name="connsiteY6" fmla="*/ 0 h 2013626"/>
                <a:gd name="connsiteX7" fmla="*/ 12192000 w 12192000"/>
                <a:gd name="connsiteY7" fmla="*/ 2013626 h 2013626"/>
                <a:gd name="connsiteX8" fmla="*/ 0 w 12192000"/>
                <a:gd name="connsiteY8" fmla="*/ 2013626 h 2013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2013626">
                  <a:moveTo>
                    <a:pt x="0" y="0"/>
                  </a:moveTo>
                  <a:lnTo>
                    <a:pt x="39009" y="0"/>
                  </a:lnTo>
                  <a:lnTo>
                    <a:pt x="347633" y="159572"/>
                  </a:lnTo>
                  <a:cubicBezTo>
                    <a:pt x="1909758" y="929075"/>
                    <a:pt x="3912441" y="1391327"/>
                    <a:pt x="6096001" y="1391327"/>
                  </a:cubicBezTo>
                  <a:cubicBezTo>
                    <a:pt x="8279562" y="1391327"/>
                    <a:pt x="10282244" y="929075"/>
                    <a:pt x="11844370" y="159572"/>
                  </a:cubicBezTo>
                  <a:lnTo>
                    <a:pt x="12152993" y="0"/>
                  </a:lnTo>
                  <a:lnTo>
                    <a:pt x="12192000" y="0"/>
                  </a:lnTo>
                  <a:lnTo>
                    <a:pt x="12192000" y="2013626"/>
                  </a:lnTo>
                  <a:lnTo>
                    <a:pt x="0" y="2013626"/>
                  </a:lnTo>
                  <a:close/>
                </a:path>
              </a:pathLst>
            </a:custGeom>
            <a:gradFill flip="none" rotWithShape="1">
              <a:gsLst>
                <a:gs pos="29000">
                  <a:schemeClr val="accent3"/>
                </a:gs>
                <a:gs pos="100000">
                  <a:schemeClr val="accent4"/>
                </a:gs>
              </a:gsLst>
              <a:lin ang="5400000" scaled="1"/>
              <a:tileRect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标题 33">
            <a:extLst>
              <a:ext uri="{FF2B5EF4-FFF2-40B4-BE49-F238E27FC236}">
                <a16:creationId xmlns:a16="http://schemas.microsoft.com/office/drawing/2014/main" id="{C2FE9D24-5F5A-4B42-A9E5-B25B89438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896FA4F-5CA6-4AEE-B38C-2A67674A8FEC}"/>
              </a:ext>
            </a:extLst>
          </p:cNvPr>
          <p:cNvGrpSpPr/>
          <p:nvPr/>
        </p:nvGrpSpPr>
        <p:grpSpPr>
          <a:xfrm>
            <a:off x="864458" y="1281122"/>
            <a:ext cx="2833558" cy="1097887"/>
            <a:chOff x="860248" y="1257695"/>
            <a:chExt cx="2833558" cy="1097887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F0AEDE1-05BD-441D-A345-4A7FFE13DB89}"/>
                </a:ext>
              </a:extLst>
            </p:cNvPr>
            <p:cNvSpPr txBox="1"/>
            <p:nvPr/>
          </p:nvSpPr>
          <p:spPr>
            <a:xfrm>
              <a:off x="860248" y="1257695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9E9A8A8-8417-498F-9F03-CE6E56E9327C}"/>
                </a:ext>
              </a:extLst>
            </p:cNvPr>
            <p:cNvSpPr txBox="1"/>
            <p:nvPr/>
          </p:nvSpPr>
          <p:spPr>
            <a:xfrm>
              <a:off x="860248" y="1613776"/>
              <a:ext cx="2833558" cy="74180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2E1F24C7-10AD-45CF-BE9E-4156B74EA7D7}"/>
              </a:ext>
            </a:extLst>
          </p:cNvPr>
          <p:cNvGrpSpPr/>
          <p:nvPr/>
        </p:nvGrpSpPr>
        <p:grpSpPr>
          <a:xfrm>
            <a:off x="864458" y="2614622"/>
            <a:ext cx="2833558" cy="1097887"/>
            <a:chOff x="860248" y="1257695"/>
            <a:chExt cx="2833558" cy="1097887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09F56EF7-612B-48A1-A332-4A5C6DBE4E4A}"/>
                </a:ext>
              </a:extLst>
            </p:cNvPr>
            <p:cNvSpPr txBox="1"/>
            <p:nvPr/>
          </p:nvSpPr>
          <p:spPr>
            <a:xfrm>
              <a:off x="860248" y="1257695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EA66A8B6-9EF8-4750-BE4E-0228E8D2FE52}"/>
                </a:ext>
              </a:extLst>
            </p:cNvPr>
            <p:cNvSpPr txBox="1"/>
            <p:nvPr/>
          </p:nvSpPr>
          <p:spPr>
            <a:xfrm>
              <a:off x="860248" y="1613776"/>
              <a:ext cx="2833558" cy="74180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D22D3793-70FE-499F-BA19-E31FAE34E059}"/>
              </a:ext>
            </a:extLst>
          </p:cNvPr>
          <p:cNvGrpSpPr/>
          <p:nvPr/>
        </p:nvGrpSpPr>
        <p:grpSpPr>
          <a:xfrm>
            <a:off x="864458" y="3948122"/>
            <a:ext cx="2833558" cy="1097887"/>
            <a:chOff x="860248" y="1257695"/>
            <a:chExt cx="2833558" cy="1097887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52BA2EF4-8219-4B71-BE2A-A7C29B2E9851}"/>
                </a:ext>
              </a:extLst>
            </p:cNvPr>
            <p:cNvSpPr txBox="1"/>
            <p:nvPr/>
          </p:nvSpPr>
          <p:spPr>
            <a:xfrm>
              <a:off x="860248" y="1257695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74B9FF31-50F8-4CBC-B7AA-561E9CA2C9DA}"/>
                </a:ext>
              </a:extLst>
            </p:cNvPr>
            <p:cNvSpPr txBox="1"/>
            <p:nvPr/>
          </p:nvSpPr>
          <p:spPr>
            <a:xfrm>
              <a:off x="860248" y="1613776"/>
              <a:ext cx="2833558" cy="74180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98E05D7F-0F31-4BE0-84C5-9F0EAFD3790B}"/>
              </a:ext>
            </a:extLst>
          </p:cNvPr>
          <p:cNvGrpSpPr/>
          <p:nvPr/>
        </p:nvGrpSpPr>
        <p:grpSpPr>
          <a:xfrm>
            <a:off x="8482048" y="1281122"/>
            <a:ext cx="2833558" cy="1097887"/>
            <a:chOff x="8482048" y="1281122"/>
            <a:chExt cx="2833558" cy="1097887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8E39FF0E-63AA-4EA8-82FF-05625612A387}"/>
                </a:ext>
              </a:extLst>
            </p:cNvPr>
            <p:cNvSpPr txBox="1"/>
            <p:nvPr/>
          </p:nvSpPr>
          <p:spPr>
            <a:xfrm>
              <a:off x="10361499" y="1281122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D1FD6869-F9DE-4EDE-8951-FA7013E4CE82}"/>
                </a:ext>
              </a:extLst>
            </p:cNvPr>
            <p:cNvSpPr txBox="1"/>
            <p:nvPr/>
          </p:nvSpPr>
          <p:spPr>
            <a:xfrm>
              <a:off x="8482048" y="1637203"/>
              <a:ext cx="2833558" cy="74180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0576A0E5-4EFC-4F45-BD87-FC7A8063F4D1}"/>
              </a:ext>
            </a:extLst>
          </p:cNvPr>
          <p:cNvGrpSpPr/>
          <p:nvPr/>
        </p:nvGrpSpPr>
        <p:grpSpPr>
          <a:xfrm>
            <a:off x="8482048" y="2614622"/>
            <a:ext cx="2833558" cy="1097887"/>
            <a:chOff x="8482048" y="2614622"/>
            <a:chExt cx="2833558" cy="1097887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E7D3B0A5-D305-4344-B57D-BF71A5FD1C45}"/>
                </a:ext>
              </a:extLst>
            </p:cNvPr>
            <p:cNvSpPr txBox="1"/>
            <p:nvPr/>
          </p:nvSpPr>
          <p:spPr>
            <a:xfrm>
              <a:off x="10361499" y="2614622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id="{C01C6F67-6196-4B28-9137-60476090D3D5}"/>
                </a:ext>
              </a:extLst>
            </p:cNvPr>
            <p:cNvSpPr txBox="1"/>
            <p:nvPr/>
          </p:nvSpPr>
          <p:spPr>
            <a:xfrm>
              <a:off x="8482048" y="2970703"/>
              <a:ext cx="2833558" cy="74180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0A2DDC58-F22F-42FF-BAE8-40C9C64EB785}"/>
              </a:ext>
            </a:extLst>
          </p:cNvPr>
          <p:cNvGrpSpPr/>
          <p:nvPr/>
        </p:nvGrpSpPr>
        <p:grpSpPr>
          <a:xfrm>
            <a:off x="8482048" y="3948122"/>
            <a:ext cx="2833558" cy="1097887"/>
            <a:chOff x="8482048" y="3948122"/>
            <a:chExt cx="2833558" cy="1097887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27A9D2C5-CB16-4E88-A2A3-F9E367F74F39}"/>
                </a:ext>
              </a:extLst>
            </p:cNvPr>
            <p:cNvSpPr txBox="1"/>
            <p:nvPr/>
          </p:nvSpPr>
          <p:spPr>
            <a:xfrm>
              <a:off x="10361499" y="3948122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7DFF3DEC-3BF1-41D0-A38F-582B691C74A6}"/>
                </a:ext>
              </a:extLst>
            </p:cNvPr>
            <p:cNvSpPr txBox="1"/>
            <p:nvPr/>
          </p:nvSpPr>
          <p:spPr>
            <a:xfrm>
              <a:off x="8482048" y="4304203"/>
              <a:ext cx="2833558" cy="741806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F5B16FD-8F80-4039-BD6D-FC1D35DCA914}"/>
              </a:ext>
            </a:extLst>
          </p:cNvPr>
          <p:cNvGrpSpPr/>
          <p:nvPr/>
        </p:nvGrpSpPr>
        <p:grpSpPr>
          <a:xfrm>
            <a:off x="4184650" y="1076374"/>
            <a:ext cx="3837590" cy="724125"/>
            <a:chOff x="4184650" y="1076374"/>
            <a:chExt cx="3837590" cy="724125"/>
          </a:xfrm>
        </p:grpSpPr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1F0383A9-C99D-4D8E-8214-7C1DDB4AD79C}"/>
                </a:ext>
              </a:extLst>
            </p:cNvPr>
            <p:cNvSpPr/>
            <p:nvPr/>
          </p:nvSpPr>
          <p:spPr>
            <a:xfrm>
              <a:off x="4184650" y="1347159"/>
              <a:ext cx="3837590" cy="453340"/>
            </a:xfrm>
            <a:prstGeom prst="ellipse">
              <a:avLst/>
            </a:prstGeom>
            <a:noFill/>
            <a:ln>
              <a:gradFill>
                <a:gsLst>
                  <a:gs pos="36000">
                    <a:schemeClr val="accent3">
                      <a:alpha val="0"/>
                    </a:schemeClr>
                  </a:gs>
                  <a:gs pos="100000">
                    <a:schemeClr val="accent3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F95A4B14-A210-49CE-A297-0BC564B667BC}"/>
                </a:ext>
              </a:extLst>
            </p:cNvPr>
            <p:cNvSpPr/>
            <p:nvPr/>
          </p:nvSpPr>
          <p:spPr>
            <a:xfrm>
              <a:off x="4578350" y="1259252"/>
              <a:ext cx="3035300" cy="421980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100000">
                  <a:schemeClr val="accent4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FAD4BE6-E933-462E-B384-254B8AEA869F}"/>
                </a:ext>
              </a:extLst>
            </p:cNvPr>
            <p:cNvSpPr txBox="1"/>
            <p:nvPr/>
          </p:nvSpPr>
          <p:spPr>
            <a:xfrm>
              <a:off x="5618947" y="1076374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pic>
        <p:nvPicPr>
          <p:cNvPr id="58" name="图片 57" descr="天空中有月亮&#10;&#10;描述已自动生成">
            <a:extLst>
              <a:ext uri="{FF2B5EF4-FFF2-40B4-BE49-F238E27FC236}">
                <a16:creationId xmlns:a16="http://schemas.microsoft.com/office/drawing/2014/main" id="{F721CCA4-EA5C-4866-A08A-5130FC074F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052980"/>
            <a:ext cx="12192000" cy="1805020"/>
          </a:xfrm>
          <a:custGeom>
            <a:avLst/>
            <a:gdLst>
              <a:gd name="connsiteX0" fmla="*/ 0 w 12192000"/>
              <a:gd name="connsiteY0" fmla="*/ 0 h 1805020"/>
              <a:gd name="connsiteX1" fmla="*/ 12192000 w 12192000"/>
              <a:gd name="connsiteY1" fmla="*/ 0 h 1805020"/>
              <a:gd name="connsiteX2" fmla="*/ 12192000 w 12192000"/>
              <a:gd name="connsiteY2" fmla="*/ 1805020 h 1805020"/>
              <a:gd name="connsiteX3" fmla="*/ 0 w 12192000"/>
              <a:gd name="connsiteY3" fmla="*/ 1805020 h 1805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05020">
                <a:moveTo>
                  <a:pt x="0" y="0"/>
                </a:moveTo>
                <a:lnTo>
                  <a:pt x="12192000" y="0"/>
                </a:lnTo>
                <a:lnTo>
                  <a:pt x="12192000" y="1805020"/>
                </a:lnTo>
                <a:lnTo>
                  <a:pt x="0" y="180502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29599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A379E4EF-1B1C-4804-93DA-37E8FDBE318E}"/>
              </a:ext>
            </a:extLst>
          </p:cNvPr>
          <p:cNvGrpSpPr/>
          <p:nvPr/>
        </p:nvGrpSpPr>
        <p:grpSpPr>
          <a:xfrm>
            <a:off x="8419" y="0"/>
            <a:ext cx="12192000" cy="6858000"/>
            <a:chOff x="8419" y="-268555"/>
            <a:chExt cx="12192000" cy="6858000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A65651E8-B69F-431D-9082-F71CB0C8FDE2}"/>
                </a:ext>
              </a:extLst>
            </p:cNvPr>
            <p:cNvGrpSpPr/>
            <p:nvPr/>
          </p:nvGrpSpPr>
          <p:grpSpPr>
            <a:xfrm>
              <a:off x="8419" y="-268555"/>
              <a:ext cx="12192000" cy="6858000"/>
              <a:chOff x="8419" y="1765"/>
              <a:chExt cx="12192000" cy="6858000"/>
            </a:xfrm>
          </p:grpSpPr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B1587670-4146-4FAD-8834-C98E5F849F4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8419" y="1297165"/>
                <a:ext cx="12183580" cy="5562600"/>
              </a:xfrm>
              <a:custGeom>
                <a:avLst/>
                <a:gdLst>
                  <a:gd name="connsiteX0" fmla="*/ 0 w 12158227"/>
                  <a:gd name="connsiteY0" fmla="*/ 0 h 5562600"/>
                  <a:gd name="connsiteX1" fmla="*/ 12158227 w 12158227"/>
                  <a:gd name="connsiteY1" fmla="*/ 0 h 5562600"/>
                  <a:gd name="connsiteX2" fmla="*/ 12158227 w 12158227"/>
                  <a:gd name="connsiteY2" fmla="*/ 5562600 h 5562600"/>
                  <a:gd name="connsiteX3" fmla="*/ 0 w 12158227"/>
                  <a:gd name="connsiteY3" fmla="*/ 5562600 h 556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58227" h="5562600">
                    <a:moveTo>
                      <a:pt x="0" y="0"/>
                    </a:moveTo>
                    <a:lnTo>
                      <a:pt x="12158227" y="0"/>
                    </a:lnTo>
                    <a:lnTo>
                      <a:pt x="12158227" y="5562600"/>
                    </a:lnTo>
                    <a:lnTo>
                      <a:pt x="0" y="5562600"/>
                    </a:lnTo>
                    <a:close/>
                  </a:path>
                </a:pathLst>
              </a:custGeom>
            </p:spPr>
          </p:pic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E85ECFDD-E607-4AFC-8E6B-FBFD80935BBA}"/>
                  </a:ext>
                </a:extLst>
              </p:cNvPr>
              <p:cNvSpPr/>
              <p:nvPr/>
            </p:nvSpPr>
            <p:spPr>
              <a:xfrm flipH="1">
                <a:off x="8419" y="1765"/>
                <a:ext cx="12192000" cy="6858000"/>
              </a:xfrm>
              <a:prstGeom prst="rect">
                <a:avLst/>
              </a:prstGeom>
              <a:gradFill flip="none" rotWithShape="1">
                <a:gsLst>
                  <a:gs pos="20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</p:grpSp>
        <p:pic>
          <p:nvPicPr>
            <p:cNvPr id="17" name="图片 16" descr="天空中有月亮&#10;&#10;中度可信度描述已自动生成">
              <a:extLst>
                <a:ext uri="{FF2B5EF4-FFF2-40B4-BE49-F238E27FC236}">
                  <a16:creationId xmlns:a16="http://schemas.microsoft.com/office/drawing/2014/main" id="{14593883-CDE0-4164-9C8D-62B0B94CB05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419" y="-268555"/>
              <a:ext cx="12191999" cy="6858000"/>
            </a:xfrm>
            <a:prstGeom prst="rect">
              <a:avLst/>
            </a:prstGeom>
          </p:spPr>
        </p:pic>
      </p:grpSp>
      <p:sp>
        <p:nvSpPr>
          <p:cNvPr id="21" name="空心弧 20">
            <a:extLst>
              <a:ext uri="{FF2B5EF4-FFF2-40B4-BE49-F238E27FC236}">
                <a16:creationId xmlns:a16="http://schemas.microsoft.com/office/drawing/2014/main" id="{686B6A77-322D-46A8-B27C-8754ED395CF1}"/>
              </a:ext>
            </a:extLst>
          </p:cNvPr>
          <p:cNvSpPr/>
          <p:nvPr/>
        </p:nvSpPr>
        <p:spPr>
          <a:xfrm rot="20711767" flipH="1">
            <a:off x="-2479222" y="1651082"/>
            <a:ext cx="4447456" cy="4447456"/>
          </a:xfrm>
          <a:prstGeom prst="blockArc">
            <a:avLst>
              <a:gd name="adj1" fmla="val 11165693"/>
              <a:gd name="adj2" fmla="val 20641680"/>
              <a:gd name="adj3" fmla="val 13200"/>
            </a:avLst>
          </a:prstGeom>
          <a:gradFill flip="none" rotWithShape="1">
            <a:gsLst>
              <a:gs pos="59000">
                <a:srgbClr val="E4BE94"/>
              </a:gs>
              <a:gs pos="82000">
                <a:schemeClr val="accent3">
                  <a:alpha val="0"/>
                </a:schemeClr>
              </a:gs>
              <a:gs pos="29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" name="空心弧 19">
            <a:extLst>
              <a:ext uri="{FF2B5EF4-FFF2-40B4-BE49-F238E27FC236}">
                <a16:creationId xmlns:a16="http://schemas.microsoft.com/office/drawing/2014/main" id="{BCF922F1-DC92-4B21-A137-CF2479174B74}"/>
              </a:ext>
            </a:extLst>
          </p:cNvPr>
          <p:cNvSpPr/>
          <p:nvPr/>
        </p:nvSpPr>
        <p:spPr>
          <a:xfrm rot="20867111">
            <a:off x="10757995" y="1590284"/>
            <a:ext cx="3329632" cy="3329632"/>
          </a:xfrm>
          <a:prstGeom prst="blockArc">
            <a:avLst>
              <a:gd name="adj1" fmla="val 9584586"/>
              <a:gd name="adj2" fmla="val 21481885"/>
              <a:gd name="adj3" fmla="val 16047"/>
            </a:avLst>
          </a:prstGeom>
          <a:gradFill flip="none" rotWithShape="1">
            <a:gsLst>
              <a:gs pos="81000">
                <a:schemeClr val="accent3">
                  <a:alpha val="0"/>
                </a:schemeClr>
              </a:gs>
              <a:gs pos="29000">
                <a:schemeClr val="accent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14B4741F-4F48-44A8-A9B1-13A600F73AAD}"/>
              </a:ext>
            </a:extLst>
          </p:cNvPr>
          <p:cNvSpPr/>
          <p:nvPr/>
        </p:nvSpPr>
        <p:spPr>
          <a:xfrm>
            <a:off x="675168" y="1045839"/>
            <a:ext cx="10858500" cy="5422900"/>
          </a:xfrm>
          <a:prstGeom prst="roundRect">
            <a:avLst>
              <a:gd name="adj" fmla="val 1777"/>
            </a:avLst>
          </a:prstGeom>
          <a:solidFill>
            <a:schemeClr val="bg1"/>
          </a:solidFill>
          <a:ln w="9017">
            <a:gradFill>
              <a:gsLst>
                <a:gs pos="0">
                  <a:schemeClr val="accent3"/>
                </a:gs>
                <a:gs pos="100000">
                  <a:schemeClr val="accent3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CEF7DB5-BAF5-407C-A419-16235EE9ECCB}"/>
              </a:ext>
            </a:extLst>
          </p:cNvPr>
          <p:cNvGrpSpPr/>
          <p:nvPr/>
        </p:nvGrpSpPr>
        <p:grpSpPr>
          <a:xfrm>
            <a:off x="0" y="4517500"/>
            <a:ext cx="12192000" cy="2340500"/>
            <a:chOff x="0" y="4517500"/>
            <a:chExt cx="12192000" cy="234050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17612D5D-E656-4979-81BA-A8C62A2D717A}"/>
                </a:ext>
              </a:extLst>
            </p:cNvPr>
            <p:cNvGrpSpPr/>
            <p:nvPr/>
          </p:nvGrpSpPr>
          <p:grpSpPr>
            <a:xfrm>
              <a:off x="0" y="4517500"/>
              <a:ext cx="12192000" cy="2340500"/>
              <a:chOff x="0" y="4517500"/>
              <a:chExt cx="12192000" cy="2340500"/>
            </a:xfrm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3164EEA7-BA3C-4B88-A813-96D15550D003}"/>
                  </a:ext>
                </a:extLst>
              </p:cNvPr>
              <p:cNvSpPr/>
              <p:nvPr/>
            </p:nvSpPr>
            <p:spPr>
              <a:xfrm>
                <a:off x="0" y="4517500"/>
                <a:ext cx="12192000" cy="2340500"/>
              </a:xfrm>
              <a:custGeom>
                <a:avLst/>
                <a:gdLst>
                  <a:gd name="connsiteX0" fmla="*/ 0 w 12192000"/>
                  <a:gd name="connsiteY0" fmla="*/ 0 h 2340500"/>
                  <a:gd name="connsiteX1" fmla="*/ 19729 w 12192000"/>
                  <a:gd name="connsiteY1" fmla="*/ 13657 h 2340500"/>
                  <a:gd name="connsiteX2" fmla="*/ 6096001 w 12192000"/>
                  <a:gd name="connsiteY2" fmla="*/ 1718201 h 2340500"/>
                  <a:gd name="connsiteX3" fmla="*/ 12172273 w 12192000"/>
                  <a:gd name="connsiteY3" fmla="*/ 13657 h 2340500"/>
                  <a:gd name="connsiteX4" fmla="*/ 12192000 w 12192000"/>
                  <a:gd name="connsiteY4" fmla="*/ 2 h 2340500"/>
                  <a:gd name="connsiteX5" fmla="*/ 12192000 w 12192000"/>
                  <a:gd name="connsiteY5" fmla="*/ 2340500 h 2340500"/>
                  <a:gd name="connsiteX6" fmla="*/ 0 w 12192000"/>
                  <a:gd name="connsiteY6" fmla="*/ 2340500 h 234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192000" h="2340500">
                    <a:moveTo>
                      <a:pt x="0" y="0"/>
                    </a:moveTo>
                    <a:lnTo>
                      <a:pt x="19729" y="13657"/>
                    </a:lnTo>
                    <a:cubicBezTo>
                      <a:pt x="1624584" y="1072720"/>
                      <a:pt x="3756472" y="1718201"/>
                      <a:pt x="6096001" y="1718201"/>
                    </a:cubicBezTo>
                    <a:cubicBezTo>
                      <a:pt x="8435530" y="1718201"/>
                      <a:pt x="10567419" y="1072720"/>
                      <a:pt x="12172273" y="13657"/>
                    </a:cubicBezTo>
                    <a:lnTo>
                      <a:pt x="12192000" y="2"/>
                    </a:lnTo>
                    <a:lnTo>
                      <a:pt x="12192000" y="2340500"/>
                    </a:lnTo>
                    <a:lnTo>
                      <a:pt x="0" y="2340500"/>
                    </a:lnTo>
                    <a:close/>
                  </a:path>
                </a:pathLst>
              </a:custGeom>
              <a:gradFill flip="none" rotWithShape="1">
                <a:gsLst>
                  <a:gs pos="41000">
                    <a:schemeClr val="accent1">
                      <a:lumMod val="75000"/>
                    </a:schemeClr>
                  </a:gs>
                  <a:gs pos="98000">
                    <a:schemeClr val="accent2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F1A1D58D-9A48-4B8E-B571-8CF87905077C}"/>
                  </a:ext>
                </a:extLst>
              </p:cNvPr>
              <p:cNvSpPr/>
              <p:nvPr/>
            </p:nvSpPr>
            <p:spPr>
              <a:xfrm>
                <a:off x="0" y="4844374"/>
                <a:ext cx="12192000" cy="2013626"/>
              </a:xfrm>
              <a:custGeom>
                <a:avLst/>
                <a:gdLst>
                  <a:gd name="connsiteX0" fmla="*/ 0 w 12192000"/>
                  <a:gd name="connsiteY0" fmla="*/ 0 h 2013626"/>
                  <a:gd name="connsiteX1" fmla="*/ 39009 w 12192000"/>
                  <a:gd name="connsiteY1" fmla="*/ 0 h 2013626"/>
                  <a:gd name="connsiteX2" fmla="*/ 347633 w 12192000"/>
                  <a:gd name="connsiteY2" fmla="*/ 159572 h 2013626"/>
                  <a:gd name="connsiteX3" fmla="*/ 6096001 w 12192000"/>
                  <a:gd name="connsiteY3" fmla="*/ 1391327 h 2013626"/>
                  <a:gd name="connsiteX4" fmla="*/ 11844370 w 12192000"/>
                  <a:gd name="connsiteY4" fmla="*/ 159572 h 2013626"/>
                  <a:gd name="connsiteX5" fmla="*/ 12152993 w 12192000"/>
                  <a:gd name="connsiteY5" fmla="*/ 0 h 2013626"/>
                  <a:gd name="connsiteX6" fmla="*/ 12192000 w 12192000"/>
                  <a:gd name="connsiteY6" fmla="*/ 0 h 2013626"/>
                  <a:gd name="connsiteX7" fmla="*/ 12192000 w 12192000"/>
                  <a:gd name="connsiteY7" fmla="*/ 2013626 h 2013626"/>
                  <a:gd name="connsiteX8" fmla="*/ 0 w 12192000"/>
                  <a:gd name="connsiteY8" fmla="*/ 2013626 h 201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192000" h="2013626">
                    <a:moveTo>
                      <a:pt x="0" y="0"/>
                    </a:moveTo>
                    <a:lnTo>
                      <a:pt x="39009" y="0"/>
                    </a:lnTo>
                    <a:lnTo>
                      <a:pt x="347633" y="159572"/>
                    </a:lnTo>
                    <a:cubicBezTo>
                      <a:pt x="1909758" y="929075"/>
                      <a:pt x="3912441" y="1391327"/>
                      <a:pt x="6096001" y="1391327"/>
                    </a:cubicBezTo>
                    <a:cubicBezTo>
                      <a:pt x="8279562" y="1391327"/>
                      <a:pt x="10282244" y="929075"/>
                      <a:pt x="11844370" y="159572"/>
                    </a:cubicBezTo>
                    <a:lnTo>
                      <a:pt x="12152993" y="0"/>
                    </a:lnTo>
                    <a:lnTo>
                      <a:pt x="12192000" y="0"/>
                    </a:lnTo>
                    <a:lnTo>
                      <a:pt x="12192000" y="2013626"/>
                    </a:lnTo>
                    <a:lnTo>
                      <a:pt x="0" y="2013626"/>
                    </a:lnTo>
                    <a:close/>
                  </a:path>
                </a:pathLst>
              </a:custGeom>
              <a:gradFill flip="none" rotWithShape="1">
                <a:gsLst>
                  <a:gs pos="29000">
                    <a:schemeClr val="accent3"/>
                  </a:gs>
                  <a:gs pos="100000">
                    <a:schemeClr val="accent4"/>
                  </a:gs>
                </a:gsLst>
                <a:lin ang="54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4" name="图片 23" descr="图片包含 烟, 火车, 蒸汽, 轨道&#10;&#10;描述已自动生成">
              <a:extLst>
                <a:ext uri="{FF2B5EF4-FFF2-40B4-BE49-F238E27FC236}">
                  <a16:creationId xmlns:a16="http://schemas.microsoft.com/office/drawing/2014/main" id="{1C5D6E49-6671-47FA-8C2D-41BEB5C3A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4669903"/>
              <a:ext cx="12183581" cy="2188097"/>
            </a:xfrm>
            <a:custGeom>
              <a:avLst/>
              <a:gdLst>
                <a:gd name="connsiteX0" fmla="*/ 0 w 12183581"/>
                <a:gd name="connsiteY0" fmla="*/ 0 h 2188097"/>
                <a:gd name="connsiteX1" fmla="*/ 12183581 w 12183581"/>
                <a:gd name="connsiteY1" fmla="*/ 0 h 2188097"/>
                <a:gd name="connsiteX2" fmla="*/ 12183581 w 12183581"/>
                <a:gd name="connsiteY2" fmla="*/ 2188097 h 2188097"/>
                <a:gd name="connsiteX3" fmla="*/ 0 w 12183581"/>
                <a:gd name="connsiteY3" fmla="*/ 2188097 h 2188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83581" h="2188097">
                  <a:moveTo>
                    <a:pt x="0" y="0"/>
                  </a:moveTo>
                  <a:lnTo>
                    <a:pt x="12183581" y="0"/>
                  </a:lnTo>
                  <a:lnTo>
                    <a:pt x="12183581" y="2188097"/>
                  </a:lnTo>
                  <a:lnTo>
                    <a:pt x="0" y="2188097"/>
                  </a:lnTo>
                  <a:close/>
                </a:path>
              </a:pathLst>
            </a:custGeom>
          </p:spPr>
        </p:pic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26736318-2C9C-4F1A-87DD-E8E90F72A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CA0C8ABE-3066-4E79-9D3D-3F59D7C7C67C}"/>
              </a:ext>
            </a:extLst>
          </p:cNvPr>
          <p:cNvGrpSpPr/>
          <p:nvPr/>
        </p:nvGrpSpPr>
        <p:grpSpPr>
          <a:xfrm>
            <a:off x="1387511" y="1490122"/>
            <a:ext cx="3796390" cy="3796368"/>
            <a:chOff x="1387511" y="1490122"/>
            <a:chExt cx="3796390" cy="3796368"/>
          </a:xfrm>
        </p:grpSpPr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55BFF600-18F3-4363-92F4-DA35058D4AD2}"/>
                </a:ext>
              </a:extLst>
            </p:cNvPr>
            <p:cNvSpPr/>
            <p:nvPr/>
          </p:nvSpPr>
          <p:spPr>
            <a:xfrm>
              <a:off x="2326266" y="5073719"/>
              <a:ext cx="1597144" cy="171777"/>
            </a:xfrm>
            <a:prstGeom prst="ellipse">
              <a:avLst/>
            </a:prstGeom>
            <a:gradFill flip="none" rotWithShape="1">
              <a:gsLst>
                <a:gs pos="100000">
                  <a:schemeClr val="accent3">
                    <a:alpha val="0"/>
                  </a:schemeClr>
                </a:gs>
                <a:gs pos="14000">
                  <a:schemeClr val="accent4">
                    <a:alpha val="51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4D8D1112-C157-4419-9335-97975BD50492}"/>
                </a:ext>
              </a:extLst>
            </p:cNvPr>
            <p:cNvSpPr/>
            <p:nvPr/>
          </p:nvSpPr>
          <p:spPr>
            <a:xfrm>
              <a:off x="1651829" y="1903301"/>
              <a:ext cx="2946019" cy="2946005"/>
            </a:xfrm>
            <a:prstGeom prst="ellipse">
              <a:avLst/>
            </a:prstGeom>
            <a:gradFill flip="none" rotWithShape="1">
              <a:gsLst>
                <a:gs pos="96000">
                  <a:schemeClr val="accent3">
                    <a:alpha val="48000"/>
                  </a:schemeClr>
                </a:gs>
                <a:gs pos="55000">
                  <a:schemeClr val="accent4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DC0D9511-557E-49BE-A697-CFED00BCB26F}"/>
                </a:ext>
              </a:extLst>
            </p:cNvPr>
            <p:cNvSpPr/>
            <p:nvPr/>
          </p:nvSpPr>
          <p:spPr>
            <a:xfrm>
              <a:off x="1881183" y="2132654"/>
              <a:ext cx="2487311" cy="2487299"/>
            </a:xfrm>
            <a:prstGeom prst="ellipse">
              <a:avLst/>
            </a:prstGeom>
            <a:gradFill>
              <a:gsLst>
                <a:gs pos="4000">
                  <a:schemeClr val="accent3"/>
                </a:gs>
                <a:gs pos="82000">
                  <a:schemeClr val="accent4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弧形 40">
              <a:extLst>
                <a:ext uri="{FF2B5EF4-FFF2-40B4-BE49-F238E27FC236}">
                  <a16:creationId xmlns:a16="http://schemas.microsoft.com/office/drawing/2014/main" id="{56EC11B7-9010-440C-AD56-B0C08B75E195}"/>
                </a:ext>
              </a:extLst>
            </p:cNvPr>
            <p:cNvSpPr/>
            <p:nvPr/>
          </p:nvSpPr>
          <p:spPr>
            <a:xfrm>
              <a:off x="1387511" y="1490122"/>
              <a:ext cx="3796390" cy="3796368"/>
            </a:xfrm>
            <a:prstGeom prst="arc">
              <a:avLst>
                <a:gd name="adj1" fmla="val 16245162"/>
                <a:gd name="adj2" fmla="val 4751481"/>
              </a:avLst>
            </a:prstGeom>
            <a:gradFill flip="none" rotWithShape="1">
              <a:gsLst>
                <a:gs pos="54000">
                  <a:schemeClr val="accent4">
                    <a:alpha val="0"/>
                  </a:schemeClr>
                </a:gs>
                <a:gs pos="89000">
                  <a:schemeClr val="accent3">
                    <a:alpha val="22000"/>
                  </a:schemeClr>
                </a:gs>
              </a:gsLst>
              <a:lin ang="0" scaled="1"/>
              <a:tileRect/>
            </a:gradFill>
            <a:ln w="15367">
              <a:gradFill>
                <a:gsLst>
                  <a:gs pos="50000">
                    <a:schemeClr val="accent4"/>
                  </a:gs>
                  <a:gs pos="0">
                    <a:schemeClr val="accent3">
                      <a:alpha val="0"/>
                    </a:schemeClr>
                  </a:gs>
                  <a:gs pos="100000">
                    <a:schemeClr val="accent3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65951B78-DA91-438F-94F5-FDB2C700E145}"/>
                </a:ext>
              </a:extLst>
            </p:cNvPr>
            <p:cNvSpPr txBox="1"/>
            <p:nvPr/>
          </p:nvSpPr>
          <p:spPr>
            <a:xfrm>
              <a:off x="2290359" y="2603476"/>
              <a:ext cx="1598515" cy="156966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9600" b="1" dirty="0">
                  <a:solidFill>
                    <a:schemeClr val="bg1"/>
                  </a:solidFill>
                  <a:latin typeface="+mj-lt"/>
                  <a:ea typeface="+mj-ea"/>
                </a:rPr>
                <a:t>03</a:t>
              </a:r>
              <a:endParaRPr lang="zh-CN" altLang="en-US" sz="9600" b="1" dirty="0">
                <a:solidFill>
                  <a:schemeClr val="bg1"/>
                </a:solidFill>
                <a:latin typeface="+mj-lt"/>
                <a:ea typeface="+mj-ea"/>
              </a:endParaRPr>
            </a:p>
          </p:txBody>
        </p:sp>
      </p:grp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2BC72EDC-1087-4F61-BD6D-7E0C72879D67}"/>
              </a:ext>
            </a:extLst>
          </p:cNvPr>
          <p:cNvSpPr/>
          <p:nvPr/>
        </p:nvSpPr>
        <p:spPr>
          <a:xfrm>
            <a:off x="4311366" y="4247459"/>
            <a:ext cx="6059070" cy="9877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3">
                  <a:alpha val="0"/>
                </a:schemeClr>
              </a:gs>
              <a:gs pos="91000">
                <a:schemeClr val="accent4">
                  <a:alpha val="22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 w="10287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4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46DBD1DF-C9D6-4BBA-9E31-2CDC11A243F6}"/>
              </a:ext>
            </a:extLst>
          </p:cNvPr>
          <p:cNvSpPr/>
          <p:nvPr/>
        </p:nvSpPr>
        <p:spPr>
          <a:xfrm>
            <a:off x="4541381" y="4679988"/>
            <a:ext cx="122719" cy="122719"/>
          </a:xfrm>
          <a:prstGeom prst="ellipse">
            <a:avLst/>
          </a:prstGeom>
          <a:gradFill flip="none" rotWithShape="1">
            <a:gsLst>
              <a:gs pos="2000">
                <a:schemeClr val="accent3"/>
              </a:gs>
              <a:gs pos="86000">
                <a:schemeClr val="accent4"/>
              </a:gs>
            </a:gsLst>
            <a:path path="circle">
              <a:fillToRect r="100000" b="100000"/>
            </a:path>
            <a:tileRect l="-100000" t="-100000"/>
          </a:gradFill>
          <a:ln>
            <a:solidFill>
              <a:srgbClr val="FFFFFF"/>
            </a:solidFill>
          </a:ln>
          <a:effectLst>
            <a:outerShdw blurRad="127000" sx="102000" sy="102000" algn="ctr" rotWithShape="0">
              <a:schemeClr val="accent4">
                <a:alpha val="1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71617A9-8D2A-4B8A-83C6-9D9FD64C484F}"/>
              </a:ext>
            </a:extLst>
          </p:cNvPr>
          <p:cNvGrpSpPr/>
          <p:nvPr/>
        </p:nvGrpSpPr>
        <p:grpSpPr>
          <a:xfrm>
            <a:off x="4491213" y="1529226"/>
            <a:ext cx="5976365" cy="987776"/>
            <a:chOff x="4491213" y="1559706"/>
            <a:chExt cx="5976365" cy="987776"/>
          </a:xfrm>
        </p:grpSpPr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CCE24692-BA6F-4582-8792-C0DE2E7087AD}"/>
                </a:ext>
              </a:extLst>
            </p:cNvPr>
            <p:cNvSpPr/>
            <p:nvPr/>
          </p:nvSpPr>
          <p:spPr>
            <a:xfrm>
              <a:off x="4491213" y="1559706"/>
              <a:ext cx="5976365" cy="98777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>
                    <a:alpha val="0"/>
                  </a:schemeClr>
                </a:gs>
                <a:gs pos="48000">
                  <a:schemeClr val="accent4">
                    <a:lumMod val="60000"/>
                    <a:lumOff val="40000"/>
                    <a:alpha val="25000"/>
                  </a:schemeClr>
                </a:gs>
                <a:gs pos="100000">
                  <a:schemeClr val="accent4">
                    <a:alpha val="2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0287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F17A96ED-C475-446C-8213-5AB412E57171}"/>
                </a:ext>
              </a:extLst>
            </p:cNvPr>
            <p:cNvSpPr/>
            <p:nvPr/>
          </p:nvSpPr>
          <p:spPr>
            <a:xfrm>
              <a:off x="4541381" y="1992235"/>
              <a:ext cx="122719" cy="122719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  <a:effectLst>
              <a:outerShdw blurRad="127000" sx="102000" sy="102000" algn="ctr" rotWithShape="0">
                <a:schemeClr val="accent4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6A04362-4EFB-43C7-93A2-CEFD3AC58FC3}"/>
              </a:ext>
            </a:extLst>
          </p:cNvPr>
          <p:cNvGrpSpPr/>
          <p:nvPr/>
        </p:nvGrpSpPr>
        <p:grpSpPr>
          <a:xfrm>
            <a:off x="4591680" y="2888343"/>
            <a:ext cx="6212810" cy="987776"/>
            <a:chOff x="4591680" y="2882415"/>
            <a:chExt cx="6212810" cy="987776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D7E54C06-F7D5-4171-A769-23CECBAAE873}"/>
                </a:ext>
              </a:extLst>
            </p:cNvPr>
            <p:cNvSpPr/>
            <p:nvPr/>
          </p:nvSpPr>
          <p:spPr>
            <a:xfrm>
              <a:off x="4591680" y="2882415"/>
              <a:ext cx="6212810" cy="987776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2000">
                  <a:schemeClr val="accent3">
                    <a:alpha val="0"/>
                  </a:schemeClr>
                </a:gs>
                <a:gs pos="91000">
                  <a:schemeClr val="accent4">
                    <a:alpha val="22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 w="10287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accent4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24145003-4091-48DA-8FA4-9A63EC9A936B}"/>
                </a:ext>
              </a:extLst>
            </p:cNvPr>
            <p:cNvSpPr/>
            <p:nvPr/>
          </p:nvSpPr>
          <p:spPr>
            <a:xfrm>
              <a:off x="5125671" y="3314944"/>
              <a:ext cx="122719" cy="122719"/>
            </a:xfrm>
            <a:prstGeom prst="ellipse">
              <a:avLst/>
            </a:prstGeom>
            <a:gradFill flip="none" rotWithShape="1">
              <a:gsLst>
                <a:gs pos="2000">
                  <a:schemeClr val="accent3"/>
                </a:gs>
                <a:gs pos="86000">
                  <a:schemeClr val="accent4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solidFill>
                <a:srgbClr val="FFFFFF"/>
              </a:solidFill>
            </a:ln>
            <a:effectLst>
              <a:outerShdw blurRad="127000" sx="102000" sy="102000" algn="ctr" rotWithShape="0">
                <a:schemeClr val="accent4">
                  <a:alpha val="19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ECC9864-3E73-4FF8-BD02-4F234812C690}"/>
              </a:ext>
            </a:extLst>
          </p:cNvPr>
          <p:cNvGrpSpPr/>
          <p:nvPr/>
        </p:nvGrpSpPr>
        <p:grpSpPr>
          <a:xfrm>
            <a:off x="5863914" y="1584970"/>
            <a:ext cx="4088844" cy="876288"/>
            <a:chOff x="5496010" y="1624942"/>
            <a:chExt cx="4088844" cy="87628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DB06264-3626-4DF2-946F-91430CD74B46}"/>
                </a:ext>
              </a:extLst>
            </p:cNvPr>
            <p:cNvSpPr txBox="1"/>
            <p:nvPr/>
          </p:nvSpPr>
          <p:spPr>
            <a:xfrm>
              <a:off x="5496010" y="1624942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DCF1922-C5F1-4E96-838A-DAC3C3008AEB}"/>
                </a:ext>
              </a:extLst>
            </p:cNvPr>
            <p:cNvSpPr txBox="1"/>
            <p:nvPr/>
          </p:nvSpPr>
          <p:spPr>
            <a:xfrm>
              <a:off x="5496010" y="1981023"/>
              <a:ext cx="4088844" cy="5202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9701BE3-E0D0-4D91-9E2E-7900F830C1F2}"/>
              </a:ext>
            </a:extLst>
          </p:cNvPr>
          <p:cNvGrpSpPr/>
          <p:nvPr/>
        </p:nvGrpSpPr>
        <p:grpSpPr>
          <a:xfrm>
            <a:off x="5863914" y="4303203"/>
            <a:ext cx="4088844" cy="876288"/>
            <a:chOff x="5496010" y="1624942"/>
            <a:chExt cx="4088844" cy="876288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73EC6C09-8617-4BFA-A704-79DE63A78374}"/>
                </a:ext>
              </a:extLst>
            </p:cNvPr>
            <p:cNvSpPr txBox="1"/>
            <p:nvPr/>
          </p:nvSpPr>
          <p:spPr>
            <a:xfrm>
              <a:off x="5496010" y="1624942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C0A4381A-3728-4BCE-ACBB-A9ECFA7D4A63}"/>
                </a:ext>
              </a:extLst>
            </p:cNvPr>
            <p:cNvSpPr txBox="1"/>
            <p:nvPr/>
          </p:nvSpPr>
          <p:spPr>
            <a:xfrm>
              <a:off x="5496010" y="1981023"/>
              <a:ext cx="4088844" cy="5202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CAC70F69-861D-40E9-BC78-788984BBAAFC}"/>
              </a:ext>
            </a:extLst>
          </p:cNvPr>
          <p:cNvGrpSpPr/>
          <p:nvPr/>
        </p:nvGrpSpPr>
        <p:grpSpPr>
          <a:xfrm>
            <a:off x="5930418" y="2938159"/>
            <a:ext cx="4088844" cy="876288"/>
            <a:chOff x="5496010" y="1624942"/>
            <a:chExt cx="4088844" cy="876288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6DB165C-106F-4560-9C0B-2A1023B8283D}"/>
                </a:ext>
              </a:extLst>
            </p:cNvPr>
            <p:cNvSpPr txBox="1"/>
            <p:nvPr/>
          </p:nvSpPr>
          <p:spPr>
            <a:xfrm>
              <a:off x="5496010" y="1624942"/>
              <a:ext cx="954107" cy="400110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F67B43F5-323E-4CC8-B199-055B0F856600}"/>
                </a:ext>
              </a:extLst>
            </p:cNvPr>
            <p:cNvSpPr txBox="1"/>
            <p:nvPr/>
          </p:nvSpPr>
          <p:spPr>
            <a:xfrm>
              <a:off x="5496010" y="1981023"/>
              <a:ext cx="4088844" cy="5202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692237"/>
      </p:ext>
    </p:extLst>
  </p:cSld>
  <p:clrMapOvr>
    <a:masterClrMapping/>
  </p:clrMapOvr>
</p:sld>
</file>

<file path=ppt/theme/theme1.xml><?xml version="1.0" encoding="utf-8"?>
<a:theme xmlns:a="http://schemas.openxmlformats.org/drawingml/2006/main" name="51模板主题">
  <a:themeElements>
    <a:clrScheme name="51PPT模板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7597C"/>
      </a:accent1>
      <a:accent2>
        <a:srgbClr val="444563"/>
      </a:accent2>
      <a:accent3>
        <a:srgbClr val="F0D1B1"/>
      </a:accent3>
      <a:accent4>
        <a:srgbClr val="C38A45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通用黑体">
      <a:majorFont>
        <a:latin typeface="Roboto Bold"/>
        <a:ea typeface="思源宋体 CN Heavy"/>
        <a:cs typeface=""/>
      </a:majorFont>
      <a:minorFont>
        <a:latin typeface="Roboto Bold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2000">
              <a:schemeClr val="accent3"/>
            </a:gs>
            <a:gs pos="86000">
              <a:schemeClr val="accent4"/>
            </a:gs>
          </a:gsLst>
          <a:path path="circle">
            <a:fillToRect r="100000" b="100000"/>
          </a:path>
          <a:tileRect l="-100000" t="-100000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>
        <a:spAutoFit/>
      </a:bodyPr>
      <a:lstStyle>
        <a:defPPr algn="l">
          <a:defRPr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1163</Words>
  <Application>Microsoft Office PowerPoint</Application>
  <PresentationFormat>宽屏</PresentationFormat>
  <Paragraphs>156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OPPOSans H</vt:lpstr>
      <vt:lpstr>OPPOSans M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思源宋体 CN Heavy</vt:lpstr>
      <vt:lpstr>Arial</vt:lpstr>
      <vt:lpstr>Bahnschrift SemiBold</vt:lpstr>
      <vt:lpstr>Bahnschrift SemiLight</vt:lpstr>
      <vt:lpstr>Calibri</vt:lpstr>
      <vt:lpstr>Roboto Bold</vt:lpstr>
      <vt:lpstr>Segoe UI Light</vt:lpstr>
      <vt:lpstr>51模板主题</vt:lpstr>
      <vt:lpstr>Office 主题​​</vt:lpstr>
      <vt:lpstr>PowerPoint 演示文稿</vt:lpstr>
      <vt:lpstr>PowerPoint 演示文稿</vt:lpstr>
      <vt:lpstr>PowerPoint 演示文稿</vt:lpstr>
      <vt:lpstr>请输入页面标题</vt:lpstr>
      <vt:lpstr>PowerPoint 演示文稿</vt:lpstr>
      <vt:lpstr>请输入页面标题</vt:lpstr>
      <vt:lpstr>PowerPoint 演示文稿</vt:lpstr>
      <vt:lpstr>请输入页面标题</vt:lpstr>
      <vt:lpstr>请输入页面标题</vt:lpstr>
      <vt:lpstr>请输入页面标题</vt:lpstr>
      <vt:lpstr>请输入页面标题</vt:lpstr>
      <vt:lpstr>请输入页面标题</vt:lpstr>
      <vt:lpstr>请输入页面标题</vt:lpstr>
      <vt:lpstr>请输入页面标题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蓝金高级感金融行业商业计划书ppt模板</dc:title>
  <dc:creator>挽风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89</cp:revision>
  <dcterms:created xsi:type="dcterms:W3CDTF">2023-05-28T03:34:31Z</dcterms:created>
  <dcterms:modified xsi:type="dcterms:W3CDTF">2023-07-11T08:20:50Z</dcterms:modified>
</cp:coreProperties>
</file>