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8" r:id="rId2"/>
  </p:sldMasterIdLst>
  <p:notesMasterIdLst>
    <p:notesMasterId r:id="rId20"/>
  </p:notesMasterIdLst>
  <p:sldIdLst>
    <p:sldId id="256" r:id="rId3"/>
    <p:sldId id="259" r:id="rId4"/>
    <p:sldId id="264" r:id="rId5"/>
    <p:sldId id="260" r:id="rId6"/>
    <p:sldId id="266" r:id="rId7"/>
    <p:sldId id="270" r:id="rId8"/>
    <p:sldId id="279" r:id="rId9"/>
    <p:sldId id="265" r:id="rId10"/>
    <p:sldId id="268" r:id="rId11"/>
    <p:sldId id="269" r:id="rId12"/>
    <p:sldId id="280" r:id="rId13"/>
    <p:sldId id="272" r:id="rId14"/>
    <p:sldId id="271" r:id="rId15"/>
    <p:sldId id="278" r:id="rId16"/>
    <p:sldId id="262" r:id="rId17"/>
    <p:sldId id="1126"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AFAF0"/>
    <a:srgbClr val="F0E1B8"/>
    <a:srgbClr val="35A23B"/>
    <a:srgbClr val="F0F8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60"/>
  </p:normalViewPr>
  <p:slideViewPr>
    <p:cSldViewPr snapToGrid="0" showGuides="1">
      <p:cViewPr varScale="1">
        <p:scale>
          <a:sx n="75" d="100"/>
          <a:sy n="75" d="100"/>
        </p:scale>
        <p:origin x="678" y="72"/>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5/10/relationships/revisionInfo" Target="revisionInfo.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2023/7/12</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13" Type="http://schemas.microsoft.com/office/2007/relationships/hdphoto" Target="../media/hdphoto2.wdp"/><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4.png"/><Relationship Id="rId3" Type="http://schemas.openxmlformats.org/officeDocument/2006/relationships/image" Target="../media/image3.png"/><Relationship Id="rId7" Type="http://schemas.openxmlformats.org/officeDocument/2006/relationships/image" Target="../media/image7.png"/><Relationship Id="rId12" Type="http://schemas.microsoft.com/office/2007/relationships/hdphoto" Target="../media/hdphoto2.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png"/><Relationship Id="rId11" Type="http://schemas.openxmlformats.org/officeDocument/2006/relationships/image" Target="../media/image10.png"/><Relationship Id="rId5" Type="http://schemas.openxmlformats.org/officeDocument/2006/relationships/image" Target="../media/image6.pn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2340429" y="1515836"/>
            <a:ext cx="7511143" cy="1053193"/>
          </a:xfrm>
        </p:spPr>
        <p:txBody>
          <a:bodyPr vert="horz" lIns="91440" tIns="45720" rIns="91440" bIns="45720" rtlCol="0" anchor="b">
            <a:noAutofit/>
          </a:bodyPr>
          <a:lstStyle>
            <a:lvl1pPr marL="0" marR="0" algn="ctr" defTabSz="914400" rtl="0" eaLnBrk="1" latinLnBrk="0" hangingPunct="1">
              <a:lnSpc>
                <a:spcPct val="100000"/>
              </a:lnSpc>
              <a:spcBef>
                <a:spcPts val="0"/>
              </a:spcBef>
              <a:spcAft>
                <a:spcPts val="0"/>
              </a:spcAft>
              <a:defRPr lang="zh-CN" altLang="en-US" sz="7200" b="1" kern="100" dirty="0">
                <a:gradFill flip="none" rotWithShape="1">
                  <a:gsLst>
                    <a:gs pos="21000">
                      <a:schemeClr val="accent1"/>
                    </a:gs>
                    <a:gs pos="100000">
                      <a:schemeClr val="accent2"/>
                    </a:gs>
                  </a:gsLst>
                  <a:lin ang="16200000" scaled="1"/>
                  <a:tileRect/>
                </a:gradFill>
                <a:effectLst>
                  <a:outerShdw blurRad="127000" dist="50800" dir="5400000" algn="t" rotWithShape="0">
                    <a:srgbClr val="31A13C">
                      <a:alpha val="40000"/>
                    </a:srgbClr>
                  </a:outerShdw>
                </a:effectLst>
                <a:latin typeface="+mj-ea"/>
                <a:ea typeface="+mj-ea"/>
                <a:cs typeface="OPPOSans B" panose="00020600040101010101" pitchFamily="18" charset="-122"/>
              </a:defRPr>
            </a:lvl1pPr>
          </a:lstStyle>
          <a:p>
            <a:pPr lvl="0" defTabSz="914354"/>
            <a:r>
              <a:rPr lang="zh-CN" altLang="en-US" dirty="0"/>
              <a:t>渐变绿清新风</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3355346" y="3854158"/>
            <a:ext cx="2306314" cy="339967"/>
          </a:xfrm>
        </p:spPr>
        <p:txBody>
          <a:bodyPr vert="horz" lIns="91440" tIns="45720" rIns="91440" bIns="45720" rtlCol="0" anchor="ctr" anchorCtr="0">
            <a:normAutofit/>
          </a:bodyPr>
          <a:lstStyle>
            <a:lvl1pPr marL="0" indent="0">
              <a:spcBef>
                <a:spcPts val="0"/>
              </a:spcBef>
              <a:buNone/>
              <a:defRPr lang="zh-CN" altLang="en-US" sz="1600" b="0">
                <a:solidFill>
                  <a:schemeClr val="tx1">
                    <a:lumMod val="75000"/>
                    <a:lumOff val="25000"/>
                  </a:schemeClr>
                </a:solidFill>
                <a:latin typeface="+mn-ea"/>
                <a:ea typeface="+mn-ea"/>
              </a:defRPr>
            </a:lvl1pPr>
          </a:lstStyle>
          <a:p>
            <a:pPr marL="228600" lvl="0" indent="-228600" defTabSz="914354"/>
            <a:r>
              <a:rPr lang="zh-CN" altLang="en-US" dirty="0"/>
              <a:t>汇报人：</a:t>
            </a:r>
            <a:r>
              <a:rPr lang="en-US" altLang="zh-CN" dirty="0"/>
              <a:t>51PPT</a:t>
            </a:r>
            <a:r>
              <a:rPr lang="zh-CN" altLang="en-US" dirty="0"/>
              <a:t>模板网</a:t>
            </a:r>
            <a:endParaRPr lang="en-US" altLang="zh-CN" dirty="0"/>
          </a:p>
        </p:txBody>
      </p:sp>
      <p:pic>
        <p:nvPicPr>
          <p:cNvPr id="4" name="图片 3" descr="绿色的灯光&#10;&#10;描述已自动生成">
            <a:extLst>
              <a:ext uri="{FF2B5EF4-FFF2-40B4-BE49-F238E27FC236}">
                <a16:creationId xmlns:a16="http://schemas.microsoft.com/office/drawing/2014/main" id="{A08CEE42-04CD-6A93-C4FB-2917BB90044D}"/>
              </a:ext>
            </a:extLst>
          </p:cNvPr>
          <p:cNvPicPr>
            <a:picLocks noChangeAspect="1"/>
          </p:cNvPicPr>
          <p:nvPr userDrawn="1"/>
        </p:nvPicPr>
        <p:blipFill>
          <a:blip r:embed="rId2" cstate="screen">
            <a:alphaModFix amt="60000"/>
            <a:extLst>
              <a:ext uri="{28A0092B-C50C-407E-A947-70E740481C1C}">
                <a14:useLocalDpi xmlns:a14="http://schemas.microsoft.com/office/drawing/2010/main"/>
              </a:ext>
            </a:extLst>
          </a:blip>
          <a:stretch>
            <a:fillRect/>
          </a:stretch>
        </p:blipFill>
        <p:spPr>
          <a:xfrm rot="15359103">
            <a:off x="8525820" y="-1306845"/>
            <a:ext cx="4082604" cy="4082604"/>
          </a:xfrm>
          <a:prstGeom prst="rect">
            <a:avLst/>
          </a:prstGeom>
        </p:spPr>
      </p:pic>
      <p:pic>
        <p:nvPicPr>
          <p:cNvPr id="10" name="图片 9" descr="图表, 直方图&#10;&#10;描述已自动生成">
            <a:extLst>
              <a:ext uri="{FF2B5EF4-FFF2-40B4-BE49-F238E27FC236}">
                <a16:creationId xmlns:a16="http://schemas.microsoft.com/office/drawing/2014/main" id="{8708A0BA-92D6-49C3-2DD2-F3673E113190}"/>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36781" b="37633"/>
          <a:stretch/>
        </p:blipFill>
        <p:spPr>
          <a:xfrm>
            <a:off x="1573186" y="4318000"/>
            <a:ext cx="8934450" cy="2286000"/>
          </a:xfrm>
          <a:prstGeom prst="rect">
            <a:avLst/>
          </a:prstGeom>
        </p:spPr>
      </p:pic>
      <p:pic>
        <p:nvPicPr>
          <p:cNvPr id="12" name="图片 11" descr="卡通人物&#10;&#10;中度可信度描述已自动生成">
            <a:extLst>
              <a:ext uri="{FF2B5EF4-FFF2-40B4-BE49-F238E27FC236}">
                <a16:creationId xmlns:a16="http://schemas.microsoft.com/office/drawing/2014/main" id="{B6F63F17-83DA-5C09-6351-AF03B14888CF}"/>
              </a:ext>
            </a:extLst>
          </p:cNvPr>
          <p:cNvPicPr>
            <a:picLocks noChangeAspect="1"/>
          </p:cNvPicPr>
          <p:nvPr userDrawn="1"/>
        </p:nvPicPr>
        <p:blipFill>
          <a:blip r:embed="rId4" cstate="screen">
            <a:alphaModFix amt="80000"/>
            <a:extLst>
              <a:ext uri="{28A0092B-C50C-407E-A947-70E740481C1C}">
                <a14:useLocalDpi xmlns:a14="http://schemas.microsoft.com/office/drawing/2010/main"/>
              </a:ext>
            </a:extLst>
          </a:blip>
          <a:stretch>
            <a:fillRect/>
          </a:stretch>
        </p:blipFill>
        <p:spPr>
          <a:xfrm rot="975168">
            <a:off x="2265943" y="845864"/>
            <a:ext cx="806326" cy="865688"/>
          </a:xfrm>
          <a:prstGeom prst="rect">
            <a:avLst/>
          </a:prstGeom>
        </p:spPr>
      </p:pic>
      <p:pic>
        <p:nvPicPr>
          <p:cNvPr id="13" name="图片 12" descr="图标&#10;&#10;中度可信度描述已自动生成">
            <a:extLst>
              <a:ext uri="{FF2B5EF4-FFF2-40B4-BE49-F238E27FC236}">
                <a16:creationId xmlns:a16="http://schemas.microsoft.com/office/drawing/2014/main" id="{B3FCA0B6-CDB2-6748-0C8F-78C922E7BF3C}"/>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1739524">
            <a:off x="9879171" y="2288606"/>
            <a:ext cx="477002" cy="477002"/>
          </a:xfrm>
          <a:prstGeom prst="rect">
            <a:avLst/>
          </a:prstGeom>
        </p:spPr>
      </p:pic>
      <p:pic>
        <p:nvPicPr>
          <p:cNvPr id="14" name="图片 13" descr="卡通人物&#10;&#10;中度可信度描述已自动生成">
            <a:extLst>
              <a:ext uri="{FF2B5EF4-FFF2-40B4-BE49-F238E27FC236}">
                <a16:creationId xmlns:a16="http://schemas.microsoft.com/office/drawing/2014/main" id="{F21F351F-D9B3-E528-8F77-BBB10A9FE194}"/>
              </a:ext>
            </a:extLst>
          </p:cNvPr>
          <p:cNvPicPr>
            <a:picLocks noChangeAspect="1"/>
          </p:cNvPicPr>
          <p:nvPr userDrawn="1"/>
        </p:nvPicPr>
        <p:blipFill>
          <a:blip r:embed="rId6" cstate="screen">
            <a:alphaModFix amt="80000"/>
            <a:extLst>
              <a:ext uri="{28A0092B-C50C-407E-A947-70E740481C1C}">
                <a14:useLocalDpi xmlns:a14="http://schemas.microsoft.com/office/drawing/2010/main"/>
              </a:ext>
            </a:extLst>
          </a:blip>
          <a:stretch>
            <a:fillRect/>
          </a:stretch>
        </p:blipFill>
        <p:spPr>
          <a:xfrm rot="952190">
            <a:off x="1009299" y="4665371"/>
            <a:ext cx="349256" cy="374968"/>
          </a:xfrm>
          <a:prstGeom prst="rect">
            <a:avLst/>
          </a:prstGeom>
        </p:spPr>
      </p:pic>
      <p:pic>
        <p:nvPicPr>
          <p:cNvPr id="15" name="图片 14" descr="黑暗中的灯光&#10;&#10;描述已自动生成">
            <a:extLst>
              <a:ext uri="{FF2B5EF4-FFF2-40B4-BE49-F238E27FC236}">
                <a16:creationId xmlns:a16="http://schemas.microsoft.com/office/drawing/2014/main" id="{6DFABEAC-F833-4236-4B1A-0CB08FB7DF16}"/>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flipH="1">
            <a:off x="-2083070" y="-757771"/>
            <a:ext cx="5212442" cy="5526790"/>
          </a:xfrm>
          <a:prstGeom prst="rect">
            <a:avLst/>
          </a:prstGeom>
        </p:spPr>
      </p:pic>
      <p:pic>
        <p:nvPicPr>
          <p:cNvPr id="16" name="图片 15" descr="绿色的叶子&#10;&#10;中度可信度描述已自动生成">
            <a:extLst>
              <a:ext uri="{FF2B5EF4-FFF2-40B4-BE49-F238E27FC236}">
                <a16:creationId xmlns:a16="http://schemas.microsoft.com/office/drawing/2014/main" id="{B9F2E888-A67A-D38C-FB2E-1085D55D711E}"/>
              </a:ext>
            </a:extLst>
          </p:cNvPr>
          <p:cNvPicPr>
            <a:picLocks noChangeAspect="1"/>
          </p:cNvPicPr>
          <p:nvPr userDrawn="1"/>
        </p:nvPicPr>
        <p:blipFill rotWithShape="1">
          <a:blip r:embed="rId8" cstate="screen">
            <a:extLst>
              <a:ext uri="{28A0092B-C50C-407E-A947-70E740481C1C}">
                <a14:useLocalDpi xmlns:a14="http://schemas.microsoft.com/office/drawing/2010/main"/>
              </a:ext>
            </a:extLst>
          </a:blip>
          <a:srcRect/>
          <a:stretch/>
        </p:blipFill>
        <p:spPr>
          <a:xfrm>
            <a:off x="0" y="5537200"/>
            <a:ext cx="12357100" cy="1320800"/>
          </a:xfrm>
          <a:prstGeom prst="rect">
            <a:avLst/>
          </a:prstGeom>
        </p:spPr>
      </p:pic>
      <p:grpSp>
        <p:nvGrpSpPr>
          <p:cNvPr id="5" name="组合 4">
            <a:extLst>
              <a:ext uri="{FF2B5EF4-FFF2-40B4-BE49-F238E27FC236}">
                <a16:creationId xmlns:a16="http://schemas.microsoft.com/office/drawing/2014/main" id="{3250DAB8-9CD6-EE90-4119-F079F5E1DBEC}"/>
              </a:ext>
            </a:extLst>
          </p:cNvPr>
          <p:cNvGrpSpPr/>
          <p:nvPr userDrawn="1"/>
        </p:nvGrpSpPr>
        <p:grpSpPr>
          <a:xfrm>
            <a:off x="9926236" y="5125279"/>
            <a:ext cx="1912509" cy="1114161"/>
            <a:chOff x="9926236" y="5125279"/>
            <a:chExt cx="1912509" cy="1114161"/>
          </a:xfrm>
        </p:grpSpPr>
        <p:pic>
          <p:nvPicPr>
            <p:cNvPr id="17" name="图片 16">
              <a:extLst>
                <a:ext uri="{FF2B5EF4-FFF2-40B4-BE49-F238E27FC236}">
                  <a16:creationId xmlns:a16="http://schemas.microsoft.com/office/drawing/2014/main" id="{133DEFB1-FC7A-7F9A-17FF-B1F3DB8F69AE}"/>
                </a:ext>
              </a:extLst>
            </p:cNvPr>
            <p:cNvPicPr>
              <a:picLocks noChangeAspect="1"/>
            </p:cNvPicPr>
            <p:nvPr userDrawn="1"/>
          </p:nvPicPr>
          <p:blipFill>
            <a:blip r:embed="rId9" cstate="screen">
              <a:extLst>
                <a:ext uri="{28A0092B-C50C-407E-A947-70E740481C1C}">
                  <a14:useLocalDpi xmlns:a14="http://schemas.microsoft.com/office/drawing/2010/main"/>
                </a:ext>
              </a:extLst>
            </a:blip>
            <a:srcRect/>
            <a:stretch/>
          </p:blipFill>
          <p:spPr>
            <a:xfrm>
              <a:off x="9926236" y="5548486"/>
              <a:ext cx="1167540" cy="690954"/>
            </a:xfrm>
            <a:prstGeom prst="rect">
              <a:avLst/>
            </a:prstGeom>
          </p:spPr>
        </p:pic>
        <p:pic>
          <p:nvPicPr>
            <p:cNvPr id="18" name="图片 17" descr="卡通人物&#10;&#10;低可信度描述已自动生成">
              <a:extLst>
                <a:ext uri="{FF2B5EF4-FFF2-40B4-BE49-F238E27FC236}">
                  <a16:creationId xmlns:a16="http://schemas.microsoft.com/office/drawing/2014/main" id="{EF7DA032-90AA-63A1-B546-17D0E29EEE02}"/>
                </a:ext>
              </a:extLst>
            </p:cNvPr>
            <p:cNvPicPr>
              <a:picLocks noChangeAspect="1"/>
            </p:cNvPicPr>
            <p:nvPr userDrawn="1"/>
          </p:nvPicPr>
          <p:blipFill rotWithShape="1">
            <a:blip r:embed="rId10" cstate="screen">
              <a:alphaModFix amt="74000"/>
              <a:extLst>
                <a:ext uri="{BEBA8EAE-BF5A-486C-A8C5-ECC9F3942E4B}">
                  <a14:imgProps xmlns:a14="http://schemas.microsoft.com/office/drawing/2010/main">
                    <a14:imgLayer r:embed="rId11">
                      <a14:imgEffect>
                        <a14:brightnessContrast bright="20000" contrast="-20000"/>
                      </a14:imgEffect>
                    </a14:imgLayer>
                  </a14:imgProps>
                </a:ext>
                <a:ext uri="{28A0092B-C50C-407E-A947-70E740481C1C}">
                  <a14:useLocalDpi xmlns:a14="http://schemas.microsoft.com/office/drawing/2010/main"/>
                </a:ext>
              </a:extLst>
            </a:blip>
            <a:srcRect/>
            <a:stretch/>
          </p:blipFill>
          <p:spPr>
            <a:xfrm>
              <a:off x="11515413" y="5125279"/>
              <a:ext cx="323332" cy="768684"/>
            </a:xfrm>
            <a:prstGeom prst="rect">
              <a:avLst/>
            </a:prstGeom>
          </p:spPr>
        </p:pic>
      </p:grpSp>
      <p:sp>
        <p:nvSpPr>
          <p:cNvPr id="22" name="文本占位符 21">
            <a:extLst>
              <a:ext uri="{FF2B5EF4-FFF2-40B4-BE49-F238E27FC236}">
                <a16:creationId xmlns:a16="http://schemas.microsoft.com/office/drawing/2014/main" id="{7BE7BADA-38A7-466C-408D-CF9CCB335F03}"/>
              </a:ext>
            </a:extLst>
          </p:cNvPr>
          <p:cNvSpPr>
            <a:spLocks noGrp="1"/>
          </p:cNvSpPr>
          <p:nvPr>
            <p:ph type="body" sz="quarter" idx="15" hasCustomPrompt="1"/>
          </p:nvPr>
        </p:nvSpPr>
        <p:spPr>
          <a:xfrm>
            <a:off x="2062730" y="2612073"/>
            <a:ext cx="8066541" cy="1058862"/>
          </a:xfrm>
        </p:spPr>
        <p:txBody>
          <a:bodyPr anchor="ctr" anchorCtr="0">
            <a:noAutofit/>
          </a:bodyPr>
          <a:lstStyle>
            <a:lvl1pPr marL="0" indent="0" algn="ctr">
              <a:lnSpc>
                <a:spcPct val="100000"/>
              </a:lnSpc>
              <a:buNone/>
              <a:defRPr lang="zh-CN" altLang="en-US" sz="7200" b="1" kern="100" dirty="0">
                <a:gradFill flip="none" rotWithShape="1">
                  <a:gsLst>
                    <a:gs pos="21000">
                      <a:schemeClr val="accent1"/>
                    </a:gs>
                    <a:gs pos="100000">
                      <a:schemeClr val="accent2"/>
                    </a:gs>
                  </a:gsLst>
                  <a:lin ang="16200000" scaled="1"/>
                  <a:tileRect/>
                </a:gradFill>
                <a:effectLst>
                  <a:outerShdw blurRad="127000" dist="50800" dir="5400000" algn="t" rotWithShape="0">
                    <a:srgbClr val="31A13C">
                      <a:alpha val="40000"/>
                    </a:srgbClr>
                  </a:outerShdw>
                </a:effectLst>
                <a:latin typeface="+mj-ea"/>
                <a:ea typeface="+mj-ea"/>
                <a:cs typeface="OPPOSans B" panose="00020600040101010101"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绿色城市</a:t>
            </a:r>
            <a:r>
              <a:rPr lang="en-US" altLang="zh-CN" dirty="0"/>
              <a:t>PPT</a:t>
            </a:r>
            <a:r>
              <a:rPr lang="zh-CN" altLang="en-US" dirty="0"/>
              <a:t>模板</a:t>
            </a:r>
          </a:p>
        </p:txBody>
      </p:sp>
      <p:sp>
        <p:nvSpPr>
          <p:cNvPr id="24" name="文本占位符 23">
            <a:extLst>
              <a:ext uri="{FF2B5EF4-FFF2-40B4-BE49-F238E27FC236}">
                <a16:creationId xmlns:a16="http://schemas.microsoft.com/office/drawing/2014/main" id="{1EC4BBF7-4CF1-E6DC-B0B9-214EF60D67BC}"/>
              </a:ext>
            </a:extLst>
          </p:cNvPr>
          <p:cNvSpPr>
            <a:spLocks noGrp="1"/>
          </p:cNvSpPr>
          <p:nvPr>
            <p:ph type="body" sz="quarter" idx="16" hasCustomPrompt="1"/>
          </p:nvPr>
        </p:nvSpPr>
        <p:spPr>
          <a:xfrm>
            <a:off x="6451600" y="3854769"/>
            <a:ext cx="1877060" cy="340518"/>
          </a:xfrm>
        </p:spPr>
        <p:txBody>
          <a:bodyPr anchor="ctr" anchorCtr="0">
            <a:normAutofit/>
          </a:bodyPr>
          <a:lstStyle>
            <a:lvl1pPr marL="0" indent="0">
              <a:buNone/>
              <a:defRPr lang="zh-CN" altLang="en-US" sz="1600" b="0" kern="1200" dirty="0">
                <a:solidFill>
                  <a:schemeClr val="tx1">
                    <a:lumMod val="75000"/>
                    <a:lumOff val="25000"/>
                  </a:schemeClr>
                </a:solidFill>
                <a:latin typeface="+mn-ea"/>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时间：</a:t>
            </a:r>
            <a:r>
              <a:rPr lang="en-US" altLang="zh-CN" dirty="0"/>
              <a:t>2023.06.03</a:t>
            </a:r>
            <a:endParaRPr lang="zh-CN" altLang="en-US" dirty="0"/>
          </a:p>
        </p:txBody>
      </p:sp>
      <p:pic>
        <p:nvPicPr>
          <p:cNvPr id="11" name="图片 10" descr="卡通人物&#10;&#10;低可信度描述已自动生成">
            <a:extLst>
              <a:ext uri="{FF2B5EF4-FFF2-40B4-BE49-F238E27FC236}">
                <a16:creationId xmlns:a16="http://schemas.microsoft.com/office/drawing/2014/main" id="{755DB649-D8B2-7FB0-65DA-2F3DCA7C842C}"/>
              </a:ext>
            </a:extLst>
          </p:cNvPr>
          <p:cNvPicPr>
            <a:picLocks noChangeAspect="1"/>
          </p:cNvPicPr>
          <p:nvPr userDrawn="1"/>
        </p:nvPicPr>
        <p:blipFill rotWithShape="1">
          <a:blip r:embed="rId12" cstate="screen">
            <a:extLst>
              <a:ext uri="{BEBA8EAE-BF5A-486C-A8C5-ECC9F3942E4B}">
                <a14:imgProps xmlns:a14="http://schemas.microsoft.com/office/drawing/2010/main">
                  <a14:imgLayer r:embed="rId13">
                    <a14:imgEffect>
                      <a14:brightnessContrast bright="20000" contrast="-20000"/>
                    </a14:imgEffect>
                  </a14:imgLayer>
                </a14:imgProps>
              </a:ext>
              <a:ext uri="{28A0092B-C50C-407E-A947-70E740481C1C}">
                <a14:useLocalDpi xmlns:a14="http://schemas.microsoft.com/office/drawing/2010/main"/>
              </a:ext>
            </a:extLst>
          </a:blip>
          <a:srcRect b="-2612"/>
          <a:stretch/>
        </p:blipFill>
        <p:spPr>
          <a:xfrm>
            <a:off x="1503015" y="5019651"/>
            <a:ext cx="651570" cy="1082640"/>
          </a:xfrm>
          <a:prstGeom prst="rect">
            <a:avLst/>
          </a:prstGeom>
        </p:spPr>
      </p:pic>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6DA8-D137-41D2-A934-63CB8FFB8B81}"/>
              </a:ext>
            </a:extLst>
          </p:cNvPr>
          <p:cNvSpPr>
            <a:spLocks noGrp="1"/>
          </p:cNvSpPr>
          <p:nvPr>
            <p:ph type="title" hasCustomPrompt="1"/>
          </p:nvPr>
        </p:nvSpPr>
        <p:spPr/>
        <p:txBody>
          <a:bodyPr/>
          <a:lstStyle/>
          <a:p>
            <a:r>
              <a:rPr lang="en-US" altLang="zh-CN" dirty="0"/>
              <a:t>Click to edit title</a:t>
            </a:r>
            <a:endParaRPr lang="zh-CN" altLang="en-US" dirty="0"/>
          </a:p>
        </p:txBody>
      </p:sp>
      <p:sp>
        <p:nvSpPr>
          <p:cNvPr id="3" name="Content Placeholder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D676B8ED-4CC4-78E5-C207-DD7CC275C253}"/>
              </a:ext>
            </a:extLst>
          </p:cNvPr>
          <p:cNvGrpSpPr/>
          <p:nvPr/>
        </p:nvGrpSpPr>
        <p:grpSpPr>
          <a:xfrm>
            <a:off x="-39379" y="359094"/>
            <a:ext cx="3319609" cy="675351"/>
            <a:chOff x="149929" y="449020"/>
            <a:chExt cx="3319609" cy="675351"/>
          </a:xfrm>
        </p:grpSpPr>
        <p:sp>
          <p:nvSpPr>
            <p:cNvPr id="8" name="Freeform 1031">
              <a:extLst>
                <a:ext uri="{FF2B5EF4-FFF2-40B4-BE49-F238E27FC236}">
                  <a16:creationId xmlns:a16="http://schemas.microsoft.com/office/drawing/2014/main" id="{81FC7807-4700-5AEE-7D81-118F93E15D48}"/>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0" name="Freeform 1034">
              <a:extLst>
                <a:ext uri="{FF2B5EF4-FFF2-40B4-BE49-F238E27FC236}">
                  <a16:creationId xmlns:a16="http://schemas.microsoft.com/office/drawing/2014/main" id="{EB85C25F-267D-133D-B8E0-A85678DE479B}"/>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032">
              <a:extLst>
                <a:ext uri="{FF2B5EF4-FFF2-40B4-BE49-F238E27FC236}">
                  <a16:creationId xmlns:a16="http://schemas.microsoft.com/office/drawing/2014/main" id="{FB4809F5-CE6B-78CF-41C0-49E8D0225A21}"/>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2" name="Freeform 1033">
              <a:extLst>
                <a:ext uri="{FF2B5EF4-FFF2-40B4-BE49-F238E27FC236}">
                  <a16:creationId xmlns:a16="http://schemas.microsoft.com/office/drawing/2014/main" id="{64E4A14A-66B6-73A9-8A6F-6586513B3B24}"/>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3" name="Freeform 1029">
              <a:extLst>
                <a:ext uri="{FF2B5EF4-FFF2-40B4-BE49-F238E27FC236}">
                  <a16:creationId xmlns:a16="http://schemas.microsoft.com/office/drawing/2014/main" id="{FCC327C6-C143-6BE7-3921-77AF5E5F9454}"/>
                </a:ext>
              </a:extLst>
            </p:cNvPr>
            <p:cNvSpPr>
              <a:spLocks/>
            </p:cNvSpPr>
            <p:nvPr/>
          </p:nvSpPr>
          <p:spPr bwMode="auto">
            <a:xfrm>
              <a:off x="366866" y="460220"/>
              <a:ext cx="3102672" cy="598750"/>
            </a:xfrm>
            <a:prstGeom prst="parallelogram">
              <a:avLst>
                <a:gd name="adj" fmla="val 53329"/>
              </a:avLst>
            </a:prstGeom>
            <a:gradFill flip="none" rotWithShape="1">
              <a:gsLst>
                <a:gs pos="0">
                  <a:schemeClr val="accent2">
                    <a:alpha val="30000"/>
                  </a:schemeClr>
                </a:gs>
                <a:gs pos="100000">
                  <a:schemeClr val="accent2">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030">
              <a:extLst>
                <a:ext uri="{FF2B5EF4-FFF2-40B4-BE49-F238E27FC236}">
                  <a16:creationId xmlns:a16="http://schemas.microsoft.com/office/drawing/2014/main" id="{3DE76A24-6364-B4AD-2A45-6E148B0B4EC2}"/>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 name="Title 1">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843757" y="404813"/>
            <a:ext cx="1054099" cy="535781"/>
          </a:xfrm>
        </p:spPr>
        <p:txBody>
          <a:bodyPr anchor="ctr" anchorCtr="0">
            <a:noAutofit/>
          </a:bodyPr>
          <a:lstStyle>
            <a:lvl1pPr marL="0" indent="0" algn="l">
              <a:buFont typeface="+mj-lt"/>
              <a:buNone/>
              <a:defRPr sz="3200" b="0">
                <a:solidFill>
                  <a:schemeClr val="accent2"/>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grpSp>
        <p:nvGrpSpPr>
          <p:cNvPr id="17" name="组合 16">
            <a:extLst>
              <a:ext uri="{FF2B5EF4-FFF2-40B4-BE49-F238E27FC236}">
                <a16:creationId xmlns:a16="http://schemas.microsoft.com/office/drawing/2014/main" id="{FA13B9CB-2264-0ADF-2EE9-C3A72C329A71}"/>
              </a:ext>
            </a:extLst>
          </p:cNvPr>
          <p:cNvGrpSpPr/>
          <p:nvPr userDrawn="1"/>
        </p:nvGrpSpPr>
        <p:grpSpPr>
          <a:xfrm>
            <a:off x="0" y="5950746"/>
            <a:ext cx="12192000" cy="907254"/>
            <a:chOff x="0" y="5950746"/>
            <a:chExt cx="12192000" cy="907254"/>
          </a:xfrm>
        </p:grpSpPr>
        <p:grpSp>
          <p:nvGrpSpPr>
            <p:cNvPr id="18" name="组合 17">
              <a:extLst>
                <a:ext uri="{FF2B5EF4-FFF2-40B4-BE49-F238E27FC236}">
                  <a16:creationId xmlns:a16="http://schemas.microsoft.com/office/drawing/2014/main" id="{E1D1C5CF-793E-FCE6-83C0-C89697E18BED}"/>
                </a:ext>
              </a:extLst>
            </p:cNvPr>
            <p:cNvGrpSpPr/>
            <p:nvPr userDrawn="1"/>
          </p:nvGrpSpPr>
          <p:grpSpPr>
            <a:xfrm flipV="1">
              <a:off x="0" y="5950746"/>
              <a:ext cx="2927948" cy="907254"/>
              <a:chOff x="0" y="0"/>
              <a:chExt cx="10223500" cy="3167854"/>
            </a:xfrm>
          </p:grpSpPr>
          <p:sp>
            <p:nvSpPr>
              <p:cNvPr id="22" name="任意多边形: 形状 21">
                <a:extLst>
                  <a:ext uri="{FF2B5EF4-FFF2-40B4-BE49-F238E27FC236}">
                    <a16:creationId xmlns:a16="http://schemas.microsoft.com/office/drawing/2014/main" id="{828D9DDE-02FE-1741-ADE8-52793C4A33EF}"/>
                  </a:ext>
                </a:extLst>
              </p:cNvPr>
              <p:cNvSpPr/>
              <p:nvPr userDrawn="1"/>
            </p:nvSpPr>
            <p:spPr>
              <a:xfrm>
                <a:off x="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71570BB7-783A-EB7A-7D3F-8345A5B9007B}"/>
                  </a:ext>
                </a:extLst>
              </p:cNvPr>
              <p:cNvSpPr/>
              <p:nvPr userDrawn="1"/>
            </p:nvSpPr>
            <p:spPr>
              <a:xfrm>
                <a:off x="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9" name="组合 18">
              <a:extLst>
                <a:ext uri="{FF2B5EF4-FFF2-40B4-BE49-F238E27FC236}">
                  <a16:creationId xmlns:a16="http://schemas.microsoft.com/office/drawing/2014/main" id="{93DF871F-240D-E3D5-C965-D3897E65C251}"/>
                </a:ext>
              </a:extLst>
            </p:cNvPr>
            <p:cNvGrpSpPr/>
            <p:nvPr userDrawn="1"/>
          </p:nvGrpSpPr>
          <p:grpSpPr>
            <a:xfrm flipH="1" flipV="1">
              <a:off x="9264052" y="5950746"/>
              <a:ext cx="2927948" cy="907254"/>
              <a:chOff x="4191000" y="0"/>
              <a:chExt cx="10223500" cy="3167854"/>
            </a:xfrm>
          </p:grpSpPr>
          <p:sp>
            <p:nvSpPr>
              <p:cNvPr id="20" name="任意多边形: 形状 19">
                <a:extLst>
                  <a:ext uri="{FF2B5EF4-FFF2-40B4-BE49-F238E27FC236}">
                    <a16:creationId xmlns:a16="http://schemas.microsoft.com/office/drawing/2014/main" id="{77799329-AAB0-0F3F-BFF5-61474B54C4FE}"/>
                  </a:ext>
                </a:extLst>
              </p:cNvPr>
              <p:cNvSpPr/>
              <p:nvPr/>
            </p:nvSpPr>
            <p:spPr>
              <a:xfrm>
                <a:off x="419100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A1F87FBC-155A-0E6C-62E4-4735B39795C1}"/>
                  </a:ext>
                </a:extLst>
              </p:cNvPr>
              <p:cNvSpPr/>
              <p:nvPr/>
            </p:nvSpPr>
            <p:spPr>
              <a:xfrm>
                <a:off x="419100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6056086" y="2842846"/>
            <a:ext cx="3488452" cy="651535"/>
          </a:xfrm>
        </p:spPr>
        <p:txBody>
          <a:bodyPr vert="horz" lIns="91440" tIns="45720" rIns="91440" bIns="45720" rtlCol="0" anchor="ctr" anchorCtr="0">
            <a:normAutofit/>
          </a:bodyPr>
          <a:lstStyle>
            <a:lvl1pPr>
              <a:defRPr lang="zh-CN" altLang="en-US" sz="4000">
                <a:gradFill>
                  <a:gsLst>
                    <a:gs pos="21000">
                      <a:schemeClr val="accent1"/>
                    </a:gs>
                    <a:gs pos="100000">
                      <a:schemeClr val="accent2"/>
                    </a:gs>
                  </a:gsLst>
                  <a:lin ang="16200000" scaled="1"/>
                </a:gradFill>
              </a:defRPr>
            </a:lvl1pPr>
          </a:lstStyle>
          <a:p>
            <a:pPr lvl="0" defTabSz="914354"/>
            <a:r>
              <a:rPr lang="zh-CN" altLang="en-US" dirty="0"/>
              <a:t>在此输入标题</a:t>
            </a:r>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2047875" y="2049008"/>
            <a:ext cx="3873954" cy="2972933"/>
          </a:xfrm>
        </p:spPr>
        <p:txBody>
          <a:bodyPr anchor="b">
            <a:noAutofit/>
          </a:bodyPr>
          <a:lstStyle>
            <a:lvl1pPr marL="0" indent="0">
              <a:buNone/>
              <a:defRPr sz="19900" b="1">
                <a:gradFill flip="none" rotWithShape="1">
                  <a:gsLst>
                    <a:gs pos="21000">
                      <a:schemeClr val="accent1"/>
                    </a:gs>
                    <a:gs pos="100000">
                      <a:schemeClr val="accent2"/>
                    </a:gs>
                  </a:gsLst>
                  <a:lin ang="16200000" scaled="1"/>
                  <a:tileRect/>
                </a:gradFill>
                <a:latin typeface="+mj-ea"/>
                <a:ea typeface="+mj-ea"/>
              </a:defRPr>
            </a:lvl1pPr>
          </a:lstStyle>
          <a:p>
            <a:pPr lvl="0"/>
            <a:r>
              <a:rPr lang="en-US" altLang="zh-CN" dirty="0"/>
              <a:t>01</a:t>
            </a:r>
            <a:endParaRPr lang="zh-CN" altLang="en-US" dirty="0"/>
          </a:p>
        </p:txBody>
      </p:sp>
      <p:grpSp>
        <p:nvGrpSpPr>
          <p:cNvPr id="17" name="组合 16">
            <a:extLst>
              <a:ext uri="{FF2B5EF4-FFF2-40B4-BE49-F238E27FC236}">
                <a16:creationId xmlns:a16="http://schemas.microsoft.com/office/drawing/2014/main" id="{83F4C895-D757-AB00-D8DB-06F3CB1FA1FA}"/>
              </a:ext>
            </a:extLst>
          </p:cNvPr>
          <p:cNvGrpSpPr/>
          <p:nvPr userDrawn="1"/>
        </p:nvGrpSpPr>
        <p:grpSpPr>
          <a:xfrm>
            <a:off x="0" y="0"/>
            <a:ext cx="10223500" cy="3167854"/>
            <a:chOff x="0" y="0"/>
            <a:chExt cx="10223500" cy="3167854"/>
          </a:xfrm>
        </p:grpSpPr>
        <p:sp>
          <p:nvSpPr>
            <p:cNvPr id="11" name="任意多边形: 形状 10">
              <a:extLst>
                <a:ext uri="{FF2B5EF4-FFF2-40B4-BE49-F238E27FC236}">
                  <a16:creationId xmlns:a16="http://schemas.microsoft.com/office/drawing/2014/main" id="{1A07D3F2-BA84-162E-0260-9B64B27BE69A}"/>
                </a:ext>
              </a:extLst>
            </p:cNvPr>
            <p:cNvSpPr/>
            <p:nvPr userDrawn="1"/>
          </p:nvSpPr>
          <p:spPr>
            <a:xfrm>
              <a:off x="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id="{63EF9E33-04FF-3121-F1EE-8B9B7635AAF6}"/>
                </a:ext>
              </a:extLst>
            </p:cNvPr>
            <p:cNvSpPr/>
            <p:nvPr userDrawn="1"/>
          </p:nvSpPr>
          <p:spPr>
            <a:xfrm>
              <a:off x="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组合 12">
            <a:extLst>
              <a:ext uri="{FF2B5EF4-FFF2-40B4-BE49-F238E27FC236}">
                <a16:creationId xmlns:a16="http://schemas.microsoft.com/office/drawing/2014/main" id="{51A30DC4-519F-B04D-EDB8-390319A12611}"/>
              </a:ext>
            </a:extLst>
          </p:cNvPr>
          <p:cNvGrpSpPr/>
          <p:nvPr userDrawn="1"/>
        </p:nvGrpSpPr>
        <p:grpSpPr>
          <a:xfrm flipH="1" flipV="1">
            <a:off x="1968500" y="3690146"/>
            <a:ext cx="10223500" cy="3167854"/>
            <a:chOff x="4191000" y="0"/>
            <a:chExt cx="10223500" cy="3167854"/>
          </a:xfrm>
        </p:grpSpPr>
        <p:sp>
          <p:nvSpPr>
            <p:cNvPr id="14" name="任意多边形: 形状 13">
              <a:extLst>
                <a:ext uri="{FF2B5EF4-FFF2-40B4-BE49-F238E27FC236}">
                  <a16:creationId xmlns:a16="http://schemas.microsoft.com/office/drawing/2014/main" id="{4732F8DF-BACC-2293-E45C-6C9921C82334}"/>
                </a:ext>
              </a:extLst>
            </p:cNvPr>
            <p:cNvSpPr/>
            <p:nvPr/>
          </p:nvSpPr>
          <p:spPr>
            <a:xfrm>
              <a:off x="419100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E33FE852-2F18-C621-7A46-0E011829C7DA}"/>
                </a:ext>
              </a:extLst>
            </p:cNvPr>
            <p:cNvSpPr/>
            <p:nvPr/>
          </p:nvSpPr>
          <p:spPr>
            <a:xfrm>
              <a:off x="419100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4" name="图片 3" descr="绿色的灯光&#10;&#10;描述已自动生成">
            <a:extLst>
              <a:ext uri="{FF2B5EF4-FFF2-40B4-BE49-F238E27FC236}">
                <a16:creationId xmlns:a16="http://schemas.microsoft.com/office/drawing/2014/main" id="{F195D7B7-AB9B-E4B7-7D58-E1D459AFBC41}"/>
              </a:ext>
            </a:extLst>
          </p:cNvPr>
          <p:cNvPicPr>
            <a:picLocks noChangeAspect="1"/>
          </p:cNvPicPr>
          <p:nvPr userDrawn="1"/>
        </p:nvPicPr>
        <p:blipFill>
          <a:blip r:embed="rId2" cstate="screen">
            <a:alphaModFix amt="60000"/>
            <a:extLst>
              <a:ext uri="{28A0092B-C50C-407E-A947-70E740481C1C}">
                <a14:useLocalDpi xmlns:a14="http://schemas.microsoft.com/office/drawing/2010/main"/>
              </a:ext>
            </a:extLst>
          </a:blip>
          <a:stretch>
            <a:fillRect/>
          </a:stretch>
        </p:blipFill>
        <p:spPr>
          <a:xfrm rot="17438210">
            <a:off x="8380675" y="-682729"/>
            <a:ext cx="4082604" cy="4082604"/>
          </a:xfrm>
          <a:prstGeom prst="rect">
            <a:avLst/>
          </a:prstGeom>
        </p:spPr>
      </p:pic>
      <p:pic>
        <p:nvPicPr>
          <p:cNvPr id="5" name="图片 4" descr="黑暗中的灯光&#10;&#10;描述已自动生成">
            <a:extLst>
              <a:ext uri="{FF2B5EF4-FFF2-40B4-BE49-F238E27FC236}">
                <a16:creationId xmlns:a16="http://schemas.microsoft.com/office/drawing/2014/main" id="{DD3D6C0F-24E0-3495-565B-63937FFA62C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H="1">
            <a:off x="-820329" y="2072515"/>
            <a:ext cx="5212442" cy="5526790"/>
          </a:xfrm>
          <a:prstGeom prst="rect">
            <a:avLst/>
          </a:prstGeom>
        </p:spPr>
      </p:pic>
      <p:sp>
        <p:nvSpPr>
          <p:cNvPr id="7" name="文本占位符 6">
            <a:extLst>
              <a:ext uri="{FF2B5EF4-FFF2-40B4-BE49-F238E27FC236}">
                <a16:creationId xmlns:a16="http://schemas.microsoft.com/office/drawing/2014/main" id="{51E9530C-2580-B7AC-000E-046551783487}"/>
              </a:ext>
            </a:extLst>
          </p:cNvPr>
          <p:cNvSpPr>
            <a:spLocks noGrp="1"/>
          </p:cNvSpPr>
          <p:nvPr>
            <p:ph type="body" sz="quarter" idx="14" hasCustomPrompt="1"/>
          </p:nvPr>
        </p:nvSpPr>
        <p:spPr>
          <a:xfrm>
            <a:off x="6056086" y="3520440"/>
            <a:ext cx="3494314" cy="1043940"/>
          </a:xfrm>
        </p:spPr>
        <p:txBody>
          <a:bodyPr>
            <a:normAutofit/>
          </a:bodyPr>
          <a:lstStyle>
            <a:lvl1pPr marL="0" indent="0">
              <a:lnSpc>
                <a:spcPct val="130000"/>
              </a:lnSpc>
              <a:buNone/>
              <a:defRPr sz="1600"/>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在此输入详细文案在此输入详细文案在此输入详细文案在此输入详细文案在此输入详细文案。</a:t>
            </a:r>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219CDCD-3AF1-37F5-F721-485FB6135384}"/>
              </a:ext>
            </a:extLst>
          </p:cNvPr>
          <p:cNvGrpSpPr/>
          <p:nvPr userDrawn="1"/>
        </p:nvGrpSpPr>
        <p:grpSpPr>
          <a:xfrm>
            <a:off x="-39379" y="359094"/>
            <a:ext cx="3319609" cy="675351"/>
            <a:chOff x="149929" y="449020"/>
            <a:chExt cx="3319609" cy="675351"/>
          </a:xfrm>
        </p:grpSpPr>
        <p:sp>
          <p:nvSpPr>
            <p:cNvPr id="7" name="Freeform 1031">
              <a:extLst>
                <a:ext uri="{FF2B5EF4-FFF2-40B4-BE49-F238E27FC236}">
                  <a16:creationId xmlns:a16="http://schemas.microsoft.com/office/drawing/2014/main" id="{1AD6F362-45C0-1172-AF1C-BC4C0C5A91BE}"/>
                </a:ext>
              </a:extLst>
            </p:cNvPr>
            <p:cNvSpPr>
              <a:spLocks/>
            </p:cNvSpPr>
            <p:nvPr/>
          </p:nvSpPr>
          <p:spPr bwMode="auto">
            <a:xfrm>
              <a:off x="253025" y="579757"/>
              <a:ext cx="402673" cy="526684"/>
            </a:xfrm>
            <a:custGeom>
              <a:avLst/>
              <a:gdLst>
                <a:gd name="T0" fmla="*/ 162 w 539"/>
                <a:gd name="T1" fmla="*/ 705 h 705"/>
                <a:gd name="T2" fmla="*/ 0 w 539"/>
                <a:gd name="T3" fmla="*/ 705 h 705"/>
                <a:gd name="T4" fmla="*/ 375 w 539"/>
                <a:gd name="T5" fmla="*/ 0 h 705"/>
                <a:gd name="T6" fmla="*/ 539 w 539"/>
                <a:gd name="T7" fmla="*/ 0 h 705"/>
                <a:gd name="T8" fmla="*/ 162 w 539"/>
                <a:gd name="T9" fmla="*/ 705 h 705"/>
              </a:gdLst>
              <a:ahLst/>
              <a:cxnLst>
                <a:cxn ang="0">
                  <a:pos x="T0" y="T1"/>
                </a:cxn>
                <a:cxn ang="0">
                  <a:pos x="T2" y="T3"/>
                </a:cxn>
                <a:cxn ang="0">
                  <a:pos x="T4" y="T5"/>
                </a:cxn>
                <a:cxn ang="0">
                  <a:pos x="T6" y="T7"/>
                </a:cxn>
                <a:cxn ang="0">
                  <a:pos x="T8" y="T9"/>
                </a:cxn>
              </a:cxnLst>
              <a:rect l="0" t="0" r="r" b="b"/>
              <a:pathLst>
                <a:path w="539" h="705">
                  <a:moveTo>
                    <a:pt x="162" y="705"/>
                  </a:moveTo>
                  <a:lnTo>
                    <a:pt x="0" y="705"/>
                  </a:lnTo>
                  <a:lnTo>
                    <a:pt x="375" y="0"/>
                  </a:lnTo>
                  <a:lnTo>
                    <a:pt x="539" y="0"/>
                  </a:lnTo>
                  <a:lnTo>
                    <a:pt x="162" y="705"/>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8" name="Freeform 1034">
              <a:extLst>
                <a:ext uri="{FF2B5EF4-FFF2-40B4-BE49-F238E27FC236}">
                  <a16:creationId xmlns:a16="http://schemas.microsoft.com/office/drawing/2014/main" id="{C4D65E99-064D-AF4B-CB0E-6D2A91AC975E}"/>
                </a:ext>
              </a:extLst>
            </p:cNvPr>
            <p:cNvSpPr>
              <a:spLocks/>
            </p:cNvSpPr>
            <p:nvPr/>
          </p:nvSpPr>
          <p:spPr bwMode="auto">
            <a:xfrm>
              <a:off x="149929" y="636533"/>
              <a:ext cx="252509" cy="330205"/>
            </a:xfrm>
            <a:custGeom>
              <a:avLst/>
              <a:gdLst>
                <a:gd name="T0" fmla="*/ 102 w 338"/>
                <a:gd name="T1" fmla="*/ 442 h 442"/>
                <a:gd name="T2" fmla="*/ 0 w 338"/>
                <a:gd name="T3" fmla="*/ 442 h 442"/>
                <a:gd name="T4" fmla="*/ 235 w 338"/>
                <a:gd name="T5" fmla="*/ 0 h 442"/>
                <a:gd name="T6" fmla="*/ 338 w 338"/>
                <a:gd name="T7" fmla="*/ 0 h 442"/>
                <a:gd name="T8" fmla="*/ 102 w 338"/>
                <a:gd name="T9" fmla="*/ 442 h 442"/>
              </a:gdLst>
              <a:ahLst/>
              <a:cxnLst>
                <a:cxn ang="0">
                  <a:pos x="T0" y="T1"/>
                </a:cxn>
                <a:cxn ang="0">
                  <a:pos x="T2" y="T3"/>
                </a:cxn>
                <a:cxn ang="0">
                  <a:pos x="T4" y="T5"/>
                </a:cxn>
                <a:cxn ang="0">
                  <a:pos x="T6" y="T7"/>
                </a:cxn>
                <a:cxn ang="0">
                  <a:pos x="T8" y="T9"/>
                </a:cxn>
              </a:cxnLst>
              <a:rect l="0" t="0" r="r" b="b"/>
              <a:pathLst>
                <a:path w="338" h="442">
                  <a:moveTo>
                    <a:pt x="102" y="442"/>
                  </a:moveTo>
                  <a:lnTo>
                    <a:pt x="0" y="442"/>
                  </a:lnTo>
                  <a:lnTo>
                    <a:pt x="235" y="0"/>
                  </a:lnTo>
                  <a:lnTo>
                    <a:pt x="338" y="0"/>
                  </a:lnTo>
                  <a:lnTo>
                    <a:pt x="102" y="442"/>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032">
              <a:extLst>
                <a:ext uri="{FF2B5EF4-FFF2-40B4-BE49-F238E27FC236}">
                  <a16:creationId xmlns:a16="http://schemas.microsoft.com/office/drawing/2014/main" id="{E597C9D0-ED11-3B47-238F-1BDC5C974FF9}"/>
                </a:ext>
              </a:extLst>
            </p:cNvPr>
            <p:cNvSpPr>
              <a:spLocks/>
            </p:cNvSpPr>
            <p:nvPr/>
          </p:nvSpPr>
          <p:spPr bwMode="auto">
            <a:xfrm>
              <a:off x="503902" y="793418"/>
              <a:ext cx="252509" cy="330953"/>
            </a:xfrm>
            <a:custGeom>
              <a:avLst/>
              <a:gdLst>
                <a:gd name="T0" fmla="*/ 102 w 338"/>
                <a:gd name="T1" fmla="*/ 443 h 443"/>
                <a:gd name="T2" fmla="*/ 0 w 338"/>
                <a:gd name="T3" fmla="*/ 443 h 443"/>
                <a:gd name="T4" fmla="*/ 235 w 338"/>
                <a:gd name="T5" fmla="*/ 0 h 443"/>
                <a:gd name="T6" fmla="*/ 338 w 338"/>
                <a:gd name="T7" fmla="*/ 0 h 443"/>
                <a:gd name="T8" fmla="*/ 102 w 338"/>
                <a:gd name="T9" fmla="*/ 443 h 443"/>
              </a:gdLst>
              <a:ahLst/>
              <a:cxnLst>
                <a:cxn ang="0">
                  <a:pos x="T0" y="T1"/>
                </a:cxn>
                <a:cxn ang="0">
                  <a:pos x="T2" y="T3"/>
                </a:cxn>
                <a:cxn ang="0">
                  <a:pos x="T4" y="T5"/>
                </a:cxn>
                <a:cxn ang="0">
                  <a:pos x="T6" y="T7"/>
                </a:cxn>
                <a:cxn ang="0">
                  <a:pos x="T8" y="T9"/>
                </a:cxn>
              </a:cxnLst>
              <a:rect l="0" t="0" r="r" b="b"/>
              <a:pathLst>
                <a:path w="338" h="443">
                  <a:moveTo>
                    <a:pt x="102" y="443"/>
                  </a:moveTo>
                  <a:lnTo>
                    <a:pt x="0" y="443"/>
                  </a:lnTo>
                  <a:lnTo>
                    <a:pt x="235" y="0"/>
                  </a:lnTo>
                  <a:lnTo>
                    <a:pt x="338" y="0"/>
                  </a:lnTo>
                  <a:lnTo>
                    <a:pt x="102" y="443"/>
                  </a:lnTo>
                  <a:close/>
                </a:path>
              </a:pathLst>
            </a:custGeom>
            <a:gradFill flip="none" rotWithShape="1">
              <a:gsLst>
                <a:gs pos="0">
                  <a:schemeClr val="accent2">
                    <a:alpha val="0"/>
                  </a:schemeClr>
                </a:gs>
                <a:gs pos="100000">
                  <a:schemeClr val="accent2">
                    <a:alpha val="26000"/>
                  </a:schemeClr>
                </a:gs>
              </a:gsLst>
              <a:lin ang="54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0" name="Freeform 1033">
              <a:extLst>
                <a:ext uri="{FF2B5EF4-FFF2-40B4-BE49-F238E27FC236}">
                  <a16:creationId xmlns:a16="http://schemas.microsoft.com/office/drawing/2014/main" id="{B6C474CB-8E14-F494-DC44-81B44AEE1414}"/>
                </a:ext>
              </a:extLst>
            </p:cNvPr>
            <p:cNvSpPr>
              <a:spLocks/>
            </p:cNvSpPr>
            <p:nvPr/>
          </p:nvSpPr>
          <p:spPr bwMode="auto">
            <a:xfrm>
              <a:off x="297102" y="449020"/>
              <a:ext cx="252509" cy="330205"/>
            </a:xfrm>
            <a:custGeom>
              <a:avLst/>
              <a:gdLst>
                <a:gd name="T0" fmla="*/ 103 w 338"/>
                <a:gd name="T1" fmla="*/ 442 h 442"/>
                <a:gd name="T2" fmla="*/ 0 w 338"/>
                <a:gd name="T3" fmla="*/ 442 h 442"/>
                <a:gd name="T4" fmla="*/ 236 w 338"/>
                <a:gd name="T5" fmla="*/ 0 h 442"/>
                <a:gd name="T6" fmla="*/ 338 w 338"/>
                <a:gd name="T7" fmla="*/ 0 h 442"/>
                <a:gd name="T8" fmla="*/ 103 w 338"/>
                <a:gd name="T9" fmla="*/ 442 h 442"/>
              </a:gdLst>
              <a:ahLst/>
              <a:cxnLst>
                <a:cxn ang="0">
                  <a:pos x="T0" y="T1"/>
                </a:cxn>
                <a:cxn ang="0">
                  <a:pos x="T2" y="T3"/>
                </a:cxn>
                <a:cxn ang="0">
                  <a:pos x="T4" y="T5"/>
                </a:cxn>
                <a:cxn ang="0">
                  <a:pos x="T6" y="T7"/>
                </a:cxn>
                <a:cxn ang="0">
                  <a:pos x="T8" y="T9"/>
                </a:cxn>
              </a:cxnLst>
              <a:rect l="0" t="0" r="r" b="b"/>
              <a:pathLst>
                <a:path w="338" h="442">
                  <a:moveTo>
                    <a:pt x="103" y="442"/>
                  </a:moveTo>
                  <a:lnTo>
                    <a:pt x="0" y="442"/>
                  </a:lnTo>
                  <a:lnTo>
                    <a:pt x="236" y="0"/>
                  </a:lnTo>
                  <a:lnTo>
                    <a:pt x="338" y="0"/>
                  </a:lnTo>
                  <a:lnTo>
                    <a:pt x="103" y="442"/>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pPr lvl="0"/>
              <a:endParaRPr lang="zh-CN" altLang="en-US"/>
            </a:p>
          </p:txBody>
        </p:sp>
        <p:sp>
          <p:nvSpPr>
            <p:cNvPr id="11" name="Freeform 1029">
              <a:extLst>
                <a:ext uri="{FF2B5EF4-FFF2-40B4-BE49-F238E27FC236}">
                  <a16:creationId xmlns:a16="http://schemas.microsoft.com/office/drawing/2014/main" id="{F4CBFD51-7EF5-EE6B-1E2C-051592EB8410}"/>
                </a:ext>
              </a:extLst>
            </p:cNvPr>
            <p:cNvSpPr>
              <a:spLocks/>
            </p:cNvSpPr>
            <p:nvPr/>
          </p:nvSpPr>
          <p:spPr bwMode="auto">
            <a:xfrm>
              <a:off x="366866" y="460220"/>
              <a:ext cx="3102672" cy="598750"/>
            </a:xfrm>
            <a:prstGeom prst="parallelogram">
              <a:avLst>
                <a:gd name="adj" fmla="val 53329"/>
              </a:avLst>
            </a:prstGeom>
            <a:gradFill flip="none" rotWithShape="1">
              <a:gsLst>
                <a:gs pos="0">
                  <a:schemeClr val="accent2">
                    <a:alpha val="30000"/>
                  </a:schemeClr>
                </a:gs>
                <a:gs pos="100000">
                  <a:schemeClr val="accent2">
                    <a:alpha val="0"/>
                  </a:schemeClr>
                </a:gs>
              </a:gsLst>
              <a:lin ang="2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030">
              <a:extLst>
                <a:ext uri="{FF2B5EF4-FFF2-40B4-BE49-F238E27FC236}">
                  <a16:creationId xmlns:a16="http://schemas.microsoft.com/office/drawing/2014/main" id="{68F3A3E2-B4FB-D81F-50D4-6A74A0DB8933}"/>
                </a:ext>
              </a:extLst>
            </p:cNvPr>
            <p:cNvSpPr>
              <a:spLocks/>
            </p:cNvSpPr>
            <p:nvPr/>
          </p:nvSpPr>
          <p:spPr bwMode="auto">
            <a:xfrm>
              <a:off x="353431" y="460220"/>
              <a:ext cx="457769" cy="598750"/>
            </a:xfrm>
            <a:custGeom>
              <a:avLst/>
              <a:gdLst>
                <a:gd name="T0" fmla="*/ 161 w 539"/>
                <a:gd name="T1" fmla="*/ 705 h 705"/>
                <a:gd name="T2" fmla="*/ 0 w 539"/>
                <a:gd name="T3" fmla="*/ 705 h 705"/>
                <a:gd name="T4" fmla="*/ 377 w 539"/>
                <a:gd name="T5" fmla="*/ 0 h 705"/>
                <a:gd name="T6" fmla="*/ 539 w 539"/>
                <a:gd name="T7" fmla="*/ 0 h 705"/>
                <a:gd name="T8" fmla="*/ 161 w 539"/>
                <a:gd name="T9" fmla="*/ 705 h 705"/>
              </a:gdLst>
              <a:ahLst/>
              <a:cxnLst>
                <a:cxn ang="0">
                  <a:pos x="T0" y="T1"/>
                </a:cxn>
                <a:cxn ang="0">
                  <a:pos x="T2" y="T3"/>
                </a:cxn>
                <a:cxn ang="0">
                  <a:pos x="T4" y="T5"/>
                </a:cxn>
                <a:cxn ang="0">
                  <a:pos x="T6" y="T7"/>
                </a:cxn>
                <a:cxn ang="0">
                  <a:pos x="T8" y="T9"/>
                </a:cxn>
              </a:cxnLst>
              <a:rect l="0" t="0" r="r" b="b"/>
              <a:pathLst>
                <a:path w="539" h="705">
                  <a:moveTo>
                    <a:pt x="161" y="705"/>
                  </a:moveTo>
                  <a:lnTo>
                    <a:pt x="0" y="705"/>
                  </a:lnTo>
                  <a:lnTo>
                    <a:pt x="377" y="0"/>
                  </a:lnTo>
                  <a:lnTo>
                    <a:pt x="539" y="0"/>
                  </a:lnTo>
                  <a:lnTo>
                    <a:pt x="161" y="705"/>
                  </a:lnTo>
                  <a:close/>
                </a:path>
              </a:pathLst>
            </a:custGeom>
            <a:gradFill flip="none" rotWithShape="1">
              <a:gsLst>
                <a:gs pos="26000">
                  <a:schemeClr val="accent2"/>
                </a:gs>
                <a:gs pos="100000">
                  <a:schemeClr val="accent2">
                    <a:lumMod val="60000"/>
                    <a:lumOff val="40000"/>
                  </a:schemeClr>
                </a:gs>
              </a:gsLst>
              <a:lin ang="162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 name="Title 1">
            <a:extLst>
              <a:ext uri="{FF2B5EF4-FFF2-40B4-BE49-F238E27FC236}">
                <a16:creationId xmlns:a16="http://schemas.microsoft.com/office/drawing/2014/main" id="{652EDE83-63CC-4B33-B715-3953EADE2100}"/>
              </a:ext>
            </a:extLst>
          </p:cNvPr>
          <p:cNvSpPr>
            <a:spLocks noGrp="1"/>
          </p:cNvSpPr>
          <p:nvPr>
            <p:ph type="title" hasCustomPrompt="1"/>
          </p:nvPr>
        </p:nvSpPr>
        <p:spPr>
          <a:xfrm>
            <a:off x="607060" y="333374"/>
            <a:ext cx="3149600" cy="695325"/>
          </a:xfrm>
        </p:spPr>
        <p:txBody>
          <a:bodyPr anchor="ctr" anchorCtr="0">
            <a:normAutofit/>
          </a:bodyPr>
          <a:lstStyle>
            <a:lvl1pPr>
              <a:defRPr sz="3200" b="0">
                <a:solidFill>
                  <a:schemeClr val="accent2"/>
                </a:solidFill>
              </a:defRPr>
            </a:lvl1pPr>
          </a:lstStyle>
          <a:p>
            <a:r>
              <a:rPr lang="zh-CN" altLang="en-US" dirty="0"/>
              <a:t>在此输入标题</a:t>
            </a:r>
          </a:p>
        </p:txBody>
      </p:sp>
      <p:grpSp>
        <p:nvGrpSpPr>
          <p:cNvPr id="19" name="组合 18">
            <a:extLst>
              <a:ext uri="{FF2B5EF4-FFF2-40B4-BE49-F238E27FC236}">
                <a16:creationId xmlns:a16="http://schemas.microsoft.com/office/drawing/2014/main" id="{5F286E1F-CDC6-9BE6-23DE-3066AB59F7CF}"/>
              </a:ext>
            </a:extLst>
          </p:cNvPr>
          <p:cNvGrpSpPr/>
          <p:nvPr userDrawn="1"/>
        </p:nvGrpSpPr>
        <p:grpSpPr>
          <a:xfrm>
            <a:off x="0" y="5950746"/>
            <a:ext cx="12192000" cy="907254"/>
            <a:chOff x="0" y="5950746"/>
            <a:chExt cx="12192000" cy="907254"/>
          </a:xfrm>
        </p:grpSpPr>
        <p:grpSp>
          <p:nvGrpSpPr>
            <p:cNvPr id="13" name="组合 12">
              <a:extLst>
                <a:ext uri="{FF2B5EF4-FFF2-40B4-BE49-F238E27FC236}">
                  <a16:creationId xmlns:a16="http://schemas.microsoft.com/office/drawing/2014/main" id="{D372E1A7-8F7F-25D3-3E2B-F2051D3F0C50}"/>
                </a:ext>
              </a:extLst>
            </p:cNvPr>
            <p:cNvGrpSpPr/>
            <p:nvPr userDrawn="1"/>
          </p:nvGrpSpPr>
          <p:grpSpPr>
            <a:xfrm flipV="1">
              <a:off x="0" y="5950746"/>
              <a:ext cx="2927948" cy="907254"/>
              <a:chOff x="0" y="0"/>
              <a:chExt cx="10223500" cy="3167854"/>
            </a:xfrm>
          </p:grpSpPr>
          <p:sp>
            <p:nvSpPr>
              <p:cNvPr id="14" name="任意多边形: 形状 13">
                <a:extLst>
                  <a:ext uri="{FF2B5EF4-FFF2-40B4-BE49-F238E27FC236}">
                    <a16:creationId xmlns:a16="http://schemas.microsoft.com/office/drawing/2014/main" id="{140F478A-E1C0-73BE-E084-77334EEB85E5}"/>
                  </a:ext>
                </a:extLst>
              </p:cNvPr>
              <p:cNvSpPr/>
              <p:nvPr userDrawn="1"/>
            </p:nvSpPr>
            <p:spPr>
              <a:xfrm>
                <a:off x="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A16A0E80-2843-0D5B-DD91-5E2D01721138}"/>
                  </a:ext>
                </a:extLst>
              </p:cNvPr>
              <p:cNvSpPr/>
              <p:nvPr userDrawn="1"/>
            </p:nvSpPr>
            <p:spPr>
              <a:xfrm>
                <a:off x="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 name="组合 15">
              <a:extLst>
                <a:ext uri="{FF2B5EF4-FFF2-40B4-BE49-F238E27FC236}">
                  <a16:creationId xmlns:a16="http://schemas.microsoft.com/office/drawing/2014/main" id="{67960D3D-E2A4-936D-B674-DAE00E9C3E32}"/>
                </a:ext>
              </a:extLst>
            </p:cNvPr>
            <p:cNvGrpSpPr/>
            <p:nvPr userDrawn="1"/>
          </p:nvGrpSpPr>
          <p:grpSpPr>
            <a:xfrm flipH="1" flipV="1">
              <a:off x="9264052" y="5950746"/>
              <a:ext cx="2927948" cy="907254"/>
              <a:chOff x="4191000" y="0"/>
              <a:chExt cx="10223500" cy="3167854"/>
            </a:xfrm>
          </p:grpSpPr>
          <p:sp>
            <p:nvSpPr>
              <p:cNvPr id="17" name="任意多边形: 形状 16">
                <a:extLst>
                  <a:ext uri="{FF2B5EF4-FFF2-40B4-BE49-F238E27FC236}">
                    <a16:creationId xmlns:a16="http://schemas.microsoft.com/office/drawing/2014/main" id="{3524E1CC-BB6A-F32B-6DDC-22B4DC0F4C81}"/>
                  </a:ext>
                </a:extLst>
              </p:cNvPr>
              <p:cNvSpPr/>
              <p:nvPr/>
            </p:nvSpPr>
            <p:spPr>
              <a:xfrm>
                <a:off x="4191000" y="0"/>
                <a:ext cx="10223500"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5A260880-3A6C-AEC9-D38A-0C2A61C08E3F}"/>
                  </a:ext>
                </a:extLst>
              </p:cNvPr>
              <p:cNvSpPr/>
              <p:nvPr/>
            </p:nvSpPr>
            <p:spPr>
              <a:xfrm>
                <a:off x="4191001" y="0"/>
                <a:ext cx="4908629" cy="3167854"/>
              </a:xfrm>
              <a:custGeom>
                <a:avLst/>
                <a:gdLst>
                  <a:gd name="connsiteX0" fmla="*/ 0 w 4908629"/>
                  <a:gd name="connsiteY0" fmla="*/ 0 h 3167854"/>
                  <a:gd name="connsiteX1" fmla="*/ 4908629 w 4908629"/>
                  <a:gd name="connsiteY1" fmla="*/ 0 h 3167854"/>
                  <a:gd name="connsiteX2" fmla="*/ 4692014 w 4908629"/>
                  <a:gd name="connsiteY2" fmla="*/ 33524 h 3167854"/>
                  <a:gd name="connsiteX3" fmla="*/ 38372 w 4908629"/>
                  <a:gd name="connsiteY3" fmla="*/ 3017433 h 3167854"/>
                  <a:gd name="connsiteX4" fmla="*/ 0 w 4908629"/>
                  <a:gd name="connsiteY4" fmla="*/ 3167854 h 3167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8629" h="3167854">
                    <a:moveTo>
                      <a:pt x="0" y="0"/>
                    </a:moveTo>
                    <a:lnTo>
                      <a:pt x="4908629" y="0"/>
                    </a:lnTo>
                    <a:lnTo>
                      <a:pt x="4692014" y="33524"/>
                    </a:lnTo>
                    <a:cubicBezTo>
                      <a:pt x="2297931" y="439166"/>
                      <a:pt x="440205" y="1667804"/>
                      <a:pt x="38372" y="3017433"/>
                    </a:cubicBezTo>
                    <a:lnTo>
                      <a:pt x="0" y="3167854"/>
                    </a:lnTo>
                    <a:close/>
                  </a:path>
                </a:pathLst>
              </a:custGeom>
              <a:gradFill>
                <a:gsLst>
                  <a:gs pos="21000">
                    <a:schemeClr val="accent1"/>
                  </a:gs>
                  <a:gs pos="100000">
                    <a:schemeClr val="accent2"/>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pic>
        <p:nvPicPr>
          <p:cNvPr id="20" name="图片 19">
            <a:extLst>
              <a:ext uri="{FF2B5EF4-FFF2-40B4-BE49-F238E27FC236}">
                <a16:creationId xmlns:a16="http://schemas.microsoft.com/office/drawing/2014/main" id="{DC1249A1-758C-7C39-5FE9-9B06DFDF2802}"/>
              </a:ext>
            </a:extLst>
          </p:cNvPr>
          <p:cNvPicPr>
            <a:picLocks noChangeAspect="1"/>
          </p:cNvPicPr>
          <p:nvPr userDrawn="1"/>
        </p:nvPicPr>
        <p:blipFill rotWithShape="1">
          <a:blip r:embed="rId2" cstate="screen">
            <a:alphaModFix amt="30000"/>
            <a:extLst>
              <a:ext uri="{28A0092B-C50C-407E-A947-70E740481C1C}">
                <a14:useLocalDpi xmlns:a14="http://schemas.microsoft.com/office/drawing/2010/main"/>
              </a:ext>
            </a:extLst>
          </a:blip>
          <a:srcRect/>
          <a:stretch/>
        </p:blipFill>
        <p:spPr>
          <a:xfrm rot="20986457" flipH="1" flipV="1">
            <a:off x="7906151" y="-1217684"/>
            <a:ext cx="4623687" cy="4197364"/>
          </a:xfrm>
          <a:prstGeom prst="rect">
            <a:avLst/>
          </a:prstGeom>
        </p:spPr>
      </p:pic>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F58AA91D-7D28-CEA8-2F42-613B8AB49F4D}"/>
              </a:ext>
            </a:extLst>
          </p:cNvPr>
          <p:cNvSpPr>
            <a:spLocks noGrp="1"/>
          </p:cNvSpPr>
          <p:nvPr>
            <p:ph type="subTitle" idx="1" hasCustomPrompt="1"/>
          </p:nvPr>
        </p:nvSpPr>
        <p:spPr>
          <a:xfrm>
            <a:off x="3355346" y="3854158"/>
            <a:ext cx="2306314" cy="339967"/>
          </a:xfrm>
        </p:spPr>
        <p:txBody>
          <a:bodyPr vert="horz" lIns="91440" tIns="45720" rIns="91440" bIns="45720" rtlCol="0" anchor="ctr" anchorCtr="0">
            <a:normAutofit/>
          </a:bodyPr>
          <a:lstStyle>
            <a:lvl1pPr marL="0" indent="0">
              <a:spcBef>
                <a:spcPts val="0"/>
              </a:spcBef>
              <a:buNone/>
              <a:defRPr lang="zh-CN" altLang="en-US" sz="1600" b="0">
                <a:solidFill>
                  <a:schemeClr val="tx1">
                    <a:lumMod val="75000"/>
                    <a:lumOff val="25000"/>
                  </a:schemeClr>
                </a:solidFill>
                <a:latin typeface="+mn-ea"/>
                <a:ea typeface="+mn-ea"/>
              </a:defRPr>
            </a:lvl1pPr>
          </a:lstStyle>
          <a:p>
            <a:pPr marL="228600" lvl="0" indent="-228600" defTabSz="914354"/>
            <a:r>
              <a:rPr lang="zh-CN" altLang="en-US" dirty="0"/>
              <a:t>汇报人：</a:t>
            </a:r>
            <a:r>
              <a:rPr lang="en-US" altLang="zh-CN" dirty="0"/>
              <a:t>51PPT</a:t>
            </a:r>
            <a:r>
              <a:rPr lang="zh-CN" altLang="en-US" dirty="0"/>
              <a:t>模板网</a:t>
            </a:r>
            <a:endParaRPr lang="en-US" altLang="zh-CN" dirty="0"/>
          </a:p>
        </p:txBody>
      </p:sp>
      <p:pic>
        <p:nvPicPr>
          <p:cNvPr id="4" name="图片 3" descr="绿色的灯光&#10;&#10;描述已自动生成">
            <a:extLst>
              <a:ext uri="{FF2B5EF4-FFF2-40B4-BE49-F238E27FC236}">
                <a16:creationId xmlns:a16="http://schemas.microsoft.com/office/drawing/2014/main" id="{A1C7E017-E159-B386-7541-6DE625EE97CB}"/>
              </a:ext>
            </a:extLst>
          </p:cNvPr>
          <p:cNvPicPr>
            <a:picLocks noChangeAspect="1"/>
          </p:cNvPicPr>
          <p:nvPr userDrawn="1"/>
        </p:nvPicPr>
        <p:blipFill>
          <a:blip r:embed="rId2" cstate="screen">
            <a:alphaModFix amt="60000"/>
            <a:extLst>
              <a:ext uri="{28A0092B-C50C-407E-A947-70E740481C1C}">
                <a14:useLocalDpi xmlns:a14="http://schemas.microsoft.com/office/drawing/2010/main"/>
              </a:ext>
            </a:extLst>
          </a:blip>
          <a:stretch>
            <a:fillRect/>
          </a:stretch>
        </p:blipFill>
        <p:spPr>
          <a:xfrm rot="15359103">
            <a:off x="8525820" y="-1306845"/>
            <a:ext cx="4082604" cy="4082604"/>
          </a:xfrm>
          <a:prstGeom prst="rect">
            <a:avLst/>
          </a:prstGeom>
        </p:spPr>
      </p:pic>
      <p:pic>
        <p:nvPicPr>
          <p:cNvPr id="10" name="图片 9" descr="卡通人物&#10;&#10;中度可信度描述已自动生成">
            <a:extLst>
              <a:ext uri="{FF2B5EF4-FFF2-40B4-BE49-F238E27FC236}">
                <a16:creationId xmlns:a16="http://schemas.microsoft.com/office/drawing/2014/main" id="{6CB10861-322B-DA10-76AD-E46FE373509D}"/>
              </a:ext>
            </a:extLst>
          </p:cNvPr>
          <p:cNvPicPr>
            <a:picLocks noChangeAspect="1"/>
          </p:cNvPicPr>
          <p:nvPr userDrawn="1"/>
        </p:nvPicPr>
        <p:blipFill>
          <a:blip r:embed="rId3" cstate="screen">
            <a:alphaModFix amt="80000"/>
            <a:extLst>
              <a:ext uri="{28A0092B-C50C-407E-A947-70E740481C1C}">
                <a14:useLocalDpi xmlns:a14="http://schemas.microsoft.com/office/drawing/2010/main"/>
              </a:ext>
            </a:extLst>
          </a:blip>
          <a:stretch>
            <a:fillRect/>
          </a:stretch>
        </p:blipFill>
        <p:spPr>
          <a:xfrm rot="975168">
            <a:off x="2265943" y="845864"/>
            <a:ext cx="806326" cy="865688"/>
          </a:xfrm>
          <a:prstGeom prst="rect">
            <a:avLst/>
          </a:prstGeom>
        </p:spPr>
      </p:pic>
      <p:pic>
        <p:nvPicPr>
          <p:cNvPr id="12" name="图片 11" descr="卡通人物&#10;&#10;中度可信度描述已自动生成">
            <a:extLst>
              <a:ext uri="{FF2B5EF4-FFF2-40B4-BE49-F238E27FC236}">
                <a16:creationId xmlns:a16="http://schemas.microsoft.com/office/drawing/2014/main" id="{12CBAC32-436F-7D3B-174C-6D6821D5395D}"/>
              </a:ext>
            </a:extLst>
          </p:cNvPr>
          <p:cNvPicPr>
            <a:picLocks noChangeAspect="1"/>
          </p:cNvPicPr>
          <p:nvPr userDrawn="1"/>
        </p:nvPicPr>
        <p:blipFill>
          <a:blip r:embed="rId4" cstate="screen">
            <a:alphaModFix amt="80000"/>
            <a:extLst>
              <a:ext uri="{28A0092B-C50C-407E-A947-70E740481C1C}">
                <a14:useLocalDpi xmlns:a14="http://schemas.microsoft.com/office/drawing/2010/main"/>
              </a:ext>
            </a:extLst>
          </a:blip>
          <a:stretch>
            <a:fillRect/>
          </a:stretch>
        </p:blipFill>
        <p:spPr>
          <a:xfrm rot="952190">
            <a:off x="1009299" y="4665371"/>
            <a:ext cx="349256" cy="374968"/>
          </a:xfrm>
          <a:prstGeom prst="rect">
            <a:avLst/>
          </a:prstGeom>
        </p:spPr>
      </p:pic>
      <p:pic>
        <p:nvPicPr>
          <p:cNvPr id="13" name="图片 12" descr="黑暗中的灯光&#10;&#10;描述已自动生成">
            <a:extLst>
              <a:ext uri="{FF2B5EF4-FFF2-40B4-BE49-F238E27FC236}">
                <a16:creationId xmlns:a16="http://schemas.microsoft.com/office/drawing/2014/main" id="{FD7C5EF9-ED57-558B-1CEF-CC70185DB0A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flipH="1">
            <a:off x="-2083070" y="-757771"/>
            <a:ext cx="5212442" cy="5526790"/>
          </a:xfrm>
          <a:prstGeom prst="rect">
            <a:avLst/>
          </a:prstGeom>
        </p:spPr>
      </p:pic>
      <p:sp>
        <p:nvSpPr>
          <p:cNvPr id="18" name="文本占位符 23">
            <a:extLst>
              <a:ext uri="{FF2B5EF4-FFF2-40B4-BE49-F238E27FC236}">
                <a16:creationId xmlns:a16="http://schemas.microsoft.com/office/drawing/2014/main" id="{150C96A2-F1D4-FAE4-37EF-12D16A8F5903}"/>
              </a:ext>
            </a:extLst>
          </p:cNvPr>
          <p:cNvSpPr>
            <a:spLocks noGrp="1"/>
          </p:cNvSpPr>
          <p:nvPr>
            <p:ph type="body" sz="quarter" idx="17" hasCustomPrompt="1"/>
          </p:nvPr>
        </p:nvSpPr>
        <p:spPr>
          <a:xfrm>
            <a:off x="6451600" y="3854769"/>
            <a:ext cx="1877060" cy="340518"/>
          </a:xfrm>
        </p:spPr>
        <p:txBody>
          <a:bodyPr anchor="ctr" anchorCtr="0">
            <a:normAutofit/>
          </a:bodyPr>
          <a:lstStyle>
            <a:lvl1pPr marL="0" indent="0">
              <a:buNone/>
              <a:defRPr lang="zh-CN" altLang="en-US" sz="1600" b="0" kern="1200" dirty="0">
                <a:solidFill>
                  <a:schemeClr val="tx1">
                    <a:lumMod val="75000"/>
                    <a:lumOff val="25000"/>
                  </a:schemeClr>
                </a:solidFill>
                <a:latin typeface="+mn-ea"/>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时间：</a:t>
            </a:r>
            <a:r>
              <a:rPr lang="en-US" altLang="zh-CN" dirty="0"/>
              <a:t>2023.06.03</a:t>
            </a:r>
          </a:p>
        </p:txBody>
      </p:sp>
      <p:pic>
        <p:nvPicPr>
          <p:cNvPr id="21" name="图片 20" descr="图表, 直方图&#10;&#10;描述已自动生成">
            <a:extLst>
              <a:ext uri="{FF2B5EF4-FFF2-40B4-BE49-F238E27FC236}">
                <a16:creationId xmlns:a16="http://schemas.microsoft.com/office/drawing/2014/main" id="{9E3EE9B6-10B3-4BAA-93A6-3D382B93D13F}"/>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t="36781" b="37633"/>
          <a:stretch/>
        </p:blipFill>
        <p:spPr>
          <a:xfrm>
            <a:off x="1573186" y="4318000"/>
            <a:ext cx="8934450" cy="2286000"/>
          </a:xfrm>
          <a:prstGeom prst="rect">
            <a:avLst/>
          </a:prstGeom>
        </p:spPr>
      </p:pic>
      <p:pic>
        <p:nvPicPr>
          <p:cNvPr id="23" name="图片 22" descr="绿色的叶子&#10;&#10;中度可信度描述已自动生成">
            <a:extLst>
              <a:ext uri="{FF2B5EF4-FFF2-40B4-BE49-F238E27FC236}">
                <a16:creationId xmlns:a16="http://schemas.microsoft.com/office/drawing/2014/main" id="{580B8642-3EE6-571E-D9CB-D0D34798B98C}"/>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0" y="5537200"/>
            <a:ext cx="12357100" cy="1320800"/>
          </a:xfrm>
          <a:prstGeom prst="rect">
            <a:avLst/>
          </a:prstGeom>
        </p:spPr>
      </p:pic>
      <p:grpSp>
        <p:nvGrpSpPr>
          <p:cNvPr id="24" name="组合 23">
            <a:extLst>
              <a:ext uri="{FF2B5EF4-FFF2-40B4-BE49-F238E27FC236}">
                <a16:creationId xmlns:a16="http://schemas.microsoft.com/office/drawing/2014/main" id="{A116910C-0772-4076-AF0C-3909BAE9678C}"/>
              </a:ext>
            </a:extLst>
          </p:cNvPr>
          <p:cNvGrpSpPr/>
          <p:nvPr userDrawn="1"/>
        </p:nvGrpSpPr>
        <p:grpSpPr>
          <a:xfrm>
            <a:off x="9926236" y="5125279"/>
            <a:ext cx="1912509" cy="1114161"/>
            <a:chOff x="9926236" y="5125279"/>
            <a:chExt cx="1912509" cy="1114161"/>
          </a:xfrm>
        </p:grpSpPr>
        <p:pic>
          <p:nvPicPr>
            <p:cNvPr id="25" name="图片 24">
              <a:extLst>
                <a:ext uri="{FF2B5EF4-FFF2-40B4-BE49-F238E27FC236}">
                  <a16:creationId xmlns:a16="http://schemas.microsoft.com/office/drawing/2014/main" id="{D5B5ADC2-A273-7DCF-C7C6-51221418B122}"/>
                </a:ext>
              </a:extLst>
            </p:cNvPr>
            <p:cNvPicPr>
              <a:picLocks noChangeAspect="1"/>
            </p:cNvPicPr>
            <p:nvPr userDrawn="1"/>
          </p:nvPicPr>
          <p:blipFill>
            <a:blip r:embed="rId8" cstate="screen">
              <a:extLst>
                <a:ext uri="{28A0092B-C50C-407E-A947-70E740481C1C}">
                  <a14:useLocalDpi xmlns:a14="http://schemas.microsoft.com/office/drawing/2010/main"/>
                </a:ext>
              </a:extLst>
            </a:blip>
            <a:srcRect/>
            <a:stretch/>
          </p:blipFill>
          <p:spPr>
            <a:xfrm>
              <a:off x="9926236" y="5548486"/>
              <a:ext cx="1167540" cy="690954"/>
            </a:xfrm>
            <a:prstGeom prst="rect">
              <a:avLst/>
            </a:prstGeom>
          </p:spPr>
        </p:pic>
        <p:pic>
          <p:nvPicPr>
            <p:cNvPr id="26" name="图片 25" descr="卡通人物&#10;&#10;低可信度描述已自动生成">
              <a:extLst>
                <a:ext uri="{FF2B5EF4-FFF2-40B4-BE49-F238E27FC236}">
                  <a16:creationId xmlns:a16="http://schemas.microsoft.com/office/drawing/2014/main" id="{AFBE73A9-0E00-B95C-294E-D2D1A3579383}"/>
                </a:ext>
              </a:extLst>
            </p:cNvPr>
            <p:cNvPicPr>
              <a:picLocks noChangeAspect="1"/>
            </p:cNvPicPr>
            <p:nvPr userDrawn="1"/>
          </p:nvPicPr>
          <p:blipFill rotWithShape="1">
            <a:blip r:embed="rId9" cstate="screen">
              <a:alphaModFix amt="74000"/>
              <a:extLst>
                <a:ext uri="{BEBA8EAE-BF5A-486C-A8C5-ECC9F3942E4B}">
                  <a14:imgProps xmlns:a14="http://schemas.microsoft.com/office/drawing/2010/main">
                    <a14:imgLayer r:embed="rId10">
                      <a14:imgEffect>
                        <a14:brightnessContrast bright="20000" contrast="-20000"/>
                      </a14:imgEffect>
                    </a14:imgLayer>
                  </a14:imgProps>
                </a:ext>
                <a:ext uri="{28A0092B-C50C-407E-A947-70E740481C1C}">
                  <a14:useLocalDpi xmlns:a14="http://schemas.microsoft.com/office/drawing/2010/main"/>
                </a:ext>
              </a:extLst>
            </a:blip>
            <a:srcRect/>
            <a:stretch/>
          </p:blipFill>
          <p:spPr>
            <a:xfrm>
              <a:off x="11515413" y="5125279"/>
              <a:ext cx="323332" cy="768684"/>
            </a:xfrm>
            <a:prstGeom prst="rect">
              <a:avLst/>
            </a:prstGeom>
          </p:spPr>
        </p:pic>
      </p:grpSp>
      <p:pic>
        <p:nvPicPr>
          <p:cNvPr id="27" name="图片 26" descr="卡通人物&#10;&#10;低可信度描述已自动生成">
            <a:extLst>
              <a:ext uri="{FF2B5EF4-FFF2-40B4-BE49-F238E27FC236}">
                <a16:creationId xmlns:a16="http://schemas.microsoft.com/office/drawing/2014/main" id="{91C8CA23-E202-1695-7B54-8E99CFB4FE5D}"/>
              </a:ext>
            </a:extLst>
          </p:cNvPr>
          <p:cNvPicPr>
            <a:picLocks noChangeAspect="1"/>
          </p:cNvPicPr>
          <p:nvPr userDrawn="1"/>
        </p:nvPicPr>
        <p:blipFill rotWithShape="1">
          <a:blip r:embed="rId11" cstate="screen">
            <a:extLst>
              <a:ext uri="{BEBA8EAE-BF5A-486C-A8C5-ECC9F3942E4B}">
                <a14:imgProps xmlns:a14="http://schemas.microsoft.com/office/drawing/2010/main">
                  <a14:imgLayer r:embed="rId12">
                    <a14:imgEffect>
                      <a14:brightnessContrast bright="20000" contrast="-20000"/>
                    </a14:imgEffect>
                  </a14:imgLayer>
                </a14:imgProps>
              </a:ext>
              <a:ext uri="{28A0092B-C50C-407E-A947-70E740481C1C}">
                <a14:useLocalDpi xmlns:a14="http://schemas.microsoft.com/office/drawing/2010/main"/>
              </a:ext>
            </a:extLst>
          </a:blip>
          <a:srcRect b="-2612"/>
          <a:stretch/>
        </p:blipFill>
        <p:spPr>
          <a:xfrm>
            <a:off x="1503015" y="5019651"/>
            <a:ext cx="651570" cy="1082640"/>
          </a:xfrm>
          <a:prstGeom prst="rect">
            <a:avLst/>
          </a:prstGeom>
        </p:spPr>
      </p:pic>
      <p:sp>
        <p:nvSpPr>
          <p:cNvPr id="5" name="Title 1">
            <a:extLst>
              <a:ext uri="{FF2B5EF4-FFF2-40B4-BE49-F238E27FC236}">
                <a16:creationId xmlns:a16="http://schemas.microsoft.com/office/drawing/2014/main" id="{019210C4-A85D-148E-CBFF-9CB9E55B3E39}"/>
              </a:ext>
            </a:extLst>
          </p:cNvPr>
          <p:cNvSpPr>
            <a:spLocks noGrp="1"/>
          </p:cNvSpPr>
          <p:nvPr>
            <p:ph type="ctrTitle" hasCustomPrompt="1"/>
          </p:nvPr>
        </p:nvSpPr>
        <p:spPr>
          <a:xfrm>
            <a:off x="2340429" y="1515836"/>
            <a:ext cx="7511143" cy="1053193"/>
          </a:xfrm>
        </p:spPr>
        <p:txBody>
          <a:bodyPr vert="horz" lIns="91440" tIns="45720" rIns="91440" bIns="45720" rtlCol="0" anchor="b">
            <a:noAutofit/>
          </a:bodyPr>
          <a:lstStyle>
            <a:lvl1pPr marL="0" marR="0" algn="ctr" defTabSz="914400" rtl="0" eaLnBrk="1" latinLnBrk="0" hangingPunct="1">
              <a:spcBef>
                <a:spcPts val="0"/>
              </a:spcBef>
              <a:spcAft>
                <a:spcPts val="0"/>
              </a:spcAft>
              <a:defRPr lang="zh-CN" altLang="en-US" sz="7200" b="1" kern="100" dirty="0">
                <a:gradFill flip="none" rotWithShape="1">
                  <a:gsLst>
                    <a:gs pos="21000">
                      <a:schemeClr val="accent1"/>
                    </a:gs>
                    <a:gs pos="100000">
                      <a:schemeClr val="accent2"/>
                    </a:gs>
                  </a:gsLst>
                  <a:lin ang="16200000" scaled="1"/>
                  <a:tileRect/>
                </a:gradFill>
                <a:effectLst>
                  <a:outerShdw blurRad="127000" dist="50800" dir="5400000" algn="t" rotWithShape="0">
                    <a:srgbClr val="31A13C">
                      <a:alpha val="40000"/>
                    </a:srgbClr>
                  </a:outerShdw>
                </a:effectLst>
                <a:latin typeface="+mj-ea"/>
                <a:ea typeface="+mj-ea"/>
                <a:cs typeface="阿里巴巴普惠体 Heavy" panose="00020600040101010101" pitchFamily="18" charset="-122"/>
              </a:defRPr>
            </a:lvl1pPr>
          </a:lstStyle>
          <a:p>
            <a:pPr lvl="0" defTabSz="914354"/>
            <a:r>
              <a:rPr lang="zh-CN" altLang="en-US" dirty="0"/>
              <a:t>渐变绿清新风模板</a:t>
            </a:r>
          </a:p>
        </p:txBody>
      </p:sp>
      <p:sp>
        <p:nvSpPr>
          <p:cNvPr id="6" name="文本占位符 21">
            <a:extLst>
              <a:ext uri="{FF2B5EF4-FFF2-40B4-BE49-F238E27FC236}">
                <a16:creationId xmlns:a16="http://schemas.microsoft.com/office/drawing/2014/main" id="{1245180B-283E-E187-1512-431E4311F11D}"/>
              </a:ext>
            </a:extLst>
          </p:cNvPr>
          <p:cNvSpPr>
            <a:spLocks noGrp="1"/>
          </p:cNvSpPr>
          <p:nvPr>
            <p:ph type="body" sz="quarter" idx="15" hasCustomPrompt="1"/>
          </p:nvPr>
        </p:nvSpPr>
        <p:spPr>
          <a:xfrm>
            <a:off x="2062730" y="2612073"/>
            <a:ext cx="8066541" cy="1058862"/>
          </a:xfrm>
        </p:spPr>
        <p:txBody>
          <a:bodyPr anchor="ctr" anchorCtr="0">
            <a:noAutofit/>
          </a:bodyPr>
          <a:lstStyle>
            <a:lvl1pPr marL="0" indent="0" algn="ctr">
              <a:buNone/>
              <a:defRPr lang="zh-CN" altLang="en-US" sz="7200" b="1" kern="100" dirty="0">
                <a:gradFill flip="none" rotWithShape="1">
                  <a:gsLst>
                    <a:gs pos="21000">
                      <a:schemeClr val="accent1"/>
                    </a:gs>
                    <a:gs pos="100000">
                      <a:schemeClr val="accent2"/>
                    </a:gs>
                  </a:gsLst>
                  <a:lin ang="16200000" scaled="1"/>
                  <a:tileRect/>
                </a:gradFill>
                <a:effectLst>
                  <a:outerShdw blurRad="127000" dist="50800" dir="5400000" algn="t" rotWithShape="0">
                    <a:srgbClr val="31A13C">
                      <a:alpha val="40000"/>
                    </a:srgbClr>
                  </a:outerShdw>
                </a:effectLst>
                <a:latin typeface="+mj-ea"/>
                <a:ea typeface="+mj-ea"/>
                <a:cs typeface="阿里巴巴普惠体 Heavy" panose="00020600040101010101" pitchFamily="18" charset="-122"/>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感谢您的观看！</a:t>
            </a:r>
          </a:p>
        </p:txBody>
      </p:sp>
      <p:pic>
        <p:nvPicPr>
          <p:cNvPr id="11" name="图片 10" descr="图标&#10;&#10;中度可信度描述已自动生成">
            <a:extLst>
              <a:ext uri="{FF2B5EF4-FFF2-40B4-BE49-F238E27FC236}">
                <a16:creationId xmlns:a16="http://schemas.microsoft.com/office/drawing/2014/main" id="{34F81C1C-D3DD-E75E-8776-74BB43D9BA02}"/>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rot="1739524">
            <a:off x="8913972" y="2606106"/>
            <a:ext cx="477002" cy="477002"/>
          </a:xfrm>
          <a:prstGeom prst="rect">
            <a:avLst/>
          </a:prstGeom>
        </p:spPr>
      </p:pic>
    </p:spTree>
    <p:extLst>
      <p:ext uri="{BB962C8B-B14F-4D97-AF65-F5344CB8AC3E}">
        <p14:creationId xmlns:p14="http://schemas.microsoft.com/office/powerpoint/2010/main" val="3444805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cs typeface="+mn-cs"/>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spTree>
    <p:extLst>
      <p:ext uri="{BB962C8B-B14F-4D97-AF65-F5344CB8AC3E}">
        <p14:creationId xmlns:p14="http://schemas.microsoft.com/office/powerpoint/2010/main" val="7440191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2023/7/12</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0821203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dirty="0"/>
              <a:t>Click to edit title</a:t>
            </a:r>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2023/7/12</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784046099"/>
      </p:ext>
    </p:extLst>
  </p:cSld>
  <p:clrMap bg1="lt1" tx1="dk1" bg2="lt2" tx2="dk2" accent1="accent1" accent2="accent2" accent3="accent3" accent4="accent4" accent5="accent5" accent6="accent6" hlink="hlink" folHlink="folHlink"/>
  <p:sldLayoutIdLst>
    <p:sldLayoutId id="2147483659" r:id="rId1"/>
    <p:sldLayoutId id="214748366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32.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hyperlink" Target="http://www.51pptmoban.com/zt/jiuyeshizhan/" TargetMode="External"/><Relationship Id="rId5" Type="http://schemas.openxmlformats.org/officeDocument/2006/relationships/image" Target="../media/image31.sv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C2532AA-A647-48FF-8A25-36777AF5B18D}"/>
              </a:ext>
            </a:extLst>
          </p:cNvPr>
          <p:cNvSpPr>
            <a:spLocks noGrp="1"/>
          </p:cNvSpPr>
          <p:nvPr>
            <p:ph type="ctrTitle"/>
          </p:nvPr>
        </p:nvSpPr>
        <p:spPr/>
        <p:txBody>
          <a:bodyPr/>
          <a:lstStyle/>
          <a:p>
            <a:r>
              <a:rPr lang="zh-CN" altLang="en-US" dirty="0"/>
              <a:t>渐变绿清新风</a:t>
            </a:r>
          </a:p>
        </p:txBody>
      </p:sp>
      <p:sp>
        <p:nvSpPr>
          <p:cNvPr id="10" name="Subtitle 9">
            <a:extLst>
              <a:ext uri="{FF2B5EF4-FFF2-40B4-BE49-F238E27FC236}">
                <a16:creationId xmlns:a16="http://schemas.microsoft.com/office/drawing/2014/main" id="{0102F8CF-8DD3-43E5-B521-501A3CF124F9}"/>
              </a:ext>
            </a:extLst>
          </p:cNvPr>
          <p:cNvSpPr>
            <a:spLocks noGrp="1"/>
          </p:cNvSpPr>
          <p:nvPr>
            <p:ph type="subTitle" idx="1"/>
          </p:nvPr>
        </p:nvSpPr>
        <p:spPr/>
        <p:txBody>
          <a:bodyPr>
            <a:normAutofit/>
          </a:bodyPr>
          <a:lstStyle/>
          <a:p>
            <a:r>
              <a:rPr lang="zh-CN" altLang="en-US" dirty="0"/>
              <a:t>汇报人：</a:t>
            </a:r>
            <a:r>
              <a:rPr lang="en-US" altLang="zh-CN" dirty="0"/>
              <a:t>51PPT</a:t>
            </a:r>
            <a:r>
              <a:rPr lang="zh-CN" altLang="en-US" dirty="0"/>
              <a:t>模板网</a:t>
            </a:r>
            <a:endParaRPr lang="en-GB" altLang="zh-CN" dirty="0"/>
          </a:p>
        </p:txBody>
      </p:sp>
      <p:sp>
        <p:nvSpPr>
          <p:cNvPr id="11" name="Text Placeholder 10">
            <a:extLst>
              <a:ext uri="{FF2B5EF4-FFF2-40B4-BE49-F238E27FC236}">
                <a16:creationId xmlns:a16="http://schemas.microsoft.com/office/drawing/2014/main" id="{7E21516B-4ABB-4E09-987D-1ABA411225D2}"/>
              </a:ext>
            </a:extLst>
          </p:cNvPr>
          <p:cNvSpPr>
            <a:spLocks noGrp="1"/>
          </p:cNvSpPr>
          <p:nvPr>
            <p:ph type="body" sz="quarter" idx="15"/>
          </p:nvPr>
        </p:nvSpPr>
        <p:spPr/>
        <p:txBody>
          <a:bodyPr/>
          <a:lstStyle/>
          <a:p>
            <a:r>
              <a:rPr lang="zh-CN" altLang="en-US" dirty="0"/>
              <a:t>绿色城市</a:t>
            </a:r>
            <a:r>
              <a:rPr lang="en-US" altLang="zh-CN" dirty="0"/>
              <a:t>PPT</a:t>
            </a:r>
            <a:r>
              <a:rPr lang="zh-CN" altLang="en-US" dirty="0"/>
              <a:t>模板</a:t>
            </a:r>
            <a:endParaRPr lang="en-GB" altLang="zh-CN" dirty="0"/>
          </a:p>
        </p:txBody>
      </p:sp>
      <p:sp>
        <p:nvSpPr>
          <p:cNvPr id="12" name="Text Placeholder 11">
            <a:extLst>
              <a:ext uri="{FF2B5EF4-FFF2-40B4-BE49-F238E27FC236}">
                <a16:creationId xmlns:a16="http://schemas.microsoft.com/office/drawing/2014/main" id="{BFF7D8B0-524B-4065-95EB-00BAEDA26918}"/>
              </a:ext>
            </a:extLst>
          </p:cNvPr>
          <p:cNvSpPr>
            <a:spLocks noGrp="1"/>
          </p:cNvSpPr>
          <p:nvPr>
            <p:ph type="body" sz="quarter" idx="16"/>
          </p:nvPr>
        </p:nvSpPr>
        <p:spPr>
          <a:xfrm>
            <a:off x="6451600" y="3854769"/>
            <a:ext cx="2184400" cy="340518"/>
          </a:xfrm>
        </p:spPr>
        <p:txBody>
          <a:bodyPr>
            <a:normAutofit/>
          </a:bodyPr>
          <a:lstStyle/>
          <a:p>
            <a:r>
              <a:rPr lang="zh-CN" altLang="en-US" dirty="0"/>
              <a:t>时间：</a:t>
            </a:r>
            <a:r>
              <a:rPr lang="en-US" altLang="zh-CN" dirty="0"/>
              <a:t>20XX/XX/XX</a:t>
            </a:r>
            <a:endParaRPr lang="en-GB" altLang="zh-CN" dirty="0"/>
          </a:p>
        </p:txBody>
      </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grpSp>
        <p:nvGrpSpPr>
          <p:cNvPr id="13" name="组合 12">
            <a:extLst>
              <a:ext uri="{FF2B5EF4-FFF2-40B4-BE49-F238E27FC236}">
                <a16:creationId xmlns:a16="http://schemas.microsoft.com/office/drawing/2014/main" id="{C2250EF9-F87F-7AB5-69AD-22783F106D40}"/>
              </a:ext>
            </a:extLst>
          </p:cNvPr>
          <p:cNvGrpSpPr/>
          <p:nvPr/>
        </p:nvGrpSpPr>
        <p:grpSpPr>
          <a:xfrm>
            <a:off x="677962" y="1144789"/>
            <a:ext cx="8148538" cy="2449311"/>
            <a:chOff x="677962" y="1398788"/>
            <a:chExt cx="8148538" cy="2449311"/>
          </a:xfrm>
        </p:grpSpPr>
        <p:sp>
          <p:nvSpPr>
            <p:cNvPr id="3" name="任意多边形: 形状 2">
              <a:extLst>
                <a:ext uri="{FF2B5EF4-FFF2-40B4-BE49-F238E27FC236}">
                  <a16:creationId xmlns:a16="http://schemas.microsoft.com/office/drawing/2014/main" id="{1D36670A-5C55-8392-8DB4-B38FC2B00BD2}"/>
                </a:ext>
              </a:extLst>
            </p:cNvPr>
            <p:cNvSpPr/>
            <p:nvPr/>
          </p:nvSpPr>
          <p:spPr>
            <a:xfrm flipH="1">
              <a:off x="677962" y="1405460"/>
              <a:ext cx="8148538" cy="2442639"/>
            </a:xfrm>
            <a:custGeom>
              <a:avLst/>
              <a:gdLst>
                <a:gd name="connsiteX0" fmla="*/ 4128388 w 4376512"/>
                <a:gd name="connsiteY0" fmla="*/ 0 h 1853936"/>
                <a:gd name="connsiteX1" fmla="*/ 3644992 w 4376512"/>
                <a:gd name="connsiteY1" fmla="*/ 0 h 1853936"/>
                <a:gd name="connsiteX2" fmla="*/ 133743 w 4376512"/>
                <a:gd name="connsiteY2" fmla="*/ 0 h 1853936"/>
                <a:gd name="connsiteX3" fmla="*/ 0 w 4376512"/>
                <a:gd name="connsiteY3" fmla="*/ 133743 h 1853936"/>
                <a:gd name="connsiteX4" fmla="*/ 0 w 4376512"/>
                <a:gd name="connsiteY4" fmla="*/ 534346 h 1853936"/>
                <a:gd name="connsiteX5" fmla="*/ 0 w 4376512"/>
                <a:gd name="connsiteY5" fmla="*/ 1194141 h 1853936"/>
                <a:gd name="connsiteX6" fmla="*/ 659795 w 4376512"/>
                <a:gd name="connsiteY6" fmla="*/ 1853936 h 1853936"/>
                <a:gd name="connsiteX7" fmla="*/ 3703320 w 4376512"/>
                <a:gd name="connsiteY7" fmla="*/ 1853936 h 1853936"/>
                <a:gd name="connsiteX8" fmla="*/ 4242769 w 4376512"/>
                <a:gd name="connsiteY8" fmla="*/ 1853936 h 1853936"/>
                <a:gd name="connsiteX9" fmla="*/ 4376512 w 4376512"/>
                <a:gd name="connsiteY9" fmla="*/ 1720193 h 1853936"/>
                <a:gd name="connsiteX10" fmla="*/ 4376512 w 4376512"/>
                <a:gd name="connsiteY10" fmla="*/ 731520 h 1853936"/>
                <a:gd name="connsiteX11" fmla="*/ 4376512 w 4376512"/>
                <a:gd name="connsiteY11" fmla="*/ 248124 h 1853936"/>
                <a:gd name="connsiteX12" fmla="*/ 4128388 w 4376512"/>
                <a:gd name="connsiteY12" fmla="*/ 0 h 185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76512" h="1853936">
                  <a:moveTo>
                    <a:pt x="4128388" y="0"/>
                  </a:moveTo>
                  <a:lnTo>
                    <a:pt x="3644992" y="0"/>
                  </a:lnTo>
                  <a:lnTo>
                    <a:pt x="133743" y="0"/>
                  </a:lnTo>
                  <a:cubicBezTo>
                    <a:pt x="59879" y="0"/>
                    <a:pt x="0" y="59879"/>
                    <a:pt x="0" y="133743"/>
                  </a:cubicBezTo>
                  <a:lnTo>
                    <a:pt x="0" y="534346"/>
                  </a:lnTo>
                  <a:lnTo>
                    <a:pt x="0" y="1194141"/>
                  </a:lnTo>
                  <a:cubicBezTo>
                    <a:pt x="0" y="1558536"/>
                    <a:pt x="295400" y="1853936"/>
                    <a:pt x="659795" y="1853936"/>
                  </a:cubicBezTo>
                  <a:lnTo>
                    <a:pt x="3703320" y="1853936"/>
                  </a:lnTo>
                  <a:lnTo>
                    <a:pt x="4242769" y="1853936"/>
                  </a:lnTo>
                  <a:cubicBezTo>
                    <a:pt x="4316633" y="1853936"/>
                    <a:pt x="4376512" y="1794057"/>
                    <a:pt x="4376512" y="1720193"/>
                  </a:cubicBezTo>
                  <a:lnTo>
                    <a:pt x="4376512" y="731520"/>
                  </a:lnTo>
                  <a:lnTo>
                    <a:pt x="4376512" y="248124"/>
                  </a:lnTo>
                  <a:cubicBezTo>
                    <a:pt x="4376512" y="111089"/>
                    <a:pt x="4265423" y="0"/>
                    <a:pt x="4128388" y="0"/>
                  </a:cubicBezTo>
                  <a:close/>
                </a:path>
              </a:pathLst>
            </a:custGeom>
            <a:solidFill>
              <a:schemeClr val="bg1"/>
            </a:solidFill>
            <a:ln w="19050">
              <a:gradFill>
                <a:gsLst>
                  <a:gs pos="0">
                    <a:schemeClr val="accent1">
                      <a:lumMod val="5000"/>
                      <a:lumOff val="95000"/>
                      <a:alpha val="0"/>
                    </a:schemeClr>
                  </a:gs>
                  <a:gs pos="100000">
                    <a:schemeClr val="accent2"/>
                  </a:gs>
                </a:gsLst>
                <a:lin ang="5400000" scaled="1"/>
              </a:gradFill>
            </a:ln>
            <a:effectLst>
              <a:glow rad="101600">
                <a:schemeClr val="bg1">
                  <a:lumMod val="8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5342515A-02D0-C406-128A-8F08B9A5B10C}"/>
                </a:ext>
              </a:extLst>
            </p:cNvPr>
            <p:cNvGrpSpPr/>
            <p:nvPr/>
          </p:nvGrpSpPr>
          <p:grpSpPr>
            <a:xfrm>
              <a:off x="677962" y="1398788"/>
              <a:ext cx="3722588" cy="621431"/>
              <a:chOff x="677962" y="1170188"/>
              <a:chExt cx="5580885" cy="621431"/>
            </a:xfrm>
          </p:grpSpPr>
          <p:sp>
            <p:nvSpPr>
              <p:cNvPr id="5" name="矩形: 对角圆角 4">
                <a:extLst>
                  <a:ext uri="{FF2B5EF4-FFF2-40B4-BE49-F238E27FC236}">
                    <a16:creationId xmlns:a16="http://schemas.microsoft.com/office/drawing/2014/main" id="{D5EAB119-F6FF-909A-77D4-B5E1EB79F88D}"/>
                  </a:ext>
                </a:extLst>
              </p:cNvPr>
              <p:cNvSpPr/>
              <p:nvPr/>
            </p:nvSpPr>
            <p:spPr>
              <a:xfrm>
                <a:off x="677962" y="1178110"/>
                <a:ext cx="5580885" cy="613509"/>
              </a:xfrm>
              <a:prstGeom prst="round2DiagRect">
                <a:avLst>
                  <a:gd name="adj1" fmla="val 50000"/>
                  <a:gd name="adj2" fmla="val 0"/>
                </a:avLst>
              </a:prstGeom>
              <a:solidFill>
                <a:srgbClr val="7BBA2A">
                  <a:alpha val="76000"/>
                </a:srgbClr>
              </a:solidFill>
              <a:ln>
                <a:noFill/>
              </a:ln>
              <a:effectLst>
                <a:innerShdw blurRad="1143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对角圆角 5">
                <a:extLst>
                  <a:ext uri="{FF2B5EF4-FFF2-40B4-BE49-F238E27FC236}">
                    <a16:creationId xmlns:a16="http://schemas.microsoft.com/office/drawing/2014/main" id="{8352678C-E34A-EF4F-82C0-3C56E25A7658}"/>
                  </a:ext>
                </a:extLst>
              </p:cNvPr>
              <p:cNvSpPr/>
              <p:nvPr/>
            </p:nvSpPr>
            <p:spPr>
              <a:xfrm>
                <a:off x="677962" y="1170188"/>
                <a:ext cx="5580885" cy="613509"/>
              </a:xfrm>
              <a:prstGeom prst="round2DiagRect">
                <a:avLst>
                  <a:gd name="adj1" fmla="val 50000"/>
                  <a:gd name="adj2" fmla="val 0"/>
                </a:avLst>
              </a:pr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文本框 6">
              <a:extLst>
                <a:ext uri="{FF2B5EF4-FFF2-40B4-BE49-F238E27FC236}">
                  <a16:creationId xmlns:a16="http://schemas.microsoft.com/office/drawing/2014/main" id="{0AA0671B-3CB6-9AE5-B09C-223A312B1BD0}"/>
                </a:ext>
              </a:extLst>
            </p:cNvPr>
            <p:cNvSpPr txBox="1"/>
            <p:nvPr/>
          </p:nvSpPr>
          <p:spPr>
            <a:xfrm>
              <a:off x="902428" y="1520876"/>
              <a:ext cx="3174272" cy="400110"/>
            </a:xfrm>
            <a:prstGeom prst="rect">
              <a:avLst/>
            </a:prstGeom>
            <a:noFill/>
          </p:spPr>
          <p:txBody>
            <a:bodyPr wrap="square" rtlCol="0">
              <a:spAutoFit/>
            </a:bodyPr>
            <a:lstStyle/>
            <a:p>
              <a:pPr marL="324000" indent="-324000">
                <a:buFont typeface="+mj-lt"/>
                <a:buAutoNum type="arabicPeriod"/>
              </a:pPr>
              <a:r>
                <a:rPr lang="zh-CN" altLang="en-US" sz="2000" b="1" dirty="0">
                  <a:solidFill>
                    <a:schemeClr val="bg1"/>
                  </a:solidFill>
                  <a:latin typeface="+mj-ea"/>
                  <a:ea typeface="+mj-ea"/>
                </a:rPr>
                <a:t>点击此处添加标题文本</a:t>
              </a:r>
            </a:p>
          </p:txBody>
        </p:sp>
        <p:sp>
          <p:nvSpPr>
            <p:cNvPr id="8" name="文本框 7">
              <a:extLst>
                <a:ext uri="{FF2B5EF4-FFF2-40B4-BE49-F238E27FC236}">
                  <a16:creationId xmlns:a16="http://schemas.microsoft.com/office/drawing/2014/main" id="{2AB24D45-B232-E8F3-1FB4-8493B0A16B77}"/>
                </a:ext>
              </a:extLst>
            </p:cNvPr>
            <p:cNvSpPr txBox="1"/>
            <p:nvPr/>
          </p:nvSpPr>
          <p:spPr>
            <a:xfrm>
              <a:off x="1220416" y="2131575"/>
              <a:ext cx="6983540" cy="634533"/>
            </a:xfrm>
            <a:prstGeom prst="rect">
              <a:avLst/>
            </a:prstGeom>
            <a:noFill/>
          </p:spPr>
          <p:txBody>
            <a:bodyPr wrap="square">
              <a:spAutoFit/>
            </a:bodyPr>
            <a:lstStyle/>
            <a:p>
              <a:pPr marL="285750" marR="0" indent="-285750" algn="just">
                <a:lnSpc>
                  <a:spcPct val="130000"/>
                </a:lnSpc>
                <a:spcBef>
                  <a:spcPts val="0"/>
                </a:spcBef>
                <a:spcAft>
                  <a:spcPts val="0"/>
                </a:spcAft>
                <a:buFont typeface="Arial" panose="020B0604020202020204" pitchFamily="34" charset="0"/>
                <a:buChar char="•"/>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sp>
          <p:nvSpPr>
            <p:cNvPr id="12" name="文本框 11">
              <a:extLst>
                <a:ext uri="{FF2B5EF4-FFF2-40B4-BE49-F238E27FC236}">
                  <a16:creationId xmlns:a16="http://schemas.microsoft.com/office/drawing/2014/main" id="{3E5C8491-D8AD-4B5F-0386-3557B70E4B13}"/>
                </a:ext>
              </a:extLst>
            </p:cNvPr>
            <p:cNvSpPr txBox="1"/>
            <p:nvPr/>
          </p:nvSpPr>
          <p:spPr>
            <a:xfrm>
              <a:off x="1220416" y="2893575"/>
              <a:ext cx="6983540" cy="634533"/>
            </a:xfrm>
            <a:prstGeom prst="rect">
              <a:avLst/>
            </a:prstGeom>
            <a:noFill/>
          </p:spPr>
          <p:txBody>
            <a:bodyPr wrap="square">
              <a:spAutoFit/>
            </a:bodyPr>
            <a:lstStyle/>
            <a:p>
              <a:pPr marL="285750" marR="0" indent="-285750" algn="just">
                <a:lnSpc>
                  <a:spcPct val="130000"/>
                </a:lnSpc>
                <a:spcBef>
                  <a:spcPts val="0"/>
                </a:spcBef>
                <a:spcAft>
                  <a:spcPts val="0"/>
                </a:spcAft>
                <a:buFont typeface="Arial" panose="020B0604020202020204" pitchFamily="34" charset="0"/>
                <a:buChar char="•"/>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grpSp>
        <p:nvGrpSpPr>
          <p:cNvPr id="14" name="组合 13">
            <a:extLst>
              <a:ext uri="{FF2B5EF4-FFF2-40B4-BE49-F238E27FC236}">
                <a16:creationId xmlns:a16="http://schemas.microsoft.com/office/drawing/2014/main" id="{CF03DB31-A837-EA86-768E-FEE3CEE24B4D}"/>
              </a:ext>
            </a:extLst>
          </p:cNvPr>
          <p:cNvGrpSpPr/>
          <p:nvPr/>
        </p:nvGrpSpPr>
        <p:grpSpPr>
          <a:xfrm flipH="1">
            <a:off x="3370362" y="3786389"/>
            <a:ext cx="8148538" cy="2449311"/>
            <a:chOff x="677962" y="1398788"/>
            <a:chExt cx="8148538" cy="2449311"/>
          </a:xfrm>
        </p:grpSpPr>
        <p:sp>
          <p:nvSpPr>
            <p:cNvPr id="15" name="任意多边形: 形状 14">
              <a:extLst>
                <a:ext uri="{FF2B5EF4-FFF2-40B4-BE49-F238E27FC236}">
                  <a16:creationId xmlns:a16="http://schemas.microsoft.com/office/drawing/2014/main" id="{1CF5E5EE-A400-6A6D-67C5-03909BB71CD3}"/>
                </a:ext>
              </a:extLst>
            </p:cNvPr>
            <p:cNvSpPr/>
            <p:nvPr/>
          </p:nvSpPr>
          <p:spPr>
            <a:xfrm flipH="1">
              <a:off x="677962" y="1405460"/>
              <a:ext cx="8148538" cy="2442639"/>
            </a:xfrm>
            <a:custGeom>
              <a:avLst/>
              <a:gdLst>
                <a:gd name="connsiteX0" fmla="*/ 4128388 w 4376512"/>
                <a:gd name="connsiteY0" fmla="*/ 0 h 1853936"/>
                <a:gd name="connsiteX1" fmla="*/ 3644992 w 4376512"/>
                <a:gd name="connsiteY1" fmla="*/ 0 h 1853936"/>
                <a:gd name="connsiteX2" fmla="*/ 133743 w 4376512"/>
                <a:gd name="connsiteY2" fmla="*/ 0 h 1853936"/>
                <a:gd name="connsiteX3" fmla="*/ 0 w 4376512"/>
                <a:gd name="connsiteY3" fmla="*/ 133743 h 1853936"/>
                <a:gd name="connsiteX4" fmla="*/ 0 w 4376512"/>
                <a:gd name="connsiteY4" fmla="*/ 534346 h 1853936"/>
                <a:gd name="connsiteX5" fmla="*/ 0 w 4376512"/>
                <a:gd name="connsiteY5" fmla="*/ 1194141 h 1853936"/>
                <a:gd name="connsiteX6" fmla="*/ 659795 w 4376512"/>
                <a:gd name="connsiteY6" fmla="*/ 1853936 h 1853936"/>
                <a:gd name="connsiteX7" fmla="*/ 3703320 w 4376512"/>
                <a:gd name="connsiteY7" fmla="*/ 1853936 h 1853936"/>
                <a:gd name="connsiteX8" fmla="*/ 4242769 w 4376512"/>
                <a:gd name="connsiteY8" fmla="*/ 1853936 h 1853936"/>
                <a:gd name="connsiteX9" fmla="*/ 4376512 w 4376512"/>
                <a:gd name="connsiteY9" fmla="*/ 1720193 h 1853936"/>
                <a:gd name="connsiteX10" fmla="*/ 4376512 w 4376512"/>
                <a:gd name="connsiteY10" fmla="*/ 731520 h 1853936"/>
                <a:gd name="connsiteX11" fmla="*/ 4376512 w 4376512"/>
                <a:gd name="connsiteY11" fmla="*/ 248124 h 1853936"/>
                <a:gd name="connsiteX12" fmla="*/ 4128388 w 4376512"/>
                <a:gd name="connsiteY12" fmla="*/ 0 h 1853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76512" h="1853936">
                  <a:moveTo>
                    <a:pt x="4128388" y="0"/>
                  </a:moveTo>
                  <a:lnTo>
                    <a:pt x="3644992" y="0"/>
                  </a:lnTo>
                  <a:lnTo>
                    <a:pt x="133743" y="0"/>
                  </a:lnTo>
                  <a:cubicBezTo>
                    <a:pt x="59879" y="0"/>
                    <a:pt x="0" y="59879"/>
                    <a:pt x="0" y="133743"/>
                  </a:cubicBezTo>
                  <a:lnTo>
                    <a:pt x="0" y="534346"/>
                  </a:lnTo>
                  <a:lnTo>
                    <a:pt x="0" y="1194141"/>
                  </a:lnTo>
                  <a:cubicBezTo>
                    <a:pt x="0" y="1558536"/>
                    <a:pt x="295400" y="1853936"/>
                    <a:pt x="659795" y="1853936"/>
                  </a:cubicBezTo>
                  <a:lnTo>
                    <a:pt x="3703320" y="1853936"/>
                  </a:lnTo>
                  <a:lnTo>
                    <a:pt x="4242769" y="1853936"/>
                  </a:lnTo>
                  <a:cubicBezTo>
                    <a:pt x="4316633" y="1853936"/>
                    <a:pt x="4376512" y="1794057"/>
                    <a:pt x="4376512" y="1720193"/>
                  </a:cubicBezTo>
                  <a:lnTo>
                    <a:pt x="4376512" y="731520"/>
                  </a:lnTo>
                  <a:lnTo>
                    <a:pt x="4376512" y="248124"/>
                  </a:lnTo>
                  <a:cubicBezTo>
                    <a:pt x="4376512" y="111089"/>
                    <a:pt x="4265423" y="0"/>
                    <a:pt x="4128388" y="0"/>
                  </a:cubicBezTo>
                  <a:close/>
                </a:path>
              </a:pathLst>
            </a:custGeom>
            <a:solidFill>
              <a:schemeClr val="bg1"/>
            </a:solidFill>
            <a:ln w="19050">
              <a:gradFill>
                <a:gsLst>
                  <a:gs pos="0">
                    <a:schemeClr val="accent1">
                      <a:lumMod val="5000"/>
                      <a:lumOff val="95000"/>
                      <a:alpha val="0"/>
                    </a:schemeClr>
                  </a:gs>
                  <a:gs pos="100000">
                    <a:schemeClr val="accent2"/>
                  </a:gs>
                </a:gsLst>
                <a:lin ang="5400000" scaled="1"/>
              </a:gradFill>
            </a:ln>
            <a:effectLst>
              <a:glow rad="101600">
                <a:schemeClr val="bg1">
                  <a:lumMod val="85000"/>
                  <a:alpha val="2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7AFA7528-E552-9E47-05C7-8BD4BFBE8F03}"/>
                </a:ext>
              </a:extLst>
            </p:cNvPr>
            <p:cNvGrpSpPr/>
            <p:nvPr/>
          </p:nvGrpSpPr>
          <p:grpSpPr>
            <a:xfrm>
              <a:off x="677962" y="1398788"/>
              <a:ext cx="3722588" cy="621431"/>
              <a:chOff x="677962" y="1170188"/>
              <a:chExt cx="5580885" cy="621431"/>
            </a:xfrm>
          </p:grpSpPr>
          <p:sp>
            <p:nvSpPr>
              <p:cNvPr id="20" name="矩形: 对角圆角 19">
                <a:extLst>
                  <a:ext uri="{FF2B5EF4-FFF2-40B4-BE49-F238E27FC236}">
                    <a16:creationId xmlns:a16="http://schemas.microsoft.com/office/drawing/2014/main" id="{47F517AF-5344-6700-6495-9524B0DD4D7C}"/>
                  </a:ext>
                </a:extLst>
              </p:cNvPr>
              <p:cNvSpPr/>
              <p:nvPr/>
            </p:nvSpPr>
            <p:spPr>
              <a:xfrm>
                <a:off x="677962" y="1178110"/>
                <a:ext cx="5580885" cy="613509"/>
              </a:xfrm>
              <a:prstGeom prst="round2DiagRect">
                <a:avLst>
                  <a:gd name="adj1" fmla="val 50000"/>
                  <a:gd name="adj2" fmla="val 0"/>
                </a:avLst>
              </a:prstGeom>
              <a:solidFill>
                <a:srgbClr val="7BBA2A">
                  <a:alpha val="76000"/>
                </a:srgbClr>
              </a:solidFill>
              <a:ln>
                <a:noFill/>
              </a:ln>
              <a:effectLst>
                <a:innerShdw blurRad="114300">
                  <a:schemeClr val="bg1"/>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矩形: 对角圆角 20">
                <a:extLst>
                  <a:ext uri="{FF2B5EF4-FFF2-40B4-BE49-F238E27FC236}">
                    <a16:creationId xmlns:a16="http://schemas.microsoft.com/office/drawing/2014/main" id="{A6681FC0-5A95-22A7-32D1-37B8A8E7C520}"/>
                  </a:ext>
                </a:extLst>
              </p:cNvPr>
              <p:cNvSpPr/>
              <p:nvPr/>
            </p:nvSpPr>
            <p:spPr>
              <a:xfrm>
                <a:off x="677962" y="1170188"/>
                <a:ext cx="5580885" cy="613509"/>
              </a:xfrm>
              <a:prstGeom prst="round2DiagRect">
                <a:avLst>
                  <a:gd name="adj1" fmla="val 50000"/>
                  <a:gd name="adj2" fmla="val 0"/>
                </a:avLst>
              </a:pr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7" name="文本框 16">
              <a:extLst>
                <a:ext uri="{FF2B5EF4-FFF2-40B4-BE49-F238E27FC236}">
                  <a16:creationId xmlns:a16="http://schemas.microsoft.com/office/drawing/2014/main" id="{0EB98667-2490-BE62-2F61-AE8333745222}"/>
                </a:ext>
              </a:extLst>
            </p:cNvPr>
            <p:cNvSpPr txBox="1"/>
            <p:nvPr/>
          </p:nvSpPr>
          <p:spPr>
            <a:xfrm>
              <a:off x="1046262" y="1520876"/>
              <a:ext cx="3119338" cy="400110"/>
            </a:xfrm>
            <a:prstGeom prst="rect">
              <a:avLst/>
            </a:prstGeom>
            <a:noFill/>
          </p:spPr>
          <p:txBody>
            <a:bodyPr wrap="square" rtlCol="0">
              <a:spAutoFit/>
            </a:bodyPr>
            <a:lstStyle/>
            <a:p>
              <a:pPr marL="324000" indent="-324000">
                <a:buFont typeface="+mj-lt"/>
                <a:buAutoNum type="arabicPeriod" startAt="2"/>
              </a:pPr>
              <a:r>
                <a:rPr lang="zh-CN" altLang="en-US" sz="2000" b="1" dirty="0">
                  <a:solidFill>
                    <a:schemeClr val="bg1"/>
                  </a:solidFill>
                  <a:latin typeface="+mj-ea"/>
                  <a:ea typeface="+mj-ea"/>
                </a:rPr>
                <a:t>点击此处添加标题文本</a:t>
              </a:r>
            </a:p>
          </p:txBody>
        </p:sp>
        <p:sp>
          <p:nvSpPr>
            <p:cNvPr id="18" name="文本框 17">
              <a:extLst>
                <a:ext uri="{FF2B5EF4-FFF2-40B4-BE49-F238E27FC236}">
                  <a16:creationId xmlns:a16="http://schemas.microsoft.com/office/drawing/2014/main" id="{2ED27C38-959D-D62A-3B8A-A2DD814686A1}"/>
                </a:ext>
              </a:extLst>
            </p:cNvPr>
            <p:cNvSpPr txBox="1"/>
            <p:nvPr/>
          </p:nvSpPr>
          <p:spPr>
            <a:xfrm>
              <a:off x="1220416" y="2131575"/>
              <a:ext cx="6983540" cy="634533"/>
            </a:xfrm>
            <a:prstGeom prst="rect">
              <a:avLst/>
            </a:prstGeom>
            <a:noFill/>
          </p:spPr>
          <p:txBody>
            <a:bodyPr wrap="square">
              <a:spAutoFit/>
            </a:bodyPr>
            <a:lstStyle/>
            <a:p>
              <a:pPr marL="285750" marR="0" indent="-285750" algn="just">
                <a:lnSpc>
                  <a:spcPct val="130000"/>
                </a:lnSpc>
                <a:spcBef>
                  <a:spcPts val="0"/>
                </a:spcBef>
                <a:spcAft>
                  <a:spcPts val="0"/>
                </a:spcAft>
                <a:buFont typeface="Arial" panose="020B0604020202020204" pitchFamily="34" charset="0"/>
                <a:buChar char="•"/>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sp>
          <p:nvSpPr>
            <p:cNvPr id="19" name="文本框 18">
              <a:extLst>
                <a:ext uri="{FF2B5EF4-FFF2-40B4-BE49-F238E27FC236}">
                  <a16:creationId xmlns:a16="http://schemas.microsoft.com/office/drawing/2014/main" id="{8194E7BF-131D-3369-3077-47EA02413108}"/>
                </a:ext>
              </a:extLst>
            </p:cNvPr>
            <p:cNvSpPr txBox="1"/>
            <p:nvPr/>
          </p:nvSpPr>
          <p:spPr>
            <a:xfrm>
              <a:off x="1220416" y="2893575"/>
              <a:ext cx="6983540" cy="634533"/>
            </a:xfrm>
            <a:prstGeom prst="rect">
              <a:avLst/>
            </a:prstGeom>
            <a:noFill/>
          </p:spPr>
          <p:txBody>
            <a:bodyPr wrap="square">
              <a:spAutoFit/>
            </a:bodyPr>
            <a:lstStyle/>
            <a:p>
              <a:pPr marL="285750" marR="0" indent="-285750" algn="just">
                <a:lnSpc>
                  <a:spcPct val="130000"/>
                </a:lnSpc>
                <a:spcBef>
                  <a:spcPts val="0"/>
                </a:spcBef>
                <a:spcAft>
                  <a:spcPts val="0"/>
                </a:spcAft>
                <a:buFont typeface="Arial" panose="020B0604020202020204" pitchFamily="34" charset="0"/>
                <a:buChar char="•"/>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spTree>
    <p:extLst>
      <p:ext uri="{BB962C8B-B14F-4D97-AF65-F5344CB8AC3E}">
        <p14:creationId xmlns:p14="http://schemas.microsoft.com/office/powerpoint/2010/main" val="3021861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5033E948-B970-D338-7025-1DDE4DD50959}"/>
              </a:ext>
            </a:extLst>
          </p:cNvPr>
          <p:cNvSpPr>
            <a:spLocks noGrp="1"/>
          </p:cNvSpPr>
          <p:nvPr>
            <p:ph type="title"/>
          </p:nvPr>
        </p:nvSpPr>
        <p:spPr/>
        <p:txBody>
          <a:bodyPr/>
          <a:lstStyle/>
          <a:p>
            <a:r>
              <a:rPr lang="zh-CN" altLang="en-US" dirty="0"/>
              <a:t>在此输入标题</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03</a:t>
            </a:r>
            <a:endParaRPr lang="zh-CN" altLang="en-US" dirty="0"/>
          </a:p>
        </p:txBody>
      </p:sp>
      <p:sp>
        <p:nvSpPr>
          <p:cNvPr id="12" name="文本占位符 11">
            <a:extLst>
              <a:ext uri="{FF2B5EF4-FFF2-40B4-BE49-F238E27FC236}">
                <a16:creationId xmlns:a16="http://schemas.microsoft.com/office/drawing/2014/main" id="{90600E60-55F2-3882-9A0F-CE780167C970}"/>
              </a:ext>
            </a:extLst>
          </p:cNvPr>
          <p:cNvSpPr txBox="1">
            <a:spLocks noGrp="1"/>
          </p:cNvSpPr>
          <p:nvPr>
            <p:ph type="body" sz="quarter" idx="14"/>
          </p:nvPr>
        </p:nvSpPr>
        <p:spPr>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cs typeface="Times New Roman" panose="02020603050405020304" pitchFamily="18" charset="0"/>
              </a:rPr>
              <a:t>此处添加详细文本描述，建议与标题相关并符合整体语言风格，语言尽量简洁生动。</a:t>
            </a:r>
          </a:p>
        </p:txBody>
      </p:sp>
    </p:spTree>
    <p:extLst>
      <p:ext uri="{BB962C8B-B14F-4D97-AF65-F5344CB8AC3E}">
        <p14:creationId xmlns:p14="http://schemas.microsoft.com/office/powerpoint/2010/main" val="1681840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cxnSp>
        <p:nvCxnSpPr>
          <p:cNvPr id="8" name="直接连接符 7">
            <a:extLst>
              <a:ext uri="{FF2B5EF4-FFF2-40B4-BE49-F238E27FC236}">
                <a16:creationId xmlns:a16="http://schemas.microsoft.com/office/drawing/2014/main" id="{B630C0A5-B6FA-EC5A-38FB-40F5FD4CEC00}"/>
              </a:ext>
            </a:extLst>
          </p:cNvPr>
          <p:cNvCxnSpPr>
            <a:cxnSpLocks/>
          </p:cNvCxnSpPr>
          <p:nvPr/>
        </p:nvCxnSpPr>
        <p:spPr>
          <a:xfrm>
            <a:off x="1825716" y="2113915"/>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170" name="组合 169">
            <a:extLst>
              <a:ext uri="{FF2B5EF4-FFF2-40B4-BE49-F238E27FC236}">
                <a16:creationId xmlns:a16="http://schemas.microsoft.com/office/drawing/2014/main" id="{BEE85707-7BF5-04C1-B72B-A06B374275FF}"/>
              </a:ext>
            </a:extLst>
          </p:cNvPr>
          <p:cNvGrpSpPr/>
          <p:nvPr/>
        </p:nvGrpSpPr>
        <p:grpSpPr>
          <a:xfrm>
            <a:off x="775151" y="1621410"/>
            <a:ext cx="973580" cy="973580"/>
            <a:chOff x="760730" y="1513205"/>
            <a:chExt cx="1189990" cy="1189990"/>
          </a:xfrm>
        </p:grpSpPr>
        <p:sp>
          <p:nvSpPr>
            <p:cNvPr id="5" name="椭圆 4">
              <a:extLst>
                <a:ext uri="{FF2B5EF4-FFF2-40B4-BE49-F238E27FC236}">
                  <a16:creationId xmlns:a16="http://schemas.microsoft.com/office/drawing/2014/main" id="{9ED39880-503A-F9D4-7DEB-FE2129D48D6B}"/>
                </a:ext>
              </a:extLst>
            </p:cNvPr>
            <p:cNvSpPr/>
            <p:nvPr/>
          </p:nvSpPr>
          <p:spPr>
            <a:xfrm>
              <a:off x="760730" y="1513205"/>
              <a:ext cx="1189990" cy="1189990"/>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66DCAC5E-0FA5-529B-FF96-5906A06A2B30}"/>
                </a:ext>
              </a:extLst>
            </p:cNvPr>
            <p:cNvSpPr/>
            <p:nvPr/>
          </p:nvSpPr>
          <p:spPr>
            <a:xfrm>
              <a:off x="869950" y="1622425"/>
              <a:ext cx="971550" cy="971550"/>
            </a:xfrm>
            <a:prstGeom prst="ellipse">
              <a:avLst/>
            </a:prstGeom>
            <a:gradFill flip="none" rotWithShape="1">
              <a:gsLst>
                <a:gs pos="21000">
                  <a:schemeClr val="accent1"/>
                </a:gs>
                <a:gs pos="100000">
                  <a:schemeClr val="accent2"/>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id="{AB2B149E-3781-A25C-22BE-2E89B1B12A24}"/>
                </a:ext>
              </a:extLst>
            </p:cNvPr>
            <p:cNvGrpSpPr/>
            <p:nvPr/>
          </p:nvGrpSpPr>
          <p:grpSpPr>
            <a:xfrm>
              <a:off x="1056629" y="1776978"/>
              <a:ext cx="578496" cy="629482"/>
              <a:chOff x="8689354" y="3023008"/>
              <a:chExt cx="779506" cy="848209"/>
            </a:xfrm>
            <a:solidFill>
              <a:schemeClr val="accent1">
                <a:lumMod val="75000"/>
              </a:schemeClr>
            </a:solidFill>
          </p:grpSpPr>
          <p:sp>
            <p:nvSpPr>
              <p:cNvPr id="68" name="Freeform 79">
                <a:extLst>
                  <a:ext uri="{FF2B5EF4-FFF2-40B4-BE49-F238E27FC236}">
                    <a16:creationId xmlns:a16="http://schemas.microsoft.com/office/drawing/2014/main" id="{82BDF083-AD69-0BAF-B357-BF5D0E66CFD7}"/>
                  </a:ext>
                </a:extLst>
              </p:cNvPr>
              <p:cNvSpPr>
                <a:spLocks/>
              </p:cNvSpPr>
              <p:nvPr/>
            </p:nvSpPr>
            <p:spPr bwMode="auto">
              <a:xfrm>
                <a:off x="9315207" y="3023008"/>
                <a:ext cx="153653" cy="248592"/>
              </a:xfrm>
              <a:custGeom>
                <a:avLst/>
                <a:gdLst>
                  <a:gd name="T0" fmla="*/ 40 w 52"/>
                  <a:gd name="T1" fmla="*/ 11 h 84"/>
                  <a:gd name="T2" fmla="*/ 40 w 52"/>
                  <a:gd name="T3" fmla="*/ 11 h 84"/>
                  <a:gd name="T4" fmla="*/ 34 w 52"/>
                  <a:gd name="T5" fmla="*/ 9 h 84"/>
                  <a:gd name="T6" fmla="*/ 49 w 52"/>
                  <a:gd name="T7" fmla="*/ 0 h 84"/>
                  <a:gd name="T8" fmla="*/ 38 w 52"/>
                  <a:gd name="T9" fmla="*/ 71 h 84"/>
                  <a:gd name="T10" fmla="*/ 0 w 52"/>
                  <a:gd name="T11" fmla="*/ 79 h 84"/>
                  <a:gd name="T12" fmla="*/ 40 w 52"/>
                  <a:gd name="T13" fmla="*/ 11 h 84"/>
                </a:gdLst>
                <a:ahLst/>
                <a:cxnLst>
                  <a:cxn ang="0">
                    <a:pos x="T0" y="T1"/>
                  </a:cxn>
                  <a:cxn ang="0">
                    <a:pos x="T2" y="T3"/>
                  </a:cxn>
                  <a:cxn ang="0">
                    <a:pos x="T4" y="T5"/>
                  </a:cxn>
                  <a:cxn ang="0">
                    <a:pos x="T6" y="T7"/>
                  </a:cxn>
                  <a:cxn ang="0">
                    <a:pos x="T8" y="T9"/>
                  </a:cxn>
                  <a:cxn ang="0">
                    <a:pos x="T10" y="T11"/>
                  </a:cxn>
                  <a:cxn ang="0">
                    <a:pos x="T12" y="T13"/>
                  </a:cxn>
                </a:cxnLst>
                <a:rect l="0" t="0" r="r" b="b"/>
                <a:pathLst>
                  <a:path w="52" h="84">
                    <a:moveTo>
                      <a:pt x="40" y="11"/>
                    </a:moveTo>
                    <a:cubicBezTo>
                      <a:pt x="40" y="11"/>
                      <a:pt x="40" y="11"/>
                      <a:pt x="40" y="11"/>
                    </a:cubicBezTo>
                    <a:cubicBezTo>
                      <a:pt x="34" y="9"/>
                      <a:pt x="34" y="9"/>
                      <a:pt x="34" y="9"/>
                    </a:cubicBezTo>
                    <a:cubicBezTo>
                      <a:pt x="39" y="6"/>
                      <a:pt x="48" y="3"/>
                      <a:pt x="49" y="0"/>
                    </a:cubicBezTo>
                    <a:cubicBezTo>
                      <a:pt x="45" y="21"/>
                      <a:pt x="52" y="54"/>
                      <a:pt x="38" y="71"/>
                    </a:cubicBezTo>
                    <a:cubicBezTo>
                      <a:pt x="30" y="82"/>
                      <a:pt x="12" y="84"/>
                      <a:pt x="0" y="79"/>
                    </a:cubicBezTo>
                    <a:cubicBezTo>
                      <a:pt x="11" y="44"/>
                      <a:pt x="38" y="13"/>
                      <a:pt x="4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0">
                <a:extLst>
                  <a:ext uri="{FF2B5EF4-FFF2-40B4-BE49-F238E27FC236}">
                    <a16:creationId xmlns:a16="http://schemas.microsoft.com/office/drawing/2014/main" id="{884AF3DB-28C8-98BF-6F2A-91E9E657FA4A}"/>
                  </a:ext>
                </a:extLst>
              </p:cNvPr>
              <p:cNvSpPr>
                <a:spLocks/>
              </p:cNvSpPr>
              <p:nvPr/>
            </p:nvSpPr>
            <p:spPr bwMode="auto">
              <a:xfrm>
                <a:off x="8689354" y="3179159"/>
                <a:ext cx="762016" cy="538408"/>
              </a:xfrm>
              <a:custGeom>
                <a:avLst/>
                <a:gdLst>
                  <a:gd name="T0" fmla="*/ 251 w 258"/>
                  <a:gd name="T1" fmla="*/ 149 h 182"/>
                  <a:gd name="T2" fmla="*/ 247 w 258"/>
                  <a:gd name="T3" fmla="*/ 175 h 182"/>
                  <a:gd name="T4" fmla="*/ 221 w 258"/>
                  <a:gd name="T5" fmla="*/ 171 h 182"/>
                  <a:gd name="T6" fmla="*/ 129 w 258"/>
                  <a:gd name="T7" fmla="*/ 49 h 182"/>
                  <a:gd name="T8" fmla="*/ 37 w 258"/>
                  <a:gd name="T9" fmla="*/ 171 h 182"/>
                  <a:gd name="T10" fmla="*/ 10 w 258"/>
                  <a:gd name="T11" fmla="*/ 175 h 182"/>
                  <a:gd name="T12" fmla="*/ 7 w 258"/>
                  <a:gd name="T13" fmla="*/ 149 h 182"/>
                  <a:gd name="T14" fmla="*/ 112 w 258"/>
                  <a:gd name="T15" fmla="*/ 8 h 182"/>
                  <a:gd name="T16" fmla="*/ 129 w 258"/>
                  <a:gd name="T17" fmla="*/ 1 h 182"/>
                  <a:gd name="T18" fmla="*/ 146 w 258"/>
                  <a:gd name="T19" fmla="*/ 8 h 182"/>
                  <a:gd name="T20" fmla="*/ 251 w 258"/>
                  <a:gd name="T21" fmla="*/ 14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82">
                    <a:moveTo>
                      <a:pt x="251" y="149"/>
                    </a:moveTo>
                    <a:cubicBezTo>
                      <a:pt x="258" y="157"/>
                      <a:pt x="256" y="169"/>
                      <a:pt x="247" y="175"/>
                    </a:cubicBezTo>
                    <a:cubicBezTo>
                      <a:pt x="239" y="182"/>
                      <a:pt x="227" y="180"/>
                      <a:pt x="221" y="171"/>
                    </a:cubicBezTo>
                    <a:cubicBezTo>
                      <a:pt x="129" y="49"/>
                      <a:pt x="129" y="49"/>
                      <a:pt x="129" y="49"/>
                    </a:cubicBezTo>
                    <a:cubicBezTo>
                      <a:pt x="37" y="171"/>
                      <a:pt x="37" y="171"/>
                      <a:pt x="37" y="171"/>
                    </a:cubicBezTo>
                    <a:cubicBezTo>
                      <a:pt x="31" y="180"/>
                      <a:pt x="19" y="182"/>
                      <a:pt x="10" y="175"/>
                    </a:cubicBezTo>
                    <a:cubicBezTo>
                      <a:pt x="2" y="169"/>
                      <a:pt x="0" y="157"/>
                      <a:pt x="7" y="149"/>
                    </a:cubicBezTo>
                    <a:cubicBezTo>
                      <a:pt x="112" y="8"/>
                      <a:pt x="112" y="8"/>
                      <a:pt x="112" y="8"/>
                    </a:cubicBezTo>
                    <a:cubicBezTo>
                      <a:pt x="116" y="3"/>
                      <a:pt x="122" y="0"/>
                      <a:pt x="129" y="1"/>
                    </a:cubicBezTo>
                    <a:cubicBezTo>
                      <a:pt x="135" y="0"/>
                      <a:pt x="142" y="3"/>
                      <a:pt x="146" y="8"/>
                    </a:cubicBezTo>
                    <a:lnTo>
                      <a:pt x="251"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1">
                <a:extLst>
                  <a:ext uri="{FF2B5EF4-FFF2-40B4-BE49-F238E27FC236}">
                    <a16:creationId xmlns:a16="http://schemas.microsoft.com/office/drawing/2014/main" id="{596F958C-78F4-E57F-11C7-CE253A871B2F}"/>
                  </a:ext>
                </a:extLst>
              </p:cNvPr>
              <p:cNvSpPr>
                <a:spLocks/>
              </p:cNvSpPr>
              <p:nvPr/>
            </p:nvSpPr>
            <p:spPr bwMode="auto">
              <a:xfrm>
                <a:off x="9246500" y="3049241"/>
                <a:ext cx="186132" cy="189880"/>
              </a:xfrm>
              <a:custGeom>
                <a:avLst/>
                <a:gdLst>
                  <a:gd name="T0" fmla="*/ 57 w 63"/>
                  <a:gd name="T1" fmla="*/ 0 h 64"/>
                  <a:gd name="T2" fmla="*/ 63 w 63"/>
                  <a:gd name="T3" fmla="*/ 2 h 64"/>
                  <a:gd name="T4" fmla="*/ 14 w 63"/>
                  <a:gd name="T5" fmla="*/ 64 h 64"/>
                  <a:gd name="T6" fmla="*/ 8 w 63"/>
                  <a:gd name="T7" fmla="*/ 55 h 64"/>
                  <a:gd name="T8" fmla="*/ 29 w 63"/>
                  <a:gd name="T9" fmla="*/ 14 h 64"/>
                  <a:gd name="T10" fmla="*/ 52 w 63"/>
                  <a:gd name="T11" fmla="*/ 2 h 64"/>
                  <a:gd name="T12" fmla="*/ 57 w 63"/>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3" h="64">
                    <a:moveTo>
                      <a:pt x="57" y="0"/>
                    </a:moveTo>
                    <a:cubicBezTo>
                      <a:pt x="63" y="2"/>
                      <a:pt x="63" y="2"/>
                      <a:pt x="63" y="2"/>
                    </a:cubicBezTo>
                    <a:cubicBezTo>
                      <a:pt x="58" y="6"/>
                      <a:pt x="28" y="34"/>
                      <a:pt x="14" y="64"/>
                    </a:cubicBezTo>
                    <a:cubicBezTo>
                      <a:pt x="11" y="61"/>
                      <a:pt x="9" y="58"/>
                      <a:pt x="8" y="55"/>
                    </a:cubicBezTo>
                    <a:cubicBezTo>
                      <a:pt x="0" y="37"/>
                      <a:pt x="15" y="23"/>
                      <a:pt x="29" y="14"/>
                    </a:cubicBezTo>
                    <a:cubicBezTo>
                      <a:pt x="36" y="9"/>
                      <a:pt x="44" y="6"/>
                      <a:pt x="52" y="2"/>
                    </a:cubicBezTo>
                    <a:cubicBezTo>
                      <a:pt x="53" y="1"/>
                      <a:pt x="55" y="1"/>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82">
                <a:extLst>
                  <a:ext uri="{FF2B5EF4-FFF2-40B4-BE49-F238E27FC236}">
                    <a16:creationId xmlns:a16="http://schemas.microsoft.com/office/drawing/2014/main" id="{C0E2A653-D399-1F3E-ABD3-77A509055014}"/>
                  </a:ext>
                </a:extLst>
              </p:cNvPr>
              <p:cNvSpPr>
                <a:spLocks/>
              </p:cNvSpPr>
              <p:nvPr/>
            </p:nvSpPr>
            <p:spPr bwMode="auto">
              <a:xfrm>
                <a:off x="9244002" y="3282843"/>
                <a:ext cx="123672" cy="212365"/>
              </a:xfrm>
              <a:custGeom>
                <a:avLst/>
                <a:gdLst>
                  <a:gd name="T0" fmla="*/ 99 w 99"/>
                  <a:gd name="T1" fmla="*/ 0 h 170"/>
                  <a:gd name="T2" fmla="*/ 99 w 99"/>
                  <a:gd name="T3" fmla="*/ 170 h 170"/>
                  <a:gd name="T4" fmla="*/ 0 w 99"/>
                  <a:gd name="T5" fmla="*/ 40 h 170"/>
                  <a:gd name="T6" fmla="*/ 0 w 99"/>
                  <a:gd name="T7" fmla="*/ 0 h 170"/>
                  <a:gd name="T8" fmla="*/ 99 w 99"/>
                  <a:gd name="T9" fmla="*/ 0 h 170"/>
                </a:gdLst>
                <a:ahLst/>
                <a:cxnLst>
                  <a:cxn ang="0">
                    <a:pos x="T0" y="T1"/>
                  </a:cxn>
                  <a:cxn ang="0">
                    <a:pos x="T2" y="T3"/>
                  </a:cxn>
                  <a:cxn ang="0">
                    <a:pos x="T4" y="T5"/>
                  </a:cxn>
                  <a:cxn ang="0">
                    <a:pos x="T6" y="T7"/>
                  </a:cxn>
                  <a:cxn ang="0">
                    <a:pos x="T8" y="T9"/>
                  </a:cxn>
                </a:cxnLst>
                <a:rect l="0" t="0" r="r" b="b"/>
                <a:pathLst>
                  <a:path w="99" h="170">
                    <a:moveTo>
                      <a:pt x="99" y="0"/>
                    </a:moveTo>
                    <a:lnTo>
                      <a:pt x="99" y="170"/>
                    </a:lnTo>
                    <a:lnTo>
                      <a:pt x="0" y="40"/>
                    </a:lnTo>
                    <a:lnTo>
                      <a:pt x="0" y="0"/>
                    </a:lnTo>
                    <a:lnTo>
                      <a:pt x="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83">
                <a:extLst>
                  <a:ext uri="{FF2B5EF4-FFF2-40B4-BE49-F238E27FC236}">
                    <a16:creationId xmlns:a16="http://schemas.microsoft.com/office/drawing/2014/main" id="{025392A5-2E59-43BC-51AF-D1B5D8DF841D}"/>
                  </a:ext>
                </a:extLst>
              </p:cNvPr>
              <p:cNvSpPr>
                <a:spLocks noEditPoints="1"/>
              </p:cNvSpPr>
              <p:nvPr/>
            </p:nvSpPr>
            <p:spPr bwMode="auto">
              <a:xfrm>
                <a:off x="8843006" y="3406512"/>
                <a:ext cx="454711" cy="464705"/>
              </a:xfrm>
              <a:custGeom>
                <a:avLst/>
                <a:gdLst>
                  <a:gd name="T0" fmla="*/ 364 w 364"/>
                  <a:gd name="T1" fmla="*/ 242 h 372"/>
                  <a:gd name="T2" fmla="*/ 364 w 364"/>
                  <a:gd name="T3" fmla="*/ 372 h 372"/>
                  <a:gd name="T4" fmla="*/ 267 w 364"/>
                  <a:gd name="T5" fmla="*/ 372 h 372"/>
                  <a:gd name="T6" fmla="*/ 97 w 364"/>
                  <a:gd name="T7" fmla="*/ 372 h 372"/>
                  <a:gd name="T8" fmla="*/ 0 w 364"/>
                  <a:gd name="T9" fmla="*/ 372 h 372"/>
                  <a:gd name="T10" fmla="*/ 0 w 364"/>
                  <a:gd name="T11" fmla="*/ 242 h 372"/>
                  <a:gd name="T12" fmla="*/ 177 w 364"/>
                  <a:gd name="T13" fmla="*/ 0 h 372"/>
                  <a:gd name="T14" fmla="*/ 184 w 364"/>
                  <a:gd name="T15" fmla="*/ 0 h 372"/>
                  <a:gd name="T16" fmla="*/ 364 w 364"/>
                  <a:gd name="T17" fmla="*/ 242 h 372"/>
                  <a:gd name="T18" fmla="*/ 227 w 364"/>
                  <a:gd name="T19" fmla="*/ 341 h 372"/>
                  <a:gd name="T20" fmla="*/ 227 w 364"/>
                  <a:gd name="T21" fmla="*/ 197 h 372"/>
                  <a:gd name="T22" fmla="*/ 134 w 364"/>
                  <a:gd name="T23" fmla="*/ 197 h 372"/>
                  <a:gd name="T24" fmla="*/ 134 w 364"/>
                  <a:gd name="T25" fmla="*/ 341 h 372"/>
                  <a:gd name="T26" fmla="*/ 227 w 364"/>
                  <a:gd name="T27" fmla="*/ 341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4" h="372">
                    <a:moveTo>
                      <a:pt x="364" y="242"/>
                    </a:moveTo>
                    <a:lnTo>
                      <a:pt x="364" y="372"/>
                    </a:lnTo>
                    <a:lnTo>
                      <a:pt x="267" y="372"/>
                    </a:lnTo>
                    <a:lnTo>
                      <a:pt x="97" y="372"/>
                    </a:lnTo>
                    <a:lnTo>
                      <a:pt x="0" y="372"/>
                    </a:lnTo>
                    <a:lnTo>
                      <a:pt x="0" y="242"/>
                    </a:lnTo>
                    <a:lnTo>
                      <a:pt x="177" y="0"/>
                    </a:lnTo>
                    <a:lnTo>
                      <a:pt x="184" y="0"/>
                    </a:lnTo>
                    <a:lnTo>
                      <a:pt x="364" y="242"/>
                    </a:lnTo>
                    <a:close/>
                    <a:moveTo>
                      <a:pt x="227" y="341"/>
                    </a:moveTo>
                    <a:lnTo>
                      <a:pt x="227" y="197"/>
                    </a:lnTo>
                    <a:lnTo>
                      <a:pt x="134" y="197"/>
                    </a:lnTo>
                    <a:lnTo>
                      <a:pt x="134" y="341"/>
                    </a:lnTo>
                    <a:lnTo>
                      <a:pt x="227" y="3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84">
                <a:extLst>
                  <a:ext uri="{FF2B5EF4-FFF2-40B4-BE49-F238E27FC236}">
                    <a16:creationId xmlns:a16="http://schemas.microsoft.com/office/drawing/2014/main" id="{263CFD30-C876-BD5C-7048-AD5C73F0178C}"/>
                  </a:ext>
                </a:extLst>
              </p:cNvPr>
              <p:cNvSpPr>
                <a:spLocks/>
              </p:cNvSpPr>
              <p:nvPr/>
            </p:nvSpPr>
            <p:spPr bwMode="auto">
              <a:xfrm>
                <a:off x="9170299" y="3176660"/>
                <a:ext cx="103684" cy="79949"/>
              </a:xfrm>
              <a:custGeom>
                <a:avLst/>
                <a:gdLst>
                  <a:gd name="T0" fmla="*/ 19 w 35"/>
                  <a:gd name="T1" fmla="*/ 4 h 27"/>
                  <a:gd name="T2" fmla="*/ 34 w 35"/>
                  <a:gd name="T3" fmla="*/ 22 h 27"/>
                  <a:gd name="T4" fmla="*/ 32 w 35"/>
                  <a:gd name="T5" fmla="*/ 27 h 27"/>
                  <a:gd name="T6" fmla="*/ 1 w 35"/>
                  <a:gd name="T7" fmla="*/ 2 h 27"/>
                  <a:gd name="T8" fmla="*/ 1 w 35"/>
                  <a:gd name="T9" fmla="*/ 2 h 27"/>
                  <a:gd name="T10" fmla="*/ 0 w 35"/>
                  <a:gd name="T11" fmla="*/ 2 h 27"/>
                  <a:gd name="T12" fmla="*/ 1 w 35"/>
                  <a:gd name="T13" fmla="*/ 0 h 27"/>
                  <a:gd name="T14" fmla="*/ 6 w 35"/>
                  <a:gd name="T15" fmla="*/ 1 h 27"/>
                  <a:gd name="T16" fmla="*/ 19 w 35"/>
                  <a:gd name="T17"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7">
                    <a:moveTo>
                      <a:pt x="19" y="4"/>
                    </a:moveTo>
                    <a:cubicBezTo>
                      <a:pt x="26" y="7"/>
                      <a:pt x="35" y="12"/>
                      <a:pt x="34" y="22"/>
                    </a:cubicBezTo>
                    <a:cubicBezTo>
                      <a:pt x="34" y="24"/>
                      <a:pt x="33" y="25"/>
                      <a:pt x="32" y="27"/>
                    </a:cubicBezTo>
                    <a:cubicBezTo>
                      <a:pt x="21" y="14"/>
                      <a:pt x="3" y="4"/>
                      <a:pt x="1" y="2"/>
                    </a:cubicBezTo>
                    <a:cubicBezTo>
                      <a:pt x="1" y="2"/>
                      <a:pt x="1" y="2"/>
                      <a:pt x="1" y="2"/>
                    </a:cubicBezTo>
                    <a:cubicBezTo>
                      <a:pt x="0" y="2"/>
                      <a:pt x="0" y="2"/>
                      <a:pt x="0" y="2"/>
                    </a:cubicBezTo>
                    <a:cubicBezTo>
                      <a:pt x="1" y="0"/>
                      <a:pt x="1" y="0"/>
                      <a:pt x="1" y="0"/>
                    </a:cubicBezTo>
                    <a:cubicBezTo>
                      <a:pt x="3" y="1"/>
                      <a:pt x="5" y="1"/>
                      <a:pt x="6" y="1"/>
                    </a:cubicBezTo>
                    <a:cubicBezTo>
                      <a:pt x="10" y="2"/>
                      <a:pt x="14" y="3"/>
                      <a:pt x="1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5">
                <a:extLst>
                  <a:ext uri="{FF2B5EF4-FFF2-40B4-BE49-F238E27FC236}">
                    <a16:creationId xmlns:a16="http://schemas.microsoft.com/office/drawing/2014/main" id="{D1FA86DD-A664-BE20-0DF4-A00CB8DF528D}"/>
                  </a:ext>
                </a:extLst>
              </p:cNvPr>
              <p:cNvSpPr>
                <a:spLocks/>
              </p:cNvSpPr>
              <p:nvPr/>
            </p:nvSpPr>
            <p:spPr bwMode="auto">
              <a:xfrm>
                <a:off x="9155308" y="3170414"/>
                <a:ext cx="97438" cy="112429"/>
              </a:xfrm>
              <a:custGeom>
                <a:avLst/>
                <a:gdLst>
                  <a:gd name="T0" fmla="*/ 33 w 33"/>
                  <a:gd name="T1" fmla="*/ 33 h 38"/>
                  <a:gd name="T2" fmla="*/ 14 w 33"/>
                  <a:gd name="T3" fmla="*/ 34 h 38"/>
                  <a:gd name="T4" fmla="*/ 0 w 33"/>
                  <a:gd name="T5" fmla="*/ 0 h 38"/>
                  <a:gd name="T6" fmla="*/ 6 w 33"/>
                  <a:gd name="T7" fmla="*/ 2 h 38"/>
                  <a:gd name="T8" fmla="*/ 5 w 33"/>
                  <a:gd name="T9" fmla="*/ 4 h 38"/>
                  <a:gd name="T10" fmla="*/ 6 w 33"/>
                  <a:gd name="T11" fmla="*/ 4 h 38"/>
                  <a:gd name="T12" fmla="*/ 6 w 33"/>
                  <a:gd name="T13" fmla="*/ 4 h 38"/>
                  <a:gd name="T14" fmla="*/ 33 w 33"/>
                  <a:gd name="T15" fmla="*/ 33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38">
                    <a:moveTo>
                      <a:pt x="33" y="33"/>
                    </a:moveTo>
                    <a:cubicBezTo>
                      <a:pt x="28" y="37"/>
                      <a:pt x="19" y="38"/>
                      <a:pt x="14" y="34"/>
                    </a:cubicBezTo>
                    <a:cubicBezTo>
                      <a:pt x="5" y="27"/>
                      <a:pt x="4" y="10"/>
                      <a:pt x="0" y="0"/>
                    </a:cubicBezTo>
                    <a:cubicBezTo>
                      <a:pt x="0" y="1"/>
                      <a:pt x="3" y="2"/>
                      <a:pt x="6" y="2"/>
                    </a:cubicBezTo>
                    <a:cubicBezTo>
                      <a:pt x="5" y="4"/>
                      <a:pt x="5" y="4"/>
                      <a:pt x="5" y="4"/>
                    </a:cubicBezTo>
                    <a:cubicBezTo>
                      <a:pt x="5" y="4"/>
                      <a:pt x="5" y="4"/>
                      <a:pt x="6" y="4"/>
                    </a:cubicBezTo>
                    <a:cubicBezTo>
                      <a:pt x="6" y="4"/>
                      <a:pt x="6" y="4"/>
                      <a:pt x="6" y="4"/>
                    </a:cubicBezTo>
                    <a:cubicBezTo>
                      <a:pt x="8" y="6"/>
                      <a:pt x="24" y="18"/>
                      <a:pt x="3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Oval 86">
                <a:extLst>
                  <a:ext uri="{FF2B5EF4-FFF2-40B4-BE49-F238E27FC236}">
                    <a16:creationId xmlns:a16="http://schemas.microsoft.com/office/drawing/2014/main" id="{15DA3A39-BCED-7F37-0884-BA7595BA4D92}"/>
                  </a:ext>
                </a:extLst>
              </p:cNvPr>
              <p:cNvSpPr>
                <a:spLocks noChangeArrowheads="1"/>
              </p:cNvSpPr>
              <p:nvPr/>
            </p:nvSpPr>
            <p:spPr bwMode="auto">
              <a:xfrm>
                <a:off x="9029138" y="3720065"/>
                <a:ext cx="41224" cy="4122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7" name="组合 166">
            <a:extLst>
              <a:ext uri="{FF2B5EF4-FFF2-40B4-BE49-F238E27FC236}">
                <a16:creationId xmlns:a16="http://schemas.microsoft.com/office/drawing/2014/main" id="{9F2D5EFD-3607-4DD3-61B0-9BE6EC74075D}"/>
              </a:ext>
            </a:extLst>
          </p:cNvPr>
          <p:cNvGrpSpPr/>
          <p:nvPr/>
        </p:nvGrpSpPr>
        <p:grpSpPr>
          <a:xfrm>
            <a:off x="775151" y="2834980"/>
            <a:ext cx="973580" cy="973580"/>
            <a:chOff x="760730" y="2983787"/>
            <a:chExt cx="1189990" cy="1189990"/>
          </a:xfrm>
        </p:grpSpPr>
        <p:sp>
          <p:nvSpPr>
            <p:cNvPr id="152" name="椭圆 151">
              <a:extLst>
                <a:ext uri="{FF2B5EF4-FFF2-40B4-BE49-F238E27FC236}">
                  <a16:creationId xmlns:a16="http://schemas.microsoft.com/office/drawing/2014/main" id="{DC234CBD-D1B6-E5CC-7F34-57898B58E864}"/>
                </a:ext>
              </a:extLst>
            </p:cNvPr>
            <p:cNvSpPr/>
            <p:nvPr/>
          </p:nvSpPr>
          <p:spPr>
            <a:xfrm>
              <a:off x="760730" y="2983787"/>
              <a:ext cx="1189990" cy="1189990"/>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DC86DC34-2E3A-7F7D-A324-E0250D984B13}"/>
                </a:ext>
              </a:extLst>
            </p:cNvPr>
            <p:cNvSpPr/>
            <p:nvPr/>
          </p:nvSpPr>
          <p:spPr>
            <a:xfrm>
              <a:off x="869950" y="3093007"/>
              <a:ext cx="971550" cy="971550"/>
            </a:xfrm>
            <a:prstGeom prst="ellipse">
              <a:avLst/>
            </a:prstGeom>
            <a:gradFill flip="none" rotWithShape="1">
              <a:gsLst>
                <a:gs pos="21000">
                  <a:schemeClr val="accent1"/>
                </a:gs>
                <a:gs pos="100000">
                  <a:schemeClr val="accent2"/>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AD803BE5-2057-9431-6DE0-A65BDD54E9FD}"/>
                </a:ext>
              </a:extLst>
            </p:cNvPr>
            <p:cNvGrpSpPr/>
            <p:nvPr/>
          </p:nvGrpSpPr>
          <p:grpSpPr>
            <a:xfrm>
              <a:off x="1056906" y="3245521"/>
              <a:ext cx="631400" cy="642944"/>
              <a:chOff x="3919880" y="1991163"/>
              <a:chExt cx="888187" cy="904426"/>
            </a:xfrm>
            <a:solidFill>
              <a:schemeClr val="accent1">
                <a:lumMod val="75000"/>
              </a:schemeClr>
            </a:solidFill>
          </p:grpSpPr>
          <p:sp>
            <p:nvSpPr>
              <p:cNvPr id="42" name="Freeform 90">
                <a:extLst>
                  <a:ext uri="{FF2B5EF4-FFF2-40B4-BE49-F238E27FC236}">
                    <a16:creationId xmlns:a16="http://schemas.microsoft.com/office/drawing/2014/main" id="{FD08E299-1555-4BB1-7A45-AB8900B223D7}"/>
                  </a:ext>
                </a:extLst>
              </p:cNvPr>
              <p:cNvSpPr>
                <a:spLocks/>
              </p:cNvSpPr>
              <p:nvPr/>
            </p:nvSpPr>
            <p:spPr bwMode="auto">
              <a:xfrm>
                <a:off x="4418314" y="2324701"/>
                <a:ext cx="389753" cy="417235"/>
              </a:xfrm>
              <a:custGeom>
                <a:avLst/>
                <a:gdLst>
                  <a:gd name="T0" fmla="*/ 312 w 312"/>
                  <a:gd name="T1" fmla="*/ 41 h 334"/>
                  <a:gd name="T2" fmla="*/ 45 w 312"/>
                  <a:gd name="T3" fmla="*/ 334 h 334"/>
                  <a:gd name="T4" fmla="*/ 0 w 312"/>
                  <a:gd name="T5" fmla="*/ 294 h 334"/>
                  <a:gd name="T6" fmla="*/ 267 w 312"/>
                  <a:gd name="T7" fmla="*/ 0 h 334"/>
                  <a:gd name="T8" fmla="*/ 312 w 312"/>
                  <a:gd name="T9" fmla="*/ 41 h 334"/>
                </a:gdLst>
                <a:ahLst/>
                <a:cxnLst>
                  <a:cxn ang="0">
                    <a:pos x="T0" y="T1"/>
                  </a:cxn>
                  <a:cxn ang="0">
                    <a:pos x="T2" y="T3"/>
                  </a:cxn>
                  <a:cxn ang="0">
                    <a:pos x="T4" y="T5"/>
                  </a:cxn>
                  <a:cxn ang="0">
                    <a:pos x="T6" y="T7"/>
                  </a:cxn>
                  <a:cxn ang="0">
                    <a:pos x="T8" y="T9"/>
                  </a:cxn>
                </a:cxnLst>
                <a:rect l="0" t="0" r="r" b="b"/>
                <a:pathLst>
                  <a:path w="312" h="334">
                    <a:moveTo>
                      <a:pt x="312" y="41"/>
                    </a:moveTo>
                    <a:lnTo>
                      <a:pt x="45" y="334"/>
                    </a:lnTo>
                    <a:lnTo>
                      <a:pt x="0" y="294"/>
                    </a:lnTo>
                    <a:lnTo>
                      <a:pt x="267" y="0"/>
                    </a:lnTo>
                    <a:lnTo>
                      <a:pt x="31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1">
                <a:extLst>
                  <a:ext uri="{FF2B5EF4-FFF2-40B4-BE49-F238E27FC236}">
                    <a16:creationId xmlns:a16="http://schemas.microsoft.com/office/drawing/2014/main" id="{B9367C2F-97E7-A402-8210-96565A113FF4}"/>
                  </a:ext>
                </a:extLst>
              </p:cNvPr>
              <p:cNvSpPr>
                <a:spLocks/>
              </p:cNvSpPr>
              <p:nvPr/>
            </p:nvSpPr>
            <p:spPr bwMode="auto">
              <a:xfrm>
                <a:off x="4601948" y="2302215"/>
                <a:ext cx="132416" cy="91192"/>
              </a:xfrm>
              <a:custGeom>
                <a:avLst/>
                <a:gdLst>
                  <a:gd name="T0" fmla="*/ 106 w 106"/>
                  <a:gd name="T1" fmla="*/ 0 h 73"/>
                  <a:gd name="T2" fmla="*/ 40 w 106"/>
                  <a:gd name="T3" fmla="*/ 73 h 73"/>
                  <a:gd name="T4" fmla="*/ 0 w 106"/>
                  <a:gd name="T5" fmla="*/ 54 h 73"/>
                  <a:gd name="T6" fmla="*/ 52 w 106"/>
                  <a:gd name="T7" fmla="*/ 0 h 73"/>
                  <a:gd name="T8" fmla="*/ 106 w 106"/>
                  <a:gd name="T9" fmla="*/ 0 h 73"/>
                </a:gdLst>
                <a:ahLst/>
                <a:cxnLst>
                  <a:cxn ang="0">
                    <a:pos x="T0" y="T1"/>
                  </a:cxn>
                  <a:cxn ang="0">
                    <a:pos x="T2" y="T3"/>
                  </a:cxn>
                  <a:cxn ang="0">
                    <a:pos x="T4" y="T5"/>
                  </a:cxn>
                  <a:cxn ang="0">
                    <a:pos x="T6" y="T7"/>
                  </a:cxn>
                  <a:cxn ang="0">
                    <a:pos x="T8" y="T9"/>
                  </a:cxn>
                </a:cxnLst>
                <a:rect l="0" t="0" r="r" b="b"/>
                <a:pathLst>
                  <a:path w="106" h="73">
                    <a:moveTo>
                      <a:pt x="106" y="0"/>
                    </a:moveTo>
                    <a:lnTo>
                      <a:pt x="40" y="73"/>
                    </a:lnTo>
                    <a:lnTo>
                      <a:pt x="0" y="54"/>
                    </a:lnTo>
                    <a:lnTo>
                      <a:pt x="52" y="0"/>
                    </a:ln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92">
                <a:extLst>
                  <a:ext uri="{FF2B5EF4-FFF2-40B4-BE49-F238E27FC236}">
                    <a16:creationId xmlns:a16="http://schemas.microsoft.com/office/drawing/2014/main" id="{696BC313-4610-B751-92AF-A3904560A3B0}"/>
                  </a:ext>
                </a:extLst>
              </p:cNvPr>
              <p:cNvSpPr>
                <a:spLocks/>
              </p:cNvSpPr>
              <p:nvPr/>
            </p:nvSpPr>
            <p:spPr bwMode="auto">
              <a:xfrm>
                <a:off x="4560724" y="2570795"/>
                <a:ext cx="138662" cy="324794"/>
              </a:xfrm>
              <a:custGeom>
                <a:avLst/>
                <a:gdLst>
                  <a:gd name="T0" fmla="*/ 47 w 47"/>
                  <a:gd name="T1" fmla="*/ 104 h 110"/>
                  <a:gd name="T2" fmla="*/ 47 w 47"/>
                  <a:gd name="T3" fmla="*/ 110 h 110"/>
                  <a:gd name="T4" fmla="*/ 0 w 47"/>
                  <a:gd name="T5" fmla="*/ 110 h 110"/>
                  <a:gd name="T6" fmla="*/ 0 w 47"/>
                  <a:gd name="T7" fmla="*/ 104 h 110"/>
                  <a:gd name="T8" fmla="*/ 7 w 47"/>
                  <a:gd name="T9" fmla="*/ 96 h 110"/>
                  <a:gd name="T10" fmla="*/ 12 w 47"/>
                  <a:gd name="T11" fmla="*/ 96 h 110"/>
                  <a:gd name="T12" fmla="*/ 12 w 47"/>
                  <a:gd name="T13" fmla="*/ 26 h 110"/>
                  <a:gd name="T14" fmla="*/ 35 w 47"/>
                  <a:gd name="T15" fmla="*/ 0 h 110"/>
                  <a:gd name="T16" fmla="*/ 35 w 47"/>
                  <a:gd name="T17" fmla="*/ 96 h 110"/>
                  <a:gd name="T18" fmla="*/ 40 w 47"/>
                  <a:gd name="T19" fmla="*/ 96 h 110"/>
                  <a:gd name="T20" fmla="*/ 47 w 47"/>
                  <a:gd name="T2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0">
                    <a:moveTo>
                      <a:pt x="47" y="104"/>
                    </a:moveTo>
                    <a:cubicBezTo>
                      <a:pt x="47" y="110"/>
                      <a:pt x="47" y="110"/>
                      <a:pt x="47" y="110"/>
                    </a:cubicBezTo>
                    <a:cubicBezTo>
                      <a:pt x="0" y="110"/>
                      <a:pt x="0" y="110"/>
                      <a:pt x="0" y="110"/>
                    </a:cubicBezTo>
                    <a:cubicBezTo>
                      <a:pt x="0" y="104"/>
                      <a:pt x="0" y="104"/>
                      <a:pt x="0" y="104"/>
                    </a:cubicBezTo>
                    <a:cubicBezTo>
                      <a:pt x="0" y="99"/>
                      <a:pt x="3" y="96"/>
                      <a:pt x="7" y="96"/>
                    </a:cubicBezTo>
                    <a:cubicBezTo>
                      <a:pt x="12" y="96"/>
                      <a:pt x="12" y="96"/>
                      <a:pt x="12" y="96"/>
                    </a:cubicBezTo>
                    <a:cubicBezTo>
                      <a:pt x="12" y="26"/>
                      <a:pt x="12" y="26"/>
                      <a:pt x="12" y="26"/>
                    </a:cubicBezTo>
                    <a:cubicBezTo>
                      <a:pt x="35" y="0"/>
                      <a:pt x="35" y="0"/>
                      <a:pt x="35" y="0"/>
                    </a:cubicBezTo>
                    <a:cubicBezTo>
                      <a:pt x="35" y="96"/>
                      <a:pt x="35" y="96"/>
                      <a:pt x="35" y="96"/>
                    </a:cubicBezTo>
                    <a:cubicBezTo>
                      <a:pt x="40" y="96"/>
                      <a:pt x="40" y="96"/>
                      <a:pt x="40" y="96"/>
                    </a:cubicBezTo>
                    <a:cubicBezTo>
                      <a:pt x="44" y="96"/>
                      <a:pt x="47" y="99"/>
                      <a:pt x="4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93">
                <a:extLst>
                  <a:ext uri="{FF2B5EF4-FFF2-40B4-BE49-F238E27FC236}">
                    <a16:creationId xmlns:a16="http://schemas.microsoft.com/office/drawing/2014/main" id="{5C7898F3-C6AD-4AC0-9312-0FBE2122CFB1}"/>
                  </a:ext>
                </a:extLst>
              </p:cNvPr>
              <p:cNvSpPr>
                <a:spLocks/>
              </p:cNvSpPr>
              <p:nvPr/>
            </p:nvSpPr>
            <p:spPr bwMode="auto">
              <a:xfrm>
                <a:off x="4500762" y="2390909"/>
                <a:ext cx="127419" cy="134914"/>
              </a:xfrm>
              <a:custGeom>
                <a:avLst/>
                <a:gdLst>
                  <a:gd name="T0" fmla="*/ 102 w 102"/>
                  <a:gd name="T1" fmla="*/ 21 h 108"/>
                  <a:gd name="T2" fmla="*/ 24 w 102"/>
                  <a:gd name="T3" fmla="*/ 108 h 108"/>
                  <a:gd name="T4" fmla="*/ 0 w 102"/>
                  <a:gd name="T5" fmla="*/ 66 h 108"/>
                  <a:gd name="T6" fmla="*/ 66 w 102"/>
                  <a:gd name="T7" fmla="*/ 0 h 108"/>
                  <a:gd name="T8" fmla="*/ 102 w 102"/>
                  <a:gd name="T9" fmla="*/ 21 h 108"/>
                </a:gdLst>
                <a:ahLst/>
                <a:cxnLst>
                  <a:cxn ang="0">
                    <a:pos x="T0" y="T1"/>
                  </a:cxn>
                  <a:cxn ang="0">
                    <a:pos x="T2" y="T3"/>
                  </a:cxn>
                  <a:cxn ang="0">
                    <a:pos x="T4" y="T5"/>
                  </a:cxn>
                  <a:cxn ang="0">
                    <a:pos x="T6" y="T7"/>
                  </a:cxn>
                  <a:cxn ang="0">
                    <a:pos x="T8" y="T9"/>
                  </a:cxn>
                </a:cxnLst>
                <a:rect l="0" t="0" r="r" b="b"/>
                <a:pathLst>
                  <a:path w="102" h="108">
                    <a:moveTo>
                      <a:pt x="102" y="21"/>
                    </a:moveTo>
                    <a:lnTo>
                      <a:pt x="24" y="108"/>
                    </a:lnTo>
                    <a:lnTo>
                      <a:pt x="0" y="66"/>
                    </a:lnTo>
                    <a:lnTo>
                      <a:pt x="66" y="0"/>
                    </a:lnTo>
                    <a:lnTo>
                      <a:pt x="10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4">
                <a:extLst>
                  <a:ext uri="{FF2B5EF4-FFF2-40B4-BE49-F238E27FC236}">
                    <a16:creationId xmlns:a16="http://schemas.microsoft.com/office/drawing/2014/main" id="{44E9A316-4274-B65C-6A8C-7B6EE0F011EF}"/>
                  </a:ext>
                </a:extLst>
              </p:cNvPr>
              <p:cNvSpPr>
                <a:spLocks/>
              </p:cNvSpPr>
              <p:nvPr/>
            </p:nvSpPr>
            <p:spPr bwMode="auto">
              <a:xfrm>
                <a:off x="4528244" y="2302215"/>
                <a:ext cx="99937" cy="54965"/>
              </a:xfrm>
              <a:custGeom>
                <a:avLst/>
                <a:gdLst>
                  <a:gd name="T0" fmla="*/ 80 w 80"/>
                  <a:gd name="T1" fmla="*/ 0 h 44"/>
                  <a:gd name="T2" fmla="*/ 37 w 80"/>
                  <a:gd name="T3" fmla="*/ 44 h 44"/>
                  <a:gd name="T4" fmla="*/ 0 w 80"/>
                  <a:gd name="T5" fmla="*/ 26 h 44"/>
                  <a:gd name="T6" fmla="*/ 23 w 80"/>
                  <a:gd name="T7" fmla="*/ 0 h 44"/>
                  <a:gd name="T8" fmla="*/ 80 w 80"/>
                  <a:gd name="T9" fmla="*/ 0 h 44"/>
                </a:gdLst>
                <a:ahLst/>
                <a:cxnLst>
                  <a:cxn ang="0">
                    <a:pos x="T0" y="T1"/>
                  </a:cxn>
                  <a:cxn ang="0">
                    <a:pos x="T2" y="T3"/>
                  </a:cxn>
                  <a:cxn ang="0">
                    <a:pos x="T4" y="T5"/>
                  </a:cxn>
                  <a:cxn ang="0">
                    <a:pos x="T6" y="T7"/>
                  </a:cxn>
                  <a:cxn ang="0">
                    <a:pos x="T8" y="T9"/>
                  </a:cxn>
                </a:cxnLst>
                <a:rect l="0" t="0" r="r" b="b"/>
                <a:pathLst>
                  <a:path w="80" h="44">
                    <a:moveTo>
                      <a:pt x="80" y="0"/>
                    </a:moveTo>
                    <a:lnTo>
                      <a:pt x="37" y="44"/>
                    </a:lnTo>
                    <a:lnTo>
                      <a:pt x="0" y="26"/>
                    </a:lnTo>
                    <a:lnTo>
                      <a:pt x="23"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5">
                <a:extLst>
                  <a:ext uri="{FF2B5EF4-FFF2-40B4-BE49-F238E27FC236}">
                    <a16:creationId xmlns:a16="http://schemas.microsoft.com/office/drawing/2014/main" id="{CD9EE879-B0B0-3102-EEDD-CA0AC9BE16A9}"/>
                  </a:ext>
                </a:extLst>
              </p:cNvPr>
              <p:cNvSpPr>
                <a:spLocks/>
              </p:cNvSpPr>
              <p:nvPr/>
            </p:nvSpPr>
            <p:spPr bwMode="auto">
              <a:xfrm>
                <a:off x="4463286" y="2345937"/>
                <a:ext cx="97438" cy="106183"/>
              </a:xfrm>
              <a:custGeom>
                <a:avLst/>
                <a:gdLst>
                  <a:gd name="T0" fmla="*/ 78 w 78"/>
                  <a:gd name="T1" fmla="*/ 24 h 85"/>
                  <a:gd name="T2" fmla="*/ 21 w 78"/>
                  <a:gd name="T3" fmla="*/ 85 h 85"/>
                  <a:gd name="T4" fmla="*/ 0 w 78"/>
                  <a:gd name="T5" fmla="*/ 45 h 85"/>
                  <a:gd name="T6" fmla="*/ 42 w 78"/>
                  <a:gd name="T7" fmla="*/ 0 h 85"/>
                  <a:gd name="T8" fmla="*/ 78 w 78"/>
                  <a:gd name="T9" fmla="*/ 24 h 85"/>
                </a:gdLst>
                <a:ahLst/>
                <a:cxnLst>
                  <a:cxn ang="0">
                    <a:pos x="T0" y="T1"/>
                  </a:cxn>
                  <a:cxn ang="0">
                    <a:pos x="T2" y="T3"/>
                  </a:cxn>
                  <a:cxn ang="0">
                    <a:pos x="T4" y="T5"/>
                  </a:cxn>
                  <a:cxn ang="0">
                    <a:pos x="T6" y="T7"/>
                  </a:cxn>
                  <a:cxn ang="0">
                    <a:pos x="T8" y="T9"/>
                  </a:cxn>
                </a:cxnLst>
                <a:rect l="0" t="0" r="r" b="b"/>
                <a:pathLst>
                  <a:path w="78" h="85">
                    <a:moveTo>
                      <a:pt x="78" y="24"/>
                    </a:moveTo>
                    <a:lnTo>
                      <a:pt x="21" y="85"/>
                    </a:lnTo>
                    <a:lnTo>
                      <a:pt x="0" y="45"/>
                    </a:lnTo>
                    <a:lnTo>
                      <a:pt x="42" y="0"/>
                    </a:lnTo>
                    <a:lnTo>
                      <a:pt x="7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6">
                <a:extLst>
                  <a:ext uri="{FF2B5EF4-FFF2-40B4-BE49-F238E27FC236}">
                    <a16:creationId xmlns:a16="http://schemas.microsoft.com/office/drawing/2014/main" id="{A9056BD7-A623-0A28-2A76-F3AB3CB348C0}"/>
                  </a:ext>
                </a:extLst>
              </p:cNvPr>
              <p:cNvSpPr>
                <a:spLocks/>
              </p:cNvSpPr>
              <p:nvPr/>
            </p:nvSpPr>
            <p:spPr bwMode="auto">
              <a:xfrm>
                <a:off x="4400825" y="2497091"/>
                <a:ext cx="103684" cy="171141"/>
              </a:xfrm>
              <a:custGeom>
                <a:avLst/>
                <a:gdLst>
                  <a:gd name="T0" fmla="*/ 64 w 83"/>
                  <a:gd name="T1" fmla="*/ 0 h 137"/>
                  <a:gd name="T2" fmla="*/ 83 w 83"/>
                  <a:gd name="T3" fmla="*/ 47 h 137"/>
                  <a:gd name="T4" fmla="*/ 0 w 83"/>
                  <a:gd name="T5" fmla="*/ 137 h 137"/>
                  <a:gd name="T6" fmla="*/ 7 w 83"/>
                  <a:gd name="T7" fmla="*/ 59 h 137"/>
                  <a:gd name="T8" fmla="*/ 64 w 83"/>
                  <a:gd name="T9" fmla="*/ 0 h 137"/>
                </a:gdLst>
                <a:ahLst/>
                <a:cxnLst>
                  <a:cxn ang="0">
                    <a:pos x="T0" y="T1"/>
                  </a:cxn>
                  <a:cxn ang="0">
                    <a:pos x="T2" y="T3"/>
                  </a:cxn>
                  <a:cxn ang="0">
                    <a:pos x="T4" y="T5"/>
                  </a:cxn>
                  <a:cxn ang="0">
                    <a:pos x="T6" y="T7"/>
                  </a:cxn>
                  <a:cxn ang="0">
                    <a:pos x="T8" y="T9"/>
                  </a:cxn>
                </a:cxnLst>
                <a:rect l="0" t="0" r="r" b="b"/>
                <a:pathLst>
                  <a:path w="83" h="137">
                    <a:moveTo>
                      <a:pt x="64" y="0"/>
                    </a:moveTo>
                    <a:lnTo>
                      <a:pt x="83" y="47"/>
                    </a:lnTo>
                    <a:lnTo>
                      <a:pt x="0" y="137"/>
                    </a:lnTo>
                    <a:lnTo>
                      <a:pt x="7" y="59"/>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7">
                <a:extLst>
                  <a:ext uri="{FF2B5EF4-FFF2-40B4-BE49-F238E27FC236}">
                    <a16:creationId xmlns:a16="http://schemas.microsoft.com/office/drawing/2014/main" id="{EEEAEC75-7879-3603-23A8-1F87AF7B0F93}"/>
                  </a:ext>
                </a:extLst>
              </p:cNvPr>
              <p:cNvSpPr>
                <a:spLocks/>
              </p:cNvSpPr>
              <p:nvPr/>
            </p:nvSpPr>
            <p:spPr bwMode="auto">
              <a:xfrm>
                <a:off x="4412068" y="2417142"/>
                <a:ext cx="59962" cy="121173"/>
              </a:xfrm>
              <a:custGeom>
                <a:avLst/>
                <a:gdLst>
                  <a:gd name="T0" fmla="*/ 31 w 48"/>
                  <a:gd name="T1" fmla="*/ 0 h 97"/>
                  <a:gd name="T2" fmla="*/ 48 w 48"/>
                  <a:gd name="T3" fmla="*/ 45 h 97"/>
                  <a:gd name="T4" fmla="*/ 0 w 48"/>
                  <a:gd name="T5" fmla="*/ 97 h 97"/>
                  <a:gd name="T6" fmla="*/ 7 w 48"/>
                  <a:gd name="T7" fmla="*/ 23 h 97"/>
                  <a:gd name="T8" fmla="*/ 31 w 48"/>
                  <a:gd name="T9" fmla="*/ 0 h 97"/>
                </a:gdLst>
                <a:ahLst/>
                <a:cxnLst>
                  <a:cxn ang="0">
                    <a:pos x="T0" y="T1"/>
                  </a:cxn>
                  <a:cxn ang="0">
                    <a:pos x="T2" y="T3"/>
                  </a:cxn>
                  <a:cxn ang="0">
                    <a:pos x="T4" y="T5"/>
                  </a:cxn>
                  <a:cxn ang="0">
                    <a:pos x="T6" y="T7"/>
                  </a:cxn>
                  <a:cxn ang="0">
                    <a:pos x="T8" y="T9"/>
                  </a:cxn>
                </a:cxnLst>
                <a:rect l="0" t="0" r="r" b="b"/>
                <a:pathLst>
                  <a:path w="48" h="97">
                    <a:moveTo>
                      <a:pt x="31" y="0"/>
                    </a:moveTo>
                    <a:lnTo>
                      <a:pt x="48" y="45"/>
                    </a:lnTo>
                    <a:lnTo>
                      <a:pt x="0" y="97"/>
                    </a:lnTo>
                    <a:lnTo>
                      <a:pt x="7" y="23"/>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8">
                <a:extLst>
                  <a:ext uri="{FF2B5EF4-FFF2-40B4-BE49-F238E27FC236}">
                    <a16:creationId xmlns:a16="http://schemas.microsoft.com/office/drawing/2014/main" id="{1CA5AE2E-A5C6-2457-30AF-CC0A4E25B6EB}"/>
                  </a:ext>
                </a:extLst>
              </p:cNvPr>
              <p:cNvSpPr>
                <a:spLocks/>
              </p:cNvSpPr>
              <p:nvPr/>
            </p:nvSpPr>
            <p:spPr bwMode="auto">
              <a:xfrm>
                <a:off x="4013571" y="2324701"/>
                <a:ext cx="389753" cy="417235"/>
              </a:xfrm>
              <a:custGeom>
                <a:avLst/>
                <a:gdLst>
                  <a:gd name="T0" fmla="*/ 312 w 312"/>
                  <a:gd name="T1" fmla="*/ 41 h 334"/>
                  <a:gd name="T2" fmla="*/ 45 w 312"/>
                  <a:gd name="T3" fmla="*/ 334 h 334"/>
                  <a:gd name="T4" fmla="*/ 0 w 312"/>
                  <a:gd name="T5" fmla="*/ 294 h 334"/>
                  <a:gd name="T6" fmla="*/ 267 w 312"/>
                  <a:gd name="T7" fmla="*/ 0 h 334"/>
                  <a:gd name="T8" fmla="*/ 312 w 312"/>
                  <a:gd name="T9" fmla="*/ 41 h 334"/>
                </a:gdLst>
                <a:ahLst/>
                <a:cxnLst>
                  <a:cxn ang="0">
                    <a:pos x="T0" y="T1"/>
                  </a:cxn>
                  <a:cxn ang="0">
                    <a:pos x="T2" y="T3"/>
                  </a:cxn>
                  <a:cxn ang="0">
                    <a:pos x="T4" y="T5"/>
                  </a:cxn>
                  <a:cxn ang="0">
                    <a:pos x="T6" y="T7"/>
                  </a:cxn>
                  <a:cxn ang="0">
                    <a:pos x="T8" y="T9"/>
                  </a:cxn>
                </a:cxnLst>
                <a:rect l="0" t="0" r="r" b="b"/>
                <a:pathLst>
                  <a:path w="312" h="334">
                    <a:moveTo>
                      <a:pt x="312" y="41"/>
                    </a:moveTo>
                    <a:lnTo>
                      <a:pt x="45" y="334"/>
                    </a:lnTo>
                    <a:lnTo>
                      <a:pt x="0" y="294"/>
                    </a:lnTo>
                    <a:lnTo>
                      <a:pt x="267" y="0"/>
                    </a:lnTo>
                    <a:lnTo>
                      <a:pt x="31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9">
                <a:extLst>
                  <a:ext uri="{FF2B5EF4-FFF2-40B4-BE49-F238E27FC236}">
                    <a16:creationId xmlns:a16="http://schemas.microsoft.com/office/drawing/2014/main" id="{D9D640DA-229E-6CCB-6B54-AB1B4944B646}"/>
                  </a:ext>
                </a:extLst>
              </p:cNvPr>
              <p:cNvSpPr>
                <a:spLocks/>
              </p:cNvSpPr>
              <p:nvPr/>
            </p:nvSpPr>
            <p:spPr bwMode="auto">
              <a:xfrm>
                <a:off x="4197204" y="2302215"/>
                <a:ext cx="132416" cy="91192"/>
              </a:xfrm>
              <a:custGeom>
                <a:avLst/>
                <a:gdLst>
                  <a:gd name="T0" fmla="*/ 106 w 106"/>
                  <a:gd name="T1" fmla="*/ 0 h 73"/>
                  <a:gd name="T2" fmla="*/ 40 w 106"/>
                  <a:gd name="T3" fmla="*/ 73 h 73"/>
                  <a:gd name="T4" fmla="*/ 0 w 106"/>
                  <a:gd name="T5" fmla="*/ 54 h 73"/>
                  <a:gd name="T6" fmla="*/ 52 w 106"/>
                  <a:gd name="T7" fmla="*/ 0 h 73"/>
                  <a:gd name="T8" fmla="*/ 106 w 106"/>
                  <a:gd name="T9" fmla="*/ 0 h 73"/>
                </a:gdLst>
                <a:ahLst/>
                <a:cxnLst>
                  <a:cxn ang="0">
                    <a:pos x="T0" y="T1"/>
                  </a:cxn>
                  <a:cxn ang="0">
                    <a:pos x="T2" y="T3"/>
                  </a:cxn>
                  <a:cxn ang="0">
                    <a:pos x="T4" y="T5"/>
                  </a:cxn>
                  <a:cxn ang="0">
                    <a:pos x="T6" y="T7"/>
                  </a:cxn>
                  <a:cxn ang="0">
                    <a:pos x="T8" y="T9"/>
                  </a:cxn>
                </a:cxnLst>
                <a:rect l="0" t="0" r="r" b="b"/>
                <a:pathLst>
                  <a:path w="106" h="73">
                    <a:moveTo>
                      <a:pt x="106" y="0"/>
                    </a:moveTo>
                    <a:lnTo>
                      <a:pt x="40" y="73"/>
                    </a:lnTo>
                    <a:lnTo>
                      <a:pt x="0" y="54"/>
                    </a:lnTo>
                    <a:lnTo>
                      <a:pt x="52" y="0"/>
                    </a:lnTo>
                    <a:lnTo>
                      <a:pt x="1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0">
                <a:extLst>
                  <a:ext uri="{FF2B5EF4-FFF2-40B4-BE49-F238E27FC236}">
                    <a16:creationId xmlns:a16="http://schemas.microsoft.com/office/drawing/2014/main" id="{4F5B64E7-9F8C-782A-9F61-6ACCF73EB898}"/>
                  </a:ext>
                </a:extLst>
              </p:cNvPr>
              <p:cNvSpPr>
                <a:spLocks/>
              </p:cNvSpPr>
              <p:nvPr/>
            </p:nvSpPr>
            <p:spPr bwMode="auto">
              <a:xfrm>
                <a:off x="4155981" y="2570795"/>
                <a:ext cx="138662" cy="324794"/>
              </a:xfrm>
              <a:custGeom>
                <a:avLst/>
                <a:gdLst>
                  <a:gd name="T0" fmla="*/ 47 w 47"/>
                  <a:gd name="T1" fmla="*/ 104 h 110"/>
                  <a:gd name="T2" fmla="*/ 47 w 47"/>
                  <a:gd name="T3" fmla="*/ 110 h 110"/>
                  <a:gd name="T4" fmla="*/ 0 w 47"/>
                  <a:gd name="T5" fmla="*/ 110 h 110"/>
                  <a:gd name="T6" fmla="*/ 0 w 47"/>
                  <a:gd name="T7" fmla="*/ 104 h 110"/>
                  <a:gd name="T8" fmla="*/ 7 w 47"/>
                  <a:gd name="T9" fmla="*/ 96 h 110"/>
                  <a:gd name="T10" fmla="*/ 12 w 47"/>
                  <a:gd name="T11" fmla="*/ 96 h 110"/>
                  <a:gd name="T12" fmla="*/ 12 w 47"/>
                  <a:gd name="T13" fmla="*/ 26 h 110"/>
                  <a:gd name="T14" fmla="*/ 35 w 47"/>
                  <a:gd name="T15" fmla="*/ 0 h 110"/>
                  <a:gd name="T16" fmla="*/ 35 w 47"/>
                  <a:gd name="T17" fmla="*/ 96 h 110"/>
                  <a:gd name="T18" fmla="*/ 40 w 47"/>
                  <a:gd name="T19" fmla="*/ 96 h 110"/>
                  <a:gd name="T20" fmla="*/ 47 w 47"/>
                  <a:gd name="T2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0">
                    <a:moveTo>
                      <a:pt x="47" y="104"/>
                    </a:moveTo>
                    <a:cubicBezTo>
                      <a:pt x="47" y="110"/>
                      <a:pt x="47" y="110"/>
                      <a:pt x="47" y="110"/>
                    </a:cubicBezTo>
                    <a:cubicBezTo>
                      <a:pt x="0" y="110"/>
                      <a:pt x="0" y="110"/>
                      <a:pt x="0" y="110"/>
                    </a:cubicBezTo>
                    <a:cubicBezTo>
                      <a:pt x="0" y="104"/>
                      <a:pt x="0" y="104"/>
                      <a:pt x="0" y="104"/>
                    </a:cubicBezTo>
                    <a:cubicBezTo>
                      <a:pt x="0" y="99"/>
                      <a:pt x="3" y="96"/>
                      <a:pt x="7" y="96"/>
                    </a:cubicBezTo>
                    <a:cubicBezTo>
                      <a:pt x="12" y="96"/>
                      <a:pt x="12" y="96"/>
                      <a:pt x="12" y="96"/>
                    </a:cubicBezTo>
                    <a:cubicBezTo>
                      <a:pt x="12" y="26"/>
                      <a:pt x="12" y="26"/>
                      <a:pt x="12" y="26"/>
                    </a:cubicBezTo>
                    <a:cubicBezTo>
                      <a:pt x="35" y="0"/>
                      <a:pt x="35" y="0"/>
                      <a:pt x="35" y="0"/>
                    </a:cubicBezTo>
                    <a:cubicBezTo>
                      <a:pt x="35" y="96"/>
                      <a:pt x="35" y="96"/>
                      <a:pt x="35" y="96"/>
                    </a:cubicBezTo>
                    <a:cubicBezTo>
                      <a:pt x="40" y="96"/>
                      <a:pt x="40" y="96"/>
                      <a:pt x="40" y="96"/>
                    </a:cubicBezTo>
                    <a:cubicBezTo>
                      <a:pt x="44" y="96"/>
                      <a:pt x="47" y="99"/>
                      <a:pt x="47"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1">
                <a:extLst>
                  <a:ext uri="{FF2B5EF4-FFF2-40B4-BE49-F238E27FC236}">
                    <a16:creationId xmlns:a16="http://schemas.microsoft.com/office/drawing/2014/main" id="{E8651DA2-3DA4-A71D-BDC6-5358D1ABE805}"/>
                  </a:ext>
                </a:extLst>
              </p:cNvPr>
              <p:cNvSpPr>
                <a:spLocks/>
              </p:cNvSpPr>
              <p:nvPr/>
            </p:nvSpPr>
            <p:spPr bwMode="auto">
              <a:xfrm>
                <a:off x="4096019" y="2390909"/>
                <a:ext cx="127419" cy="134914"/>
              </a:xfrm>
              <a:custGeom>
                <a:avLst/>
                <a:gdLst>
                  <a:gd name="T0" fmla="*/ 102 w 102"/>
                  <a:gd name="T1" fmla="*/ 21 h 108"/>
                  <a:gd name="T2" fmla="*/ 24 w 102"/>
                  <a:gd name="T3" fmla="*/ 108 h 108"/>
                  <a:gd name="T4" fmla="*/ 0 w 102"/>
                  <a:gd name="T5" fmla="*/ 66 h 108"/>
                  <a:gd name="T6" fmla="*/ 67 w 102"/>
                  <a:gd name="T7" fmla="*/ 0 h 108"/>
                  <a:gd name="T8" fmla="*/ 102 w 102"/>
                  <a:gd name="T9" fmla="*/ 21 h 108"/>
                </a:gdLst>
                <a:ahLst/>
                <a:cxnLst>
                  <a:cxn ang="0">
                    <a:pos x="T0" y="T1"/>
                  </a:cxn>
                  <a:cxn ang="0">
                    <a:pos x="T2" y="T3"/>
                  </a:cxn>
                  <a:cxn ang="0">
                    <a:pos x="T4" y="T5"/>
                  </a:cxn>
                  <a:cxn ang="0">
                    <a:pos x="T6" y="T7"/>
                  </a:cxn>
                  <a:cxn ang="0">
                    <a:pos x="T8" y="T9"/>
                  </a:cxn>
                </a:cxnLst>
                <a:rect l="0" t="0" r="r" b="b"/>
                <a:pathLst>
                  <a:path w="102" h="108">
                    <a:moveTo>
                      <a:pt x="102" y="21"/>
                    </a:moveTo>
                    <a:lnTo>
                      <a:pt x="24" y="108"/>
                    </a:lnTo>
                    <a:lnTo>
                      <a:pt x="0" y="66"/>
                    </a:lnTo>
                    <a:lnTo>
                      <a:pt x="67" y="0"/>
                    </a:lnTo>
                    <a:lnTo>
                      <a:pt x="10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02">
                <a:extLst>
                  <a:ext uri="{FF2B5EF4-FFF2-40B4-BE49-F238E27FC236}">
                    <a16:creationId xmlns:a16="http://schemas.microsoft.com/office/drawing/2014/main" id="{122BAB92-0245-B52C-3795-403845FF30EE}"/>
                  </a:ext>
                </a:extLst>
              </p:cNvPr>
              <p:cNvSpPr>
                <a:spLocks/>
              </p:cNvSpPr>
              <p:nvPr/>
            </p:nvSpPr>
            <p:spPr bwMode="auto">
              <a:xfrm>
                <a:off x="4123501" y="2302215"/>
                <a:ext cx="99937" cy="54965"/>
              </a:xfrm>
              <a:custGeom>
                <a:avLst/>
                <a:gdLst>
                  <a:gd name="T0" fmla="*/ 80 w 80"/>
                  <a:gd name="T1" fmla="*/ 0 h 44"/>
                  <a:gd name="T2" fmla="*/ 37 w 80"/>
                  <a:gd name="T3" fmla="*/ 44 h 44"/>
                  <a:gd name="T4" fmla="*/ 0 w 80"/>
                  <a:gd name="T5" fmla="*/ 26 h 44"/>
                  <a:gd name="T6" fmla="*/ 23 w 80"/>
                  <a:gd name="T7" fmla="*/ 0 h 44"/>
                  <a:gd name="T8" fmla="*/ 80 w 80"/>
                  <a:gd name="T9" fmla="*/ 0 h 44"/>
                </a:gdLst>
                <a:ahLst/>
                <a:cxnLst>
                  <a:cxn ang="0">
                    <a:pos x="T0" y="T1"/>
                  </a:cxn>
                  <a:cxn ang="0">
                    <a:pos x="T2" y="T3"/>
                  </a:cxn>
                  <a:cxn ang="0">
                    <a:pos x="T4" y="T5"/>
                  </a:cxn>
                  <a:cxn ang="0">
                    <a:pos x="T6" y="T7"/>
                  </a:cxn>
                  <a:cxn ang="0">
                    <a:pos x="T8" y="T9"/>
                  </a:cxn>
                </a:cxnLst>
                <a:rect l="0" t="0" r="r" b="b"/>
                <a:pathLst>
                  <a:path w="80" h="44">
                    <a:moveTo>
                      <a:pt x="80" y="0"/>
                    </a:moveTo>
                    <a:lnTo>
                      <a:pt x="37" y="44"/>
                    </a:lnTo>
                    <a:lnTo>
                      <a:pt x="0" y="26"/>
                    </a:lnTo>
                    <a:lnTo>
                      <a:pt x="23" y="0"/>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3">
                <a:extLst>
                  <a:ext uri="{FF2B5EF4-FFF2-40B4-BE49-F238E27FC236}">
                    <a16:creationId xmlns:a16="http://schemas.microsoft.com/office/drawing/2014/main" id="{E83ECE2B-E6DB-9BD9-FC30-2F4ABA747F44}"/>
                  </a:ext>
                </a:extLst>
              </p:cNvPr>
              <p:cNvSpPr>
                <a:spLocks/>
              </p:cNvSpPr>
              <p:nvPr/>
            </p:nvSpPr>
            <p:spPr bwMode="auto">
              <a:xfrm>
                <a:off x="4143488" y="2121080"/>
                <a:ext cx="71205" cy="36227"/>
              </a:xfrm>
              <a:custGeom>
                <a:avLst/>
                <a:gdLst>
                  <a:gd name="T0" fmla="*/ 0 w 57"/>
                  <a:gd name="T1" fmla="*/ 0 h 29"/>
                  <a:gd name="T2" fmla="*/ 57 w 57"/>
                  <a:gd name="T3" fmla="*/ 14 h 29"/>
                  <a:gd name="T4" fmla="*/ 0 w 57"/>
                  <a:gd name="T5" fmla="*/ 29 h 29"/>
                  <a:gd name="T6" fmla="*/ 0 w 57"/>
                  <a:gd name="T7" fmla="*/ 0 h 29"/>
                </a:gdLst>
                <a:ahLst/>
                <a:cxnLst>
                  <a:cxn ang="0">
                    <a:pos x="T0" y="T1"/>
                  </a:cxn>
                  <a:cxn ang="0">
                    <a:pos x="T2" y="T3"/>
                  </a:cxn>
                  <a:cxn ang="0">
                    <a:pos x="T4" y="T5"/>
                  </a:cxn>
                  <a:cxn ang="0">
                    <a:pos x="T6" y="T7"/>
                  </a:cxn>
                </a:cxnLst>
                <a:rect l="0" t="0" r="r" b="b"/>
                <a:pathLst>
                  <a:path w="57" h="29">
                    <a:moveTo>
                      <a:pt x="0" y="0"/>
                    </a:moveTo>
                    <a:lnTo>
                      <a:pt x="57" y="14"/>
                    </a:lnTo>
                    <a:lnTo>
                      <a:pt x="0" y="2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4">
                <a:extLst>
                  <a:ext uri="{FF2B5EF4-FFF2-40B4-BE49-F238E27FC236}">
                    <a16:creationId xmlns:a16="http://schemas.microsoft.com/office/drawing/2014/main" id="{DBE6FDC2-982E-4F58-B3AB-F75D8868FE14}"/>
                  </a:ext>
                </a:extLst>
              </p:cNvPr>
              <p:cNvSpPr>
                <a:spLocks/>
              </p:cNvSpPr>
              <p:nvPr/>
            </p:nvSpPr>
            <p:spPr bwMode="auto">
              <a:xfrm>
                <a:off x="4108511" y="2177294"/>
                <a:ext cx="64959" cy="64959"/>
              </a:xfrm>
              <a:custGeom>
                <a:avLst/>
                <a:gdLst>
                  <a:gd name="T0" fmla="*/ 19 w 52"/>
                  <a:gd name="T1" fmla="*/ 0 h 52"/>
                  <a:gd name="T2" fmla="*/ 52 w 52"/>
                  <a:gd name="T3" fmla="*/ 52 h 52"/>
                  <a:gd name="T4" fmla="*/ 0 w 52"/>
                  <a:gd name="T5" fmla="*/ 21 h 52"/>
                  <a:gd name="T6" fmla="*/ 19 w 52"/>
                  <a:gd name="T7" fmla="*/ 0 h 52"/>
                </a:gdLst>
                <a:ahLst/>
                <a:cxnLst>
                  <a:cxn ang="0">
                    <a:pos x="T0" y="T1"/>
                  </a:cxn>
                  <a:cxn ang="0">
                    <a:pos x="T2" y="T3"/>
                  </a:cxn>
                  <a:cxn ang="0">
                    <a:pos x="T4" y="T5"/>
                  </a:cxn>
                  <a:cxn ang="0">
                    <a:pos x="T6" y="T7"/>
                  </a:cxn>
                </a:cxnLst>
                <a:rect l="0" t="0" r="r" b="b"/>
                <a:pathLst>
                  <a:path w="52" h="52">
                    <a:moveTo>
                      <a:pt x="19" y="0"/>
                    </a:moveTo>
                    <a:lnTo>
                      <a:pt x="52" y="52"/>
                    </a:lnTo>
                    <a:lnTo>
                      <a:pt x="0" y="21"/>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5">
                <a:extLst>
                  <a:ext uri="{FF2B5EF4-FFF2-40B4-BE49-F238E27FC236}">
                    <a16:creationId xmlns:a16="http://schemas.microsoft.com/office/drawing/2014/main" id="{4EEBBE84-075E-0088-F3E3-DEC5A0DBD6D5}"/>
                  </a:ext>
                </a:extLst>
              </p:cNvPr>
              <p:cNvSpPr>
                <a:spLocks/>
              </p:cNvSpPr>
              <p:nvPr/>
            </p:nvSpPr>
            <p:spPr bwMode="auto">
              <a:xfrm>
                <a:off x="4108511" y="2032386"/>
                <a:ext cx="64959" cy="64959"/>
              </a:xfrm>
              <a:custGeom>
                <a:avLst/>
                <a:gdLst>
                  <a:gd name="T0" fmla="*/ 52 w 52"/>
                  <a:gd name="T1" fmla="*/ 0 h 52"/>
                  <a:gd name="T2" fmla="*/ 19 w 52"/>
                  <a:gd name="T3" fmla="*/ 52 h 52"/>
                  <a:gd name="T4" fmla="*/ 0 w 52"/>
                  <a:gd name="T5" fmla="*/ 33 h 52"/>
                  <a:gd name="T6" fmla="*/ 52 w 52"/>
                  <a:gd name="T7" fmla="*/ 0 h 52"/>
                </a:gdLst>
                <a:ahLst/>
                <a:cxnLst>
                  <a:cxn ang="0">
                    <a:pos x="T0" y="T1"/>
                  </a:cxn>
                  <a:cxn ang="0">
                    <a:pos x="T2" y="T3"/>
                  </a:cxn>
                  <a:cxn ang="0">
                    <a:pos x="T4" y="T5"/>
                  </a:cxn>
                  <a:cxn ang="0">
                    <a:pos x="T6" y="T7"/>
                  </a:cxn>
                </a:cxnLst>
                <a:rect l="0" t="0" r="r" b="b"/>
                <a:pathLst>
                  <a:path w="52" h="52">
                    <a:moveTo>
                      <a:pt x="52" y="0"/>
                    </a:moveTo>
                    <a:lnTo>
                      <a:pt x="19" y="52"/>
                    </a:lnTo>
                    <a:lnTo>
                      <a:pt x="0" y="33"/>
                    </a:lnTo>
                    <a:lnTo>
                      <a:pt x="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6">
                <a:extLst>
                  <a:ext uri="{FF2B5EF4-FFF2-40B4-BE49-F238E27FC236}">
                    <a16:creationId xmlns:a16="http://schemas.microsoft.com/office/drawing/2014/main" id="{E0E59709-B073-B0EA-181C-06D65AF0B936}"/>
                  </a:ext>
                </a:extLst>
              </p:cNvPr>
              <p:cNvSpPr>
                <a:spLocks/>
              </p:cNvSpPr>
              <p:nvPr/>
            </p:nvSpPr>
            <p:spPr bwMode="auto">
              <a:xfrm>
                <a:off x="4058542" y="2345937"/>
                <a:ext cx="97438" cy="106183"/>
              </a:xfrm>
              <a:custGeom>
                <a:avLst/>
                <a:gdLst>
                  <a:gd name="T0" fmla="*/ 78 w 78"/>
                  <a:gd name="T1" fmla="*/ 24 h 85"/>
                  <a:gd name="T2" fmla="*/ 21 w 78"/>
                  <a:gd name="T3" fmla="*/ 85 h 85"/>
                  <a:gd name="T4" fmla="*/ 0 w 78"/>
                  <a:gd name="T5" fmla="*/ 45 h 85"/>
                  <a:gd name="T6" fmla="*/ 42 w 78"/>
                  <a:gd name="T7" fmla="*/ 0 h 85"/>
                  <a:gd name="T8" fmla="*/ 78 w 78"/>
                  <a:gd name="T9" fmla="*/ 24 h 85"/>
                </a:gdLst>
                <a:ahLst/>
                <a:cxnLst>
                  <a:cxn ang="0">
                    <a:pos x="T0" y="T1"/>
                  </a:cxn>
                  <a:cxn ang="0">
                    <a:pos x="T2" y="T3"/>
                  </a:cxn>
                  <a:cxn ang="0">
                    <a:pos x="T4" y="T5"/>
                  </a:cxn>
                  <a:cxn ang="0">
                    <a:pos x="T6" y="T7"/>
                  </a:cxn>
                  <a:cxn ang="0">
                    <a:pos x="T8" y="T9"/>
                  </a:cxn>
                </a:cxnLst>
                <a:rect l="0" t="0" r="r" b="b"/>
                <a:pathLst>
                  <a:path w="78" h="85">
                    <a:moveTo>
                      <a:pt x="78" y="24"/>
                    </a:moveTo>
                    <a:lnTo>
                      <a:pt x="21" y="85"/>
                    </a:lnTo>
                    <a:lnTo>
                      <a:pt x="0" y="45"/>
                    </a:lnTo>
                    <a:lnTo>
                      <a:pt x="42" y="0"/>
                    </a:lnTo>
                    <a:lnTo>
                      <a:pt x="7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07">
                <a:extLst>
                  <a:ext uri="{FF2B5EF4-FFF2-40B4-BE49-F238E27FC236}">
                    <a16:creationId xmlns:a16="http://schemas.microsoft.com/office/drawing/2014/main" id="{476B3F4B-B30C-846E-BBCE-4F28460E7E75}"/>
                  </a:ext>
                </a:extLst>
              </p:cNvPr>
              <p:cNvSpPr>
                <a:spLocks noChangeArrowheads="1"/>
              </p:cNvSpPr>
              <p:nvPr/>
            </p:nvSpPr>
            <p:spPr bwMode="auto">
              <a:xfrm>
                <a:off x="4002328" y="2073610"/>
                <a:ext cx="129918" cy="12991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8">
                <a:extLst>
                  <a:ext uri="{FF2B5EF4-FFF2-40B4-BE49-F238E27FC236}">
                    <a16:creationId xmlns:a16="http://schemas.microsoft.com/office/drawing/2014/main" id="{4F65BC04-43D4-9676-5DFF-4B399F7F13DF}"/>
                  </a:ext>
                </a:extLst>
              </p:cNvPr>
              <p:cNvSpPr>
                <a:spLocks/>
              </p:cNvSpPr>
              <p:nvPr/>
            </p:nvSpPr>
            <p:spPr bwMode="auto">
              <a:xfrm>
                <a:off x="3996082" y="2497091"/>
                <a:ext cx="103684" cy="171141"/>
              </a:xfrm>
              <a:custGeom>
                <a:avLst/>
                <a:gdLst>
                  <a:gd name="T0" fmla="*/ 64 w 83"/>
                  <a:gd name="T1" fmla="*/ 0 h 137"/>
                  <a:gd name="T2" fmla="*/ 83 w 83"/>
                  <a:gd name="T3" fmla="*/ 47 h 137"/>
                  <a:gd name="T4" fmla="*/ 0 w 83"/>
                  <a:gd name="T5" fmla="*/ 137 h 137"/>
                  <a:gd name="T6" fmla="*/ 7 w 83"/>
                  <a:gd name="T7" fmla="*/ 59 h 137"/>
                  <a:gd name="T8" fmla="*/ 64 w 83"/>
                  <a:gd name="T9" fmla="*/ 0 h 137"/>
                </a:gdLst>
                <a:ahLst/>
                <a:cxnLst>
                  <a:cxn ang="0">
                    <a:pos x="T0" y="T1"/>
                  </a:cxn>
                  <a:cxn ang="0">
                    <a:pos x="T2" y="T3"/>
                  </a:cxn>
                  <a:cxn ang="0">
                    <a:pos x="T4" y="T5"/>
                  </a:cxn>
                  <a:cxn ang="0">
                    <a:pos x="T6" y="T7"/>
                  </a:cxn>
                  <a:cxn ang="0">
                    <a:pos x="T8" y="T9"/>
                  </a:cxn>
                </a:cxnLst>
                <a:rect l="0" t="0" r="r" b="b"/>
                <a:pathLst>
                  <a:path w="83" h="137">
                    <a:moveTo>
                      <a:pt x="64" y="0"/>
                    </a:moveTo>
                    <a:lnTo>
                      <a:pt x="83" y="47"/>
                    </a:lnTo>
                    <a:lnTo>
                      <a:pt x="0" y="137"/>
                    </a:lnTo>
                    <a:lnTo>
                      <a:pt x="7" y="59"/>
                    </a:lnTo>
                    <a:lnTo>
                      <a:pt x="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9">
                <a:extLst>
                  <a:ext uri="{FF2B5EF4-FFF2-40B4-BE49-F238E27FC236}">
                    <a16:creationId xmlns:a16="http://schemas.microsoft.com/office/drawing/2014/main" id="{547EF3FF-2787-96E8-1B70-F7297F8D3362}"/>
                  </a:ext>
                </a:extLst>
              </p:cNvPr>
              <p:cNvSpPr>
                <a:spLocks/>
              </p:cNvSpPr>
              <p:nvPr/>
            </p:nvSpPr>
            <p:spPr bwMode="auto">
              <a:xfrm>
                <a:off x="4049798" y="1991163"/>
                <a:ext cx="34978" cy="71205"/>
              </a:xfrm>
              <a:custGeom>
                <a:avLst/>
                <a:gdLst>
                  <a:gd name="T0" fmla="*/ 14 w 28"/>
                  <a:gd name="T1" fmla="*/ 0 h 57"/>
                  <a:gd name="T2" fmla="*/ 28 w 28"/>
                  <a:gd name="T3" fmla="*/ 57 h 57"/>
                  <a:gd name="T4" fmla="*/ 0 w 28"/>
                  <a:gd name="T5" fmla="*/ 57 h 57"/>
                  <a:gd name="T6" fmla="*/ 14 w 28"/>
                  <a:gd name="T7" fmla="*/ 0 h 57"/>
                </a:gdLst>
                <a:ahLst/>
                <a:cxnLst>
                  <a:cxn ang="0">
                    <a:pos x="T0" y="T1"/>
                  </a:cxn>
                  <a:cxn ang="0">
                    <a:pos x="T2" y="T3"/>
                  </a:cxn>
                  <a:cxn ang="0">
                    <a:pos x="T4" y="T5"/>
                  </a:cxn>
                  <a:cxn ang="0">
                    <a:pos x="T6" y="T7"/>
                  </a:cxn>
                </a:cxnLst>
                <a:rect l="0" t="0" r="r" b="b"/>
                <a:pathLst>
                  <a:path w="28" h="57">
                    <a:moveTo>
                      <a:pt x="14" y="0"/>
                    </a:moveTo>
                    <a:lnTo>
                      <a:pt x="28" y="57"/>
                    </a:lnTo>
                    <a:lnTo>
                      <a:pt x="0" y="57"/>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0">
                <a:extLst>
                  <a:ext uri="{FF2B5EF4-FFF2-40B4-BE49-F238E27FC236}">
                    <a16:creationId xmlns:a16="http://schemas.microsoft.com/office/drawing/2014/main" id="{B04718F7-7866-19C5-230B-50D76F3FA8D4}"/>
                  </a:ext>
                </a:extLst>
              </p:cNvPr>
              <p:cNvSpPr>
                <a:spLocks/>
              </p:cNvSpPr>
              <p:nvPr/>
            </p:nvSpPr>
            <p:spPr bwMode="auto">
              <a:xfrm>
                <a:off x="4049798" y="2213521"/>
                <a:ext cx="34978" cy="73703"/>
              </a:xfrm>
              <a:custGeom>
                <a:avLst/>
                <a:gdLst>
                  <a:gd name="T0" fmla="*/ 28 w 28"/>
                  <a:gd name="T1" fmla="*/ 0 h 59"/>
                  <a:gd name="T2" fmla="*/ 14 w 28"/>
                  <a:gd name="T3" fmla="*/ 59 h 59"/>
                  <a:gd name="T4" fmla="*/ 0 w 28"/>
                  <a:gd name="T5" fmla="*/ 0 h 59"/>
                  <a:gd name="T6" fmla="*/ 28 w 28"/>
                  <a:gd name="T7" fmla="*/ 0 h 59"/>
                </a:gdLst>
                <a:ahLst/>
                <a:cxnLst>
                  <a:cxn ang="0">
                    <a:pos x="T0" y="T1"/>
                  </a:cxn>
                  <a:cxn ang="0">
                    <a:pos x="T2" y="T3"/>
                  </a:cxn>
                  <a:cxn ang="0">
                    <a:pos x="T4" y="T5"/>
                  </a:cxn>
                  <a:cxn ang="0">
                    <a:pos x="T6" y="T7"/>
                  </a:cxn>
                </a:cxnLst>
                <a:rect l="0" t="0" r="r" b="b"/>
                <a:pathLst>
                  <a:path w="28" h="59">
                    <a:moveTo>
                      <a:pt x="28" y="0"/>
                    </a:moveTo>
                    <a:lnTo>
                      <a:pt x="14" y="59"/>
                    </a:lnTo>
                    <a:lnTo>
                      <a:pt x="0" y="0"/>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1">
                <a:extLst>
                  <a:ext uri="{FF2B5EF4-FFF2-40B4-BE49-F238E27FC236}">
                    <a16:creationId xmlns:a16="http://schemas.microsoft.com/office/drawing/2014/main" id="{28BD5787-3059-89AC-1A31-B5D7A4F34989}"/>
                  </a:ext>
                </a:extLst>
              </p:cNvPr>
              <p:cNvSpPr>
                <a:spLocks/>
              </p:cNvSpPr>
              <p:nvPr/>
            </p:nvSpPr>
            <p:spPr bwMode="auto">
              <a:xfrm>
                <a:off x="4007325" y="2417142"/>
                <a:ext cx="59962" cy="121173"/>
              </a:xfrm>
              <a:custGeom>
                <a:avLst/>
                <a:gdLst>
                  <a:gd name="T0" fmla="*/ 31 w 48"/>
                  <a:gd name="T1" fmla="*/ 0 h 97"/>
                  <a:gd name="T2" fmla="*/ 48 w 48"/>
                  <a:gd name="T3" fmla="*/ 45 h 97"/>
                  <a:gd name="T4" fmla="*/ 0 w 48"/>
                  <a:gd name="T5" fmla="*/ 97 h 97"/>
                  <a:gd name="T6" fmla="*/ 8 w 48"/>
                  <a:gd name="T7" fmla="*/ 23 h 97"/>
                  <a:gd name="T8" fmla="*/ 31 w 48"/>
                  <a:gd name="T9" fmla="*/ 0 h 97"/>
                </a:gdLst>
                <a:ahLst/>
                <a:cxnLst>
                  <a:cxn ang="0">
                    <a:pos x="T0" y="T1"/>
                  </a:cxn>
                  <a:cxn ang="0">
                    <a:pos x="T2" y="T3"/>
                  </a:cxn>
                  <a:cxn ang="0">
                    <a:pos x="T4" y="T5"/>
                  </a:cxn>
                  <a:cxn ang="0">
                    <a:pos x="T6" y="T7"/>
                  </a:cxn>
                  <a:cxn ang="0">
                    <a:pos x="T8" y="T9"/>
                  </a:cxn>
                </a:cxnLst>
                <a:rect l="0" t="0" r="r" b="b"/>
                <a:pathLst>
                  <a:path w="48" h="97">
                    <a:moveTo>
                      <a:pt x="31" y="0"/>
                    </a:moveTo>
                    <a:lnTo>
                      <a:pt x="48" y="45"/>
                    </a:lnTo>
                    <a:lnTo>
                      <a:pt x="0" y="97"/>
                    </a:lnTo>
                    <a:lnTo>
                      <a:pt x="8" y="23"/>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2">
                <a:extLst>
                  <a:ext uri="{FF2B5EF4-FFF2-40B4-BE49-F238E27FC236}">
                    <a16:creationId xmlns:a16="http://schemas.microsoft.com/office/drawing/2014/main" id="{FBB294C4-A661-C9DA-43DA-CBC471916FFA}"/>
                  </a:ext>
                </a:extLst>
              </p:cNvPr>
              <p:cNvSpPr>
                <a:spLocks/>
              </p:cNvSpPr>
              <p:nvPr/>
            </p:nvSpPr>
            <p:spPr bwMode="auto">
              <a:xfrm>
                <a:off x="3963603" y="2032386"/>
                <a:ext cx="62460" cy="64959"/>
              </a:xfrm>
              <a:custGeom>
                <a:avLst/>
                <a:gdLst>
                  <a:gd name="T0" fmla="*/ 50 w 50"/>
                  <a:gd name="T1" fmla="*/ 33 h 52"/>
                  <a:gd name="T2" fmla="*/ 31 w 50"/>
                  <a:gd name="T3" fmla="*/ 52 h 52"/>
                  <a:gd name="T4" fmla="*/ 0 w 50"/>
                  <a:gd name="T5" fmla="*/ 0 h 52"/>
                  <a:gd name="T6" fmla="*/ 50 w 50"/>
                  <a:gd name="T7" fmla="*/ 33 h 52"/>
                </a:gdLst>
                <a:ahLst/>
                <a:cxnLst>
                  <a:cxn ang="0">
                    <a:pos x="T0" y="T1"/>
                  </a:cxn>
                  <a:cxn ang="0">
                    <a:pos x="T2" y="T3"/>
                  </a:cxn>
                  <a:cxn ang="0">
                    <a:pos x="T4" y="T5"/>
                  </a:cxn>
                  <a:cxn ang="0">
                    <a:pos x="T6" y="T7"/>
                  </a:cxn>
                </a:cxnLst>
                <a:rect l="0" t="0" r="r" b="b"/>
                <a:pathLst>
                  <a:path w="50" h="52">
                    <a:moveTo>
                      <a:pt x="50" y="33"/>
                    </a:moveTo>
                    <a:lnTo>
                      <a:pt x="31" y="52"/>
                    </a:lnTo>
                    <a:lnTo>
                      <a:pt x="0" y="0"/>
                    </a:lnTo>
                    <a:lnTo>
                      <a:pt x="5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3">
                <a:extLst>
                  <a:ext uri="{FF2B5EF4-FFF2-40B4-BE49-F238E27FC236}">
                    <a16:creationId xmlns:a16="http://schemas.microsoft.com/office/drawing/2014/main" id="{609151DB-47C0-B737-17CC-959CC2321C0D}"/>
                  </a:ext>
                </a:extLst>
              </p:cNvPr>
              <p:cNvSpPr>
                <a:spLocks/>
              </p:cNvSpPr>
              <p:nvPr/>
            </p:nvSpPr>
            <p:spPr bwMode="auto">
              <a:xfrm>
                <a:off x="3963603" y="2177294"/>
                <a:ext cx="62460" cy="64959"/>
              </a:xfrm>
              <a:custGeom>
                <a:avLst/>
                <a:gdLst>
                  <a:gd name="T0" fmla="*/ 50 w 50"/>
                  <a:gd name="T1" fmla="*/ 21 h 52"/>
                  <a:gd name="T2" fmla="*/ 0 w 50"/>
                  <a:gd name="T3" fmla="*/ 52 h 52"/>
                  <a:gd name="T4" fmla="*/ 31 w 50"/>
                  <a:gd name="T5" fmla="*/ 0 h 52"/>
                  <a:gd name="T6" fmla="*/ 50 w 50"/>
                  <a:gd name="T7" fmla="*/ 21 h 52"/>
                </a:gdLst>
                <a:ahLst/>
                <a:cxnLst>
                  <a:cxn ang="0">
                    <a:pos x="T0" y="T1"/>
                  </a:cxn>
                  <a:cxn ang="0">
                    <a:pos x="T2" y="T3"/>
                  </a:cxn>
                  <a:cxn ang="0">
                    <a:pos x="T4" y="T5"/>
                  </a:cxn>
                  <a:cxn ang="0">
                    <a:pos x="T6" y="T7"/>
                  </a:cxn>
                </a:cxnLst>
                <a:rect l="0" t="0" r="r" b="b"/>
                <a:pathLst>
                  <a:path w="50" h="52">
                    <a:moveTo>
                      <a:pt x="50" y="21"/>
                    </a:moveTo>
                    <a:lnTo>
                      <a:pt x="0" y="52"/>
                    </a:lnTo>
                    <a:lnTo>
                      <a:pt x="31" y="0"/>
                    </a:lnTo>
                    <a:lnTo>
                      <a:pt x="50"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4">
                <a:extLst>
                  <a:ext uri="{FF2B5EF4-FFF2-40B4-BE49-F238E27FC236}">
                    <a16:creationId xmlns:a16="http://schemas.microsoft.com/office/drawing/2014/main" id="{7E0B2210-2CAC-9B2F-F6DA-008B730FBCB6}"/>
                  </a:ext>
                </a:extLst>
              </p:cNvPr>
              <p:cNvSpPr>
                <a:spLocks/>
              </p:cNvSpPr>
              <p:nvPr/>
            </p:nvSpPr>
            <p:spPr bwMode="auto">
              <a:xfrm>
                <a:off x="3919880" y="2121080"/>
                <a:ext cx="73703" cy="36227"/>
              </a:xfrm>
              <a:custGeom>
                <a:avLst/>
                <a:gdLst>
                  <a:gd name="T0" fmla="*/ 59 w 59"/>
                  <a:gd name="T1" fmla="*/ 0 h 29"/>
                  <a:gd name="T2" fmla="*/ 59 w 59"/>
                  <a:gd name="T3" fmla="*/ 29 h 29"/>
                  <a:gd name="T4" fmla="*/ 0 w 59"/>
                  <a:gd name="T5" fmla="*/ 14 h 29"/>
                  <a:gd name="T6" fmla="*/ 59 w 59"/>
                  <a:gd name="T7" fmla="*/ 0 h 29"/>
                </a:gdLst>
                <a:ahLst/>
                <a:cxnLst>
                  <a:cxn ang="0">
                    <a:pos x="T0" y="T1"/>
                  </a:cxn>
                  <a:cxn ang="0">
                    <a:pos x="T2" y="T3"/>
                  </a:cxn>
                  <a:cxn ang="0">
                    <a:pos x="T4" y="T5"/>
                  </a:cxn>
                  <a:cxn ang="0">
                    <a:pos x="T6" y="T7"/>
                  </a:cxn>
                </a:cxnLst>
                <a:rect l="0" t="0" r="r" b="b"/>
                <a:pathLst>
                  <a:path w="59" h="29">
                    <a:moveTo>
                      <a:pt x="59" y="0"/>
                    </a:moveTo>
                    <a:lnTo>
                      <a:pt x="59" y="29"/>
                    </a:lnTo>
                    <a:lnTo>
                      <a:pt x="0" y="14"/>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8" name="组合 167">
            <a:extLst>
              <a:ext uri="{FF2B5EF4-FFF2-40B4-BE49-F238E27FC236}">
                <a16:creationId xmlns:a16="http://schemas.microsoft.com/office/drawing/2014/main" id="{A561DA03-D9B5-D0DE-4B77-4F772457C81C}"/>
              </a:ext>
            </a:extLst>
          </p:cNvPr>
          <p:cNvGrpSpPr/>
          <p:nvPr/>
        </p:nvGrpSpPr>
        <p:grpSpPr>
          <a:xfrm>
            <a:off x="775151" y="4048550"/>
            <a:ext cx="973580" cy="973580"/>
            <a:chOff x="760730" y="4378954"/>
            <a:chExt cx="1189990" cy="1189990"/>
          </a:xfrm>
        </p:grpSpPr>
        <p:sp>
          <p:nvSpPr>
            <p:cNvPr id="163" name="椭圆 162">
              <a:extLst>
                <a:ext uri="{FF2B5EF4-FFF2-40B4-BE49-F238E27FC236}">
                  <a16:creationId xmlns:a16="http://schemas.microsoft.com/office/drawing/2014/main" id="{120C4D31-B7E4-BE7D-2E8D-F352FCC22F5A}"/>
                </a:ext>
              </a:extLst>
            </p:cNvPr>
            <p:cNvSpPr/>
            <p:nvPr/>
          </p:nvSpPr>
          <p:spPr>
            <a:xfrm>
              <a:off x="760730" y="4378954"/>
              <a:ext cx="1189990" cy="1189990"/>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45F74B14-2DD9-6037-44D4-A448EDF0E0ED}"/>
                </a:ext>
              </a:extLst>
            </p:cNvPr>
            <p:cNvSpPr/>
            <p:nvPr/>
          </p:nvSpPr>
          <p:spPr>
            <a:xfrm>
              <a:off x="869950" y="4488174"/>
              <a:ext cx="971550" cy="971550"/>
            </a:xfrm>
            <a:prstGeom prst="ellipse">
              <a:avLst/>
            </a:prstGeom>
            <a:gradFill flip="none" rotWithShape="1">
              <a:gsLst>
                <a:gs pos="21000">
                  <a:schemeClr val="accent1"/>
                </a:gs>
                <a:gs pos="100000">
                  <a:schemeClr val="accent2"/>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942BA391-080B-C3C4-58CA-321D2285F1F4}"/>
                </a:ext>
              </a:extLst>
            </p:cNvPr>
            <p:cNvGrpSpPr/>
            <p:nvPr/>
          </p:nvGrpSpPr>
          <p:grpSpPr>
            <a:xfrm>
              <a:off x="1033611" y="4674774"/>
              <a:ext cx="588814" cy="605494"/>
              <a:chOff x="5104129" y="915595"/>
              <a:chExt cx="881940" cy="906924"/>
            </a:xfrm>
            <a:solidFill>
              <a:schemeClr val="accent1">
                <a:lumMod val="75000"/>
              </a:schemeClr>
            </a:solidFill>
          </p:grpSpPr>
          <p:sp>
            <p:nvSpPr>
              <p:cNvPr id="80" name="Freeform 43">
                <a:extLst>
                  <a:ext uri="{FF2B5EF4-FFF2-40B4-BE49-F238E27FC236}">
                    <a16:creationId xmlns:a16="http://schemas.microsoft.com/office/drawing/2014/main" id="{CC5BD7A5-6E0A-CDE7-D380-D420DAB820F0}"/>
                  </a:ext>
                </a:extLst>
              </p:cNvPr>
              <p:cNvSpPr>
                <a:spLocks noEditPoints="1"/>
              </p:cNvSpPr>
              <p:nvPr/>
            </p:nvSpPr>
            <p:spPr bwMode="auto">
              <a:xfrm>
                <a:off x="5650032" y="1397789"/>
                <a:ext cx="336037" cy="424730"/>
              </a:xfrm>
              <a:custGeom>
                <a:avLst/>
                <a:gdLst>
                  <a:gd name="T0" fmla="*/ 114 w 114"/>
                  <a:gd name="T1" fmla="*/ 23 h 144"/>
                  <a:gd name="T2" fmla="*/ 114 w 114"/>
                  <a:gd name="T3" fmla="*/ 131 h 144"/>
                  <a:gd name="T4" fmla="*/ 101 w 114"/>
                  <a:gd name="T5" fmla="*/ 144 h 144"/>
                  <a:gd name="T6" fmla="*/ 14 w 114"/>
                  <a:gd name="T7" fmla="*/ 144 h 144"/>
                  <a:gd name="T8" fmla="*/ 0 w 114"/>
                  <a:gd name="T9" fmla="*/ 131 h 144"/>
                  <a:gd name="T10" fmla="*/ 0 w 114"/>
                  <a:gd name="T11" fmla="*/ 23 h 144"/>
                  <a:gd name="T12" fmla="*/ 14 w 114"/>
                  <a:gd name="T13" fmla="*/ 9 h 144"/>
                  <a:gd name="T14" fmla="*/ 62 w 114"/>
                  <a:gd name="T15" fmla="*/ 9 h 144"/>
                  <a:gd name="T16" fmla="*/ 62 w 114"/>
                  <a:gd name="T17" fmla="*/ 0 h 144"/>
                  <a:gd name="T18" fmla="*/ 98 w 114"/>
                  <a:gd name="T19" fmla="*/ 0 h 144"/>
                  <a:gd name="T20" fmla="*/ 98 w 114"/>
                  <a:gd name="T21" fmla="*/ 9 h 144"/>
                  <a:gd name="T22" fmla="*/ 101 w 114"/>
                  <a:gd name="T23" fmla="*/ 9 h 144"/>
                  <a:gd name="T24" fmla="*/ 114 w 114"/>
                  <a:gd name="T25" fmla="*/ 23 h 144"/>
                  <a:gd name="T26" fmla="*/ 58 w 114"/>
                  <a:gd name="T27" fmla="*/ 107 h 144"/>
                  <a:gd name="T28" fmla="*/ 58 w 114"/>
                  <a:gd name="T29" fmla="*/ 44 h 144"/>
                  <a:gd name="T30" fmla="*/ 58 w 114"/>
                  <a:gd name="T31" fmla="*/ 107 h 144"/>
                  <a:gd name="T32" fmla="*/ 39 w 114"/>
                  <a:gd name="T33" fmla="*/ 58 h 144"/>
                  <a:gd name="T34" fmla="*/ 39 w 114"/>
                  <a:gd name="T35" fmla="*/ 33 h 144"/>
                  <a:gd name="T36" fmla="*/ 26 w 114"/>
                  <a:gd name="T37" fmla="*/ 20 h 144"/>
                  <a:gd name="T38" fmla="*/ 23 w 114"/>
                  <a:gd name="T39" fmla="*/ 20 h 144"/>
                  <a:gd name="T40" fmla="*/ 10 w 114"/>
                  <a:gd name="T41" fmla="*/ 33 h 144"/>
                  <a:gd name="T42" fmla="*/ 10 w 114"/>
                  <a:gd name="T43" fmla="*/ 58 h 144"/>
                  <a:gd name="T44" fmla="*/ 23 w 114"/>
                  <a:gd name="T45" fmla="*/ 72 h 144"/>
                  <a:gd name="T46" fmla="*/ 26 w 114"/>
                  <a:gd name="T47" fmla="*/ 72 h 144"/>
                  <a:gd name="T48" fmla="*/ 39 w 114"/>
                  <a:gd name="T49" fmla="*/ 5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44">
                    <a:moveTo>
                      <a:pt x="114" y="23"/>
                    </a:moveTo>
                    <a:cubicBezTo>
                      <a:pt x="114" y="131"/>
                      <a:pt x="114" y="131"/>
                      <a:pt x="114" y="131"/>
                    </a:cubicBezTo>
                    <a:cubicBezTo>
                      <a:pt x="114" y="138"/>
                      <a:pt x="108" y="144"/>
                      <a:pt x="101" y="144"/>
                    </a:cubicBezTo>
                    <a:cubicBezTo>
                      <a:pt x="14" y="144"/>
                      <a:pt x="14" y="144"/>
                      <a:pt x="14" y="144"/>
                    </a:cubicBezTo>
                    <a:cubicBezTo>
                      <a:pt x="6" y="144"/>
                      <a:pt x="0" y="138"/>
                      <a:pt x="0" y="131"/>
                    </a:cubicBezTo>
                    <a:cubicBezTo>
                      <a:pt x="0" y="23"/>
                      <a:pt x="0" y="23"/>
                      <a:pt x="0" y="23"/>
                    </a:cubicBezTo>
                    <a:cubicBezTo>
                      <a:pt x="0" y="15"/>
                      <a:pt x="6" y="9"/>
                      <a:pt x="14" y="9"/>
                    </a:cubicBezTo>
                    <a:cubicBezTo>
                      <a:pt x="62" y="9"/>
                      <a:pt x="62" y="9"/>
                      <a:pt x="62" y="9"/>
                    </a:cubicBezTo>
                    <a:cubicBezTo>
                      <a:pt x="62" y="0"/>
                      <a:pt x="62" y="0"/>
                      <a:pt x="62" y="0"/>
                    </a:cubicBezTo>
                    <a:cubicBezTo>
                      <a:pt x="98" y="0"/>
                      <a:pt x="98" y="0"/>
                      <a:pt x="98" y="0"/>
                    </a:cubicBezTo>
                    <a:cubicBezTo>
                      <a:pt x="98" y="9"/>
                      <a:pt x="98" y="9"/>
                      <a:pt x="98" y="9"/>
                    </a:cubicBezTo>
                    <a:cubicBezTo>
                      <a:pt x="101" y="9"/>
                      <a:pt x="101" y="9"/>
                      <a:pt x="101" y="9"/>
                    </a:cubicBezTo>
                    <a:cubicBezTo>
                      <a:pt x="108" y="9"/>
                      <a:pt x="114" y="15"/>
                      <a:pt x="114" y="23"/>
                    </a:cubicBezTo>
                    <a:close/>
                    <a:moveTo>
                      <a:pt x="58" y="107"/>
                    </a:moveTo>
                    <a:cubicBezTo>
                      <a:pt x="105" y="107"/>
                      <a:pt x="58" y="44"/>
                      <a:pt x="58" y="44"/>
                    </a:cubicBezTo>
                    <a:cubicBezTo>
                      <a:pt x="58" y="44"/>
                      <a:pt x="11" y="107"/>
                      <a:pt x="58" y="107"/>
                    </a:cubicBezTo>
                    <a:close/>
                    <a:moveTo>
                      <a:pt x="39" y="58"/>
                    </a:moveTo>
                    <a:cubicBezTo>
                      <a:pt x="39" y="33"/>
                      <a:pt x="39" y="33"/>
                      <a:pt x="39" y="33"/>
                    </a:cubicBezTo>
                    <a:cubicBezTo>
                      <a:pt x="39" y="26"/>
                      <a:pt x="33" y="20"/>
                      <a:pt x="26" y="20"/>
                    </a:cubicBezTo>
                    <a:cubicBezTo>
                      <a:pt x="23" y="20"/>
                      <a:pt x="23" y="20"/>
                      <a:pt x="23" y="20"/>
                    </a:cubicBezTo>
                    <a:cubicBezTo>
                      <a:pt x="16" y="20"/>
                      <a:pt x="10" y="26"/>
                      <a:pt x="10" y="33"/>
                    </a:cubicBezTo>
                    <a:cubicBezTo>
                      <a:pt x="10" y="58"/>
                      <a:pt x="10" y="58"/>
                      <a:pt x="10" y="58"/>
                    </a:cubicBezTo>
                    <a:cubicBezTo>
                      <a:pt x="10" y="66"/>
                      <a:pt x="16" y="72"/>
                      <a:pt x="23" y="72"/>
                    </a:cubicBezTo>
                    <a:cubicBezTo>
                      <a:pt x="26" y="72"/>
                      <a:pt x="26" y="72"/>
                      <a:pt x="26" y="72"/>
                    </a:cubicBezTo>
                    <a:cubicBezTo>
                      <a:pt x="33" y="72"/>
                      <a:pt x="39" y="66"/>
                      <a:pt x="3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4">
                <a:extLst>
                  <a:ext uri="{FF2B5EF4-FFF2-40B4-BE49-F238E27FC236}">
                    <a16:creationId xmlns:a16="http://schemas.microsoft.com/office/drawing/2014/main" id="{7525EFA1-9520-313D-3843-38DDEC93B3D3}"/>
                  </a:ext>
                </a:extLst>
              </p:cNvPr>
              <p:cNvSpPr>
                <a:spLocks noChangeArrowheads="1"/>
              </p:cNvSpPr>
              <p:nvPr/>
            </p:nvSpPr>
            <p:spPr bwMode="auto">
              <a:xfrm>
                <a:off x="5821174" y="1350319"/>
                <a:ext cx="129918" cy="287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5">
                <a:extLst>
                  <a:ext uri="{FF2B5EF4-FFF2-40B4-BE49-F238E27FC236}">
                    <a16:creationId xmlns:a16="http://schemas.microsoft.com/office/drawing/2014/main" id="{9C81F5C0-FBF5-4454-E62C-28F19D3DEAD4}"/>
                  </a:ext>
                </a:extLst>
              </p:cNvPr>
              <p:cNvSpPr>
                <a:spLocks/>
              </p:cNvSpPr>
              <p:nvPr/>
            </p:nvSpPr>
            <p:spPr bwMode="auto">
              <a:xfrm>
                <a:off x="5593818" y="1084238"/>
                <a:ext cx="331040" cy="253589"/>
              </a:xfrm>
              <a:custGeom>
                <a:avLst/>
                <a:gdLst>
                  <a:gd name="T0" fmla="*/ 112 w 112"/>
                  <a:gd name="T1" fmla="*/ 40 h 86"/>
                  <a:gd name="T2" fmla="*/ 72 w 112"/>
                  <a:gd name="T3" fmla="*/ 86 h 86"/>
                  <a:gd name="T4" fmla="*/ 33 w 112"/>
                  <a:gd name="T5" fmla="*/ 43 h 86"/>
                  <a:gd name="T6" fmla="*/ 58 w 112"/>
                  <a:gd name="T7" fmla="*/ 49 h 86"/>
                  <a:gd name="T8" fmla="*/ 23 w 112"/>
                  <a:gd name="T9" fmla="*/ 23 h 86"/>
                  <a:gd name="T10" fmla="*/ 0 w 112"/>
                  <a:gd name="T11" fmla="*/ 31 h 86"/>
                  <a:gd name="T12" fmla="*/ 0 w 112"/>
                  <a:gd name="T13" fmla="*/ 4 h 86"/>
                  <a:gd name="T14" fmla="*/ 23 w 112"/>
                  <a:gd name="T15" fmla="*/ 0 h 86"/>
                  <a:gd name="T16" fmla="*/ 83 w 112"/>
                  <a:gd name="T17" fmla="*/ 49 h 86"/>
                  <a:gd name="T18" fmla="*/ 112 w 112"/>
                  <a:gd name="T19" fmla="*/ 4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86">
                    <a:moveTo>
                      <a:pt x="112" y="40"/>
                    </a:moveTo>
                    <a:cubicBezTo>
                      <a:pt x="72" y="86"/>
                      <a:pt x="72" y="86"/>
                      <a:pt x="72" y="86"/>
                    </a:cubicBezTo>
                    <a:cubicBezTo>
                      <a:pt x="33" y="43"/>
                      <a:pt x="33" y="43"/>
                      <a:pt x="33" y="43"/>
                    </a:cubicBezTo>
                    <a:cubicBezTo>
                      <a:pt x="58" y="49"/>
                      <a:pt x="58" y="49"/>
                      <a:pt x="58" y="49"/>
                    </a:cubicBezTo>
                    <a:cubicBezTo>
                      <a:pt x="53" y="34"/>
                      <a:pt x="39" y="23"/>
                      <a:pt x="23" y="23"/>
                    </a:cubicBezTo>
                    <a:cubicBezTo>
                      <a:pt x="14" y="23"/>
                      <a:pt x="7" y="26"/>
                      <a:pt x="0" y="31"/>
                    </a:cubicBezTo>
                    <a:cubicBezTo>
                      <a:pt x="0" y="4"/>
                      <a:pt x="0" y="4"/>
                      <a:pt x="0" y="4"/>
                    </a:cubicBezTo>
                    <a:cubicBezTo>
                      <a:pt x="7" y="1"/>
                      <a:pt x="15" y="0"/>
                      <a:pt x="23" y="0"/>
                    </a:cubicBezTo>
                    <a:cubicBezTo>
                      <a:pt x="52" y="0"/>
                      <a:pt x="77" y="21"/>
                      <a:pt x="83" y="49"/>
                    </a:cubicBezTo>
                    <a:lnTo>
                      <a:pt x="11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6">
                <a:extLst>
                  <a:ext uri="{FF2B5EF4-FFF2-40B4-BE49-F238E27FC236}">
                    <a16:creationId xmlns:a16="http://schemas.microsoft.com/office/drawing/2014/main" id="{9DFABBDF-67AD-EA42-8976-889D92C45423}"/>
                  </a:ext>
                </a:extLst>
              </p:cNvPr>
              <p:cNvSpPr>
                <a:spLocks/>
              </p:cNvSpPr>
              <p:nvPr/>
            </p:nvSpPr>
            <p:spPr bwMode="auto">
              <a:xfrm>
                <a:off x="5383951" y="1192919"/>
                <a:ext cx="259835" cy="127419"/>
              </a:xfrm>
              <a:custGeom>
                <a:avLst/>
                <a:gdLst>
                  <a:gd name="T0" fmla="*/ 76 w 88"/>
                  <a:gd name="T1" fmla="*/ 20 h 43"/>
                  <a:gd name="T2" fmla="*/ 74 w 88"/>
                  <a:gd name="T3" fmla="*/ 19 h 43"/>
                  <a:gd name="T4" fmla="*/ 79 w 88"/>
                  <a:gd name="T5" fmla="*/ 17 h 43"/>
                  <a:gd name="T6" fmla="*/ 88 w 88"/>
                  <a:gd name="T7" fmla="*/ 25 h 43"/>
                  <a:gd name="T8" fmla="*/ 19 w 88"/>
                  <a:gd name="T9" fmla="*/ 34 h 43"/>
                  <a:gd name="T10" fmla="*/ 2 w 88"/>
                  <a:gd name="T11" fmla="*/ 0 h 43"/>
                  <a:gd name="T12" fmla="*/ 76 w 88"/>
                  <a:gd name="T13" fmla="*/ 20 h 43"/>
                </a:gdLst>
                <a:ahLst/>
                <a:cxnLst>
                  <a:cxn ang="0">
                    <a:pos x="T0" y="T1"/>
                  </a:cxn>
                  <a:cxn ang="0">
                    <a:pos x="T2" y="T3"/>
                  </a:cxn>
                  <a:cxn ang="0">
                    <a:pos x="T4" y="T5"/>
                  </a:cxn>
                  <a:cxn ang="0">
                    <a:pos x="T6" y="T7"/>
                  </a:cxn>
                  <a:cxn ang="0">
                    <a:pos x="T8" y="T9"/>
                  </a:cxn>
                  <a:cxn ang="0">
                    <a:pos x="T10" y="T11"/>
                  </a:cxn>
                  <a:cxn ang="0">
                    <a:pos x="T12" y="T13"/>
                  </a:cxn>
                </a:cxnLst>
                <a:rect l="0" t="0" r="r" b="b"/>
                <a:pathLst>
                  <a:path w="88" h="43">
                    <a:moveTo>
                      <a:pt x="76" y="20"/>
                    </a:moveTo>
                    <a:cubicBezTo>
                      <a:pt x="76" y="20"/>
                      <a:pt x="75" y="19"/>
                      <a:pt x="74" y="19"/>
                    </a:cubicBezTo>
                    <a:cubicBezTo>
                      <a:pt x="79" y="17"/>
                      <a:pt x="79" y="17"/>
                      <a:pt x="79" y="17"/>
                    </a:cubicBezTo>
                    <a:cubicBezTo>
                      <a:pt x="82" y="21"/>
                      <a:pt x="86" y="25"/>
                      <a:pt x="88" y="25"/>
                    </a:cubicBezTo>
                    <a:cubicBezTo>
                      <a:pt x="68" y="28"/>
                      <a:pt x="39" y="43"/>
                      <a:pt x="19" y="34"/>
                    </a:cubicBezTo>
                    <a:cubicBezTo>
                      <a:pt x="7" y="29"/>
                      <a:pt x="0" y="13"/>
                      <a:pt x="2" y="0"/>
                    </a:cubicBezTo>
                    <a:cubicBezTo>
                      <a:pt x="38" y="2"/>
                      <a:pt x="75" y="19"/>
                      <a:pt x="7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7">
                <a:extLst>
                  <a:ext uri="{FF2B5EF4-FFF2-40B4-BE49-F238E27FC236}">
                    <a16:creationId xmlns:a16="http://schemas.microsoft.com/office/drawing/2014/main" id="{AF38CE47-7633-F7BE-0F8F-948473DA0A2B}"/>
                  </a:ext>
                </a:extLst>
              </p:cNvPr>
              <p:cNvSpPr>
                <a:spLocks/>
              </p:cNvSpPr>
              <p:nvPr/>
            </p:nvSpPr>
            <p:spPr bwMode="auto">
              <a:xfrm>
                <a:off x="5260280" y="939330"/>
                <a:ext cx="357273" cy="309803"/>
              </a:xfrm>
              <a:custGeom>
                <a:avLst/>
                <a:gdLst>
                  <a:gd name="T0" fmla="*/ 121 w 121"/>
                  <a:gd name="T1" fmla="*/ 103 h 105"/>
                  <a:gd name="T2" fmla="*/ 116 w 121"/>
                  <a:gd name="T3" fmla="*/ 105 h 105"/>
                  <a:gd name="T4" fmla="*/ 47 w 121"/>
                  <a:gd name="T5" fmla="*/ 77 h 105"/>
                  <a:gd name="T6" fmla="*/ 49 w 121"/>
                  <a:gd name="T7" fmla="*/ 73 h 105"/>
                  <a:gd name="T8" fmla="*/ 0 w 121"/>
                  <a:gd name="T9" fmla="*/ 4 h 105"/>
                  <a:gd name="T10" fmla="*/ 0 w 121"/>
                  <a:gd name="T11" fmla="*/ 4 h 105"/>
                  <a:gd name="T12" fmla="*/ 0 w 121"/>
                  <a:gd name="T13" fmla="*/ 4 h 105"/>
                  <a:gd name="T14" fmla="*/ 0 w 121"/>
                  <a:gd name="T15" fmla="*/ 4 h 105"/>
                  <a:gd name="T16" fmla="*/ 2 w 121"/>
                  <a:gd name="T17" fmla="*/ 0 h 105"/>
                  <a:gd name="T18" fmla="*/ 12 w 121"/>
                  <a:gd name="T19" fmla="*/ 5 h 105"/>
                  <a:gd name="T20" fmla="*/ 36 w 121"/>
                  <a:gd name="T21" fmla="*/ 20 h 105"/>
                  <a:gd name="T22" fmla="*/ 57 w 121"/>
                  <a:gd name="T23" fmla="*/ 65 h 105"/>
                  <a:gd name="T24" fmla="*/ 56 w 121"/>
                  <a:gd name="T25" fmla="*/ 66 h 105"/>
                  <a:gd name="T26" fmla="*/ 97 w 121"/>
                  <a:gd name="T27" fmla="*/ 77 h 105"/>
                  <a:gd name="T28" fmla="*/ 115 w 121"/>
                  <a:gd name="T29" fmla="*/ 96 h 105"/>
                  <a:gd name="T30" fmla="*/ 121 w 121"/>
                  <a:gd name="T31" fmla="*/ 10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05">
                    <a:moveTo>
                      <a:pt x="121" y="103"/>
                    </a:moveTo>
                    <a:cubicBezTo>
                      <a:pt x="116" y="105"/>
                      <a:pt x="116" y="105"/>
                      <a:pt x="116" y="105"/>
                    </a:cubicBezTo>
                    <a:cubicBezTo>
                      <a:pt x="108" y="100"/>
                      <a:pt x="76" y="81"/>
                      <a:pt x="47" y="77"/>
                    </a:cubicBezTo>
                    <a:cubicBezTo>
                      <a:pt x="47" y="75"/>
                      <a:pt x="48" y="74"/>
                      <a:pt x="49" y="73"/>
                    </a:cubicBezTo>
                    <a:cubicBezTo>
                      <a:pt x="34" y="39"/>
                      <a:pt x="2" y="6"/>
                      <a:pt x="0" y="4"/>
                    </a:cubicBezTo>
                    <a:cubicBezTo>
                      <a:pt x="0" y="4"/>
                      <a:pt x="0" y="4"/>
                      <a:pt x="0" y="4"/>
                    </a:cubicBezTo>
                    <a:cubicBezTo>
                      <a:pt x="0" y="4"/>
                      <a:pt x="0" y="4"/>
                      <a:pt x="0" y="4"/>
                    </a:cubicBezTo>
                    <a:cubicBezTo>
                      <a:pt x="0" y="4"/>
                      <a:pt x="0" y="4"/>
                      <a:pt x="0" y="4"/>
                    </a:cubicBezTo>
                    <a:cubicBezTo>
                      <a:pt x="2" y="0"/>
                      <a:pt x="2" y="0"/>
                      <a:pt x="2" y="0"/>
                    </a:cubicBezTo>
                    <a:cubicBezTo>
                      <a:pt x="6" y="2"/>
                      <a:pt x="10" y="4"/>
                      <a:pt x="12" y="5"/>
                    </a:cubicBezTo>
                    <a:cubicBezTo>
                      <a:pt x="20" y="10"/>
                      <a:pt x="28" y="14"/>
                      <a:pt x="36" y="20"/>
                    </a:cubicBezTo>
                    <a:cubicBezTo>
                      <a:pt x="50" y="30"/>
                      <a:pt x="66" y="46"/>
                      <a:pt x="57" y="65"/>
                    </a:cubicBezTo>
                    <a:cubicBezTo>
                      <a:pt x="57" y="66"/>
                      <a:pt x="57" y="66"/>
                      <a:pt x="56" y="66"/>
                    </a:cubicBezTo>
                    <a:cubicBezTo>
                      <a:pt x="70" y="58"/>
                      <a:pt x="86" y="68"/>
                      <a:pt x="97" y="77"/>
                    </a:cubicBezTo>
                    <a:cubicBezTo>
                      <a:pt x="103" y="83"/>
                      <a:pt x="109" y="89"/>
                      <a:pt x="115" y="96"/>
                    </a:cubicBezTo>
                    <a:cubicBezTo>
                      <a:pt x="116" y="97"/>
                      <a:pt x="118" y="100"/>
                      <a:pt x="121"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8">
                <a:extLst>
                  <a:ext uri="{FF2B5EF4-FFF2-40B4-BE49-F238E27FC236}">
                    <a16:creationId xmlns:a16="http://schemas.microsoft.com/office/drawing/2014/main" id="{1EEE2495-369A-F076-725A-D1DFFAF7C4BA}"/>
                  </a:ext>
                </a:extLst>
              </p:cNvPr>
              <p:cNvSpPr>
                <a:spLocks/>
              </p:cNvSpPr>
              <p:nvPr/>
            </p:nvSpPr>
            <p:spPr bwMode="auto">
              <a:xfrm>
                <a:off x="5104129" y="1229146"/>
                <a:ext cx="259835" cy="123672"/>
              </a:xfrm>
              <a:custGeom>
                <a:avLst/>
                <a:gdLst>
                  <a:gd name="T0" fmla="*/ 12 w 88"/>
                  <a:gd name="T1" fmla="*/ 20 h 42"/>
                  <a:gd name="T2" fmla="*/ 86 w 88"/>
                  <a:gd name="T3" fmla="*/ 0 h 42"/>
                  <a:gd name="T4" fmla="*/ 69 w 88"/>
                  <a:gd name="T5" fmla="*/ 34 h 42"/>
                  <a:gd name="T6" fmla="*/ 0 w 88"/>
                  <a:gd name="T7" fmla="*/ 25 h 42"/>
                  <a:gd name="T8" fmla="*/ 8 w 88"/>
                  <a:gd name="T9" fmla="*/ 18 h 42"/>
                  <a:gd name="T10" fmla="*/ 13 w 88"/>
                  <a:gd name="T11" fmla="*/ 19 h 42"/>
                  <a:gd name="T12" fmla="*/ 12 w 88"/>
                  <a:gd name="T13" fmla="*/ 20 h 42"/>
                </a:gdLst>
                <a:ahLst/>
                <a:cxnLst>
                  <a:cxn ang="0">
                    <a:pos x="T0" y="T1"/>
                  </a:cxn>
                  <a:cxn ang="0">
                    <a:pos x="T2" y="T3"/>
                  </a:cxn>
                  <a:cxn ang="0">
                    <a:pos x="T4" y="T5"/>
                  </a:cxn>
                  <a:cxn ang="0">
                    <a:pos x="T6" y="T7"/>
                  </a:cxn>
                  <a:cxn ang="0">
                    <a:pos x="T8" y="T9"/>
                  </a:cxn>
                  <a:cxn ang="0">
                    <a:pos x="T10" y="T11"/>
                  </a:cxn>
                  <a:cxn ang="0">
                    <a:pos x="T12" y="T13"/>
                  </a:cxn>
                </a:cxnLst>
                <a:rect l="0" t="0" r="r" b="b"/>
                <a:pathLst>
                  <a:path w="88" h="42">
                    <a:moveTo>
                      <a:pt x="12" y="20"/>
                    </a:moveTo>
                    <a:cubicBezTo>
                      <a:pt x="13" y="19"/>
                      <a:pt x="50" y="2"/>
                      <a:pt x="86" y="0"/>
                    </a:cubicBezTo>
                    <a:cubicBezTo>
                      <a:pt x="88" y="13"/>
                      <a:pt x="81" y="29"/>
                      <a:pt x="69" y="34"/>
                    </a:cubicBezTo>
                    <a:cubicBezTo>
                      <a:pt x="49" y="42"/>
                      <a:pt x="20" y="27"/>
                      <a:pt x="0" y="25"/>
                    </a:cubicBezTo>
                    <a:cubicBezTo>
                      <a:pt x="2" y="25"/>
                      <a:pt x="5" y="22"/>
                      <a:pt x="8" y="18"/>
                    </a:cubicBezTo>
                    <a:cubicBezTo>
                      <a:pt x="13" y="19"/>
                      <a:pt x="13" y="19"/>
                      <a:pt x="13" y="19"/>
                    </a:cubicBezTo>
                    <a:cubicBezTo>
                      <a:pt x="12" y="20"/>
                      <a:pt x="12" y="20"/>
                      <a:pt x="12"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9">
                <a:extLst>
                  <a:ext uri="{FF2B5EF4-FFF2-40B4-BE49-F238E27FC236}">
                    <a16:creationId xmlns:a16="http://schemas.microsoft.com/office/drawing/2014/main" id="{8868A2BE-81A1-3E45-A33E-EFCCED8BA5B8}"/>
                  </a:ext>
                </a:extLst>
              </p:cNvPr>
              <p:cNvSpPr>
                <a:spLocks/>
              </p:cNvSpPr>
              <p:nvPr/>
            </p:nvSpPr>
            <p:spPr bwMode="auto">
              <a:xfrm>
                <a:off x="5126615" y="915595"/>
                <a:ext cx="251091" cy="369765"/>
              </a:xfrm>
              <a:custGeom>
                <a:avLst/>
                <a:gdLst>
                  <a:gd name="T0" fmla="*/ 85 w 85"/>
                  <a:gd name="T1" fmla="*/ 89 h 125"/>
                  <a:gd name="T2" fmla="*/ 71 w 85"/>
                  <a:gd name="T3" fmla="*/ 91 h 125"/>
                  <a:gd name="T4" fmla="*/ 75 w 85"/>
                  <a:gd name="T5" fmla="*/ 96 h 125"/>
                  <a:gd name="T6" fmla="*/ 5 w 85"/>
                  <a:gd name="T7" fmla="*/ 125 h 125"/>
                  <a:gd name="T8" fmla="*/ 0 w 85"/>
                  <a:gd name="T9" fmla="*/ 124 h 125"/>
                  <a:gd name="T10" fmla="*/ 7 w 85"/>
                  <a:gd name="T11" fmla="*/ 116 h 125"/>
                  <a:gd name="T12" fmla="*/ 25 w 85"/>
                  <a:gd name="T13" fmla="*/ 97 h 125"/>
                  <a:gd name="T14" fmla="*/ 49 w 85"/>
                  <a:gd name="T15" fmla="*/ 84 h 125"/>
                  <a:gd name="T16" fmla="*/ 43 w 85"/>
                  <a:gd name="T17" fmla="*/ 78 h 125"/>
                  <a:gd name="T18" fmla="*/ 36 w 85"/>
                  <a:gd name="T19" fmla="*/ 0 h 125"/>
                  <a:gd name="T20" fmla="*/ 47 w 85"/>
                  <a:gd name="T21" fmla="*/ 8 h 125"/>
                  <a:gd name="T22" fmla="*/ 45 w 85"/>
                  <a:gd name="T23" fmla="*/ 12 h 125"/>
                  <a:gd name="T24" fmla="*/ 45 w 85"/>
                  <a:gd name="T25" fmla="*/ 12 h 125"/>
                  <a:gd name="T26" fmla="*/ 45 w 85"/>
                  <a:gd name="T27" fmla="*/ 12 h 125"/>
                  <a:gd name="T28" fmla="*/ 45 w 85"/>
                  <a:gd name="T29" fmla="*/ 12 h 125"/>
                  <a:gd name="T30" fmla="*/ 85 w 85"/>
                  <a:gd name="T31" fmla="*/ 8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5" h="125">
                    <a:moveTo>
                      <a:pt x="85" y="89"/>
                    </a:moveTo>
                    <a:cubicBezTo>
                      <a:pt x="81" y="90"/>
                      <a:pt x="76" y="91"/>
                      <a:pt x="71" y="91"/>
                    </a:cubicBezTo>
                    <a:cubicBezTo>
                      <a:pt x="73" y="93"/>
                      <a:pt x="74" y="94"/>
                      <a:pt x="75" y="96"/>
                    </a:cubicBezTo>
                    <a:cubicBezTo>
                      <a:pt x="44" y="102"/>
                      <a:pt x="11" y="122"/>
                      <a:pt x="5" y="125"/>
                    </a:cubicBezTo>
                    <a:cubicBezTo>
                      <a:pt x="0" y="124"/>
                      <a:pt x="0" y="124"/>
                      <a:pt x="0" y="124"/>
                    </a:cubicBezTo>
                    <a:cubicBezTo>
                      <a:pt x="3" y="121"/>
                      <a:pt x="6" y="117"/>
                      <a:pt x="7" y="116"/>
                    </a:cubicBezTo>
                    <a:cubicBezTo>
                      <a:pt x="13" y="109"/>
                      <a:pt x="19" y="103"/>
                      <a:pt x="25" y="97"/>
                    </a:cubicBezTo>
                    <a:cubicBezTo>
                      <a:pt x="32" y="91"/>
                      <a:pt x="40" y="85"/>
                      <a:pt x="49" y="84"/>
                    </a:cubicBezTo>
                    <a:cubicBezTo>
                      <a:pt x="47" y="82"/>
                      <a:pt x="45" y="80"/>
                      <a:pt x="43" y="78"/>
                    </a:cubicBezTo>
                    <a:cubicBezTo>
                      <a:pt x="29" y="58"/>
                      <a:pt x="38" y="23"/>
                      <a:pt x="36" y="0"/>
                    </a:cubicBezTo>
                    <a:cubicBezTo>
                      <a:pt x="36" y="3"/>
                      <a:pt x="42" y="6"/>
                      <a:pt x="47" y="8"/>
                    </a:cubicBezTo>
                    <a:cubicBezTo>
                      <a:pt x="45" y="12"/>
                      <a:pt x="45" y="12"/>
                      <a:pt x="45" y="12"/>
                    </a:cubicBezTo>
                    <a:cubicBezTo>
                      <a:pt x="45" y="12"/>
                      <a:pt x="45" y="12"/>
                      <a:pt x="45" y="12"/>
                    </a:cubicBezTo>
                    <a:cubicBezTo>
                      <a:pt x="45" y="12"/>
                      <a:pt x="45" y="12"/>
                      <a:pt x="45" y="12"/>
                    </a:cubicBezTo>
                    <a:cubicBezTo>
                      <a:pt x="45" y="12"/>
                      <a:pt x="45" y="12"/>
                      <a:pt x="45" y="12"/>
                    </a:cubicBezTo>
                    <a:cubicBezTo>
                      <a:pt x="46" y="15"/>
                      <a:pt x="74" y="50"/>
                      <a:pt x="85"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69" name="组合 168">
            <a:extLst>
              <a:ext uri="{FF2B5EF4-FFF2-40B4-BE49-F238E27FC236}">
                <a16:creationId xmlns:a16="http://schemas.microsoft.com/office/drawing/2014/main" id="{E5E7C730-F011-2611-8BCC-0C12A7859EFA}"/>
              </a:ext>
            </a:extLst>
          </p:cNvPr>
          <p:cNvGrpSpPr/>
          <p:nvPr/>
        </p:nvGrpSpPr>
        <p:grpSpPr>
          <a:xfrm>
            <a:off x="775151" y="5262120"/>
            <a:ext cx="973580" cy="973580"/>
            <a:chOff x="760730" y="5640705"/>
            <a:chExt cx="1189990" cy="1189990"/>
          </a:xfrm>
        </p:grpSpPr>
        <p:sp>
          <p:nvSpPr>
            <p:cNvPr id="165" name="椭圆 164">
              <a:extLst>
                <a:ext uri="{FF2B5EF4-FFF2-40B4-BE49-F238E27FC236}">
                  <a16:creationId xmlns:a16="http://schemas.microsoft.com/office/drawing/2014/main" id="{BE3A4EEA-BED8-A785-9EE8-C91ED655D4C6}"/>
                </a:ext>
              </a:extLst>
            </p:cNvPr>
            <p:cNvSpPr/>
            <p:nvPr/>
          </p:nvSpPr>
          <p:spPr>
            <a:xfrm>
              <a:off x="760730" y="5640705"/>
              <a:ext cx="1189990" cy="1189990"/>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AEAADB02-D2F3-5AA3-C753-945F4FDC1667}"/>
                </a:ext>
              </a:extLst>
            </p:cNvPr>
            <p:cNvSpPr/>
            <p:nvPr/>
          </p:nvSpPr>
          <p:spPr>
            <a:xfrm>
              <a:off x="869950" y="5749925"/>
              <a:ext cx="971550" cy="971550"/>
            </a:xfrm>
            <a:prstGeom prst="ellipse">
              <a:avLst/>
            </a:prstGeom>
            <a:gradFill flip="none" rotWithShape="1">
              <a:gsLst>
                <a:gs pos="21000">
                  <a:schemeClr val="accent1"/>
                </a:gs>
                <a:gs pos="100000">
                  <a:schemeClr val="accent2"/>
                </a:gs>
              </a:gsLst>
              <a:path path="circle">
                <a:fillToRect l="100000" t="100000"/>
              </a:path>
              <a:tileRect r="-100000" b="-100000"/>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id="{FD39F202-ED2F-5720-5E39-4DACE0AA1851}"/>
                </a:ext>
              </a:extLst>
            </p:cNvPr>
            <p:cNvGrpSpPr/>
            <p:nvPr/>
          </p:nvGrpSpPr>
          <p:grpSpPr>
            <a:xfrm>
              <a:off x="1043845" y="5959475"/>
              <a:ext cx="616566" cy="552450"/>
              <a:chOff x="6273387" y="5132918"/>
              <a:chExt cx="876944" cy="785751"/>
            </a:xfrm>
            <a:solidFill>
              <a:schemeClr val="accent1">
                <a:lumMod val="75000"/>
              </a:schemeClr>
            </a:solidFill>
          </p:grpSpPr>
          <p:sp>
            <p:nvSpPr>
              <p:cNvPr id="20" name="Freeform 297">
                <a:extLst>
                  <a:ext uri="{FF2B5EF4-FFF2-40B4-BE49-F238E27FC236}">
                    <a16:creationId xmlns:a16="http://schemas.microsoft.com/office/drawing/2014/main" id="{A7486EDF-7E8C-DB32-480A-1E72DCCEB4B5}"/>
                  </a:ext>
                </a:extLst>
              </p:cNvPr>
              <p:cNvSpPr>
                <a:spLocks noEditPoints="1"/>
              </p:cNvSpPr>
              <p:nvPr/>
            </p:nvSpPr>
            <p:spPr bwMode="auto">
              <a:xfrm>
                <a:off x="6273387" y="5132918"/>
                <a:ext cx="876944" cy="785751"/>
              </a:xfrm>
              <a:custGeom>
                <a:avLst/>
                <a:gdLst>
                  <a:gd name="T0" fmla="*/ 243 w 297"/>
                  <a:gd name="T1" fmla="*/ 61 h 266"/>
                  <a:gd name="T2" fmla="*/ 297 w 297"/>
                  <a:gd name="T3" fmla="*/ 120 h 266"/>
                  <a:gd name="T4" fmla="*/ 237 w 297"/>
                  <a:gd name="T5" fmla="*/ 180 h 266"/>
                  <a:gd name="T6" fmla="*/ 187 w 297"/>
                  <a:gd name="T7" fmla="*/ 154 h 266"/>
                  <a:gd name="T8" fmla="*/ 159 w 297"/>
                  <a:gd name="T9" fmla="*/ 163 h 266"/>
                  <a:gd name="T10" fmla="*/ 223 w 297"/>
                  <a:gd name="T11" fmla="*/ 259 h 266"/>
                  <a:gd name="T12" fmla="*/ 223 w 297"/>
                  <a:gd name="T13" fmla="*/ 266 h 266"/>
                  <a:gd name="T14" fmla="*/ 174 w 297"/>
                  <a:gd name="T15" fmla="*/ 266 h 266"/>
                  <a:gd name="T16" fmla="*/ 124 w 297"/>
                  <a:gd name="T17" fmla="*/ 266 h 266"/>
                  <a:gd name="T18" fmla="*/ 74 w 297"/>
                  <a:gd name="T19" fmla="*/ 266 h 266"/>
                  <a:gd name="T20" fmla="*/ 74 w 297"/>
                  <a:gd name="T21" fmla="*/ 259 h 266"/>
                  <a:gd name="T22" fmla="*/ 139 w 297"/>
                  <a:gd name="T23" fmla="*/ 163 h 266"/>
                  <a:gd name="T24" fmla="*/ 110 w 297"/>
                  <a:gd name="T25" fmla="*/ 154 h 266"/>
                  <a:gd name="T26" fmla="*/ 60 w 297"/>
                  <a:gd name="T27" fmla="*/ 180 h 266"/>
                  <a:gd name="T28" fmla="*/ 0 w 297"/>
                  <a:gd name="T29" fmla="*/ 120 h 266"/>
                  <a:gd name="T30" fmla="*/ 50 w 297"/>
                  <a:gd name="T31" fmla="*/ 61 h 266"/>
                  <a:gd name="T32" fmla="*/ 68 w 297"/>
                  <a:gd name="T33" fmla="*/ 45 h 266"/>
                  <a:gd name="T34" fmla="*/ 74 w 297"/>
                  <a:gd name="T35" fmla="*/ 46 h 266"/>
                  <a:gd name="T36" fmla="*/ 148 w 297"/>
                  <a:gd name="T37" fmla="*/ 0 h 266"/>
                  <a:gd name="T38" fmla="*/ 221 w 297"/>
                  <a:gd name="T39" fmla="*/ 46 h 266"/>
                  <a:gd name="T40" fmla="*/ 225 w 297"/>
                  <a:gd name="T41" fmla="*/ 45 h 266"/>
                  <a:gd name="T42" fmla="*/ 243 w 297"/>
                  <a:gd name="T43" fmla="*/ 61 h 266"/>
                  <a:gd name="T44" fmla="*/ 225 w 297"/>
                  <a:gd name="T45" fmla="*/ 141 h 266"/>
                  <a:gd name="T46" fmla="*/ 221 w 297"/>
                  <a:gd name="T47" fmla="*/ 137 h 266"/>
                  <a:gd name="T48" fmla="*/ 197 w 297"/>
                  <a:gd name="T49" fmla="*/ 137 h 266"/>
                  <a:gd name="T50" fmla="*/ 197 w 297"/>
                  <a:gd name="T51" fmla="*/ 133 h 266"/>
                  <a:gd name="T52" fmla="*/ 207 w 297"/>
                  <a:gd name="T53" fmla="*/ 133 h 266"/>
                  <a:gd name="T54" fmla="*/ 225 w 297"/>
                  <a:gd name="T55" fmla="*/ 115 h 266"/>
                  <a:gd name="T56" fmla="*/ 207 w 297"/>
                  <a:gd name="T57" fmla="*/ 97 h 266"/>
                  <a:gd name="T58" fmla="*/ 189 w 297"/>
                  <a:gd name="T59" fmla="*/ 115 h 266"/>
                  <a:gd name="T60" fmla="*/ 196 w 297"/>
                  <a:gd name="T61" fmla="*/ 115 h 266"/>
                  <a:gd name="T62" fmla="*/ 200 w 297"/>
                  <a:gd name="T63" fmla="*/ 107 h 266"/>
                  <a:gd name="T64" fmla="*/ 207 w 297"/>
                  <a:gd name="T65" fmla="*/ 104 h 266"/>
                  <a:gd name="T66" fmla="*/ 218 w 297"/>
                  <a:gd name="T67" fmla="*/ 115 h 266"/>
                  <a:gd name="T68" fmla="*/ 207 w 297"/>
                  <a:gd name="T69" fmla="*/ 126 h 266"/>
                  <a:gd name="T70" fmla="*/ 197 w 297"/>
                  <a:gd name="T71" fmla="*/ 126 h 266"/>
                  <a:gd name="T72" fmla="*/ 189 w 297"/>
                  <a:gd name="T73" fmla="*/ 126 h 266"/>
                  <a:gd name="T74" fmla="*/ 189 w 297"/>
                  <a:gd name="T75" fmla="*/ 133 h 266"/>
                  <a:gd name="T76" fmla="*/ 189 w 297"/>
                  <a:gd name="T77" fmla="*/ 142 h 266"/>
                  <a:gd name="T78" fmla="*/ 190 w 297"/>
                  <a:gd name="T79" fmla="*/ 144 h 266"/>
                  <a:gd name="T80" fmla="*/ 193 w 297"/>
                  <a:gd name="T81" fmla="*/ 146 h 266"/>
                  <a:gd name="T82" fmla="*/ 221 w 297"/>
                  <a:gd name="T83" fmla="*/ 146 h 266"/>
                  <a:gd name="T84" fmla="*/ 225 w 297"/>
                  <a:gd name="T85" fmla="*/ 141 h 266"/>
                  <a:gd name="T86" fmla="*/ 189 w 297"/>
                  <a:gd name="T87" fmla="*/ 81 h 266"/>
                  <a:gd name="T88" fmla="*/ 143 w 297"/>
                  <a:gd name="T89" fmla="*/ 36 h 266"/>
                  <a:gd name="T90" fmla="*/ 98 w 297"/>
                  <a:gd name="T91" fmla="*/ 81 h 266"/>
                  <a:gd name="T92" fmla="*/ 143 w 297"/>
                  <a:gd name="T93" fmla="*/ 127 h 266"/>
                  <a:gd name="T94" fmla="*/ 189 w 297"/>
                  <a:gd name="T95" fmla="*/ 81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7" h="266">
                    <a:moveTo>
                      <a:pt x="243" y="61"/>
                    </a:moveTo>
                    <a:cubicBezTo>
                      <a:pt x="273" y="64"/>
                      <a:pt x="297" y="89"/>
                      <a:pt x="297" y="120"/>
                    </a:cubicBezTo>
                    <a:cubicBezTo>
                      <a:pt x="297" y="153"/>
                      <a:pt x="270" y="180"/>
                      <a:pt x="237" y="180"/>
                    </a:cubicBezTo>
                    <a:cubicBezTo>
                      <a:pt x="216" y="180"/>
                      <a:pt x="198" y="170"/>
                      <a:pt x="187" y="154"/>
                    </a:cubicBezTo>
                    <a:cubicBezTo>
                      <a:pt x="178" y="159"/>
                      <a:pt x="169" y="162"/>
                      <a:pt x="159" y="163"/>
                    </a:cubicBezTo>
                    <a:cubicBezTo>
                      <a:pt x="162" y="194"/>
                      <a:pt x="176" y="259"/>
                      <a:pt x="223" y="259"/>
                    </a:cubicBezTo>
                    <a:cubicBezTo>
                      <a:pt x="223" y="266"/>
                      <a:pt x="223" y="266"/>
                      <a:pt x="223" y="266"/>
                    </a:cubicBezTo>
                    <a:cubicBezTo>
                      <a:pt x="174" y="266"/>
                      <a:pt x="174" y="266"/>
                      <a:pt x="174" y="266"/>
                    </a:cubicBezTo>
                    <a:cubicBezTo>
                      <a:pt x="124" y="266"/>
                      <a:pt x="124" y="266"/>
                      <a:pt x="124" y="266"/>
                    </a:cubicBezTo>
                    <a:cubicBezTo>
                      <a:pt x="74" y="266"/>
                      <a:pt x="74" y="266"/>
                      <a:pt x="74" y="266"/>
                    </a:cubicBezTo>
                    <a:cubicBezTo>
                      <a:pt x="74" y="259"/>
                      <a:pt x="74" y="259"/>
                      <a:pt x="74" y="259"/>
                    </a:cubicBezTo>
                    <a:cubicBezTo>
                      <a:pt x="122" y="259"/>
                      <a:pt x="135" y="194"/>
                      <a:pt x="139" y="163"/>
                    </a:cubicBezTo>
                    <a:cubicBezTo>
                      <a:pt x="128" y="162"/>
                      <a:pt x="118" y="159"/>
                      <a:pt x="110" y="154"/>
                    </a:cubicBezTo>
                    <a:cubicBezTo>
                      <a:pt x="99" y="170"/>
                      <a:pt x="81" y="180"/>
                      <a:pt x="60" y="180"/>
                    </a:cubicBezTo>
                    <a:cubicBezTo>
                      <a:pt x="27" y="180"/>
                      <a:pt x="0" y="153"/>
                      <a:pt x="0" y="120"/>
                    </a:cubicBezTo>
                    <a:cubicBezTo>
                      <a:pt x="0" y="91"/>
                      <a:pt x="22" y="66"/>
                      <a:pt x="50" y="61"/>
                    </a:cubicBezTo>
                    <a:cubicBezTo>
                      <a:pt x="51" y="52"/>
                      <a:pt x="58" y="45"/>
                      <a:pt x="68" y="45"/>
                    </a:cubicBezTo>
                    <a:cubicBezTo>
                      <a:pt x="70" y="45"/>
                      <a:pt x="72" y="46"/>
                      <a:pt x="74" y="46"/>
                    </a:cubicBezTo>
                    <a:cubicBezTo>
                      <a:pt x="87" y="19"/>
                      <a:pt x="115" y="0"/>
                      <a:pt x="148" y="0"/>
                    </a:cubicBezTo>
                    <a:cubicBezTo>
                      <a:pt x="180" y="0"/>
                      <a:pt x="208" y="18"/>
                      <a:pt x="221" y="46"/>
                    </a:cubicBezTo>
                    <a:cubicBezTo>
                      <a:pt x="223" y="45"/>
                      <a:pt x="224" y="45"/>
                      <a:pt x="225" y="45"/>
                    </a:cubicBezTo>
                    <a:cubicBezTo>
                      <a:pt x="235" y="45"/>
                      <a:pt x="242" y="52"/>
                      <a:pt x="243" y="61"/>
                    </a:cubicBezTo>
                    <a:close/>
                    <a:moveTo>
                      <a:pt x="225" y="141"/>
                    </a:moveTo>
                    <a:cubicBezTo>
                      <a:pt x="225" y="139"/>
                      <a:pt x="223" y="137"/>
                      <a:pt x="221" y="137"/>
                    </a:cubicBezTo>
                    <a:cubicBezTo>
                      <a:pt x="197" y="137"/>
                      <a:pt x="197" y="137"/>
                      <a:pt x="197" y="137"/>
                    </a:cubicBezTo>
                    <a:cubicBezTo>
                      <a:pt x="197" y="133"/>
                      <a:pt x="197" y="133"/>
                      <a:pt x="197" y="133"/>
                    </a:cubicBezTo>
                    <a:cubicBezTo>
                      <a:pt x="207" y="133"/>
                      <a:pt x="207" y="133"/>
                      <a:pt x="207" y="133"/>
                    </a:cubicBezTo>
                    <a:cubicBezTo>
                      <a:pt x="217" y="133"/>
                      <a:pt x="225" y="125"/>
                      <a:pt x="225" y="115"/>
                    </a:cubicBezTo>
                    <a:cubicBezTo>
                      <a:pt x="225" y="105"/>
                      <a:pt x="217" y="97"/>
                      <a:pt x="207" y="97"/>
                    </a:cubicBezTo>
                    <a:cubicBezTo>
                      <a:pt x="197" y="97"/>
                      <a:pt x="189" y="105"/>
                      <a:pt x="189" y="115"/>
                    </a:cubicBezTo>
                    <a:cubicBezTo>
                      <a:pt x="196" y="115"/>
                      <a:pt x="196" y="115"/>
                      <a:pt x="196" y="115"/>
                    </a:cubicBezTo>
                    <a:cubicBezTo>
                      <a:pt x="196" y="112"/>
                      <a:pt x="198" y="109"/>
                      <a:pt x="200" y="107"/>
                    </a:cubicBezTo>
                    <a:cubicBezTo>
                      <a:pt x="201" y="105"/>
                      <a:pt x="204" y="104"/>
                      <a:pt x="207" y="104"/>
                    </a:cubicBezTo>
                    <a:cubicBezTo>
                      <a:pt x="213" y="104"/>
                      <a:pt x="218" y="109"/>
                      <a:pt x="218" y="115"/>
                    </a:cubicBezTo>
                    <a:cubicBezTo>
                      <a:pt x="218" y="121"/>
                      <a:pt x="213" y="126"/>
                      <a:pt x="207" y="126"/>
                    </a:cubicBezTo>
                    <a:cubicBezTo>
                      <a:pt x="197" y="126"/>
                      <a:pt x="197" y="126"/>
                      <a:pt x="197" y="126"/>
                    </a:cubicBezTo>
                    <a:cubicBezTo>
                      <a:pt x="189" y="126"/>
                      <a:pt x="189" y="126"/>
                      <a:pt x="189" y="126"/>
                    </a:cubicBezTo>
                    <a:cubicBezTo>
                      <a:pt x="189" y="133"/>
                      <a:pt x="189" y="133"/>
                      <a:pt x="189" y="133"/>
                    </a:cubicBezTo>
                    <a:cubicBezTo>
                      <a:pt x="189" y="142"/>
                      <a:pt x="189" y="142"/>
                      <a:pt x="189" y="142"/>
                    </a:cubicBezTo>
                    <a:cubicBezTo>
                      <a:pt x="189" y="143"/>
                      <a:pt x="190" y="144"/>
                      <a:pt x="190" y="144"/>
                    </a:cubicBezTo>
                    <a:cubicBezTo>
                      <a:pt x="191" y="145"/>
                      <a:pt x="192" y="146"/>
                      <a:pt x="193" y="146"/>
                    </a:cubicBezTo>
                    <a:cubicBezTo>
                      <a:pt x="221" y="146"/>
                      <a:pt x="221" y="146"/>
                      <a:pt x="221" y="146"/>
                    </a:cubicBezTo>
                    <a:cubicBezTo>
                      <a:pt x="223" y="146"/>
                      <a:pt x="225" y="144"/>
                      <a:pt x="225" y="141"/>
                    </a:cubicBezTo>
                    <a:close/>
                    <a:moveTo>
                      <a:pt x="189" y="81"/>
                    </a:moveTo>
                    <a:cubicBezTo>
                      <a:pt x="189" y="56"/>
                      <a:pt x="169" y="36"/>
                      <a:pt x="143" y="36"/>
                    </a:cubicBezTo>
                    <a:cubicBezTo>
                      <a:pt x="118" y="36"/>
                      <a:pt x="98" y="56"/>
                      <a:pt x="98" y="81"/>
                    </a:cubicBezTo>
                    <a:cubicBezTo>
                      <a:pt x="98" y="106"/>
                      <a:pt x="118" y="127"/>
                      <a:pt x="143" y="127"/>
                    </a:cubicBezTo>
                    <a:cubicBezTo>
                      <a:pt x="169" y="127"/>
                      <a:pt x="189" y="106"/>
                      <a:pt x="189"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298">
                <a:extLst>
                  <a:ext uri="{FF2B5EF4-FFF2-40B4-BE49-F238E27FC236}">
                    <a16:creationId xmlns:a16="http://schemas.microsoft.com/office/drawing/2014/main" id="{F1EB579B-282A-6143-9586-B61FC9410A43}"/>
                  </a:ext>
                </a:extLst>
              </p:cNvPr>
              <p:cNvSpPr>
                <a:spLocks noChangeArrowheads="1"/>
              </p:cNvSpPr>
              <p:nvPr/>
            </p:nvSpPr>
            <p:spPr bwMode="auto">
              <a:xfrm>
                <a:off x="6615670" y="5292817"/>
                <a:ext cx="162397" cy="1598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71" name="直接连接符 170">
            <a:extLst>
              <a:ext uri="{FF2B5EF4-FFF2-40B4-BE49-F238E27FC236}">
                <a16:creationId xmlns:a16="http://schemas.microsoft.com/office/drawing/2014/main" id="{541DB80C-958A-DD4B-A48D-DC42076971F9}"/>
              </a:ext>
            </a:extLst>
          </p:cNvPr>
          <p:cNvCxnSpPr>
            <a:cxnSpLocks/>
          </p:cNvCxnSpPr>
          <p:nvPr/>
        </p:nvCxnSpPr>
        <p:spPr>
          <a:xfrm>
            <a:off x="1825716" y="3341582"/>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id="{C21AFF16-3739-20D1-CB09-B0806D1A76BC}"/>
              </a:ext>
            </a:extLst>
          </p:cNvPr>
          <p:cNvCxnSpPr>
            <a:cxnSpLocks/>
          </p:cNvCxnSpPr>
          <p:nvPr/>
        </p:nvCxnSpPr>
        <p:spPr>
          <a:xfrm>
            <a:off x="1825716" y="4569249"/>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B2A98DE5-F281-1114-942C-83EC0F3B11FB}"/>
              </a:ext>
            </a:extLst>
          </p:cNvPr>
          <p:cNvCxnSpPr>
            <a:cxnSpLocks/>
          </p:cNvCxnSpPr>
          <p:nvPr/>
        </p:nvCxnSpPr>
        <p:spPr>
          <a:xfrm>
            <a:off x="1825716" y="5796915"/>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188" name="组合 187">
            <a:extLst>
              <a:ext uri="{FF2B5EF4-FFF2-40B4-BE49-F238E27FC236}">
                <a16:creationId xmlns:a16="http://schemas.microsoft.com/office/drawing/2014/main" id="{D3B39370-7945-8C9A-C372-3CD692BA449C}"/>
              </a:ext>
            </a:extLst>
          </p:cNvPr>
          <p:cNvGrpSpPr/>
          <p:nvPr/>
        </p:nvGrpSpPr>
        <p:grpSpPr>
          <a:xfrm>
            <a:off x="3434128" y="1762125"/>
            <a:ext cx="3252421" cy="775477"/>
            <a:chOff x="3434128" y="1762125"/>
            <a:chExt cx="3252421" cy="775477"/>
          </a:xfrm>
        </p:grpSpPr>
        <p:sp>
          <p:nvSpPr>
            <p:cNvPr id="174" name="矩形: 对角圆角 173">
              <a:extLst>
                <a:ext uri="{FF2B5EF4-FFF2-40B4-BE49-F238E27FC236}">
                  <a16:creationId xmlns:a16="http://schemas.microsoft.com/office/drawing/2014/main" id="{A5AFB488-5B10-FEE5-241C-183C05EFE9CA}"/>
                </a:ext>
              </a:extLst>
            </p:cNvPr>
            <p:cNvSpPr/>
            <p:nvPr/>
          </p:nvSpPr>
          <p:spPr>
            <a:xfrm flipH="1">
              <a:off x="3434128" y="1762125"/>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6" name="文本框 175">
              <a:extLst>
                <a:ext uri="{FF2B5EF4-FFF2-40B4-BE49-F238E27FC236}">
                  <a16:creationId xmlns:a16="http://schemas.microsoft.com/office/drawing/2014/main" id="{A9E9FDE5-60E6-477C-F180-B53D63CC488A}"/>
                </a:ext>
              </a:extLst>
            </p:cNvPr>
            <p:cNvSpPr txBox="1"/>
            <p:nvPr/>
          </p:nvSpPr>
          <p:spPr>
            <a:xfrm>
              <a:off x="3512278" y="1943152"/>
              <a:ext cx="3098072" cy="400110"/>
            </a:xfrm>
            <a:prstGeom prst="rect">
              <a:avLst/>
            </a:prstGeom>
            <a:noFill/>
          </p:spPr>
          <p:txBody>
            <a:bodyPr wrap="square" rtlCol="0">
              <a:spAutoFit/>
            </a:bodyPr>
            <a:lstStyle/>
            <a:p>
              <a:pPr marL="324000" indent="-324000">
                <a:buFont typeface="+mj-lt"/>
                <a:buAutoNum type="arabicPeriod"/>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187" name="组合 186">
            <a:extLst>
              <a:ext uri="{FF2B5EF4-FFF2-40B4-BE49-F238E27FC236}">
                <a16:creationId xmlns:a16="http://schemas.microsoft.com/office/drawing/2014/main" id="{A66F0D4D-18AD-68FF-DCF1-150AD24B35B7}"/>
              </a:ext>
            </a:extLst>
          </p:cNvPr>
          <p:cNvGrpSpPr/>
          <p:nvPr/>
        </p:nvGrpSpPr>
        <p:grpSpPr>
          <a:xfrm>
            <a:off x="3434128" y="2960958"/>
            <a:ext cx="3252421" cy="775477"/>
            <a:chOff x="3434128" y="3020890"/>
            <a:chExt cx="3252421" cy="775477"/>
          </a:xfrm>
        </p:grpSpPr>
        <p:sp>
          <p:nvSpPr>
            <p:cNvPr id="177" name="矩形: 对角圆角 173">
              <a:extLst>
                <a:ext uri="{FF2B5EF4-FFF2-40B4-BE49-F238E27FC236}">
                  <a16:creationId xmlns:a16="http://schemas.microsoft.com/office/drawing/2014/main" id="{78001B12-DA97-B771-2FC6-DC41C2F2EFFE}"/>
                </a:ext>
              </a:extLst>
            </p:cNvPr>
            <p:cNvSpPr/>
            <p:nvPr/>
          </p:nvSpPr>
          <p:spPr>
            <a:xfrm flipH="1">
              <a:off x="3434128" y="3020890"/>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8" name="文本框 177">
              <a:extLst>
                <a:ext uri="{FF2B5EF4-FFF2-40B4-BE49-F238E27FC236}">
                  <a16:creationId xmlns:a16="http://schemas.microsoft.com/office/drawing/2014/main" id="{C87ADFD4-4C57-59C4-9111-74F85BD5A8B0}"/>
                </a:ext>
              </a:extLst>
            </p:cNvPr>
            <p:cNvSpPr txBox="1"/>
            <p:nvPr/>
          </p:nvSpPr>
          <p:spPr>
            <a:xfrm>
              <a:off x="3512278" y="3201917"/>
              <a:ext cx="3098072" cy="400110"/>
            </a:xfrm>
            <a:prstGeom prst="rect">
              <a:avLst/>
            </a:prstGeom>
            <a:noFill/>
          </p:spPr>
          <p:txBody>
            <a:bodyPr wrap="square" rtlCol="0">
              <a:spAutoFit/>
            </a:bodyPr>
            <a:lstStyle/>
            <a:p>
              <a:pPr marL="324000" indent="-324000">
                <a:buFont typeface="+mj-lt"/>
                <a:buAutoNum type="arabicPeriod" startAt="2"/>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186" name="组合 185">
            <a:extLst>
              <a:ext uri="{FF2B5EF4-FFF2-40B4-BE49-F238E27FC236}">
                <a16:creationId xmlns:a16="http://schemas.microsoft.com/office/drawing/2014/main" id="{F942AE7A-8650-8677-2D55-6F93B40B1210}"/>
              </a:ext>
            </a:extLst>
          </p:cNvPr>
          <p:cNvGrpSpPr/>
          <p:nvPr/>
        </p:nvGrpSpPr>
        <p:grpSpPr>
          <a:xfrm>
            <a:off x="3434128" y="4159791"/>
            <a:ext cx="3252421" cy="775477"/>
            <a:chOff x="3434128" y="4193198"/>
            <a:chExt cx="3252421" cy="775477"/>
          </a:xfrm>
        </p:grpSpPr>
        <p:sp>
          <p:nvSpPr>
            <p:cNvPr id="179" name="矩形: 对角圆角 173">
              <a:extLst>
                <a:ext uri="{FF2B5EF4-FFF2-40B4-BE49-F238E27FC236}">
                  <a16:creationId xmlns:a16="http://schemas.microsoft.com/office/drawing/2014/main" id="{8E033F14-5B81-9FF5-1747-C271BF753706}"/>
                </a:ext>
              </a:extLst>
            </p:cNvPr>
            <p:cNvSpPr/>
            <p:nvPr/>
          </p:nvSpPr>
          <p:spPr>
            <a:xfrm flipH="1">
              <a:off x="3434128" y="4193198"/>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0" name="文本框 179">
              <a:extLst>
                <a:ext uri="{FF2B5EF4-FFF2-40B4-BE49-F238E27FC236}">
                  <a16:creationId xmlns:a16="http://schemas.microsoft.com/office/drawing/2014/main" id="{2377BA32-C199-AB16-D88B-EF1BF69D5CCF}"/>
                </a:ext>
              </a:extLst>
            </p:cNvPr>
            <p:cNvSpPr txBox="1"/>
            <p:nvPr/>
          </p:nvSpPr>
          <p:spPr>
            <a:xfrm>
              <a:off x="3512278" y="4374225"/>
              <a:ext cx="3098072" cy="400110"/>
            </a:xfrm>
            <a:prstGeom prst="rect">
              <a:avLst/>
            </a:prstGeom>
            <a:noFill/>
          </p:spPr>
          <p:txBody>
            <a:bodyPr wrap="square" rtlCol="0">
              <a:spAutoFit/>
            </a:bodyPr>
            <a:lstStyle/>
            <a:p>
              <a:pPr marL="324000" indent="-324000">
                <a:buFont typeface="+mj-lt"/>
                <a:buAutoNum type="arabicPeriod" startAt="3"/>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185" name="组合 184">
            <a:extLst>
              <a:ext uri="{FF2B5EF4-FFF2-40B4-BE49-F238E27FC236}">
                <a16:creationId xmlns:a16="http://schemas.microsoft.com/office/drawing/2014/main" id="{6EF0755E-F8F1-C3EA-BFE3-C88DB1E8CE2F}"/>
              </a:ext>
            </a:extLst>
          </p:cNvPr>
          <p:cNvGrpSpPr/>
          <p:nvPr/>
        </p:nvGrpSpPr>
        <p:grpSpPr>
          <a:xfrm>
            <a:off x="3434128" y="5358623"/>
            <a:ext cx="3252421" cy="775477"/>
            <a:chOff x="3434128" y="5358623"/>
            <a:chExt cx="3252421" cy="775477"/>
          </a:xfrm>
        </p:grpSpPr>
        <p:sp>
          <p:nvSpPr>
            <p:cNvPr id="181" name="矩形: 对角圆角 173">
              <a:extLst>
                <a:ext uri="{FF2B5EF4-FFF2-40B4-BE49-F238E27FC236}">
                  <a16:creationId xmlns:a16="http://schemas.microsoft.com/office/drawing/2014/main" id="{F6FF1DC2-3F97-6DC0-5C3E-95A2B4B72773}"/>
                </a:ext>
              </a:extLst>
            </p:cNvPr>
            <p:cNvSpPr/>
            <p:nvPr/>
          </p:nvSpPr>
          <p:spPr>
            <a:xfrm flipH="1">
              <a:off x="3434128" y="5358623"/>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2" name="文本框 181">
              <a:extLst>
                <a:ext uri="{FF2B5EF4-FFF2-40B4-BE49-F238E27FC236}">
                  <a16:creationId xmlns:a16="http://schemas.microsoft.com/office/drawing/2014/main" id="{B40348E9-2AEC-05CE-C568-56E8004D05B2}"/>
                </a:ext>
              </a:extLst>
            </p:cNvPr>
            <p:cNvSpPr txBox="1"/>
            <p:nvPr/>
          </p:nvSpPr>
          <p:spPr>
            <a:xfrm>
              <a:off x="3512278" y="5539650"/>
              <a:ext cx="3098072" cy="400110"/>
            </a:xfrm>
            <a:prstGeom prst="rect">
              <a:avLst/>
            </a:prstGeom>
            <a:noFill/>
          </p:spPr>
          <p:txBody>
            <a:bodyPr wrap="square" rtlCol="0">
              <a:spAutoFit/>
            </a:bodyPr>
            <a:lstStyle/>
            <a:p>
              <a:pPr marL="324000" indent="-324000">
                <a:buFont typeface="+mj-lt"/>
                <a:buAutoNum type="arabicPeriod" startAt="4"/>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cxnSp>
        <p:nvCxnSpPr>
          <p:cNvPr id="189" name="直接连接符 188">
            <a:extLst>
              <a:ext uri="{FF2B5EF4-FFF2-40B4-BE49-F238E27FC236}">
                <a16:creationId xmlns:a16="http://schemas.microsoft.com/office/drawing/2014/main" id="{75E0BB46-40B2-2A24-263D-D05E8963FFE5}"/>
              </a:ext>
            </a:extLst>
          </p:cNvPr>
          <p:cNvCxnSpPr>
            <a:cxnSpLocks/>
          </p:cNvCxnSpPr>
          <p:nvPr/>
        </p:nvCxnSpPr>
        <p:spPr>
          <a:xfrm>
            <a:off x="6723032" y="2113915"/>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id="{0661753F-E7FD-9667-B979-734DD12ACC96}"/>
              </a:ext>
            </a:extLst>
          </p:cNvPr>
          <p:cNvCxnSpPr>
            <a:cxnSpLocks/>
          </p:cNvCxnSpPr>
          <p:nvPr/>
        </p:nvCxnSpPr>
        <p:spPr>
          <a:xfrm>
            <a:off x="6723032" y="3341582"/>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EAE5708B-568A-2B57-2D87-28BC7C90AE64}"/>
              </a:ext>
            </a:extLst>
          </p:cNvPr>
          <p:cNvCxnSpPr>
            <a:cxnSpLocks/>
          </p:cNvCxnSpPr>
          <p:nvPr/>
        </p:nvCxnSpPr>
        <p:spPr>
          <a:xfrm>
            <a:off x="6723032" y="4569249"/>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id="{6D763707-1F2A-361C-6140-0E76820514CB}"/>
              </a:ext>
            </a:extLst>
          </p:cNvPr>
          <p:cNvCxnSpPr>
            <a:cxnSpLocks/>
          </p:cNvCxnSpPr>
          <p:nvPr/>
        </p:nvCxnSpPr>
        <p:spPr>
          <a:xfrm>
            <a:off x="6723032" y="5796915"/>
            <a:ext cx="1500414" cy="0"/>
          </a:xfrm>
          <a:prstGeom prst="line">
            <a:avLst/>
          </a:prstGeom>
          <a:ln w="22225">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193" name="组合 192">
            <a:extLst>
              <a:ext uri="{FF2B5EF4-FFF2-40B4-BE49-F238E27FC236}">
                <a16:creationId xmlns:a16="http://schemas.microsoft.com/office/drawing/2014/main" id="{65A19A03-BF8D-C8D8-9E4A-FF464EBF8B6F}"/>
              </a:ext>
            </a:extLst>
          </p:cNvPr>
          <p:cNvGrpSpPr/>
          <p:nvPr/>
        </p:nvGrpSpPr>
        <p:grpSpPr>
          <a:xfrm>
            <a:off x="8266479" y="1762125"/>
            <a:ext cx="3252421" cy="775477"/>
            <a:chOff x="3434128" y="1762125"/>
            <a:chExt cx="3252421" cy="775477"/>
          </a:xfrm>
        </p:grpSpPr>
        <p:sp>
          <p:nvSpPr>
            <p:cNvPr id="194" name="矩形: 对角圆角 173">
              <a:extLst>
                <a:ext uri="{FF2B5EF4-FFF2-40B4-BE49-F238E27FC236}">
                  <a16:creationId xmlns:a16="http://schemas.microsoft.com/office/drawing/2014/main" id="{539E81FD-63ED-E8EC-00D0-4ADAA991BD82}"/>
                </a:ext>
              </a:extLst>
            </p:cNvPr>
            <p:cNvSpPr/>
            <p:nvPr/>
          </p:nvSpPr>
          <p:spPr>
            <a:xfrm flipH="1">
              <a:off x="3434128" y="1762125"/>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sp>
          <p:nvSpPr>
            <p:cNvPr id="195" name="文本框 194">
              <a:extLst>
                <a:ext uri="{FF2B5EF4-FFF2-40B4-BE49-F238E27FC236}">
                  <a16:creationId xmlns:a16="http://schemas.microsoft.com/office/drawing/2014/main" id="{B02932BE-D050-B10B-B68C-C34004E4566D}"/>
                </a:ext>
              </a:extLst>
            </p:cNvPr>
            <p:cNvSpPr txBox="1"/>
            <p:nvPr/>
          </p:nvSpPr>
          <p:spPr>
            <a:xfrm>
              <a:off x="3512278" y="1943152"/>
              <a:ext cx="3098072" cy="400110"/>
            </a:xfrm>
            <a:prstGeom prst="rect">
              <a:avLst/>
            </a:prstGeom>
            <a:noFill/>
          </p:spPr>
          <p:txBody>
            <a:bodyPr wrap="square" rtlCol="0">
              <a:spAutoFit/>
            </a:bodyPr>
            <a:lstStyle/>
            <a:p>
              <a:pPr algn="ct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196" name="组合 195">
            <a:extLst>
              <a:ext uri="{FF2B5EF4-FFF2-40B4-BE49-F238E27FC236}">
                <a16:creationId xmlns:a16="http://schemas.microsoft.com/office/drawing/2014/main" id="{B8649EDB-69D7-DF3A-0419-B4C37B8DC7F7}"/>
              </a:ext>
            </a:extLst>
          </p:cNvPr>
          <p:cNvGrpSpPr/>
          <p:nvPr/>
        </p:nvGrpSpPr>
        <p:grpSpPr>
          <a:xfrm>
            <a:off x="8266479" y="2960958"/>
            <a:ext cx="3252421" cy="775477"/>
            <a:chOff x="3434128" y="3020890"/>
            <a:chExt cx="3252421" cy="775477"/>
          </a:xfrm>
        </p:grpSpPr>
        <p:sp>
          <p:nvSpPr>
            <p:cNvPr id="197" name="矩形: 对角圆角 173">
              <a:extLst>
                <a:ext uri="{FF2B5EF4-FFF2-40B4-BE49-F238E27FC236}">
                  <a16:creationId xmlns:a16="http://schemas.microsoft.com/office/drawing/2014/main" id="{0D92979B-026A-96A7-D09D-DE37708A96AC}"/>
                </a:ext>
              </a:extLst>
            </p:cNvPr>
            <p:cNvSpPr/>
            <p:nvPr/>
          </p:nvSpPr>
          <p:spPr>
            <a:xfrm flipH="1">
              <a:off x="3434128" y="3020890"/>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98" name="文本框 197">
              <a:extLst>
                <a:ext uri="{FF2B5EF4-FFF2-40B4-BE49-F238E27FC236}">
                  <a16:creationId xmlns:a16="http://schemas.microsoft.com/office/drawing/2014/main" id="{D82EEA94-5E8C-C1B9-BB7E-33C8DCCFF2AD}"/>
                </a:ext>
              </a:extLst>
            </p:cNvPr>
            <p:cNvSpPr txBox="1"/>
            <p:nvPr/>
          </p:nvSpPr>
          <p:spPr>
            <a:xfrm>
              <a:off x="3512278" y="3201917"/>
              <a:ext cx="3098072" cy="400110"/>
            </a:xfrm>
            <a:prstGeom prst="rect">
              <a:avLst/>
            </a:prstGeom>
            <a:noFill/>
          </p:spPr>
          <p:txBody>
            <a:bodyPr wrap="square" rtlCol="0">
              <a:spAutoFit/>
            </a:bodyPr>
            <a:lstStyle/>
            <a:p>
              <a:pPr algn="ct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199" name="组合 198">
            <a:extLst>
              <a:ext uri="{FF2B5EF4-FFF2-40B4-BE49-F238E27FC236}">
                <a16:creationId xmlns:a16="http://schemas.microsoft.com/office/drawing/2014/main" id="{EDE8FFE7-E97C-6DDE-6EA0-4C6811C22938}"/>
              </a:ext>
            </a:extLst>
          </p:cNvPr>
          <p:cNvGrpSpPr/>
          <p:nvPr/>
        </p:nvGrpSpPr>
        <p:grpSpPr>
          <a:xfrm>
            <a:off x="8266479" y="4159791"/>
            <a:ext cx="3252421" cy="775477"/>
            <a:chOff x="3434128" y="4193198"/>
            <a:chExt cx="3252421" cy="775477"/>
          </a:xfrm>
        </p:grpSpPr>
        <p:sp>
          <p:nvSpPr>
            <p:cNvPr id="200" name="矩形: 对角圆角 173">
              <a:extLst>
                <a:ext uri="{FF2B5EF4-FFF2-40B4-BE49-F238E27FC236}">
                  <a16:creationId xmlns:a16="http://schemas.microsoft.com/office/drawing/2014/main" id="{2BB0264B-8D20-A2B4-A08E-8D2892D74767}"/>
                </a:ext>
              </a:extLst>
            </p:cNvPr>
            <p:cNvSpPr/>
            <p:nvPr/>
          </p:nvSpPr>
          <p:spPr>
            <a:xfrm flipH="1">
              <a:off x="3434128" y="4193198"/>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1" name="文本框 200">
              <a:extLst>
                <a:ext uri="{FF2B5EF4-FFF2-40B4-BE49-F238E27FC236}">
                  <a16:creationId xmlns:a16="http://schemas.microsoft.com/office/drawing/2014/main" id="{083354B0-977B-481F-3746-ADCFC0D6CC95}"/>
                </a:ext>
              </a:extLst>
            </p:cNvPr>
            <p:cNvSpPr txBox="1"/>
            <p:nvPr/>
          </p:nvSpPr>
          <p:spPr>
            <a:xfrm>
              <a:off x="3512278" y="4374225"/>
              <a:ext cx="3098072" cy="400110"/>
            </a:xfrm>
            <a:prstGeom prst="rect">
              <a:avLst/>
            </a:prstGeom>
            <a:noFill/>
          </p:spPr>
          <p:txBody>
            <a:bodyPr wrap="square" rtlCol="0">
              <a:spAutoFit/>
            </a:bodyPr>
            <a:lstStyle/>
            <a:p>
              <a:pPr algn="ct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grpSp>
        <p:nvGrpSpPr>
          <p:cNvPr id="202" name="组合 201">
            <a:extLst>
              <a:ext uri="{FF2B5EF4-FFF2-40B4-BE49-F238E27FC236}">
                <a16:creationId xmlns:a16="http://schemas.microsoft.com/office/drawing/2014/main" id="{1398BA4D-56B8-0556-0E3B-4E77D6B0F199}"/>
              </a:ext>
            </a:extLst>
          </p:cNvPr>
          <p:cNvGrpSpPr/>
          <p:nvPr/>
        </p:nvGrpSpPr>
        <p:grpSpPr>
          <a:xfrm>
            <a:off x="8266479" y="5358623"/>
            <a:ext cx="3252421" cy="775477"/>
            <a:chOff x="3434128" y="5358623"/>
            <a:chExt cx="3252421" cy="775477"/>
          </a:xfrm>
        </p:grpSpPr>
        <p:sp>
          <p:nvSpPr>
            <p:cNvPr id="203" name="矩形: 对角圆角 173">
              <a:extLst>
                <a:ext uri="{FF2B5EF4-FFF2-40B4-BE49-F238E27FC236}">
                  <a16:creationId xmlns:a16="http://schemas.microsoft.com/office/drawing/2014/main" id="{4408ABB8-7ABC-4BBE-65B3-386180D92C73}"/>
                </a:ext>
              </a:extLst>
            </p:cNvPr>
            <p:cNvSpPr/>
            <p:nvPr/>
          </p:nvSpPr>
          <p:spPr>
            <a:xfrm flipH="1">
              <a:off x="3434128" y="5358623"/>
              <a:ext cx="3252421" cy="775477"/>
            </a:xfrm>
            <a:custGeom>
              <a:avLst/>
              <a:gdLst>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0 w 2476500"/>
                <a:gd name="connsiteY7" fmla="*/ 387350 h 774700"/>
                <a:gd name="connsiteX8" fmla="*/ 387350 w 2476500"/>
                <a:gd name="connsiteY8"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0 w 2476500"/>
                <a:gd name="connsiteY6" fmla="*/ 774700 h 774700"/>
                <a:gd name="connsiteX7" fmla="*/ 387350 w 2476500"/>
                <a:gd name="connsiteY7" fmla="*/ 0 h 774700"/>
                <a:gd name="connsiteX0" fmla="*/ 563920 w 2653070"/>
                <a:gd name="connsiteY0" fmla="*/ 0 h 774700"/>
                <a:gd name="connsiteX1" fmla="*/ 2653070 w 2653070"/>
                <a:gd name="connsiteY1" fmla="*/ 0 h 774700"/>
                <a:gd name="connsiteX2" fmla="*/ 2653070 w 2653070"/>
                <a:gd name="connsiteY2" fmla="*/ 0 h 774700"/>
                <a:gd name="connsiteX3" fmla="*/ 2653070 w 2653070"/>
                <a:gd name="connsiteY3" fmla="*/ 387350 h 774700"/>
                <a:gd name="connsiteX4" fmla="*/ 2265720 w 2653070"/>
                <a:gd name="connsiteY4" fmla="*/ 774700 h 774700"/>
                <a:gd name="connsiteX5" fmla="*/ 176570 w 2653070"/>
                <a:gd name="connsiteY5" fmla="*/ 774700 h 774700"/>
                <a:gd name="connsiteX6" fmla="*/ 176570 w 2653070"/>
                <a:gd name="connsiteY6" fmla="*/ 774700 h 774700"/>
                <a:gd name="connsiteX7" fmla="*/ 563920 w 2653070"/>
                <a:gd name="connsiteY7" fmla="*/ 0 h 774700"/>
                <a:gd name="connsiteX0" fmla="*/ 387350 w 2476500"/>
                <a:gd name="connsiteY0" fmla="*/ 0 h 774700"/>
                <a:gd name="connsiteX1" fmla="*/ 2476500 w 2476500"/>
                <a:gd name="connsiteY1" fmla="*/ 0 h 774700"/>
                <a:gd name="connsiteX2" fmla="*/ 2476500 w 2476500"/>
                <a:gd name="connsiteY2" fmla="*/ 0 h 774700"/>
                <a:gd name="connsiteX3" fmla="*/ 2476500 w 2476500"/>
                <a:gd name="connsiteY3" fmla="*/ 387350 h 774700"/>
                <a:gd name="connsiteX4" fmla="*/ 2089150 w 2476500"/>
                <a:gd name="connsiteY4" fmla="*/ 774700 h 774700"/>
                <a:gd name="connsiteX5" fmla="*/ 0 w 2476500"/>
                <a:gd name="connsiteY5" fmla="*/ 774700 h 774700"/>
                <a:gd name="connsiteX6" fmla="*/ 387350 w 2476500"/>
                <a:gd name="connsiteY6" fmla="*/ 0 h 774700"/>
                <a:gd name="connsiteX0" fmla="*/ 0 w 2482850"/>
                <a:gd name="connsiteY0" fmla="*/ 0 h 787400"/>
                <a:gd name="connsiteX1" fmla="*/ 2482850 w 2482850"/>
                <a:gd name="connsiteY1" fmla="*/ 12700 h 787400"/>
                <a:gd name="connsiteX2" fmla="*/ 2482850 w 2482850"/>
                <a:gd name="connsiteY2" fmla="*/ 12700 h 787400"/>
                <a:gd name="connsiteX3" fmla="*/ 2482850 w 2482850"/>
                <a:gd name="connsiteY3" fmla="*/ 400050 h 787400"/>
                <a:gd name="connsiteX4" fmla="*/ 2095500 w 2482850"/>
                <a:gd name="connsiteY4" fmla="*/ 787400 h 787400"/>
                <a:gd name="connsiteX5" fmla="*/ 6350 w 2482850"/>
                <a:gd name="connsiteY5" fmla="*/ 787400 h 787400"/>
                <a:gd name="connsiteX6" fmla="*/ 0 w 2482850"/>
                <a:gd name="connsiteY6" fmla="*/ 0 h 787400"/>
                <a:gd name="connsiteX0" fmla="*/ 203912 w 2686762"/>
                <a:gd name="connsiteY0" fmla="*/ 0 h 787400"/>
                <a:gd name="connsiteX1" fmla="*/ 2686762 w 2686762"/>
                <a:gd name="connsiteY1" fmla="*/ 12700 h 787400"/>
                <a:gd name="connsiteX2" fmla="*/ 2686762 w 2686762"/>
                <a:gd name="connsiteY2" fmla="*/ 12700 h 787400"/>
                <a:gd name="connsiteX3" fmla="*/ 2686762 w 2686762"/>
                <a:gd name="connsiteY3" fmla="*/ 400050 h 787400"/>
                <a:gd name="connsiteX4" fmla="*/ 2299412 w 2686762"/>
                <a:gd name="connsiteY4" fmla="*/ 787400 h 787400"/>
                <a:gd name="connsiteX5" fmla="*/ 210262 w 2686762"/>
                <a:gd name="connsiteY5" fmla="*/ 787400 h 787400"/>
                <a:gd name="connsiteX6" fmla="*/ 203912 w 2686762"/>
                <a:gd name="connsiteY6" fmla="*/ 0 h 787400"/>
                <a:gd name="connsiteX0" fmla="*/ 202298 w 2691498"/>
                <a:gd name="connsiteY0" fmla="*/ 6350 h 774700"/>
                <a:gd name="connsiteX1" fmla="*/ 2691498 w 2691498"/>
                <a:gd name="connsiteY1" fmla="*/ 0 h 774700"/>
                <a:gd name="connsiteX2" fmla="*/ 2691498 w 2691498"/>
                <a:gd name="connsiteY2" fmla="*/ 0 h 774700"/>
                <a:gd name="connsiteX3" fmla="*/ 2691498 w 2691498"/>
                <a:gd name="connsiteY3" fmla="*/ 387350 h 774700"/>
                <a:gd name="connsiteX4" fmla="*/ 2304148 w 2691498"/>
                <a:gd name="connsiteY4" fmla="*/ 774700 h 774700"/>
                <a:gd name="connsiteX5" fmla="*/ 214998 w 2691498"/>
                <a:gd name="connsiteY5" fmla="*/ 774700 h 774700"/>
                <a:gd name="connsiteX6" fmla="*/ 202298 w 2691498"/>
                <a:gd name="connsiteY6" fmla="*/ 6350 h 774700"/>
                <a:gd name="connsiteX0" fmla="*/ 283559 w 2772759"/>
                <a:gd name="connsiteY0" fmla="*/ 6350 h 774700"/>
                <a:gd name="connsiteX1" fmla="*/ 2772759 w 2772759"/>
                <a:gd name="connsiteY1" fmla="*/ 0 h 774700"/>
                <a:gd name="connsiteX2" fmla="*/ 2772759 w 2772759"/>
                <a:gd name="connsiteY2" fmla="*/ 0 h 774700"/>
                <a:gd name="connsiteX3" fmla="*/ 2772759 w 2772759"/>
                <a:gd name="connsiteY3" fmla="*/ 387350 h 774700"/>
                <a:gd name="connsiteX4" fmla="*/ 2385409 w 2772759"/>
                <a:gd name="connsiteY4" fmla="*/ 774700 h 774700"/>
                <a:gd name="connsiteX5" fmla="*/ 296259 w 2772759"/>
                <a:gd name="connsiteY5" fmla="*/ 774700 h 774700"/>
                <a:gd name="connsiteX6" fmla="*/ 283559 w 2772759"/>
                <a:gd name="connsiteY6" fmla="*/ 6350 h 774700"/>
                <a:gd name="connsiteX0" fmla="*/ 304696 w 2793896"/>
                <a:gd name="connsiteY0" fmla="*/ 6350 h 774700"/>
                <a:gd name="connsiteX1" fmla="*/ 2793896 w 2793896"/>
                <a:gd name="connsiteY1" fmla="*/ 0 h 774700"/>
                <a:gd name="connsiteX2" fmla="*/ 2793896 w 2793896"/>
                <a:gd name="connsiteY2" fmla="*/ 0 h 774700"/>
                <a:gd name="connsiteX3" fmla="*/ 2793896 w 2793896"/>
                <a:gd name="connsiteY3" fmla="*/ 387350 h 774700"/>
                <a:gd name="connsiteX4" fmla="*/ 2406546 w 2793896"/>
                <a:gd name="connsiteY4" fmla="*/ 774700 h 774700"/>
                <a:gd name="connsiteX5" fmla="*/ 317396 w 2793896"/>
                <a:gd name="connsiteY5" fmla="*/ 774700 h 774700"/>
                <a:gd name="connsiteX6" fmla="*/ 304696 w 2793896"/>
                <a:gd name="connsiteY6" fmla="*/ 6350 h 774700"/>
                <a:gd name="connsiteX0" fmla="*/ 347276 w 2836476"/>
                <a:gd name="connsiteY0" fmla="*/ 6350 h 774700"/>
                <a:gd name="connsiteX1" fmla="*/ 2836476 w 2836476"/>
                <a:gd name="connsiteY1" fmla="*/ 0 h 774700"/>
                <a:gd name="connsiteX2" fmla="*/ 2836476 w 2836476"/>
                <a:gd name="connsiteY2" fmla="*/ 0 h 774700"/>
                <a:gd name="connsiteX3" fmla="*/ 2836476 w 2836476"/>
                <a:gd name="connsiteY3" fmla="*/ 387350 h 774700"/>
                <a:gd name="connsiteX4" fmla="*/ 2449126 w 2836476"/>
                <a:gd name="connsiteY4" fmla="*/ 774700 h 774700"/>
                <a:gd name="connsiteX5" fmla="*/ 359976 w 2836476"/>
                <a:gd name="connsiteY5" fmla="*/ 774700 h 774700"/>
                <a:gd name="connsiteX6" fmla="*/ 347276 w 2836476"/>
                <a:gd name="connsiteY6" fmla="*/ 6350 h 774700"/>
                <a:gd name="connsiteX0" fmla="*/ 352310 w 2841510"/>
                <a:gd name="connsiteY0" fmla="*/ 6350 h 774700"/>
                <a:gd name="connsiteX1" fmla="*/ 2841510 w 2841510"/>
                <a:gd name="connsiteY1" fmla="*/ 0 h 774700"/>
                <a:gd name="connsiteX2" fmla="*/ 2841510 w 2841510"/>
                <a:gd name="connsiteY2" fmla="*/ 0 h 774700"/>
                <a:gd name="connsiteX3" fmla="*/ 2841510 w 2841510"/>
                <a:gd name="connsiteY3" fmla="*/ 387350 h 774700"/>
                <a:gd name="connsiteX4" fmla="*/ 2454160 w 2841510"/>
                <a:gd name="connsiteY4" fmla="*/ 774700 h 774700"/>
                <a:gd name="connsiteX5" fmla="*/ 365010 w 2841510"/>
                <a:gd name="connsiteY5" fmla="*/ 774700 h 774700"/>
                <a:gd name="connsiteX6" fmla="*/ 352310 w 2841510"/>
                <a:gd name="connsiteY6" fmla="*/ 6350 h 774700"/>
                <a:gd name="connsiteX0" fmla="*/ 381940 w 2871140"/>
                <a:gd name="connsiteY0" fmla="*/ 6350 h 775513"/>
                <a:gd name="connsiteX1" fmla="*/ 2871140 w 2871140"/>
                <a:gd name="connsiteY1" fmla="*/ 0 h 775513"/>
                <a:gd name="connsiteX2" fmla="*/ 2871140 w 2871140"/>
                <a:gd name="connsiteY2" fmla="*/ 0 h 775513"/>
                <a:gd name="connsiteX3" fmla="*/ 2871140 w 2871140"/>
                <a:gd name="connsiteY3" fmla="*/ 387350 h 775513"/>
                <a:gd name="connsiteX4" fmla="*/ 2483790 w 2871140"/>
                <a:gd name="connsiteY4" fmla="*/ 774700 h 775513"/>
                <a:gd name="connsiteX5" fmla="*/ 394640 w 2871140"/>
                <a:gd name="connsiteY5" fmla="*/ 774700 h 775513"/>
                <a:gd name="connsiteX6" fmla="*/ 381940 w 2871140"/>
                <a:gd name="connsiteY6" fmla="*/ 6350 h 775513"/>
                <a:gd name="connsiteX0" fmla="*/ 396615 w 2885815"/>
                <a:gd name="connsiteY0" fmla="*/ 6350 h 775477"/>
                <a:gd name="connsiteX1" fmla="*/ 2885815 w 2885815"/>
                <a:gd name="connsiteY1" fmla="*/ 0 h 775477"/>
                <a:gd name="connsiteX2" fmla="*/ 2885815 w 2885815"/>
                <a:gd name="connsiteY2" fmla="*/ 0 h 775477"/>
                <a:gd name="connsiteX3" fmla="*/ 2885815 w 2885815"/>
                <a:gd name="connsiteY3" fmla="*/ 387350 h 775477"/>
                <a:gd name="connsiteX4" fmla="*/ 2498465 w 2885815"/>
                <a:gd name="connsiteY4" fmla="*/ 774700 h 775477"/>
                <a:gd name="connsiteX5" fmla="*/ 409315 w 2885815"/>
                <a:gd name="connsiteY5" fmla="*/ 774700 h 775477"/>
                <a:gd name="connsiteX6" fmla="*/ 396615 w 2885815"/>
                <a:gd name="connsiteY6" fmla="*/ 6350 h 77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5815" h="775477">
                  <a:moveTo>
                    <a:pt x="396615" y="6350"/>
                  </a:moveTo>
                  <a:lnTo>
                    <a:pt x="2885815" y="0"/>
                  </a:lnTo>
                  <a:lnTo>
                    <a:pt x="2885815" y="0"/>
                  </a:lnTo>
                  <a:lnTo>
                    <a:pt x="2885815" y="387350"/>
                  </a:lnTo>
                  <a:cubicBezTo>
                    <a:pt x="2885815" y="601277"/>
                    <a:pt x="2712392" y="774700"/>
                    <a:pt x="2498465" y="774700"/>
                  </a:cubicBezTo>
                  <a:lnTo>
                    <a:pt x="409315" y="774700"/>
                  </a:lnTo>
                  <a:cubicBezTo>
                    <a:pt x="-100802" y="804333"/>
                    <a:pt x="-166418" y="-23283"/>
                    <a:pt x="396615" y="6350"/>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4" name="文本框 203">
              <a:extLst>
                <a:ext uri="{FF2B5EF4-FFF2-40B4-BE49-F238E27FC236}">
                  <a16:creationId xmlns:a16="http://schemas.microsoft.com/office/drawing/2014/main" id="{D433127B-BEAC-3CC2-56ED-67EB702A9B58}"/>
                </a:ext>
              </a:extLst>
            </p:cNvPr>
            <p:cNvSpPr txBox="1"/>
            <p:nvPr/>
          </p:nvSpPr>
          <p:spPr>
            <a:xfrm>
              <a:off x="3512278" y="5539650"/>
              <a:ext cx="3098072" cy="400110"/>
            </a:xfrm>
            <a:prstGeom prst="rect">
              <a:avLst/>
            </a:prstGeom>
            <a:noFill/>
          </p:spPr>
          <p:txBody>
            <a:bodyPr wrap="square" rtlCol="0">
              <a:spAutoFit/>
            </a:bodyPr>
            <a:lstStyle/>
            <a:p>
              <a:pPr algn="ct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grpSp>
    </p:spTree>
    <p:extLst>
      <p:ext uri="{BB962C8B-B14F-4D97-AF65-F5344CB8AC3E}">
        <p14:creationId xmlns:p14="http://schemas.microsoft.com/office/powerpoint/2010/main" val="2923247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88ED781D-F856-8FE2-CADD-AB8B47F9E2CE}"/>
              </a:ext>
            </a:extLst>
          </p:cNvPr>
          <p:cNvSpPr/>
          <p:nvPr/>
        </p:nvSpPr>
        <p:spPr>
          <a:xfrm>
            <a:off x="0" y="4044506"/>
            <a:ext cx="12192000" cy="2813494"/>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pic>
        <p:nvPicPr>
          <p:cNvPr id="96" name="图片 95">
            <a:extLst>
              <a:ext uri="{FF2B5EF4-FFF2-40B4-BE49-F238E27FC236}">
                <a16:creationId xmlns:a16="http://schemas.microsoft.com/office/drawing/2014/main" id="{93EC49C6-4213-B4B1-76FD-461DC0A19C28}"/>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64275" y="2317317"/>
            <a:ext cx="2270248" cy="3135954"/>
          </a:xfrm>
          <a:custGeom>
            <a:avLst/>
            <a:gdLst>
              <a:gd name="connsiteX0" fmla="*/ 0 w 2491590"/>
              <a:gd name="connsiteY0" fmla="*/ 0 h 3441700"/>
              <a:gd name="connsiteX1" fmla="*/ 1611037 w 2491590"/>
              <a:gd name="connsiteY1" fmla="*/ 0 h 3441700"/>
              <a:gd name="connsiteX2" fmla="*/ 2491590 w 2491590"/>
              <a:gd name="connsiteY2" fmla="*/ 880553 h 3441700"/>
              <a:gd name="connsiteX3" fmla="*/ 2491590 w 2491590"/>
              <a:gd name="connsiteY3" fmla="*/ 3441700 h 3441700"/>
              <a:gd name="connsiteX4" fmla="*/ 880553 w 2491590"/>
              <a:gd name="connsiteY4" fmla="*/ 3441700 h 3441700"/>
              <a:gd name="connsiteX5" fmla="*/ 0 w 2491590"/>
              <a:gd name="connsiteY5" fmla="*/ 2561147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1590" h="3441700">
                <a:moveTo>
                  <a:pt x="0" y="0"/>
                </a:moveTo>
                <a:lnTo>
                  <a:pt x="1611037" y="0"/>
                </a:lnTo>
                <a:cubicBezTo>
                  <a:pt x="2097353" y="0"/>
                  <a:pt x="2491590" y="394237"/>
                  <a:pt x="2491590" y="880553"/>
                </a:cubicBezTo>
                <a:lnTo>
                  <a:pt x="2491590" y="3441700"/>
                </a:lnTo>
                <a:lnTo>
                  <a:pt x="880553" y="3441700"/>
                </a:lnTo>
                <a:cubicBezTo>
                  <a:pt x="394237" y="3441700"/>
                  <a:pt x="0" y="3047463"/>
                  <a:pt x="0" y="2561147"/>
                </a:cubicBezTo>
                <a:close/>
              </a:path>
            </a:pathLst>
          </a:custGeom>
          <a:ln w="76200">
            <a:gradFill flip="none" rotWithShape="1">
              <a:gsLst>
                <a:gs pos="0">
                  <a:schemeClr val="accent1"/>
                </a:gs>
                <a:gs pos="100000">
                  <a:schemeClr val="accent2"/>
                </a:gs>
              </a:gsLst>
              <a:lin ang="16200000" scaled="1"/>
              <a:tileRect/>
            </a:gradFill>
          </a:ln>
        </p:spPr>
      </p:pic>
      <p:pic>
        <p:nvPicPr>
          <p:cNvPr id="69" name="图片 68">
            <a:extLst>
              <a:ext uri="{FF2B5EF4-FFF2-40B4-BE49-F238E27FC236}">
                <a16:creationId xmlns:a16="http://schemas.microsoft.com/office/drawing/2014/main" id="{6C921491-1154-14F1-7778-5249351ECA6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70179" y="2317317"/>
            <a:ext cx="2270248" cy="3135954"/>
          </a:xfrm>
          <a:custGeom>
            <a:avLst/>
            <a:gdLst>
              <a:gd name="connsiteX0" fmla="*/ 0 w 2491590"/>
              <a:gd name="connsiteY0" fmla="*/ 0 h 3441700"/>
              <a:gd name="connsiteX1" fmla="*/ 1611037 w 2491590"/>
              <a:gd name="connsiteY1" fmla="*/ 0 h 3441700"/>
              <a:gd name="connsiteX2" fmla="*/ 2491590 w 2491590"/>
              <a:gd name="connsiteY2" fmla="*/ 880553 h 3441700"/>
              <a:gd name="connsiteX3" fmla="*/ 2491590 w 2491590"/>
              <a:gd name="connsiteY3" fmla="*/ 3441700 h 3441700"/>
              <a:gd name="connsiteX4" fmla="*/ 880553 w 2491590"/>
              <a:gd name="connsiteY4" fmla="*/ 3441700 h 3441700"/>
              <a:gd name="connsiteX5" fmla="*/ 0 w 2491590"/>
              <a:gd name="connsiteY5" fmla="*/ 2561147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1590" h="3441700">
                <a:moveTo>
                  <a:pt x="0" y="0"/>
                </a:moveTo>
                <a:lnTo>
                  <a:pt x="1611037" y="0"/>
                </a:lnTo>
                <a:cubicBezTo>
                  <a:pt x="2097353" y="0"/>
                  <a:pt x="2491590" y="394237"/>
                  <a:pt x="2491590" y="880553"/>
                </a:cubicBezTo>
                <a:lnTo>
                  <a:pt x="2491590" y="3441700"/>
                </a:lnTo>
                <a:lnTo>
                  <a:pt x="880553" y="3441700"/>
                </a:lnTo>
                <a:cubicBezTo>
                  <a:pt x="394237" y="3441700"/>
                  <a:pt x="0" y="3047463"/>
                  <a:pt x="0" y="2561147"/>
                </a:cubicBezTo>
                <a:close/>
              </a:path>
            </a:pathLst>
          </a:custGeom>
          <a:ln w="76200">
            <a:gradFill flip="none" rotWithShape="1">
              <a:gsLst>
                <a:gs pos="0">
                  <a:schemeClr val="accent1"/>
                </a:gs>
                <a:gs pos="100000">
                  <a:schemeClr val="accent2"/>
                </a:gs>
              </a:gsLst>
              <a:lin ang="16200000" scaled="1"/>
              <a:tileRect/>
            </a:gradFill>
          </a:ln>
        </p:spPr>
      </p:pic>
      <p:pic>
        <p:nvPicPr>
          <p:cNvPr id="88" name="图片 87">
            <a:extLst>
              <a:ext uri="{FF2B5EF4-FFF2-40B4-BE49-F238E27FC236}">
                <a16:creationId xmlns:a16="http://schemas.microsoft.com/office/drawing/2014/main" id="{03972A69-6D44-415B-2D82-64A1F6FF52A5}"/>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58371" y="2317317"/>
            <a:ext cx="2270248" cy="3135954"/>
          </a:xfrm>
          <a:custGeom>
            <a:avLst/>
            <a:gdLst>
              <a:gd name="connsiteX0" fmla="*/ 0 w 2491590"/>
              <a:gd name="connsiteY0" fmla="*/ 0 h 3441700"/>
              <a:gd name="connsiteX1" fmla="*/ 1611037 w 2491590"/>
              <a:gd name="connsiteY1" fmla="*/ 0 h 3441700"/>
              <a:gd name="connsiteX2" fmla="*/ 2491590 w 2491590"/>
              <a:gd name="connsiteY2" fmla="*/ 880553 h 3441700"/>
              <a:gd name="connsiteX3" fmla="*/ 2491590 w 2491590"/>
              <a:gd name="connsiteY3" fmla="*/ 3441700 h 3441700"/>
              <a:gd name="connsiteX4" fmla="*/ 880553 w 2491590"/>
              <a:gd name="connsiteY4" fmla="*/ 3441700 h 3441700"/>
              <a:gd name="connsiteX5" fmla="*/ 0 w 2491590"/>
              <a:gd name="connsiteY5" fmla="*/ 2561147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1590" h="3441700">
                <a:moveTo>
                  <a:pt x="0" y="0"/>
                </a:moveTo>
                <a:lnTo>
                  <a:pt x="1611037" y="0"/>
                </a:lnTo>
                <a:cubicBezTo>
                  <a:pt x="2097353" y="0"/>
                  <a:pt x="2491590" y="394237"/>
                  <a:pt x="2491590" y="880553"/>
                </a:cubicBezTo>
                <a:lnTo>
                  <a:pt x="2491590" y="3441700"/>
                </a:lnTo>
                <a:lnTo>
                  <a:pt x="880553" y="3441700"/>
                </a:lnTo>
                <a:cubicBezTo>
                  <a:pt x="394237" y="3441700"/>
                  <a:pt x="0" y="3047463"/>
                  <a:pt x="0" y="2561147"/>
                </a:cubicBezTo>
                <a:close/>
              </a:path>
            </a:pathLst>
          </a:custGeom>
          <a:ln w="76200">
            <a:gradFill flip="none" rotWithShape="1">
              <a:gsLst>
                <a:gs pos="0">
                  <a:schemeClr val="accent1"/>
                </a:gs>
                <a:gs pos="100000">
                  <a:schemeClr val="accent2"/>
                </a:gs>
              </a:gsLst>
              <a:lin ang="16200000" scaled="1"/>
              <a:tileRect/>
            </a:gradFill>
          </a:ln>
        </p:spPr>
      </p:pic>
      <p:pic>
        <p:nvPicPr>
          <p:cNvPr id="93" name="图片 92">
            <a:extLst>
              <a:ext uri="{FF2B5EF4-FFF2-40B4-BE49-F238E27FC236}">
                <a16:creationId xmlns:a16="http://schemas.microsoft.com/office/drawing/2014/main" id="{4C348ACF-E33E-4927-347F-F64893FB60E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76082" y="2317317"/>
            <a:ext cx="2270248" cy="3135954"/>
          </a:xfrm>
          <a:custGeom>
            <a:avLst/>
            <a:gdLst>
              <a:gd name="connsiteX0" fmla="*/ 0 w 2491590"/>
              <a:gd name="connsiteY0" fmla="*/ 0 h 3441700"/>
              <a:gd name="connsiteX1" fmla="*/ 1611037 w 2491590"/>
              <a:gd name="connsiteY1" fmla="*/ 0 h 3441700"/>
              <a:gd name="connsiteX2" fmla="*/ 2491590 w 2491590"/>
              <a:gd name="connsiteY2" fmla="*/ 880553 h 3441700"/>
              <a:gd name="connsiteX3" fmla="*/ 2491590 w 2491590"/>
              <a:gd name="connsiteY3" fmla="*/ 3441700 h 3441700"/>
              <a:gd name="connsiteX4" fmla="*/ 880553 w 2491590"/>
              <a:gd name="connsiteY4" fmla="*/ 3441700 h 3441700"/>
              <a:gd name="connsiteX5" fmla="*/ 0 w 2491590"/>
              <a:gd name="connsiteY5" fmla="*/ 2561147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1590" h="3441700">
                <a:moveTo>
                  <a:pt x="0" y="0"/>
                </a:moveTo>
                <a:lnTo>
                  <a:pt x="1611037" y="0"/>
                </a:lnTo>
                <a:cubicBezTo>
                  <a:pt x="2097353" y="0"/>
                  <a:pt x="2491590" y="394237"/>
                  <a:pt x="2491590" y="880553"/>
                </a:cubicBezTo>
                <a:lnTo>
                  <a:pt x="2491590" y="3441700"/>
                </a:lnTo>
                <a:lnTo>
                  <a:pt x="880553" y="3441700"/>
                </a:lnTo>
                <a:cubicBezTo>
                  <a:pt x="394237" y="3441700"/>
                  <a:pt x="0" y="3047463"/>
                  <a:pt x="0" y="2561147"/>
                </a:cubicBezTo>
                <a:close/>
              </a:path>
            </a:pathLst>
          </a:custGeom>
          <a:ln w="76200">
            <a:gradFill flip="none" rotWithShape="1">
              <a:gsLst>
                <a:gs pos="0">
                  <a:schemeClr val="accent1"/>
                </a:gs>
                <a:gs pos="100000">
                  <a:schemeClr val="accent2"/>
                </a:gs>
              </a:gsLst>
              <a:lin ang="16200000" scaled="1"/>
              <a:tileRect/>
            </a:gradFill>
          </a:ln>
        </p:spPr>
      </p:pic>
      <p:sp>
        <p:nvSpPr>
          <p:cNvPr id="97" name="文本框 96">
            <a:extLst>
              <a:ext uri="{FF2B5EF4-FFF2-40B4-BE49-F238E27FC236}">
                <a16:creationId xmlns:a16="http://schemas.microsoft.com/office/drawing/2014/main" id="{B3FFE9F6-4E11-0B7E-AFEE-656A8CAC424F}"/>
              </a:ext>
            </a:extLst>
          </p:cNvPr>
          <p:cNvSpPr txBox="1"/>
          <p:nvPr/>
        </p:nvSpPr>
        <p:spPr>
          <a:xfrm>
            <a:off x="789355" y="5663651"/>
            <a:ext cx="2305538" cy="400110"/>
          </a:xfrm>
          <a:prstGeom prst="rect">
            <a:avLst/>
          </a:prstGeom>
          <a:noFill/>
        </p:spPr>
        <p:txBody>
          <a:bodyPr wrap="square" rtlCol="0">
            <a:spAutoFit/>
          </a:bodyPr>
          <a:lstStyle/>
          <a:p>
            <a:r>
              <a:rPr lang="zh-CN" altLang="en-US" sz="2000" dirty="0">
                <a:solidFill>
                  <a:schemeClr val="bg1"/>
                </a:solidFill>
                <a:latin typeface="+mj-ea"/>
                <a:ea typeface="+mj-ea"/>
              </a:rPr>
              <a:t>此处添加标题文本</a:t>
            </a:r>
          </a:p>
        </p:txBody>
      </p:sp>
      <p:sp>
        <p:nvSpPr>
          <p:cNvPr id="98" name="文本框 97">
            <a:extLst>
              <a:ext uri="{FF2B5EF4-FFF2-40B4-BE49-F238E27FC236}">
                <a16:creationId xmlns:a16="http://schemas.microsoft.com/office/drawing/2014/main" id="{958C80D3-70AC-62F9-AAEB-2FD6FB5FAB18}"/>
              </a:ext>
            </a:extLst>
          </p:cNvPr>
          <p:cNvSpPr txBox="1"/>
          <p:nvPr/>
        </p:nvSpPr>
        <p:spPr>
          <a:xfrm>
            <a:off x="3544278" y="5663651"/>
            <a:ext cx="2305538" cy="400110"/>
          </a:xfrm>
          <a:prstGeom prst="rect">
            <a:avLst/>
          </a:prstGeom>
          <a:noFill/>
        </p:spPr>
        <p:txBody>
          <a:bodyPr wrap="square" rtlCol="0">
            <a:spAutoFit/>
          </a:bodyPr>
          <a:lstStyle/>
          <a:p>
            <a:r>
              <a:rPr lang="zh-CN" altLang="en-US" sz="2000" dirty="0">
                <a:solidFill>
                  <a:schemeClr val="bg1"/>
                </a:solidFill>
                <a:latin typeface="+mj-ea"/>
                <a:ea typeface="+mj-ea"/>
              </a:rPr>
              <a:t>此处添加标题文本</a:t>
            </a:r>
          </a:p>
        </p:txBody>
      </p:sp>
      <p:sp>
        <p:nvSpPr>
          <p:cNvPr id="99" name="文本框 98">
            <a:extLst>
              <a:ext uri="{FF2B5EF4-FFF2-40B4-BE49-F238E27FC236}">
                <a16:creationId xmlns:a16="http://schemas.microsoft.com/office/drawing/2014/main" id="{BA7F3C88-50CE-BD5C-0BB0-FD898716A3E7}"/>
              </a:ext>
            </a:extLst>
          </p:cNvPr>
          <p:cNvSpPr txBox="1"/>
          <p:nvPr/>
        </p:nvSpPr>
        <p:spPr>
          <a:xfrm>
            <a:off x="6475047" y="5663651"/>
            <a:ext cx="2305538" cy="400110"/>
          </a:xfrm>
          <a:prstGeom prst="rect">
            <a:avLst/>
          </a:prstGeom>
          <a:noFill/>
        </p:spPr>
        <p:txBody>
          <a:bodyPr wrap="square" rtlCol="0">
            <a:spAutoFit/>
          </a:bodyPr>
          <a:lstStyle/>
          <a:p>
            <a:r>
              <a:rPr lang="zh-CN" altLang="en-US" sz="2000" dirty="0">
                <a:solidFill>
                  <a:schemeClr val="bg1"/>
                </a:solidFill>
                <a:latin typeface="+mj-ea"/>
                <a:ea typeface="+mj-ea"/>
              </a:rPr>
              <a:t>此处添加标题文本</a:t>
            </a:r>
          </a:p>
        </p:txBody>
      </p:sp>
      <p:sp>
        <p:nvSpPr>
          <p:cNvPr id="100" name="文本框 99">
            <a:extLst>
              <a:ext uri="{FF2B5EF4-FFF2-40B4-BE49-F238E27FC236}">
                <a16:creationId xmlns:a16="http://schemas.microsoft.com/office/drawing/2014/main" id="{F3AA5596-1342-EBD1-0E26-63D5898A2F4D}"/>
              </a:ext>
            </a:extLst>
          </p:cNvPr>
          <p:cNvSpPr txBox="1"/>
          <p:nvPr/>
        </p:nvSpPr>
        <p:spPr>
          <a:xfrm>
            <a:off x="9213362" y="5663651"/>
            <a:ext cx="2305538" cy="400110"/>
          </a:xfrm>
          <a:prstGeom prst="rect">
            <a:avLst/>
          </a:prstGeom>
          <a:noFill/>
        </p:spPr>
        <p:txBody>
          <a:bodyPr wrap="square" rtlCol="0">
            <a:spAutoFit/>
          </a:bodyPr>
          <a:lstStyle/>
          <a:p>
            <a:r>
              <a:rPr lang="zh-CN" altLang="en-US" sz="2000" dirty="0">
                <a:solidFill>
                  <a:schemeClr val="bg1"/>
                </a:solidFill>
                <a:latin typeface="+mj-ea"/>
                <a:ea typeface="+mj-ea"/>
              </a:rPr>
              <a:t>此处添加标题文本</a:t>
            </a:r>
          </a:p>
        </p:txBody>
      </p:sp>
      <p:grpSp>
        <p:nvGrpSpPr>
          <p:cNvPr id="45" name="组合 44">
            <a:extLst>
              <a:ext uri="{FF2B5EF4-FFF2-40B4-BE49-F238E27FC236}">
                <a16:creationId xmlns:a16="http://schemas.microsoft.com/office/drawing/2014/main" id="{6CECC20F-FB55-8C10-BBCF-D8B5B64FFFB4}"/>
              </a:ext>
            </a:extLst>
          </p:cNvPr>
          <p:cNvGrpSpPr/>
          <p:nvPr/>
        </p:nvGrpSpPr>
        <p:grpSpPr>
          <a:xfrm>
            <a:off x="7079130" y="1274668"/>
            <a:ext cx="825761" cy="825762"/>
            <a:chOff x="7072262" y="2758653"/>
            <a:chExt cx="937542" cy="937542"/>
          </a:xfrm>
        </p:grpSpPr>
        <p:sp>
          <p:nvSpPr>
            <p:cNvPr id="46" name="椭圆 45">
              <a:extLst>
                <a:ext uri="{FF2B5EF4-FFF2-40B4-BE49-F238E27FC236}">
                  <a16:creationId xmlns:a16="http://schemas.microsoft.com/office/drawing/2014/main" id="{3510D7CD-45C7-130D-AC81-1D5CEEEDFCB1}"/>
                </a:ext>
              </a:extLst>
            </p:cNvPr>
            <p:cNvSpPr/>
            <p:nvPr/>
          </p:nvSpPr>
          <p:spPr>
            <a:xfrm>
              <a:off x="7072262" y="2758653"/>
              <a:ext cx="937542" cy="937542"/>
            </a:xfrm>
            <a:prstGeom prst="ellipse">
              <a:avLst/>
            </a:prstGeom>
            <a:gradFill flip="none" rotWithShape="1">
              <a:gsLst>
                <a:gs pos="0">
                  <a:schemeClr val="accent2"/>
                </a:gs>
                <a:gs pos="100000">
                  <a:schemeClr val="accent1"/>
                </a:gs>
              </a:gsLst>
              <a:lin ang="2700000" scaled="1"/>
              <a:tileRect/>
            </a:gradFill>
            <a:ln w="9525">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7" name="trash-bin-with-cover_17319">
              <a:extLst>
                <a:ext uri="{FF2B5EF4-FFF2-40B4-BE49-F238E27FC236}">
                  <a16:creationId xmlns:a16="http://schemas.microsoft.com/office/drawing/2014/main" id="{9897F42D-AF08-A63B-F581-D7C98A46F162}"/>
                </a:ext>
              </a:extLst>
            </p:cNvPr>
            <p:cNvSpPr/>
            <p:nvPr/>
          </p:nvSpPr>
          <p:spPr>
            <a:xfrm>
              <a:off x="7331129" y="2942102"/>
              <a:ext cx="430350" cy="545830"/>
            </a:xfrm>
            <a:custGeom>
              <a:avLst/>
              <a:gdLst>
                <a:gd name="connsiteX0" fmla="*/ 334374 w 475187"/>
                <a:gd name="connsiteY0" fmla="*/ 237946 h 602699"/>
                <a:gd name="connsiteX1" fmla="*/ 350921 w 475187"/>
                <a:gd name="connsiteY1" fmla="*/ 254469 h 602699"/>
                <a:gd name="connsiteX2" fmla="*/ 350921 w 475187"/>
                <a:gd name="connsiteY2" fmla="*/ 506437 h 602699"/>
                <a:gd name="connsiteX3" fmla="*/ 334374 w 475187"/>
                <a:gd name="connsiteY3" fmla="*/ 522960 h 602699"/>
                <a:gd name="connsiteX4" fmla="*/ 317826 w 475187"/>
                <a:gd name="connsiteY4" fmla="*/ 506437 h 602699"/>
                <a:gd name="connsiteX5" fmla="*/ 317826 w 475187"/>
                <a:gd name="connsiteY5" fmla="*/ 254469 h 602699"/>
                <a:gd name="connsiteX6" fmla="*/ 334374 w 475187"/>
                <a:gd name="connsiteY6" fmla="*/ 237946 h 602699"/>
                <a:gd name="connsiteX7" fmla="*/ 237594 w 475187"/>
                <a:gd name="connsiteY7" fmla="*/ 237946 h 602699"/>
                <a:gd name="connsiteX8" fmla="*/ 254106 w 475187"/>
                <a:gd name="connsiteY8" fmla="*/ 254469 h 602699"/>
                <a:gd name="connsiteX9" fmla="*/ 254106 w 475187"/>
                <a:gd name="connsiteY9" fmla="*/ 506437 h 602699"/>
                <a:gd name="connsiteX10" fmla="*/ 237594 w 475187"/>
                <a:gd name="connsiteY10" fmla="*/ 522960 h 602699"/>
                <a:gd name="connsiteX11" fmla="*/ 221081 w 475187"/>
                <a:gd name="connsiteY11" fmla="*/ 506437 h 602699"/>
                <a:gd name="connsiteX12" fmla="*/ 221081 w 475187"/>
                <a:gd name="connsiteY12" fmla="*/ 254469 h 602699"/>
                <a:gd name="connsiteX13" fmla="*/ 237594 w 475187"/>
                <a:gd name="connsiteY13" fmla="*/ 237946 h 602699"/>
                <a:gd name="connsiteX14" fmla="*/ 140814 w 475187"/>
                <a:gd name="connsiteY14" fmla="*/ 237946 h 602699"/>
                <a:gd name="connsiteX15" fmla="*/ 157361 w 475187"/>
                <a:gd name="connsiteY15" fmla="*/ 254469 h 602699"/>
                <a:gd name="connsiteX16" fmla="*/ 157361 w 475187"/>
                <a:gd name="connsiteY16" fmla="*/ 506437 h 602699"/>
                <a:gd name="connsiteX17" fmla="*/ 140814 w 475187"/>
                <a:gd name="connsiteY17" fmla="*/ 522960 h 602699"/>
                <a:gd name="connsiteX18" fmla="*/ 124266 w 475187"/>
                <a:gd name="connsiteY18" fmla="*/ 506437 h 602699"/>
                <a:gd name="connsiteX19" fmla="*/ 124266 w 475187"/>
                <a:gd name="connsiteY19" fmla="*/ 254469 h 602699"/>
                <a:gd name="connsiteX20" fmla="*/ 140814 w 475187"/>
                <a:gd name="connsiteY20" fmla="*/ 237946 h 602699"/>
                <a:gd name="connsiteX21" fmla="*/ 76606 w 475187"/>
                <a:gd name="connsiteY21" fmla="*/ 185204 h 602699"/>
                <a:gd name="connsiteX22" fmla="*/ 76606 w 475187"/>
                <a:gd name="connsiteY22" fmla="*/ 564039 h 602699"/>
                <a:gd name="connsiteX23" fmla="*/ 82231 w 475187"/>
                <a:gd name="connsiteY23" fmla="*/ 569656 h 602699"/>
                <a:gd name="connsiteX24" fmla="*/ 392956 w 475187"/>
                <a:gd name="connsiteY24" fmla="*/ 569656 h 602699"/>
                <a:gd name="connsiteX25" fmla="*/ 398416 w 475187"/>
                <a:gd name="connsiteY25" fmla="*/ 564039 h 602699"/>
                <a:gd name="connsiteX26" fmla="*/ 398416 w 475187"/>
                <a:gd name="connsiteY26" fmla="*/ 185204 h 602699"/>
                <a:gd name="connsiteX27" fmla="*/ 33091 w 475187"/>
                <a:gd name="connsiteY27" fmla="*/ 112676 h 602699"/>
                <a:gd name="connsiteX28" fmla="*/ 33091 w 475187"/>
                <a:gd name="connsiteY28" fmla="*/ 152162 h 602699"/>
                <a:gd name="connsiteX29" fmla="*/ 442096 w 475187"/>
                <a:gd name="connsiteY29" fmla="*/ 152162 h 602699"/>
                <a:gd name="connsiteX30" fmla="*/ 442096 w 475187"/>
                <a:gd name="connsiteY30" fmla="*/ 112676 h 602699"/>
                <a:gd name="connsiteX31" fmla="*/ 164959 w 475187"/>
                <a:gd name="connsiteY31" fmla="*/ 33043 h 602699"/>
                <a:gd name="connsiteX32" fmla="*/ 157348 w 475187"/>
                <a:gd name="connsiteY32" fmla="*/ 40808 h 602699"/>
                <a:gd name="connsiteX33" fmla="*/ 157348 w 475187"/>
                <a:gd name="connsiteY33" fmla="*/ 79633 h 602699"/>
                <a:gd name="connsiteX34" fmla="*/ 317839 w 475187"/>
                <a:gd name="connsiteY34" fmla="*/ 79633 h 602699"/>
                <a:gd name="connsiteX35" fmla="*/ 317839 w 475187"/>
                <a:gd name="connsiteY35" fmla="*/ 40808 h 602699"/>
                <a:gd name="connsiteX36" fmla="*/ 310228 w 475187"/>
                <a:gd name="connsiteY36" fmla="*/ 33043 h 602699"/>
                <a:gd name="connsiteX37" fmla="*/ 164959 w 475187"/>
                <a:gd name="connsiteY37" fmla="*/ 0 h 602699"/>
                <a:gd name="connsiteX38" fmla="*/ 310228 w 475187"/>
                <a:gd name="connsiteY38" fmla="*/ 0 h 602699"/>
                <a:gd name="connsiteX39" fmla="*/ 350930 w 475187"/>
                <a:gd name="connsiteY39" fmla="*/ 40808 h 602699"/>
                <a:gd name="connsiteX40" fmla="*/ 350930 w 475187"/>
                <a:gd name="connsiteY40" fmla="*/ 79633 h 602699"/>
                <a:gd name="connsiteX41" fmla="*/ 447556 w 475187"/>
                <a:gd name="connsiteY41" fmla="*/ 79633 h 602699"/>
                <a:gd name="connsiteX42" fmla="*/ 475187 w 475187"/>
                <a:gd name="connsiteY42" fmla="*/ 107224 h 602699"/>
                <a:gd name="connsiteX43" fmla="*/ 475187 w 475187"/>
                <a:gd name="connsiteY43" fmla="*/ 157614 h 602699"/>
                <a:gd name="connsiteX44" fmla="*/ 447556 w 475187"/>
                <a:gd name="connsiteY44" fmla="*/ 185204 h 602699"/>
                <a:gd name="connsiteX45" fmla="*/ 431507 w 475187"/>
                <a:gd name="connsiteY45" fmla="*/ 185204 h 602699"/>
                <a:gd name="connsiteX46" fmla="*/ 431507 w 475187"/>
                <a:gd name="connsiteY46" fmla="*/ 564039 h 602699"/>
                <a:gd name="connsiteX47" fmla="*/ 392956 w 475187"/>
                <a:gd name="connsiteY47" fmla="*/ 602699 h 602699"/>
                <a:gd name="connsiteX48" fmla="*/ 82231 w 475187"/>
                <a:gd name="connsiteY48" fmla="*/ 602699 h 602699"/>
                <a:gd name="connsiteX49" fmla="*/ 43515 w 475187"/>
                <a:gd name="connsiteY49" fmla="*/ 564039 h 602699"/>
                <a:gd name="connsiteX50" fmla="*/ 43515 w 475187"/>
                <a:gd name="connsiteY50" fmla="*/ 185204 h 602699"/>
                <a:gd name="connsiteX51" fmla="*/ 27631 w 475187"/>
                <a:gd name="connsiteY51" fmla="*/ 185204 h 602699"/>
                <a:gd name="connsiteX52" fmla="*/ 0 w 475187"/>
                <a:gd name="connsiteY52" fmla="*/ 157614 h 602699"/>
                <a:gd name="connsiteX53" fmla="*/ 0 w 475187"/>
                <a:gd name="connsiteY53" fmla="*/ 107224 h 602699"/>
                <a:gd name="connsiteX54" fmla="*/ 27631 w 475187"/>
                <a:gd name="connsiteY54" fmla="*/ 79633 h 602699"/>
                <a:gd name="connsiteX55" fmla="*/ 124257 w 475187"/>
                <a:gd name="connsiteY55" fmla="*/ 79633 h 602699"/>
                <a:gd name="connsiteX56" fmla="*/ 124257 w 475187"/>
                <a:gd name="connsiteY56" fmla="*/ 40808 h 602699"/>
                <a:gd name="connsiteX57" fmla="*/ 164959 w 475187"/>
                <a:gd name="connsiteY57" fmla="*/ 0 h 602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75187" h="602699">
                  <a:moveTo>
                    <a:pt x="334374" y="237946"/>
                  </a:moveTo>
                  <a:cubicBezTo>
                    <a:pt x="343475" y="237946"/>
                    <a:pt x="350921" y="245216"/>
                    <a:pt x="350921" y="254469"/>
                  </a:cubicBezTo>
                  <a:lnTo>
                    <a:pt x="350921" y="506437"/>
                  </a:lnTo>
                  <a:cubicBezTo>
                    <a:pt x="350921" y="515525"/>
                    <a:pt x="343475" y="522960"/>
                    <a:pt x="334374" y="522960"/>
                  </a:cubicBezTo>
                  <a:cubicBezTo>
                    <a:pt x="325272" y="522960"/>
                    <a:pt x="317826" y="515525"/>
                    <a:pt x="317826" y="506437"/>
                  </a:cubicBezTo>
                  <a:lnTo>
                    <a:pt x="317826" y="254469"/>
                  </a:lnTo>
                  <a:cubicBezTo>
                    <a:pt x="317826" y="245216"/>
                    <a:pt x="325272" y="237946"/>
                    <a:pt x="334374" y="237946"/>
                  </a:cubicBezTo>
                  <a:close/>
                  <a:moveTo>
                    <a:pt x="237594" y="237946"/>
                  </a:moveTo>
                  <a:cubicBezTo>
                    <a:pt x="246675" y="237946"/>
                    <a:pt x="254106" y="245216"/>
                    <a:pt x="254106" y="254469"/>
                  </a:cubicBezTo>
                  <a:lnTo>
                    <a:pt x="254106" y="506437"/>
                  </a:lnTo>
                  <a:cubicBezTo>
                    <a:pt x="254106" y="515525"/>
                    <a:pt x="246675" y="522960"/>
                    <a:pt x="237594" y="522960"/>
                  </a:cubicBezTo>
                  <a:cubicBezTo>
                    <a:pt x="228512" y="522960"/>
                    <a:pt x="221081" y="515525"/>
                    <a:pt x="221081" y="506437"/>
                  </a:cubicBezTo>
                  <a:lnTo>
                    <a:pt x="221081" y="254469"/>
                  </a:lnTo>
                  <a:cubicBezTo>
                    <a:pt x="221081" y="245216"/>
                    <a:pt x="228512" y="237946"/>
                    <a:pt x="237594" y="237946"/>
                  </a:cubicBezTo>
                  <a:close/>
                  <a:moveTo>
                    <a:pt x="140814" y="237946"/>
                  </a:moveTo>
                  <a:cubicBezTo>
                    <a:pt x="149915" y="237946"/>
                    <a:pt x="157361" y="245216"/>
                    <a:pt x="157361" y="254469"/>
                  </a:cubicBezTo>
                  <a:lnTo>
                    <a:pt x="157361" y="506437"/>
                  </a:lnTo>
                  <a:cubicBezTo>
                    <a:pt x="157361" y="515525"/>
                    <a:pt x="149915" y="522960"/>
                    <a:pt x="140814" y="522960"/>
                  </a:cubicBezTo>
                  <a:cubicBezTo>
                    <a:pt x="131547" y="522960"/>
                    <a:pt x="124266" y="515525"/>
                    <a:pt x="124266" y="506437"/>
                  </a:cubicBezTo>
                  <a:lnTo>
                    <a:pt x="124266" y="254469"/>
                  </a:lnTo>
                  <a:cubicBezTo>
                    <a:pt x="124266" y="245216"/>
                    <a:pt x="131547" y="237946"/>
                    <a:pt x="140814" y="237946"/>
                  </a:cubicBezTo>
                  <a:close/>
                  <a:moveTo>
                    <a:pt x="76606" y="185204"/>
                  </a:moveTo>
                  <a:lnTo>
                    <a:pt x="76606" y="564039"/>
                  </a:lnTo>
                  <a:cubicBezTo>
                    <a:pt x="76606" y="567178"/>
                    <a:pt x="79253" y="569656"/>
                    <a:pt x="82231" y="569656"/>
                  </a:cubicBezTo>
                  <a:lnTo>
                    <a:pt x="392956" y="569656"/>
                  </a:lnTo>
                  <a:cubicBezTo>
                    <a:pt x="395934" y="569656"/>
                    <a:pt x="398416" y="567178"/>
                    <a:pt x="398416" y="564039"/>
                  </a:cubicBezTo>
                  <a:lnTo>
                    <a:pt x="398416" y="185204"/>
                  </a:lnTo>
                  <a:close/>
                  <a:moveTo>
                    <a:pt x="33091" y="112676"/>
                  </a:moveTo>
                  <a:lnTo>
                    <a:pt x="33091" y="152162"/>
                  </a:lnTo>
                  <a:lnTo>
                    <a:pt x="442096" y="152162"/>
                  </a:lnTo>
                  <a:lnTo>
                    <a:pt x="442096" y="112676"/>
                  </a:lnTo>
                  <a:close/>
                  <a:moveTo>
                    <a:pt x="164959" y="33043"/>
                  </a:moveTo>
                  <a:cubicBezTo>
                    <a:pt x="160822" y="33043"/>
                    <a:pt x="157348" y="36512"/>
                    <a:pt x="157348" y="40808"/>
                  </a:cubicBezTo>
                  <a:lnTo>
                    <a:pt x="157348" y="79633"/>
                  </a:lnTo>
                  <a:lnTo>
                    <a:pt x="317839" y="79633"/>
                  </a:lnTo>
                  <a:lnTo>
                    <a:pt x="317839" y="40808"/>
                  </a:lnTo>
                  <a:cubicBezTo>
                    <a:pt x="317839" y="36512"/>
                    <a:pt x="314365" y="33043"/>
                    <a:pt x="310228" y="33043"/>
                  </a:cubicBezTo>
                  <a:close/>
                  <a:moveTo>
                    <a:pt x="164959" y="0"/>
                  </a:moveTo>
                  <a:lnTo>
                    <a:pt x="310228" y="0"/>
                  </a:lnTo>
                  <a:cubicBezTo>
                    <a:pt x="332730" y="0"/>
                    <a:pt x="350930" y="18339"/>
                    <a:pt x="350930" y="40808"/>
                  </a:cubicBezTo>
                  <a:lnTo>
                    <a:pt x="350930" y="79633"/>
                  </a:lnTo>
                  <a:lnTo>
                    <a:pt x="447556" y="79633"/>
                  </a:lnTo>
                  <a:cubicBezTo>
                    <a:pt x="462778" y="79633"/>
                    <a:pt x="475187" y="92024"/>
                    <a:pt x="475187" y="107224"/>
                  </a:cubicBezTo>
                  <a:lnTo>
                    <a:pt x="475187" y="157614"/>
                  </a:lnTo>
                  <a:cubicBezTo>
                    <a:pt x="475187" y="172813"/>
                    <a:pt x="462778" y="185204"/>
                    <a:pt x="447556" y="185204"/>
                  </a:cubicBezTo>
                  <a:lnTo>
                    <a:pt x="431507" y="185204"/>
                  </a:lnTo>
                  <a:lnTo>
                    <a:pt x="431507" y="564039"/>
                  </a:lnTo>
                  <a:cubicBezTo>
                    <a:pt x="431507" y="585352"/>
                    <a:pt x="414300" y="602699"/>
                    <a:pt x="392956" y="602699"/>
                  </a:cubicBezTo>
                  <a:lnTo>
                    <a:pt x="82231" y="602699"/>
                  </a:lnTo>
                  <a:cubicBezTo>
                    <a:pt x="60887" y="602699"/>
                    <a:pt x="43515" y="585352"/>
                    <a:pt x="43515" y="564039"/>
                  </a:cubicBezTo>
                  <a:lnTo>
                    <a:pt x="43515" y="185204"/>
                  </a:lnTo>
                  <a:lnTo>
                    <a:pt x="27631" y="185204"/>
                  </a:lnTo>
                  <a:cubicBezTo>
                    <a:pt x="12409" y="185204"/>
                    <a:pt x="0" y="172813"/>
                    <a:pt x="0" y="157614"/>
                  </a:cubicBezTo>
                  <a:lnTo>
                    <a:pt x="0" y="107224"/>
                  </a:lnTo>
                  <a:cubicBezTo>
                    <a:pt x="0" y="92024"/>
                    <a:pt x="12409" y="79633"/>
                    <a:pt x="27631" y="79633"/>
                  </a:cubicBezTo>
                  <a:lnTo>
                    <a:pt x="124257" y="79633"/>
                  </a:lnTo>
                  <a:lnTo>
                    <a:pt x="124257" y="40808"/>
                  </a:lnTo>
                  <a:cubicBezTo>
                    <a:pt x="124257" y="18339"/>
                    <a:pt x="142457" y="0"/>
                    <a:pt x="1649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02" name="组合 101">
            <a:extLst>
              <a:ext uri="{FF2B5EF4-FFF2-40B4-BE49-F238E27FC236}">
                <a16:creationId xmlns:a16="http://schemas.microsoft.com/office/drawing/2014/main" id="{C9373892-2E2C-0FA2-E452-248EC6FAD066}"/>
              </a:ext>
            </a:extLst>
          </p:cNvPr>
          <p:cNvGrpSpPr/>
          <p:nvPr/>
        </p:nvGrpSpPr>
        <p:grpSpPr>
          <a:xfrm>
            <a:off x="4205593" y="1274668"/>
            <a:ext cx="825761" cy="825762"/>
            <a:chOff x="9326425" y="1312768"/>
            <a:chExt cx="825761" cy="825762"/>
          </a:xfrm>
        </p:grpSpPr>
        <p:sp>
          <p:nvSpPr>
            <p:cNvPr id="48" name="椭圆 47">
              <a:extLst>
                <a:ext uri="{FF2B5EF4-FFF2-40B4-BE49-F238E27FC236}">
                  <a16:creationId xmlns:a16="http://schemas.microsoft.com/office/drawing/2014/main" id="{20712477-B9D0-4649-0B90-B26F56CAEF1C}"/>
                </a:ext>
              </a:extLst>
            </p:cNvPr>
            <p:cNvSpPr/>
            <p:nvPr/>
          </p:nvSpPr>
          <p:spPr>
            <a:xfrm>
              <a:off x="9326425" y="1312768"/>
              <a:ext cx="825761" cy="825762"/>
            </a:xfrm>
            <a:prstGeom prst="ellipse">
              <a:avLst/>
            </a:prstGeom>
            <a:gradFill flip="none" rotWithShape="1">
              <a:gsLst>
                <a:gs pos="0">
                  <a:schemeClr val="accent2"/>
                </a:gs>
                <a:gs pos="100000">
                  <a:schemeClr val="accent1"/>
                </a:gs>
              </a:gsLst>
              <a:lin ang="2700000" scaled="1"/>
              <a:tileRect/>
            </a:gradFill>
            <a:ln w="9525">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9" name="public-toilet_82630">
              <a:extLst>
                <a:ext uri="{FF2B5EF4-FFF2-40B4-BE49-F238E27FC236}">
                  <a16:creationId xmlns:a16="http://schemas.microsoft.com/office/drawing/2014/main" id="{6B817E7B-DB92-87F4-3529-D66F0C96EBB6}"/>
                </a:ext>
              </a:extLst>
            </p:cNvPr>
            <p:cNvSpPr/>
            <p:nvPr/>
          </p:nvSpPr>
          <p:spPr>
            <a:xfrm>
              <a:off x="9468238" y="1547447"/>
              <a:ext cx="573083" cy="375555"/>
            </a:xfrm>
            <a:custGeom>
              <a:avLst/>
              <a:gdLst>
                <a:gd name="connsiteX0" fmla="*/ 47440 w 607639"/>
                <a:gd name="connsiteY0" fmla="*/ 360337 h 398201"/>
                <a:gd name="connsiteX1" fmla="*/ 47440 w 607639"/>
                <a:gd name="connsiteY1" fmla="*/ 379269 h 398201"/>
                <a:gd name="connsiteX2" fmla="*/ 85445 w 607639"/>
                <a:gd name="connsiteY2" fmla="*/ 379269 h 398201"/>
                <a:gd name="connsiteX3" fmla="*/ 85445 w 607639"/>
                <a:gd name="connsiteY3" fmla="*/ 360337 h 398201"/>
                <a:gd name="connsiteX4" fmla="*/ 218320 w 607639"/>
                <a:gd name="connsiteY4" fmla="*/ 227503 h 398201"/>
                <a:gd name="connsiteX5" fmla="*/ 227856 w 607639"/>
                <a:gd name="connsiteY5" fmla="*/ 237016 h 398201"/>
                <a:gd name="connsiteX6" fmla="*/ 227856 w 607639"/>
                <a:gd name="connsiteY6" fmla="*/ 255954 h 398201"/>
                <a:gd name="connsiteX7" fmla="*/ 218320 w 607639"/>
                <a:gd name="connsiteY7" fmla="*/ 265467 h 398201"/>
                <a:gd name="connsiteX8" fmla="*/ 208874 w 607639"/>
                <a:gd name="connsiteY8" fmla="*/ 255954 h 398201"/>
                <a:gd name="connsiteX9" fmla="*/ 208874 w 607639"/>
                <a:gd name="connsiteY9" fmla="*/ 237016 h 398201"/>
                <a:gd name="connsiteX10" fmla="*/ 218320 w 607639"/>
                <a:gd name="connsiteY10" fmla="*/ 227503 h 398201"/>
                <a:gd name="connsiteX11" fmla="*/ 104403 w 607639"/>
                <a:gd name="connsiteY11" fmla="*/ 113771 h 398201"/>
                <a:gd name="connsiteX12" fmla="*/ 104403 w 607639"/>
                <a:gd name="connsiteY12" fmla="*/ 379269 h 398201"/>
                <a:gd name="connsiteX13" fmla="*/ 237377 w 607639"/>
                <a:gd name="connsiteY13" fmla="*/ 379269 h 398201"/>
                <a:gd name="connsiteX14" fmla="*/ 237377 w 607639"/>
                <a:gd name="connsiteY14" fmla="*/ 113771 h 398201"/>
                <a:gd name="connsiteX15" fmla="*/ 469931 w 607639"/>
                <a:gd name="connsiteY15" fmla="*/ 94840 h 398201"/>
                <a:gd name="connsiteX16" fmla="*/ 512659 w 607639"/>
                <a:gd name="connsiteY16" fmla="*/ 94840 h 398201"/>
                <a:gd name="connsiteX17" fmla="*/ 522184 w 607639"/>
                <a:gd name="connsiteY17" fmla="*/ 104349 h 398201"/>
                <a:gd name="connsiteX18" fmla="*/ 512659 w 607639"/>
                <a:gd name="connsiteY18" fmla="*/ 113769 h 398201"/>
                <a:gd name="connsiteX19" fmla="*/ 469931 w 607639"/>
                <a:gd name="connsiteY19" fmla="*/ 113769 h 398201"/>
                <a:gd name="connsiteX20" fmla="*/ 446164 w 607639"/>
                <a:gd name="connsiteY20" fmla="*/ 137497 h 398201"/>
                <a:gd name="connsiteX21" fmla="*/ 469931 w 607639"/>
                <a:gd name="connsiteY21" fmla="*/ 161225 h 398201"/>
                <a:gd name="connsiteX22" fmla="*/ 512659 w 607639"/>
                <a:gd name="connsiteY22" fmla="*/ 161225 h 398201"/>
                <a:gd name="connsiteX23" fmla="*/ 522184 w 607639"/>
                <a:gd name="connsiteY23" fmla="*/ 170645 h 398201"/>
                <a:gd name="connsiteX24" fmla="*/ 512659 w 607639"/>
                <a:gd name="connsiteY24" fmla="*/ 180154 h 398201"/>
                <a:gd name="connsiteX25" fmla="*/ 469931 w 607639"/>
                <a:gd name="connsiteY25" fmla="*/ 180154 h 398201"/>
                <a:gd name="connsiteX26" fmla="*/ 427203 w 607639"/>
                <a:gd name="connsiteY26" fmla="*/ 137497 h 398201"/>
                <a:gd name="connsiteX27" fmla="*/ 469931 w 607639"/>
                <a:gd name="connsiteY27" fmla="*/ 94840 h 398201"/>
                <a:gd name="connsiteX28" fmla="*/ 350838 w 607639"/>
                <a:gd name="connsiteY28" fmla="*/ 94832 h 398201"/>
                <a:gd name="connsiteX29" fmla="*/ 351284 w 607639"/>
                <a:gd name="connsiteY29" fmla="*/ 94832 h 398201"/>
                <a:gd name="connsiteX30" fmla="*/ 351818 w 607639"/>
                <a:gd name="connsiteY30" fmla="*/ 94832 h 398201"/>
                <a:gd name="connsiteX31" fmla="*/ 352174 w 607639"/>
                <a:gd name="connsiteY31" fmla="*/ 94832 h 398201"/>
                <a:gd name="connsiteX32" fmla="*/ 352708 w 607639"/>
                <a:gd name="connsiteY32" fmla="*/ 94921 h 398201"/>
                <a:gd name="connsiteX33" fmla="*/ 353064 w 607639"/>
                <a:gd name="connsiteY33" fmla="*/ 95010 h 398201"/>
                <a:gd name="connsiteX34" fmla="*/ 353598 w 607639"/>
                <a:gd name="connsiteY34" fmla="*/ 95099 h 398201"/>
                <a:gd name="connsiteX35" fmla="*/ 353954 w 607639"/>
                <a:gd name="connsiteY35" fmla="*/ 95276 h 398201"/>
                <a:gd name="connsiteX36" fmla="*/ 354399 w 607639"/>
                <a:gd name="connsiteY36" fmla="*/ 95365 h 398201"/>
                <a:gd name="connsiteX37" fmla="*/ 354933 w 607639"/>
                <a:gd name="connsiteY37" fmla="*/ 95543 h 398201"/>
                <a:gd name="connsiteX38" fmla="*/ 355022 w 607639"/>
                <a:gd name="connsiteY38" fmla="*/ 95632 h 398201"/>
                <a:gd name="connsiteX39" fmla="*/ 355289 w 607639"/>
                <a:gd name="connsiteY39" fmla="*/ 95721 h 398201"/>
                <a:gd name="connsiteX40" fmla="*/ 355734 w 607639"/>
                <a:gd name="connsiteY40" fmla="*/ 95987 h 398201"/>
                <a:gd name="connsiteX41" fmla="*/ 356090 w 607639"/>
                <a:gd name="connsiteY41" fmla="*/ 96165 h 398201"/>
                <a:gd name="connsiteX42" fmla="*/ 356535 w 607639"/>
                <a:gd name="connsiteY42" fmla="*/ 96432 h 398201"/>
                <a:gd name="connsiteX43" fmla="*/ 356891 w 607639"/>
                <a:gd name="connsiteY43" fmla="*/ 96698 h 398201"/>
                <a:gd name="connsiteX44" fmla="*/ 357247 w 607639"/>
                <a:gd name="connsiteY44" fmla="*/ 96965 h 398201"/>
                <a:gd name="connsiteX45" fmla="*/ 357603 w 607639"/>
                <a:gd name="connsiteY45" fmla="*/ 97320 h 398201"/>
                <a:gd name="connsiteX46" fmla="*/ 357959 w 607639"/>
                <a:gd name="connsiteY46" fmla="*/ 97587 h 398201"/>
                <a:gd name="connsiteX47" fmla="*/ 358315 w 607639"/>
                <a:gd name="connsiteY47" fmla="*/ 97943 h 398201"/>
                <a:gd name="connsiteX48" fmla="*/ 358582 w 607639"/>
                <a:gd name="connsiteY48" fmla="*/ 98298 h 398201"/>
                <a:gd name="connsiteX49" fmla="*/ 358849 w 607639"/>
                <a:gd name="connsiteY49" fmla="*/ 98654 h 398201"/>
                <a:gd name="connsiteX50" fmla="*/ 359116 w 607639"/>
                <a:gd name="connsiteY50" fmla="*/ 99009 h 398201"/>
                <a:gd name="connsiteX51" fmla="*/ 359383 w 607639"/>
                <a:gd name="connsiteY51" fmla="*/ 99453 h 398201"/>
                <a:gd name="connsiteX52" fmla="*/ 359650 w 607639"/>
                <a:gd name="connsiteY52" fmla="*/ 99809 h 398201"/>
                <a:gd name="connsiteX53" fmla="*/ 359828 w 607639"/>
                <a:gd name="connsiteY53" fmla="*/ 100342 h 398201"/>
                <a:gd name="connsiteX54" fmla="*/ 360006 w 607639"/>
                <a:gd name="connsiteY54" fmla="*/ 100609 h 398201"/>
                <a:gd name="connsiteX55" fmla="*/ 379765 w 607639"/>
                <a:gd name="connsiteY55" fmla="*/ 146647 h 398201"/>
                <a:gd name="connsiteX56" fmla="*/ 399525 w 607639"/>
                <a:gd name="connsiteY56" fmla="*/ 100609 h 398201"/>
                <a:gd name="connsiteX57" fmla="*/ 411986 w 607639"/>
                <a:gd name="connsiteY57" fmla="*/ 95632 h 398201"/>
                <a:gd name="connsiteX58" fmla="*/ 416970 w 607639"/>
                <a:gd name="connsiteY58" fmla="*/ 108074 h 398201"/>
                <a:gd name="connsiteX59" fmla="*/ 388488 w 607639"/>
                <a:gd name="connsiteY59" fmla="*/ 174376 h 398201"/>
                <a:gd name="connsiteX60" fmla="*/ 388399 w 607639"/>
                <a:gd name="connsiteY60" fmla="*/ 174554 h 398201"/>
                <a:gd name="connsiteX61" fmla="*/ 387865 w 607639"/>
                <a:gd name="connsiteY61" fmla="*/ 175531 h 398201"/>
                <a:gd name="connsiteX62" fmla="*/ 387776 w 607639"/>
                <a:gd name="connsiteY62" fmla="*/ 175709 h 398201"/>
                <a:gd name="connsiteX63" fmla="*/ 387064 w 607639"/>
                <a:gd name="connsiteY63" fmla="*/ 176687 h 398201"/>
                <a:gd name="connsiteX64" fmla="*/ 386886 w 607639"/>
                <a:gd name="connsiteY64" fmla="*/ 176953 h 398201"/>
                <a:gd name="connsiteX65" fmla="*/ 386085 w 607639"/>
                <a:gd name="connsiteY65" fmla="*/ 177753 h 398201"/>
                <a:gd name="connsiteX66" fmla="*/ 385996 w 607639"/>
                <a:gd name="connsiteY66" fmla="*/ 177842 h 398201"/>
                <a:gd name="connsiteX67" fmla="*/ 385017 w 607639"/>
                <a:gd name="connsiteY67" fmla="*/ 178553 h 398201"/>
                <a:gd name="connsiteX68" fmla="*/ 384750 w 607639"/>
                <a:gd name="connsiteY68" fmla="*/ 178731 h 398201"/>
                <a:gd name="connsiteX69" fmla="*/ 383860 w 607639"/>
                <a:gd name="connsiteY69" fmla="*/ 179175 h 398201"/>
                <a:gd name="connsiteX70" fmla="*/ 383593 w 607639"/>
                <a:gd name="connsiteY70" fmla="*/ 179353 h 398201"/>
                <a:gd name="connsiteX71" fmla="*/ 383504 w 607639"/>
                <a:gd name="connsiteY71" fmla="*/ 179353 h 398201"/>
                <a:gd name="connsiteX72" fmla="*/ 382436 w 607639"/>
                <a:gd name="connsiteY72" fmla="*/ 179708 h 398201"/>
                <a:gd name="connsiteX73" fmla="*/ 382258 w 607639"/>
                <a:gd name="connsiteY73" fmla="*/ 179797 h 398201"/>
                <a:gd name="connsiteX74" fmla="*/ 381278 w 607639"/>
                <a:gd name="connsiteY74" fmla="*/ 179975 h 398201"/>
                <a:gd name="connsiteX75" fmla="*/ 380922 w 607639"/>
                <a:gd name="connsiteY75" fmla="*/ 180064 h 398201"/>
                <a:gd name="connsiteX76" fmla="*/ 379765 w 607639"/>
                <a:gd name="connsiteY76" fmla="*/ 180153 h 398201"/>
                <a:gd name="connsiteX77" fmla="*/ 378519 w 607639"/>
                <a:gd name="connsiteY77" fmla="*/ 180064 h 398201"/>
                <a:gd name="connsiteX78" fmla="*/ 378252 w 607639"/>
                <a:gd name="connsiteY78" fmla="*/ 179975 h 398201"/>
                <a:gd name="connsiteX79" fmla="*/ 377184 w 607639"/>
                <a:gd name="connsiteY79" fmla="*/ 179797 h 398201"/>
                <a:gd name="connsiteX80" fmla="*/ 377006 w 607639"/>
                <a:gd name="connsiteY80" fmla="*/ 179708 h 398201"/>
                <a:gd name="connsiteX81" fmla="*/ 376027 w 607639"/>
                <a:gd name="connsiteY81" fmla="*/ 179353 h 398201"/>
                <a:gd name="connsiteX82" fmla="*/ 375849 w 607639"/>
                <a:gd name="connsiteY82" fmla="*/ 179353 h 398201"/>
                <a:gd name="connsiteX83" fmla="*/ 375582 w 607639"/>
                <a:gd name="connsiteY83" fmla="*/ 179175 h 398201"/>
                <a:gd name="connsiteX84" fmla="*/ 374781 w 607639"/>
                <a:gd name="connsiteY84" fmla="*/ 178731 h 398201"/>
                <a:gd name="connsiteX85" fmla="*/ 374514 w 607639"/>
                <a:gd name="connsiteY85" fmla="*/ 178553 h 398201"/>
                <a:gd name="connsiteX86" fmla="*/ 373535 w 607639"/>
                <a:gd name="connsiteY86" fmla="*/ 177842 h 398201"/>
                <a:gd name="connsiteX87" fmla="*/ 373357 w 607639"/>
                <a:gd name="connsiteY87" fmla="*/ 177753 h 398201"/>
                <a:gd name="connsiteX88" fmla="*/ 372645 w 607639"/>
                <a:gd name="connsiteY88" fmla="*/ 176953 h 398201"/>
                <a:gd name="connsiteX89" fmla="*/ 372467 w 607639"/>
                <a:gd name="connsiteY89" fmla="*/ 176687 h 398201"/>
                <a:gd name="connsiteX90" fmla="*/ 371755 w 607639"/>
                <a:gd name="connsiteY90" fmla="*/ 175709 h 398201"/>
                <a:gd name="connsiteX91" fmla="*/ 371577 w 607639"/>
                <a:gd name="connsiteY91" fmla="*/ 175531 h 398201"/>
                <a:gd name="connsiteX92" fmla="*/ 371043 w 607639"/>
                <a:gd name="connsiteY92" fmla="*/ 174554 h 398201"/>
                <a:gd name="connsiteX93" fmla="*/ 371043 w 607639"/>
                <a:gd name="connsiteY93" fmla="*/ 174376 h 398201"/>
                <a:gd name="connsiteX94" fmla="*/ 351284 w 607639"/>
                <a:gd name="connsiteY94" fmla="*/ 128338 h 398201"/>
                <a:gd name="connsiteX95" fmla="*/ 331524 w 607639"/>
                <a:gd name="connsiteY95" fmla="*/ 174376 h 398201"/>
                <a:gd name="connsiteX96" fmla="*/ 331435 w 607639"/>
                <a:gd name="connsiteY96" fmla="*/ 174554 h 398201"/>
                <a:gd name="connsiteX97" fmla="*/ 330901 w 607639"/>
                <a:gd name="connsiteY97" fmla="*/ 175531 h 398201"/>
                <a:gd name="connsiteX98" fmla="*/ 330812 w 607639"/>
                <a:gd name="connsiteY98" fmla="*/ 175709 h 398201"/>
                <a:gd name="connsiteX99" fmla="*/ 330100 w 607639"/>
                <a:gd name="connsiteY99" fmla="*/ 176687 h 398201"/>
                <a:gd name="connsiteX100" fmla="*/ 329922 w 607639"/>
                <a:gd name="connsiteY100" fmla="*/ 176953 h 398201"/>
                <a:gd name="connsiteX101" fmla="*/ 329121 w 607639"/>
                <a:gd name="connsiteY101" fmla="*/ 177753 h 398201"/>
                <a:gd name="connsiteX102" fmla="*/ 329032 w 607639"/>
                <a:gd name="connsiteY102" fmla="*/ 177842 h 398201"/>
                <a:gd name="connsiteX103" fmla="*/ 328053 w 607639"/>
                <a:gd name="connsiteY103" fmla="*/ 178553 h 398201"/>
                <a:gd name="connsiteX104" fmla="*/ 327786 w 607639"/>
                <a:gd name="connsiteY104" fmla="*/ 178731 h 398201"/>
                <a:gd name="connsiteX105" fmla="*/ 326896 w 607639"/>
                <a:gd name="connsiteY105" fmla="*/ 179175 h 398201"/>
                <a:gd name="connsiteX106" fmla="*/ 326629 w 607639"/>
                <a:gd name="connsiteY106" fmla="*/ 179353 h 398201"/>
                <a:gd name="connsiteX107" fmla="*/ 326540 w 607639"/>
                <a:gd name="connsiteY107" fmla="*/ 179353 h 398201"/>
                <a:gd name="connsiteX108" fmla="*/ 325472 w 607639"/>
                <a:gd name="connsiteY108" fmla="*/ 179708 h 398201"/>
                <a:gd name="connsiteX109" fmla="*/ 325294 w 607639"/>
                <a:gd name="connsiteY109" fmla="*/ 179797 h 398201"/>
                <a:gd name="connsiteX110" fmla="*/ 324315 w 607639"/>
                <a:gd name="connsiteY110" fmla="*/ 179975 h 398201"/>
                <a:gd name="connsiteX111" fmla="*/ 323959 w 607639"/>
                <a:gd name="connsiteY111" fmla="*/ 180064 h 398201"/>
                <a:gd name="connsiteX112" fmla="*/ 322802 w 607639"/>
                <a:gd name="connsiteY112" fmla="*/ 180153 h 398201"/>
                <a:gd name="connsiteX113" fmla="*/ 321556 w 607639"/>
                <a:gd name="connsiteY113" fmla="*/ 180064 h 398201"/>
                <a:gd name="connsiteX114" fmla="*/ 321289 w 607639"/>
                <a:gd name="connsiteY114" fmla="*/ 179975 h 398201"/>
                <a:gd name="connsiteX115" fmla="*/ 320220 w 607639"/>
                <a:gd name="connsiteY115" fmla="*/ 179797 h 398201"/>
                <a:gd name="connsiteX116" fmla="*/ 320042 w 607639"/>
                <a:gd name="connsiteY116" fmla="*/ 179708 h 398201"/>
                <a:gd name="connsiteX117" fmla="*/ 319063 w 607639"/>
                <a:gd name="connsiteY117" fmla="*/ 179353 h 398201"/>
                <a:gd name="connsiteX118" fmla="*/ 318885 w 607639"/>
                <a:gd name="connsiteY118" fmla="*/ 179353 h 398201"/>
                <a:gd name="connsiteX119" fmla="*/ 318618 w 607639"/>
                <a:gd name="connsiteY119" fmla="*/ 179175 h 398201"/>
                <a:gd name="connsiteX120" fmla="*/ 317817 w 607639"/>
                <a:gd name="connsiteY120" fmla="*/ 178731 h 398201"/>
                <a:gd name="connsiteX121" fmla="*/ 317550 w 607639"/>
                <a:gd name="connsiteY121" fmla="*/ 178553 h 398201"/>
                <a:gd name="connsiteX122" fmla="*/ 316571 w 607639"/>
                <a:gd name="connsiteY122" fmla="*/ 177842 h 398201"/>
                <a:gd name="connsiteX123" fmla="*/ 316393 w 607639"/>
                <a:gd name="connsiteY123" fmla="*/ 177753 h 398201"/>
                <a:gd name="connsiteX124" fmla="*/ 315681 w 607639"/>
                <a:gd name="connsiteY124" fmla="*/ 176953 h 398201"/>
                <a:gd name="connsiteX125" fmla="*/ 315503 w 607639"/>
                <a:gd name="connsiteY125" fmla="*/ 176687 h 398201"/>
                <a:gd name="connsiteX126" fmla="*/ 314791 w 607639"/>
                <a:gd name="connsiteY126" fmla="*/ 175709 h 398201"/>
                <a:gd name="connsiteX127" fmla="*/ 314613 w 607639"/>
                <a:gd name="connsiteY127" fmla="*/ 175531 h 398201"/>
                <a:gd name="connsiteX128" fmla="*/ 314079 w 607639"/>
                <a:gd name="connsiteY128" fmla="*/ 174554 h 398201"/>
                <a:gd name="connsiteX129" fmla="*/ 314079 w 607639"/>
                <a:gd name="connsiteY129" fmla="*/ 174376 h 398201"/>
                <a:gd name="connsiteX130" fmla="*/ 285597 w 607639"/>
                <a:gd name="connsiteY130" fmla="*/ 108074 h 398201"/>
                <a:gd name="connsiteX131" fmla="*/ 290581 w 607639"/>
                <a:gd name="connsiteY131" fmla="*/ 95632 h 398201"/>
                <a:gd name="connsiteX132" fmla="*/ 303042 w 607639"/>
                <a:gd name="connsiteY132" fmla="*/ 100609 h 398201"/>
                <a:gd name="connsiteX133" fmla="*/ 322802 w 607639"/>
                <a:gd name="connsiteY133" fmla="*/ 146647 h 398201"/>
                <a:gd name="connsiteX134" fmla="*/ 342561 w 607639"/>
                <a:gd name="connsiteY134" fmla="*/ 100609 h 398201"/>
                <a:gd name="connsiteX135" fmla="*/ 342650 w 607639"/>
                <a:gd name="connsiteY135" fmla="*/ 100342 h 398201"/>
                <a:gd name="connsiteX136" fmla="*/ 342917 w 607639"/>
                <a:gd name="connsiteY136" fmla="*/ 99809 h 398201"/>
                <a:gd name="connsiteX137" fmla="*/ 343095 w 607639"/>
                <a:gd name="connsiteY137" fmla="*/ 99453 h 398201"/>
                <a:gd name="connsiteX138" fmla="*/ 343362 w 607639"/>
                <a:gd name="connsiteY138" fmla="*/ 99009 h 398201"/>
                <a:gd name="connsiteX139" fmla="*/ 343629 w 607639"/>
                <a:gd name="connsiteY139" fmla="*/ 98654 h 398201"/>
                <a:gd name="connsiteX140" fmla="*/ 343896 w 607639"/>
                <a:gd name="connsiteY140" fmla="*/ 98298 h 398201"/>
                <a:gd name="connsiteX141" fmla="*/ 344252 w 607639"/>
                <a:gd name="connsiteY141" fmla="*/ 97943 h 398201"/>
                <a:gd name="connsiteX142" fmla="*/ 344519 w 607639"/>
                <a:gd name="connsiteY142" fmla="*/ 97587 h 398201"/>
                <a:gd name="connsiteX143" fmla="*/ 344875 w 607639"/>
                <a:gd name="connsiteY143" fmla="*/ 97320 h 398201"/>
                <a:gd name="connsiteX144" fmla="*/ 345231 w 607639"/>
                <a:gd name="connsiteY144" fmla="*/ 96965 h 398201"/>
                <a:gd name="connsiteX145" fmla="*/ 345587 w 607639"/>
                <a:gd name="connsiteY145" fmla="*/ 96698 h 398201"/>
                <a:gd name="connsiteX146" fmla="*/ 345943 w 607639"/>
                <a:gd name="connsiteY146" fmla="*/ 96432 h 398201"/>
                <a:gd name="connsiteX147" fmla="*/ 346388 w 607639"/>
                <a:gd name="connsiteY147" fmla="*/ 96165 h 398201"/>
                <a:gd name="connsiteX148" fmla="*/ 346744 w 607639"/>
                <a:gd name="connsiteY148" fmla="*/ 95987 h 398201"/>
                <a:gd name="connsiteX149" fmla="*/ 347278 w 607639"/>
                <a:gd name="connsiteY149" fmla="*/ 95721 h 398201"/>
                <a:gd name="connsiteX150" fmla="*/ 347545 w 607639"/>
                <a:gd name="connsiteY150" fmla="*/ 95632 h 398201"/>
                <a:gd name="connsiteX151" fmla="*/ 347634 w 607639"/>
                <a:gd name="connsiteY151" fmla="*/ 95543 h 398201"/>
                <a:gd name="connsiteX152" fmla="*/ 348168 w 607639"/>
                <a:gd name="connsiteY152" fmla="*/ 95365 h 398201"/>
                <a:gd name="connsiteX153" fmla="*/ 348524 w 607639"/>
                <a:gd name="connsiteY153" fmla="*/ 95276 h 398201"/>
                <a:gd name="connsiteX154" fmla="*/ 349058 w 607639"/>
                <a:gd name="connsiteY154" fmla="*/ 95099 h 398201"/>
                <a:gd name="connsiteX155" fmla="*/ 349414 w 607639"/>
                <a:gd name="connsiteY155" fmla="*/ 95010 h 398201"/>
                <a:gd name="connsiteX156" fmla="*/ 349948 w 607639"/>
                <a:gd name="connsiteY156" fmla="*/ 94921 h 398201"/>
                <a:gd name="connsiteX157" fmla="*/ 350304 w 607639"/>
                <a:gd name="connsiteY157" fmla="*/ 94921 h 398201"/>
                <a:gd name="connsiteX158" fmla="*/ 350838 w 607639"/>
                <a:gd name="connsiteY158" fmla="*/ 94832 h 398201"/>
                <a:gd name="connsiteX159" fmla="*/ 465225 w 607639"/>
                <a:gd name="connsiteY159" fmla="*/ 37964 h 398201"/>
                <a:gd name="connsiteX160" fmla="*/ 484163 w 607639"/>
                <a:gd name="connsiteY160" fmla="*/ 37964 h 398201"/>
                <a:gd name="connsiteX161" fmla="*/ 493676 w 607639"/>
                <a:gd name="connsiteY161" fmla="*/ 47464 h 398201"/>
                <a:gd name="connsiteX162" fmla="*/ 484163 w 607639"/>
                <a:gd name="connsiteY162" fmla="*/ 56876 h 398201"/>
                <a:gd name="connsiteX163" fmla="*/ 465225 w 607639"/>
                <a:gd name="connsiteY163" fmla="*/ 56876 h 398201"/>
                <a:gd name="connsiteX164" fmla="*/ 455712 w 607639"/>
                <a:gd name="connsiteY164" fmla="*/ 47464 h 398201"/>
                <a:gd name="connsiteX165" fmla="*/ 465225 w 607639"/>
                <a:gd name="connsiteY165" fmla="*/ 37964 h 398201"/>
                <a:gd name="connsiteX166" fmla="*/ 20649 w 607639"/>
                <a:gd name="connsiteY166" fmla="*/ 19021 h 398201"/>
                <a:gd name="connsiteX167" fmla="*/ 47440 w 607639"/>
                <a:gd name="connsiteY167" fmla="*/ 37953 h 398201"/>
                <a:gd name="connsiteX168" fmla="*/ 427225 w 607639"/>
                <a:gd name="connsiteY168" fmla="*/ 37953 h 398201"/>
                <a:gd name="connsiteX169" fmla="*/ 436749 w 607639"/>
                <a:gd name="connsiteY169" fmla="*/ 47464 h 398201"/>
                <a:gd name="connsiteX170" fmla="*/ 427225 w 607639"/>
                <a:gd name="connsiteY170" fmla="*/ 56886 h 398201"/>
                <a:gd name="connsiteX171" fmla="*/ 47440 w 607639"/>
                <a:gd name="connsiteY171" fmla="*/ 56886 h 398201"/>
                <a:gd name="connsiteX172" fmla="*/ 47440 w 607639"/>
                <a:gd name="connsiteY172" fmla="*/ 341315 h 398201"/>
                <a:gd name="connsiteX173" fmla="*/ 85445 w 607639"/>
                <a:gd name="connsiteY173" fmla="*/ 341315 h 398201"/>
                <a:gd name="connsiteX174" fmla="*/ 85445 w 607639"/>
                <a:gd name="connsiteY174" fmla="*/ 113771 h 398201"/>
                <a:gd name="connsiteX175" fmla="*/ 104403 w 607639"/>
                <a:gd name="connsiteY175" fmla="*/ 94839 h 398201"/>
                <a:gd name="connsiteX176" fmla="*/ 237377 w 607639"/>
                <a:gd name="connsiteY176" fmla="*/ 94839 h 398201"/>
                <a:gd name="connsiteX177" fmla="*/ 256335 w 607639"/>
                <a:gd name="connsiteY177" fmla="*/ 113771 h 398201"/>
                <a:gd name="connsiteX178" fmla="*/ 256335 w 607639"/>
                <a:gd name="connsiteY178" fmla="*/ 341315 h 398201"/>
                <a:gd name="connsiteX179" fmla="*/ 493712 w 607639"/>
                <a:gd name="connsiteY179" fmla="*/ 341315 h 398201"/>
                <a:gd name="connsiteX180" fmla="*/ 503147 w 607639"/>
                <a:gd name="connsiteY180" fmla="*/ 350826 h 398201"/>
                <a:gd name="connsiteX181" fmla="*/ 493712 w 607639"/>
                <a:gd name="connsiteY181" fmla="*/ 360337 h 398201"/>
                <a:gd name="connsiteX182" fmla="*/ 256335 w 607639"/>
                <a:gd name="connsiteY182" fmla="*/ 360337 h 398201"/>
                <a:gd name="connsiteX183" fmla="*/ 256335 w 607639"/>
                <a:gd name="connsiteY183" fmla="*/ 379269 h 398201"/>
                <a:gd name="connsiteX184" fmla="*/ 560110 w 607639"/>
                <a:gd name="connsiteY184" fmla="*/ 379269 h 398201"/>
                <a:gd name="connsiteX185" fmla="*/ 560110 w 607639"/>
                <a:gd name="connsiteY185" fmla="*/ 360337 h 398201"/>
                <a:gd name="connsiteX186" fmla="*/ 531628 w 607639"/>
                <a:gd name="connsiteY186" fmla="*/ 360337 h 398201"/>
                <a:gd name="connsiteX187" fmla="*/ 522194 w 607639"/>
                <a:gd name="connsiteY187" fmla="*/ 350826 h 398201"/>
                <a:gd name="connsiteX188" fmla="*/ 531628 w 607639"/>
                <a:gd name="connsiteY188" fmla="*/ 341315 h 398201"/>
                <a:gd name="connsiteX189" fmla="*/ 560110 w 607639"/>
                <a:gd name="connsiteY189" fmla="*/ 341315 h 398201"/>
                <a:gd name="connsiteX190" fmla="*/ 560110 w 607639"/>
                <a:gd name="connsiteY190" fmla="*/ 56886 h 398201"/>
                <a:gd name="connsiteX191" fmla="*/ 522194 w 607639"/>
                <a:gd name="connsiteY191" fmla="*/ 56886 h 398201"/>
                <a:gd name="connsiteX192" fmla="*/ 512670 w 607639"/>
                <a:gd name="connsiteY192" fmla="*/ 47464 h 398201"/>
                <a:gd name="connsiteX193" fmla="*/ 522194 w 607639"/>
                <a:gd name="connsiteY193" fmla="*/ 37953 h 398201"/>
                <a:gd name="connsiteX194" fmla="*/ 560110 w 607639"/>
                <a:gd name="connsiteY194" fmla="*/ 37953 h 398201"/>
                <a:gd name="connsiteX195" fmla="*/ 586990 w 607639"/>
                <a:gd name="connsiteY195" fmla="*/ 19021 h 398201"/>
                <a:gd name="connsiteX196" fmla="*/ 9524 w 607639"/>
                <a:gd name="connsiteY196" fmla="*/ 0 h 398201"/>
                <a:gd name="connsiteX197" fmla="*/ 598115 w 607639"/>
                <a:gd name="connsiteY197" fmla="*/ 0 h 398201"/>
                <a:gd name="connsiteX198" fmla="*/ 607639 w 607639"/>
                <a:gd name="connsiteY198" fmla="*/ 9510 h 398201"/>
                <a:gd name="connsiteX199" fmla="*/ 579157 w 607639"/>
                <a:gd name="connsiteY199" fmla="*/ 52975 h 398201"/>
                <a:gd name="connsiteX200" fmla="*/ 579157 w 607639"/>
                <a:gd name="connsiteY200" fmla="*/ 379269 h 398201"/>
                <a:gd name="connsiteX201" fmla="*/ 588592 w 607639"/>
                <a:gd name="connsiteY201" fmla="*/ 379269 h 398201"/>
                <a:gd name="connsiteX202" fmla="*/ 598115 w 607639"/>
                <a:gd name="connsiteY202" fmla="*/ 388780 h 398201"/>
                <a:gd name="connsiteX203" fmla="*/ 588592 w 607639"/>
                <a:gd name="connsiteY203" fmla="*/ 398201 h 398201"/>
                <a:gd name="connsiteX204" fmla="*/ 18958 w 607639"/>
                <a:gd name="connsiteY204" fmla="*/ 398201 h 398201"/>
                <a:gd name="connsiteX205" fmla="*/ 9524 w 607639"/>
                <a:gd name="connsiteY205" fmla="*/ 388780 h 398201"/>
                <a:gd name="connsiteX206" fmla="*/ 18958 w 607639"/>
                <a:gd name="connsiteY206" fmla="*/ 379269 h 398201"/>
                <a:gd name="connsiteX207" fmla="*/ 28482 w 607639"/>
                <a:gd name="connsiteY207" fmla="*/ 379269 h 398201"/>
                <a:gd name="connsiteX208" fmla="*/ 28482 w 607639"/>
                <a:gd name="connsiteY208" fmla="*/ 52975 h 398201"/>
                <a:gd name="connsiteX209" fmla="*/ 0 w 607639"/>
                <a:gd name="connsiteY209" fmla="*/ 9510 h 398201"/>
                <a:gd name="connsiteX210" fmla="*/ 9524 w 607639"/>
                <a:gd name="connsiteY210" fmla="*/ 0 h 398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607639" h="398201">
                  <a:moveTo>
                    <a:pt x="47440" y="360337"/>
                  </a:moveTo>
                  <a:lnTo>
                    <a:pt x="47440" y="379269"/>
                  </a:lnTo>
                  <a:lnTo>
                    <a:pt x="85445" y="379269"/>
                  </a:lnTo>
                  <a:lnTo>
                    <a:pt x="85445" y="360337"/>
                  </a:lnTo>
                  <a:close/>
                  <a:moveTo>
                    <a:pt x="218320" y="227503"/>
                  </a:moveTo>
                  <a:cubicBezTo>
                    <a:pt x="223578" y="227503"/>
                    <a:pt x="227856" y="231771"/>
                    <a:pt x="227856" y="237016"/>
                  </a:cubicBezTo>
                  <a:lnTo>
                    <a:pt x="227856" y="255954"/>
                  </a:lnTo>
                  <a:cubicBezTo>
                    <a:pt x="227856" y="261200"/>
                    <a:pt x="223578" y="265467"/>
                    <a:pt x="218320" y="265467"/>
                  </a:cubicBezTo>
                  <a:cubicBezTo>
                    <a:pt x="213063" y="265467"/>
                    <a:pt x="208874" y="261200"/>
                    <a:pt x="208874" y="255954"/>
                  </a:cubicBezTo>
                  <a:lnTo>
                    <a:pt x="208874" y="237016"/>
                  </a:lnTo>
                  <a:cubicBezTo>
                    <a:pt x="208874" y="231771"/>
                    <a:pt x="213063" y="227503"/>
                    <a:pt x="218320" y="227503"/>
                  </a:cubicBezTo>
                  <a:close/>
                  <a:moveTo>
                    <a:pt x="104403" y="113771"/>
                  </a:moveTo>
                  <a:lnTo>
                    <a:pt x="104403" y="379269"/>
                  </a:lnTo>
                  <a:lnTo>
                    <a:pt x="237377" y="379269"/>
                  </a:lnTo>
                  <a:lnTo>
                    <a:pt x="237377" y="113771"/>
                  </a:lnTo>
                  <a:close/>
                  <a:moveTo>
                    <a:pt x="469931" y="94840"/>
                  </a:moveTo>
                  <a:lnTo>
                    <a:pt x="512659" y="94840"/>
                  </a:lnTo>
                  <a:cubicBezTo>
                    <a:pt x="517911" y="94840"/>
                    <a:pt x="522184" y="99105"/>
                    <a:pt x="522184" y="104349"/>
                  </a:cubicBezTo>
                  <a:cubicBezTo>
                    <a:pt x="522184" y="109592"/>
                    <a:pt x="517911" y="113769"/>
                    <a:pt x="512659" y="113769"/>
                  </a:cubicBezTo>
                  <a:lnTo>
                    <a:pt x="469931" y="113769"/>
                  </a:lnTo>
                  <a:cubicBezTo>
                    <a:pt x="456846" y="113769"/>
                    <a:pt x="446164" y="124433"/>
                    <a:pt x="446164" y="137497"/>
                  </a:cubicBezTo>
                  <a:cubicBezTo>
                    <a:pt x="446164" y="150560"/>
                    <a:pt x="456846" y="161225"/>
                    <a:pt x="469931" y="161225"/>
                  </a:cubicBezTo>
                  <a:lnTo>
                    <a:pt x="512659" y="161225"/>
                  </a:lnTo>
                  <a:cubicBezTo>
                    <a:pt x="517911" y="161225"/>
                    <a:pt x="522184" y="165402"/>
                    <a:pt x="522184" y="170645"/>
                  </a:cubicBezTo>
                  <a:cubicBezTo>
                    <a:pt x="522184" y="175888"/>
                    <a:pt x="517911" y="180154"/>
                    <a:pt x="512659" y="180154"/>
                  </a:cubicBezTo>
                  <a:lnTo>
                    <a:pt x="469931" y="180154"/>
                  </a:lnTo>
                  <a:cubicBezTo>
                    <a:pt x="446342" y="180154"/>
                    <a:pt x="427203" y="161047"/>
                    <a:pt x="427203" y="137497"/>
                  </a:cubicBezTo>
                  <a:cubicBezTo>
                    <a:pt x="427203" y="113947"/>
                    <a:pt x="446342" y="94840"/>
                    <a:pt x="469931" y="94840"/>
                  </a:cubicBezTo>
                  <a:close/>
                  <a:moveTo>
                    <a:pt x="350838" y="94832"/>
                  </a:moveTo>
                  <a:cubicBezTo>
                    <a:pt x="351016" y="94832"/>
                    <a:pt x="351105" y="94832"/>
                    <a:pt x="351284" y="94832"/>
                  </a:cubicBezTo>
                  <a:cubicBezTo>
                    <a:pt x="351462" y="94832"/>
                    <a:pt x="351640" y="94832"/>
                    <a:pt x="351818" y="94832"/>
                  </a:cubicBezTo>
                  <a:cubicBezTo>
                    <a:pt x="351907" y="94832"/>
                    <a:pt x="352085" y="94832"/>
                    <a:pt x="352174" y="94832"/>
                  </a:cubicBezTo>
                  <a:cubicBezTo>
                    <a:pt x="352352" y="94921"/>
                    <a:pt x="352530" y="94921"/>
                    <a:pt x="352708" y="94921"/>
                  </a:cubicBezTo>
                  <a:cubicBezTo>
                    <a:pt x="352797" y="95010"/>
                    <a:pt x="352975" y="95010"/>
                    <a:pt x="353064" y="95010"/>
                  </a:cubicBezTo>
                  <a:cubicBezTo>
                    <a:pt x="353242" y="95010"/>
                    <a:pt x="353420" y="95099"/>
                    <a:pt x="353598" y="95099"/>
                  </a:cubicBezTo>
                  <a:cubicBezTo>
                    <a:pt x="353687" y="95187"/>
                    <a:pt x="353865" y="95187"/>
                    <a:pt x="353954" y="95276"/>
                  </a:cubicBezTo>
                  <a:cubicBezTo>
                    <a:pt x="354132" y="95276"/>
                    <a:pt x="354221" y="95365"/>
                    <a:pt x="354399" y="95365"/>
                  </a:cubicBezTo>
                  <a:cubicBezTo>
                    <a:pt x="354577" y="95454"/>
                    <a:pt x="354755" y="95454"/>
                    <a:pt x="354933" y="95543"/>
                  </a:cubicBezTo>
                  <a:cubicBezTo>
                    <a:pt x="354933" y="95543"/>
                    <a:pt x="354933" y="95543"/>
                    <a:pt x="355022" y="95632"/>
                  </a:cubicBezTo>
                  <a:cubicBezTo>
                    <a:pt x="355111" y="95632"/>
                    <a:pt x="355200" y="95721"/>
                    <a:pt x="355289" y="95721"/>
                  </a:cubicBezTo>
                  <a:cubicBezTo>
                    <a:pt x="355378" y="95810"/>
                    <a:pt x="355556" y="95898"/>
                    <a:pt x="355734" y="95987"/>
                  </a:cubicBezTo>
                  <a:cubicBezTo>
                    <a:pt x="355912" y="96076"/>
                    <a:pt x="356001" y="96076"/>
                    <a:pt x="356090" y="96165"/>
                  </a:cubicBezTo>
                  <a:cubicBezTo>
                    <a:pt x="356268" y="96254"/>
                    <a:pt x="356357" y="96343"/>
                    <a:pt x="356535" y="96432"/>
                  </a:cubicBezTo>
                  <a:cubicBezTo>
                    <a:pt x="356624" y="96521"/>
                    <a:pt x="356802" y="96609"/>
                    <a:pt x="356891" y="96698"/>
                  </a:cubicBezTo>
                  <a:cubicBezTo>
                    <a:pt x="357069" y="96787"/>
                    <a:pt x="357158" y="96876"/>
                    <a:pt x="357247" y="96965"/>
                  </a:cubicBezTo>
                  <a:cubicBezTo>
                    <a:pt x="357425" y="97054"/>
                    <a:pt x="357514" y="97232"/>
                    <a:pt x="357603" y="97320"/>
                  </a:cubicBezTo>
                  <a:cubicBezTo>
                    <a:pt x="357781" y="97409"/>
                    <a:pt x="357870" y="97498"/>
                    <a:pt x="357959" y="97587"/>
                  </a:cubicBezTo>
                  <a:cubicBezTo>
                    <a:pt x="358048" y="97765"/>
                    <a:pt x="358137" y="97854"/>
                    <a:pt x="358315" y="97943"/>
                  </a:cubicBezTo>
                  <a:cubicBezTo>
                    <a:pt x="358404" y="98031"/>
                    <a:pt x="358493" y="98209"/>
                    <a:pt x="358582" y="98298"/>
                  </a:cubicBezTo>
                  <a:cubicBezTo>
                    <a:pt x="358671" y="98387"/>
                    <a:pt x="358760" y="98565"/>
                    <a:pt x="358849" y="98654"/>
                  </a:cubicBezTo>
                  <a:cubicBezTo>
                    <a:pt x="358938" y="98831"/>
                    <a:pt x="359027" y="98920"/>
                    <a:pt x="359116" y="99009"/>
                  </a:cubicBezTo>
                  <a:cubicBezTo>
                    <a:pt x="359205" y="99187"/>
                    <a:pt x="359294" y="99276"/>
                    <a:pt x="359383" y="99453"/>
                  </a:cubicBezTo>
                  <a:cubicBezTo>
                    <a:pt x="359472" y="99542"/>
                    <a:pt x="359561" y="99720"/>
                    <a:pt x="359650" y="99809"/>
                  </a:cubicBezTo>
                  <a:cubicBezTo>
                    <a:pt x="359739" y="99987"/>
                    <a:pt x="359739" y="100164"/>
                    <a:pt x="359828" y="100342"/>
                  </a:cubicBezTo>
                  <a:cubicBezTo>
                    <a:pt x="359917" y="100431"/>
                    <a:pt x="359917" y="100520"/>
                    <a:pt x="360006" y="100609"/>
                  </a:cubicBezTo>
                  <a:lnTo>
                    <a:pt x="379765" y="146647"/>
                  </a:lnTo>
                  <a:lnTo>
                    <a:pt x="399525" y="100609"/>
                  </a:lnTo>
                  <a:cubicBezTo>
                    <a:pt x="401572" y="95721"/>
                    <a:pt x="407090" y="93499"/>
                    <a:pt x="411986" y="95632"/>
                  </a:cubicBezTo>
                  <a:cubicBezTo>
                    <a:pt x="416792" y="97676"/>
                    <a:pt x="419017" y="103275"/>
                    <a:pt x="416970" y="108074"/>
                  </a:cubicBezTo>
                  <a:lnTo>
                    <a:pt x="388488" y="174376"/>
                  </a:lnTo>
                  <a:cubicBezTo>
                    <a:pt x="388399" y="174465"/>
                    <a:pt x="388399" y="174465"/>
                    <a:pt x="388399" y="174554"/>
                  </a:cubicBezTo>
                  <a:cubicBezTo>
                    <a:pt x="388221" y="174909"/>
                    <a:pt x="388043" y="175265"/>
                    <a:pt x="387865" y="175531"/>
                  </a:cubicBezTo>
                  <a:cubicBezTo>
                    <a:pt x="387865" y="175620"/>
                    <a:pt x="387776" y="175709"/>
                    <a:pt x="387776" y="175709"/>
                  </a:cubicBezTo>
                  <a:cubicBezTo>
                    <a:pt x="387509" y="176064"/>
                    <a:pt x="387331" y="176420"/>
                    <a:pt x="387064" y="176687"/>
                  </a:cubicBezTo>
                  <a:cubicBezTo>
                    <a:pt x="386975" y="176775"/>
                    <a:pt x="386886" y="176864"/>
                    <a:pt x="386886" y="176953"/>
                  </a:cubicBezTo>
                  <a:cubicBezTo>
                    <a:pt x="386619" y="177220"/>
                    <a:pt x="386352" y="177486"/>
                    <a:pt x="386085" y="177753"/>
                  </a:cubicBezTo>
                  <a:cubicBezTo>
                    <a:pt x="386085" y="177753"/>
                    <a:pt x="385996" y="177753"/>
                    <a:pt x="385996" y="177842"/>
                  </a:cubicBezTo>
                  <a:cubicBezTo>
                    <a:pt x="385640" y="178109"/>
                    <a:pt x="385373" y="178375"/>
                    <a:pt x="385017" y="178553"/>
                  </a:cubicBezTo>
                  <a:cubicBezTo>
                    <a:pt x="384928" y="178642"/>
                    <a:pt x="384839" y="178642"/>
                    <a:pt x="384750" y="178731"/>
                  </a:cubicBezTo>
                  <a:cubicBezTo>
                    <a:pt x="384483" y="178908"/>
                    <a:pt x="384216" y="179086"/>
                    <a:pt x="383860" y="179175"/>
                  </a:cubicBezTo>
                  <a:cubicBezTo>
                    <a:pt x="383771" y="179264"/>
                    <a:pt x="383682" y="179264"/>
                    <a:pt x="383593" y="179353"/>
                  </a:cubicBezTo>
                  <a:cubicBezTo>
                    <a:pt x="383593" y="179353"/>
                    <a:pt x="383504" y="179353"/>
                    <a:pt x="383504" y="179353"/>
                  </a:cubicBezTo>
                  <a:cubicBezTo>
                    <a:pt x="383148" y="179531"/>
                    <a:pt x="382792" y="179619"/>
                    <a:pt x="382436" y="179708"/>
                  </a:cubicBezTo>
                  <a:cubicBezTo>
                    <a:pt x="382436" y="179797"/>
                    <a:pt x="382347" y="179797"/>
                    <a:pt x="382258" y="179797"/>
                  </a:cubicBezTo>
                  <a:cubicBezTo>
                    <a:pt x="381991" y="179886"/>
                    <a:pt x="381635" y="179975"/>
                    <a:pt x="381278" y="179975"/>
                  </a:cubicBezTo>
                  <a:cubicBezTo>
                    <a:pt x="381189" y="180064"/>
                    <a:pt x="381100" y="180064"/>
                    <a:pt x="380922" y="180064"/>
                  </a:cubicBezTo>
                  <a:cubicBezTo>
                    <a:pt x="380566" y="180153"/>
                    <a:pt x="380121" y="180153"/>
                    <a:pt x="379765" y="180153"/>
                  </a:cubicBezTo>
                  <a:cubicBezTo>
                    <a:pt x="379320" y="180153"/>
                    <a:pt x="378875" y="180153"/>
                    <a:pt x="378519" y="180064"/>
                  </a:cubicBezTo>
                  <a:cubicBezTo>
                    <a:pt x="378430" y="180064"/>
                    <a:pt x="378341" y="180064"/>
                    <a:pt x="378252" y="179975"/>
                  </a:cubicBezTo>
                  <a:cubicBezTo>
                    <a:pt x="377896" y="179975"/>
                    <a:pt x="377540" y="179886"/>
                    <a:pt x="377184" y="179797"/>
                  </a:cubicBezTo>
                  <a:cubicBezTo>
                    <a:pt x="377095" y="179797"/>
                    <a:pt x="377095" y="179797"/>
                    <a:pt x="377006" y="179708"/>
                  </a:cubicBezTo>
                  <a:cubicBezTo>
                    <a:pt x="376650" y="179619"/>
                    <a:pt x="376294" y="179531"/>
                    <a:pt x="376027" y="179353"/>
                  </a:cubicBezTo>
                  <a:cubicBezTo>
                    <a:pt x="375938" y="179353"/>
                    <a:pt x="375938" y="179353"/>
                    <a:pt x="375849" y="179353"/>
                  </a:cubicBezTo>
                  <a:cubicBezTo>
                    <a:pt x="375760" y="179264"/>
                    <a:pt x="375671" y="179264"/>
                    <a:pt x="375582" y="179175"/>
                  </a:cubicBezTo>
                  <a:cubicBezTo>
                    <a:pt x="375315" y="179086"/>
                    <a:pt x="375048" y="178908"/>
                    <a:pt x="374781" y="178731"/>
                  </a:cubicBezTo>
                  <a:cubicBezTo>
                    <a:pt x="374692" y="178642"/>
                    <a:pt x="374603" y="178642"/>
                    <a:pt x="374514" y="178553"/>
                  </a:cubicBezTo>
                  <a:cubicBezTo>
                    <a:pt x="374158" y="178375"/>
                    <a:pt x="373802" y="178109"/>
                    <a:pt x="373535" y="177842"/>
                  </a:cubicBezTo>
                  <a:cubicBezTo>
                    <a:pt x="373446" y="177753"/>
                    <a:pt x="373446" y="177753"/>
                    <a:pt x="373357" y="177753"/>
                  </a:cubicBezTo>
                  <a:cubicBezTo>
                    <a:pt x="373090" y="177486"/>
                    <a:pt x="372912" y="177220"/>
                    <a:pt x="372645" y="176953"/>
                  </a:cubicBezTo>
                  <a:cubicBezTo>
                    <a:pt x="372556" y="176864"/>
                    <a:pt x="372467" y="176775"/>
                    <a:pt x="372467" y="176687"/>
                  </a:cubicBezTo>
                  <a:cubicBezTo>
                    <a:pt x="372200" y="176420"/>
                    <a:pt x="371933" y="176064"/>
                    <a:pt x="371755" y="175709"/>
                  </a:cubicBezTo>
                  <a:cubicBezTo>
                    <a:pt x="371666" y="175709"/>
                    <a:pt x="371666" y="175620"/>
                    <a:pt x="371577" y="175531"/>
                  </a:cubicBezTo>
                  <a:cubicBezTo>
                    <a:pt x="371399" y="175265"/>
                    <a:pt x="371221" y="174909"/>
                    <a:pt x="371043" y="174554"/>
                  </a:cubicBezTo>
                  <a:cubicBezTo>
                    <a:pt x="371043" y="174465"/>
                    <a:pt x="371043" y="174465"/>
                    <a:pt x="371043" y="174376"/>
                  </a:cubicBezTo>
                  <a:lnTo>
                    <a:pt x="351284" y="128338"/>
                  </a:lnTo>
                  <a:lnTo>
                    <a:pt x="331524" y="174376"/>
                  </a:lnTo>
                  <a:cubicBezTo>
                    <a:pt x="331435" y="174465"/>
                    <a:pt x="331435" y="174465"/>
                    <a:pt x="331435" y="174554"/>
                  </a:cubicBezTo>
                  <a:cubicBezTo>
                    <a:pt x="331257" y="174909"/>
                    <a:pt x="331079" y="175265"/>
                    <a:pt x="330901" y="175531"/>
                  </a:cubicBezTo>
                  <a:cubicBezTo>
                    <a:pt x="330901" y="175620"/>
                    <a:pt x="330812" y="175709"/>
                    <a:pt x="330812" y="175709"/>
                  </a:cubicBezTo>
                  <a:cubicBezTo>
                    <a:pt x="330545" y="176064"/>
                    <a:pt x="330367" y="176420"/>
                    <a:pt x="330100" y="176687"/>
                  </a:cubicBezTo>
                  <a:cubicBezTo>
                    <a:pt x="330011" y="176775"/>
                    <a:pt x="329922" y="176864"/>
                    <a:pt x="329922" y="176953"/>
                  </a:cubicBezTo>
                  <a:cubicBezTo>
                    <a:pt x="329655" y="177220"/>
                    <a:pt x="329388" y="177486"/>
                    <a:pt x="329121" y="177753"/>
                  </a:cubicBezTo>
                  <a:cubicBezTo>
                    <a:pt x="329121" y="177753"/>
                    <a:pt x="329032" y="177753"/>
                    <a:pt x="329032" y="177842"/>
                  </a:cubicBezTo>
                  <a:cubicBezTo>
                    <a:pt x="328676" y="178109"/>
                    <a:pt x="328409" y="178375"/>
                    <a:pt x="328053" y="178553"/>
                  </a:cubicBezTo>
                  <a:cubicBezTo>
                    <a:pt x="327964" y="178642"/>
                    <a:pt x="327875" y="178642"/>
                    <a:pt x="327786" y="178731"/>
                  </a:cubicBezTo>
                  <a:cubicBezTo>
                    <a:pt x="327519" y="178908"/>
                    <a:pt x="327252" y="179086"/>
                    <a:pt x="326896" y="179175"/>
                  </a:cubicBezTo>
                  <a:cubicBezTo>
                    <a:pt x="326807" y="179264"/>
                    <a:pt x="326718" y="179264"/>
                    <a:pt x="326629" y="179353"/>
                  </a:cubicBezTo>
                  <a:cubicBezTo>
                    <a:pt x="326629" y="179353"/>
                    <a:pt x="326540" y="179353"/>
                    <a:pt x="326540" y="179353"/>
                  </a:cubicBezTo>
                  <a:cubicBezTo>
                    <a:pt x="326184" y="179531"/>
                    <a:pt x="325828" y="179619"/>
                    <a:pt x="325472" y="179708"/>
                  </a:cubicBezTo>
                  <a:cubicBezTo>
                    <a:pt x="325472" y="179797"/>
                    <a:pt x="325383" y="179797"/>
                    <a:pt x="325294" y="179797"/>
                  </a:cubicBezTo>
                  <a:cubicBezTo>
                    <a:pt x="325027" y="179886"/>
                    <a:pt x="324671" y="179975"/>
                    <a:pt x="324315" y="179975"/>
                  </a:cubicBezTo>
                  <a:cubicBezTo>
                    <a:pt x="324226" y="180064"/>
                    <a:pt x="324137" y="180064"/>
                    <a:pt x="323959" y="180064"/>
                  </a:cubicBezTo>
                  <a:cubicBezTo>
                    <a:pt x="323603" y="180153"/>
                    <a:pt x="323158" y="180153"/>
                    <a:pt x="322802" y="180153"/>
                  </a:cubicBezTo>
                  <a:cubicBezTo>
                    <a:pt x="322357" y="180153"/>
                    <a:pt x="321912" y="180153"/>
                    <a:pt x="321556" y="180064"/>
                  </a:cubicBezTo>
                  <a:cubicBezTo>
                    <a:pt x="321467" y="180064"/>
                    <a:pt x="321378" y="180064"/>
                    <a:pt x="321289" y="179975"/>
                  </a:cubicBezTo>
                  <a:cubicBezTo>
                    <a:pt x="320932" y="179975"/>
                    <a:pt x="320576" y="179886"/>
                    <a:pt x="320220" y="179797"/>
                  </a:cubicBezTo>
                  <a:cubicBezTo>
                    <a:pt x="320131" y="179797"/>
                    <a:pt x="320131" y="179797"/>
                    <a:pt x="320042" y="179708"/>
                  </a:cubicBezTo>
                  <a:cubicBezTo>
                    <a:pt x="319686" y="179619"/>
                    <a:pt x="319330" y="179531"/>
                    <a:pt x="319063" y="179353"/>
                  </a:cubicBezTo>
                  <a:cubicBezTo>
                    <a:pt x="318974" y="179353"/>
                    <a:pt x="318974" y="179353"/>
                    <a:pt x="318885" y="179353"/>
                  </a:cubicBezTo>
                  <a:cubicBezTo>
                    <a:pt x="318796" y="179264"/>
                    <a:pt x="318707" y="179264"/>
                    <a:pt x="318618" y="179175"/>
                  </a:cubicBezTo>
                  <a:cubicBezTo>
                    <a:pt x="318351" y="179086"/>
                    <a:pt x="318084" y="178908"/>
                    <a:pt x="317817" y="178731"/>
                  </a:cubicBezTo>
                  <a:cubicBezTo>
                    <a:pt x="317728" y="178642"/>
                    <a:pt x="317639" y="178642"/>
                    <a:pt x="317550" y="178553"/>
                  </a:cubicBezTo>
                  <a:cubicBezTo>
                    <a:pt x="317194" y="178375"/>
                    <a:pt x="316838" y="178109"/>
                    <a:pt x="316571" y="177842"/>
                  </a:cubicBezTo>
                  <a:cubicBezTo>
                    <a:pt x="316482" y="177753"/>
                    <a:pt x="316482" y="177753"/>
                    <a:pt x="316393" y="177753"/>
                  </a:cubicBezTo>
                  <a:cubicBezTo>
                    <a:pt x="316126" y="177486"/>
                    <a:pt x="315948" y="177220"/>
                    <a:pt x="315681" y="176953"/>
                  </a:cubicBezTo>
                  <a:cubicBezTo>
                    <a:pt x="315592" y="176864"/>
                    <a:pt x="315503" y="176775"/>
                    <a:pt x="315503" y="176687"/>
                  </a:cubicBezTo>
                  <a:cubicBezTo>
                    <a:pt x="315236" y="176420"/>
                    <a:pt x="314969" y="176064"/>
                    <a:pt x="314791" y="175709"/>
                  </a:cubicBezTo>
                  <a:cubicBezTo>
                    <a:pt x="314702" y="175709"/>
                    <a:pt x="314702" y="175620"/>
                    <a:pt x="314613" y="175531"/>
                  </a:cubicBezTo>
                  <a:cubicBezTo>
                    <a:pt x="314435" y="175265"/>
                    <a:pt x="314257" y="174909"/>
                    <a:pt x="314079" y="174554"/>
                  </a:cubicBezTo>
                  <a:cubicBezTo>
                    <a:pt x="314079" y="174465"/>
                    <a:pt x="314079" y="174465"/>
                    <a:pt x="314079" y="174376"/>
                  </a:cubicBezTo>
                  <a:lnTo>
                    <a:pt x="285597" y="108074"/>
                  </a:lnTo>
                  <a:cubicBezTo>
                    <a:pt x="283461" y="103275"/>
                    <a:pt x="285775" y="97676"/>
                    <a:pt x="290581" y="95632"/>
                  </a:cubicBezTo>
                  <a:cubicBezTo>
                    <a:pt x="295388" y="93499"/>
                    <a:pt x="300995" y="95810"/>
                    <a:pt x="303042" y="100609"/>
                  </a:cubicBezTo>
                  <a:lnTo>
                    <a:pt x="322802" y="146647"/>
                  </a:lnTo>
                  <a:lnTo>
                    <a:pt x="342561" y="100609"/>
                  </a:lnTo>
                  <a:cubicBezTo>
                    <a:pt x="342561" y="100520"/>
                    <a:pt x="342650" y="100431"/>
                    <a:pt x="342650" y="100342"/>
                  </a:cubicBezTo>
                  <a:cubicBezTo>
                    <a:pt x="342739" y="100164"/>
                    <a:pt x="342828" y="99987"/>
                    <a:pt x="342917" y="99809"/>
                  </a:cubicBezTo>
                  <a:cubicBezTo>
                    <a:pt x="342917" y="99720"/>
                    <a:pt x="343006" y="99542"/>
                    <a:pt x="343095" y="99453"/>
                  </a:cubicBezTo>
                  <a:cubicBezTo>
                    <a:pt x="343184" y="99276"/>
                    <a:pt x="343273" y="99187"/>
                    <a:pt x="343362" y="99009"/>
                  </a:cubicBezTo>
                  <a:cubicBezTo>
                    <a:pt x="343451" y="98920"/>
                    <a:pt x="343540" y="98831"/>
                    <a:pt x="343629" y="98654"/>
                  </a:cubicBezTo>
                  <a:cubicBezTo>
                    <a:pt x="343718" y="98565"/>
                    <a:pt x="343807" y="98387"/>
                    <a:pt x="343896" y="98298"/>
                  </a:cubicBezTo>
                  <a:cubicBezTo>
                    <a:pt x="343985" y="98209"/>
                    <a:pt x="344163" y="98031"/>
                    <a:pt x="344252" y="97943"/>
                  </a:cubicBezTo>
                  <a:cubicBezTo>
                    <a:pt x="344341" y="97854"/>
                    <a:pt x="344430" y="97765"/>
                    <a:pt x="344519" y="97587"/>
                  </a:cubicBezTo>
                  <a:cubicBezTo>
                    <a:pt x="344608" y="97498"/>
                    <a:pt x="344786" y="97409"/>
                    <a:pt x="344875" y="97320"/>
                  </a:cubicBezTo>
                  <a:cubicBezTo>
                    <a:pt x="344964" y="97232"/>
                    <a:pt x="345142" y="97054"/>
                    <a:pt x="345231" y="96965"/>
                  </a:cubicBezTo>
                  <a:cubicBezTo>
                    <a:pt x="345320" y="96876"/>
                    <a:pt x="345498" y="96787"/>
                    <a:pt x="345587" y="96698"/>
                  </a:cubicBezTo>
                  <a:cubicBezTo>
                    <a:pt x="345765" y="96609"/>
                    <a:pt x="345854" y="96521"/>
                    <a:pt x="345943" y="96432"/>
                  </a:cubicBezTo>
                  <a:cubicBezTo>
                    <a:pt x="346121" y="96343"/>
                    <a:pt x="346210" y="96254"/>
                    <a:pt x="346388" y="96165"/>
                  </a:cubicBezTo>
                  <a:cubicBezTo>
                    <a:pt x="346477" y="96076"/>
                    <a:pt x="346655" y="96076"/>
                    <a:pt x="346744" y="95987"/>
                  </a:cubicBezTo>
                  <a:cubicBezTo>
                    <a:pt x="346922" y="95898"/>
                    <a:pt x="347100" y="95810"/>
                    <a:pt x="347278" y="95721"/>
                  </a:cubicBezTo>
                  <a:cubicBezTo>
                    <a:pt x="347367" y="95721"/>
                    <a:pt x="347456" y="95632"/>
                    <a:pt x="347545" y="95632"/>
                  </a:cubicBezTo>
                  <a:cubicBezTo>
                    <a:pt x="347545" y="95543"/>
                    <a:pt x="347545" y="95543"/>
                    <a:pt x="347634" y="95543"/>
                  </a:cubicBezTo>
                  <a:cubicBezTo>
                    <a:pt x="347812" y="95454"/>
                    <a:pt x="347990" y="95454"/>
                    <a:pt x="348168" y="95365"/>
                  </a:cubicBezTo>
                  <a:cubicBezTo>
                    <a:pt x="348257" y="95365"/>
                    <a:pt x="348346" y="95276"/>
                    <a:pt x="348524" y="95276"/>
                  </a:cubicBezTo>
                  <a:cubicBezTo>
                    <a:pt x="348702" y="95187"/>
                    <a:pt x="348880" y="95187"/>
                    <a:pt x="349058" y="95099"/>
                  </a:cubicBezTo>
                  <a:cubicBezTo>
                    <a:pt x="349147" y="95099"/>
                    <a:pt x="349325" y="95010"/>
                    <a:pt x="349414" y="95010"/>
                  </a:cubicBezTo>
                  <a:cubicBezTo>
                    <a:pt x="349592" y="95010"/>
                    <a:pt x="349770" y="94921"/>
                    <a:pt x="349948" y="94921"/>
                  </a:cubicBezTo>
                  <a:cubicBezTo>
                    <a:pt x="350037" y="94921"/>
                    <a:pt x="350215" y="94921"/>
                    <a:pt x="350304" y="94921"/>
                  </a:cubicBezTo>
                  <a:cubicBezTo>
                    <a:pt x="350482" y="94832"/>
                    <a:pt x="350660" y="94832"/>
                    <a:pt x="350838" y="94832"/>
                  </a:cubicBezTo>
                  <a:close/>
                  <a:moveTo>
                    <a:pt x="465225" y="37964"/>
                  </a:moveTo>
                  <a:lnTo>
                    <a:pt x="484163" y="37964"/>
                  </a:lnTo>
                  <a:cubicBezTo>
                    <a:pt x="489408" y="37964"/>
                    <a:pt x="493676" y="42226"/>
                    <a:pt x="493676" y="47464"/>
                  </a:cubicBezTo>
                  <a:cubicBezTo>
                    <a:pt x="493676" y="52703"/>
                    <a:pt x="489408" y="56876"/>
                    <a:pt x="484163" y="56876"/>
                  </a:cubicBezTo>
                  <a:lnTo>
                    <a:pt x="465225" y="56876"/>
                  </a:lnTo>
                  <a:cubicBezTo>
                    <a:pt x="459980" y="56876"/>
                    <a:pt x="455712" y="52703"/>
                    <a:pt x="455712" y="47464"/>
                  </a:cubicBezTo>
                  <a:cubicBezTo>
                    <a:pt x="455712" y="42226"/>
                    <a:pt x="459980" y="37964"/>
                    <a:pt x="465225" y="37964"/>
                  </a:cubicBezTo>
                  <a:close/>
                  <a:moveTo>
                    <a:pt x="20649" y="19021"/>
                  </a:moveTo>
                  <a:cubicBezTo>
                    <a:pt x="24565" y="30043"/>
                    <a:pt x="35068" y="37953"/>
                    <a:pt x="47440" y="37953"/>
                  </a:cubicBezTo>
                  <a:lnTo>
                    <a:pt x="427225" y="37953"/>
                  </a:lnTo>
                  <a:cubicBezTo>
                    <a:pt x="432477" y="37953"/>
                    <a:pt x="436749" y="42220"/>
                    <a:pt x="436749" y="47464"/>
                  </a:cubicBezTo>
                  <a:cubicBezTo>
                    <a:pt x="436749" y="52708"/>
                    <a:pt x="432477" y="56886"/>
                    <a:pt x="427225" y="56886"/>
                  </a:cubicBezTo>
                  <a:lnTo>
                    <a:pt x="47440" y="56886"/>
                  </a:lnTo>
                  <a:lnTo>
                    <a:pt x="47440" y="341315"/>
                  </a:lnTo>
                  <a:lnTo>
                    <a:pt x="85445" y="341315"/>
                  </a:lnTo>
                  <a:lnTo>
                    <a:pt x="85445" y="113771"/>
                  </a:lnTo>
                  <a:cubicBezTo>
                    <a:pt x="85445" y="103372"/>
                    <a:pt x="93990" y="94839"/>
                    <a:pt x="104403" y="94839"/>
                  </a:cubicBezTo>
                  <a:lnTo>
                    <a:pt x="237377" y="94839"/>
                  </a:lnTo>
                  <a:cubicBezTo>
                    <a:pt x="247791" y="94839"/>
                    <a:pt x="256335" y="103372"/>
                    <a:pt x="256335" y="113771"/>
                  </a:cubicBezTo>
                  <a:lnTo>
                    <a:pt x="256335" y="341315"/>
                  </a:lnTo>
                  <a:lnTo>
                    <a:pt x="493712" y="341315"/>
                  </a:lnTo>
                  <a:cubicBezTo>
                    <a:pt x="498964" y="341315"/>
                    <a:pt x="503147" y="345582"/>
                    <a:pt x="503147" y="350826"/>
                  </a:cubicBezTo>
                  <a:cubicBezTo>
                    <a:pt x="503147" y="356070"/>
                    <a:pt x="498964" y="360337"/>
                    <a:pt x="493712" y="360337"/>
                  </a:cubicBezTo>
                  <a:lnTo>
                    <a:pt x="256335" y="360337"/>
                  </a:lnTo>
                  <a:lnTo>
                    <a:pt x="256335" y="379269"/>
                  </a:lnTo>
                  <a:lnTo>
                    <a:pt x="560110" y="379269"/>
                  </a:lnTo>
                  <a:lnTo>
                    <a:pt x="560110" y="360337"/>
                  </a:lnTo>
                  <a:lnTo>
                    <a:pt x="531628" y="360337"/>
                  </a:lnTo>
                  <a:cubicBezTo>
                    <a:pt x="526377" y="360337"/>
                    <a:pt x="522194" y="356070"/>
                    <a:pt x="522194" y="350826"/>
                  </a:cubicBezTo>
                  <a:cubicBezTo>
                    <a:pt x="522194" y="345582"/>
                    <a:pt x="526377" y="341315"/>
                    <a:pt x="531628" y="341315"/>
                  </a:cubicBezTo>
                  <a:lnTo>
                    <a:pt x="560110" y="341315"/>
                  </a:lnTo>
                  <a:lnTo>
                    <a:pt x="560110" y="56886"/>
                  </a:lnTo>
                  <a:lnTo>
                    <a:pt x="522194" y="56886"/>
                  </a:lnTo>
                  <a:cubicBezTo>
                    <a:pt x="516943" y="56886"/>
                    <a:pt x="512670" y="52708"/>
                    <a:pt x="512670" y="47464"/>
                  </a:cubicBezTo>
                  <a:cubicBezTo>
                    <a:pt x="512670" y="42220"/>
                    <a:pt x="516943" y="37953"/>
                    <a:pt x="522194" y="37953"/>
                  </a:cubicBezTo>
                  <a:lnTo>
                    <a:pt x="560110" y="37953"/>
                  </a:lnTo>
                  <a:cubicBezTo>
                    <a:pt x="572482" y="37953"/>
                    <a:pt x="583074" y="30043"/>
                    <a:pt x="586990" y="19021"/>
                  </a:cubicBezTo>
                  <a:close/>
                  <a:moveTo>
                    <a:pt x="9524" y="0"/>
                  </a:moveTo>
                  <a:lnTo>
                    <a:pt x="598115" y="0"/>
                  </a:lnTo>
                  <a:cubicBezTo>
                    <a:pt x="603367" y="0"/>
                    <a:pt x="607639" y="4266"/>
                    <a:pt x="607639" y="9510"/>
                  </a:cubicBezTo>
                  <a:cubicBezTo>
                    <a:pt x="607639" y="28887"/>
                    <a:pt x="595890" y="45597"/>
                    <a:pt x="579157" y="52975"/>
                  </a:cubicBezTo>
                  <a:lnTo>
                    <a:pt x="579157" y="379269"/>
                  </a:lnTo>
                  <a:lnTo>
                    <a:pt x="588592" y="379269"/>
                  </a:lnTo>
                  <a:cubicBezTo>
                    <a:pt x="593843" y="379269"/>
                    <a:pt x="598115" y="383535"/>
                    <a:pt x="598115" y="388780"/>
                  </a:cubicBezTo>
                  <a:cubicBezTo>
                    <a:pt x="598115" y="394024"/>
                    <a:pt x="593843" y="398201"/>
                    <a:pt x="588592" y="398201"/>
                  </a:cubicBezTo>
                  <a:lnTo>
                    <a:pt x="18958" y="398201"/>
                  </a:lnTo>
                  <a:cubicBezTo>
                    <a:pt x="13707" y="398201"/>
                    <a:pt x="9524" y="394024"/>
                    <a:pt x="9524" y="388780"/>
                  </a:cubicBezTo>
                  <a:cubicBezTo>
                    <a:pt x="9524" y="383535"/>
                    <a:pt x="13707" y="379269"/>
                    <a:pt x="18958" y="379269"/>
                  </a:cubicBezTo>
                  <a:lnTo>
                    <a:pt x="28482" y="379269"/>
                  </a:lnTo>
                  <a:lnTo>
                    <a:pt x="28482" y="52975"/>
                  </a:lnTo>
                  <a:cubicBezTo>
                    <a:pt x="11749" y="45597"/>
                    <a:pt x="0" y="28887"/>
                    <a:pt x="0" y="9510"/>
                  </a:cubicBezTo>
                  <a:cubicBezTo>
                    <a:pt x="0" y="4266"/>
                    <a:pt x="4272" y="0"/>
                    <a:pt x="95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98427"/>
                </a:solidFill>
              </a:endParaRPr>
            </a:p>
          </p:txBody>
        </p:sp>
      </p:grpSp>
      <p:grpSp>
        <p:nvGrpSpPr>
          <p:cNvPr id="3" name="组合 2">
            <a:extLst>
              <a:ext uri="{FF2B5EF4-FFF2-40B4-BE49-F238E27FC236}">
                <a16:creationId xmlns:a16="http://schemas.microsoft.com/office/drawing/2014/main" id="{54D1621A-3322-DD68-C5CF-F5A8452127FD}"/>
              </a:ext>
            </a:extLst>
          </p:cNvPr>
          <p:cNvGrpSpPr/>
          <p:nvPr/>
        </p:nvGrpSpPr>
        <p:grpSpPr>
          <a:xfrm>
            <a:off x="1332056" y="1274668"/>
            <a:ext cx="825761" cy="825762"/>
            <a:chOff x="1427104" y="2465899"/>
            <a:chExt cx="937542" cy="937542"/>
          </a:xfrm>
        </p:grpSpPr>
        <p:sp>
          <p:nvSpPr>
            <p:cNvPr id="4" name="椭圆 3">
              <a:extLst>
                <a:ext uri="{FF2B5EF4-FFF2-40B4-BE49-F238E27FC236}">
                  <a16:creationId xmlns:a16="http://schemas.microsoft.com/office/drawing/2014/main" id="{53F1C41B-0DDB-0FA4-1C87-B3E1C93633C6}"/>
                </a:ext>
              </a:extLst>
            </p:cNvPr>
            <p:cNvSpPr/>
            <p:nvPr/>
          </p:nvSpPr>
          <p:spPr>
            <a:xfrm>
              <a:off x="1427104" y="2465899"/>
              <a:ext cx="937542" cy="937542"/>
            </a:xfrm>
            <a:prstGeom prst="ellipse">
              <a:avLst/>
            </a:prstGeom>
            <a:gradFill flip="none" rotWithShape="1">
              <a:gsLst>
                <a:gs pos="0">
                  <a:schemeClr val="accent2"/>
                </a:gs>
                <a:gs pos="100000">
                  <a:schemeClr val="accent1"/>
                </a:gs>
              </a:gsLst>
              <a:lin ang="2700000" scaled="1"/>
              <a:tileRect/>
            </a:gradFill>
            <a:ln w="9525">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5" name="组合 4">
              <a:extLst>
                <a:ext uri="{FF2B5EF4-FFF2-40B4-BE49-F238E27FC236}">
                  <a16:creationId xmlns:a16="http://schemas.microsoft.com/office/drawing/2014/main" id="{511C3C94-DF1D-FB9F-377A-C5764FD589B6}"/>
                </a:ext>
              </a:extLst>
            </p:cNvPr>
            <p:cNvGrpSpPr/>
            <p:nvPr/>
          </p:nvGrpSpPr>
          <p:grpSpPr>
            <a:xfrm>
              <a:off x="1616875" y="2618974"/>
              <a:ext cx="558000" cy="612548"/>
              <a:chOff x="9523440" y="2783109"/>
              <a:chExt cx="422354" cy="463642"/>
            </a:xfrm>
            <a:solidFill>
              <a:schemeClr val="bg1"/>
            </a:solidFill>
          </p:grpSpPr>
          <p:sp>
            <p:nvSpPr>
              <p:cNvPr id="6" name="Freeform 9">
                <a:extLst>
                  <a:ext uri="{FF2B5EF4-FFF2-40B4-BE49-F238E27FC236}">
                    <a16:creationId xmlns:a16="http://schemas.microsoft.com/office/drawing/2014/main" id="{FA216D29-D392-2F7F-156D-56AF819D4FCB}"/>
                  </a:ext>
                </a:extLst>
              </p:cNvPr>
              <p:cNvSpPr>
                <a:spLocks noEditPoints="1"/>
              </p:cNvSpPr>
              <p:nvPr/>
            </p:nvSpPr>
            <p:spPr bwMode="auto">
              <a:xfrm>
                <a:off x="9523440" y="2783109"/>
                <a:ext cx="422354" cy="463642"/>
              </a:xfrm>
              <a:custGeom>
                <a:avLst/>
                <a:gdLst>
                  <a:gd name="T0" fmla="*/ 1772 w 1864"/>
                  <a:gd name="T1" fmla="*/ 1979 h 2048"/>
                  <a:gd name="T2" fmla="*/ 1737 w 1864"/>
                  <a:gd name="T3" fmla="*/ 138 h 2048"/>
                  <a:gd name="T4" fmla="*/ 1059 w 1864"/>
                  <a:gd name="T5" fmla="*/ 173 h 2048"/>
                  <a:gd name="T6" fmla="*/ 990 w 1864"/>
                  <a:gd name="T7" fmla="*/ 322 h 2048"/>
                  <a:gd name="T8" fmla="*/ 955 w 1864"/>
                  <a:gd name="T9" fmla="*/ 138 h 2048"/>
                  <a:gd name="T10" fmla="*/ 805 w 1864"/>
                  <a:gd name="T11" fmla="*/ 35 h 2048"/>
                  <a:gd name="T12" fmla="*/ 736 w 1864"/>
                  <a:gd name="T13" fmla="*/ 35 h 2048"/>
                  <a:gd name="T14" fmla="*/ 587 w 1864"/>
                  <a:gd name="T15" fmla="*/ 138 h 2048"/>
                  <a:gd name="T16" fmla="*/ 552 w 1864"/>
                  <a:gd name="T17" fmla="*/ 322 h 2048"/>
                  <a:gd name="T18" fmla="*/ 414 w 1864"/>
                  <a:gd name="T19" fmla="*/ 357 h 2048"/>
                  <a:gd name="T20" fmla="*/ 127 w 1864"/>
                  <a:gd name="T21" fmla="*/ 644 h 2048"/>
                  <a:gd name="T22" fmla="*/ 92 w 1864"/>
                  <a:gd name="T23" fmla="*/ 1979 h 2048"/>
                  <a:gd name="T24" fmla="*/ 0 w 1864"/>
                  <a:gd name="T25" fmla="*/ 2013 h 2048"/>
                  <a:gd name="T26" fmla="*/ 1829 w 1864"/>
                  <a:gd name="T27" fmla="*/ 2048 h 2048"/>
                  <a:gd name="T28" fmla="*/ 1829 w 1864"/>
                  <a:gd name="T29" fmla="*/ 1979 h 2048"/>
                  <a:gd name="T30" fmla="*/ 920 w 1864"/>
                  <a:gd name="T31" fmla="*/ 207 h 2048"/>
                  <a:gd name="T32" fmla="*/ 621 w 1864"/>
                  <a:gd name="T33" fmla="*/ 322 h 2048"/>
                  <a:gd name="T34" fmla="*/ 506 w 1864"/>
                  <a:gd name="T35" fmla="*/ 1979 h 2048"/>
                  <a:gd name="T36" fmla="*/ 483 w 1864"/>
                  <a:gd name="T37" fmla="*/ 1921 h 2048"/>
                  <a:gd name="T38" fmla="*/ 414 w 1864"/>
                  <a:gd name="T39" fmla="*/ 1921 h 2048"/>
                  <a:gd name="T40" fmla="*/ 391 w 1864"/>
                  <a:gd name="T41" fmla="*/ 1979 h 2048"/>
                  <a:gd name="T42" fmla="*/ 506 w 1864"/>
                  <a:gd name="T43" fmla="*/ 1864 h 2048"/>
                  <a:gd name="T44" fmla="*/ 736 w 1864"/>
                  <a:gd name="T45" fmla="*/ 1093 h 2048"/>
                  <a:gd name="T46" fmla="*/ 736 w 1864"/>
                  <a:gd name="T47" fmla="*/ 1979 h 2048"/>
                  <a:gd name="T48" fmla="*/ 575 w 1864"/>
                  <a:gd name="T49" fmla="*/ 1829 h 2048"/>
                  <a:gd name="T50" fmla="*/ 357 w 1864"/>
                  <a:gd name="T51" fmla="*/ 1795 h 2048"/>
                  <a:gd name="T52" fmla="*/ 322 w 1864"/>
                  <a:gd name="T53" fmla="*/ 1979 h 2048"/>
                  <a:gd name="T54" fmla="*/ 161 w 1864"/>
                  <a:gd name="T55" fmla="*/ 713 h 2048"/>
                  <a:gd name="T56" fmla="*/ 736 w 1864"/>
                  <a:gd name="T57" fmla="*/ 1093 h 2048"/>
                  <a:gd name="T58" fmla="*/ 483 w 1864"/>
                  <a:gd name="T59" fmla="*/ 644 h 2048"/>
                  <a:gd name="T60" fmla="*/ 1059 w 1864"/>
                  <a:gd name="T61" fmla="*/ 391 h 2048"/>
                  <a:gd name="T62" fmla="*/ 805 w 1864"/>
                  <a:gd name="T63" fmla="*/ 1059 h 2048"/>
                  <a:gd name="T64" fmla="*/ 909 w 1864"/>
                  <a:gd name="T65" fmla="*/ 943 h 2048"/>
                  <a:gd name="T66" fmla="*/ 909 w 1864"/>
                  <a:gd name="T67" fmla="*/ 874 h 2048"/>
                  <a:gd name="T68" fmla="*/ 805 w 1864"/>
                  <a:gd name="T69" fmla="*/ 759 h 2048"/>
                  <a:gd name="T70" fmla="*/ 944 w 1864"/>
                  <a:gd name="T71" fmla="*/ 725 h 2048"/>
                  <a:gd name="T72" fmla="*/ 805 w 1864"/>
                  <a:gd name="T73" fmla="*/ 690 h 2048"/>
                  <a:gd name="T74" fmla="*/ 771 w 1864"/>
                  <a:gd name="T75" fmla="*/ 644 h 2048"/>
                  <a:gd name="T76" fmla="*/ 805 w 1864"/>
                  <a:gd name="T77" fmla="*/ 1979 h 2048"/>
                  <a:gd name="T78" fmla="*/ 805 w 1864"/>
                  <a:gd name="T79" fmla="*/ 1128 h 2048"/>
                  <a:gd name="T80" fmla="*/ 1381 w 1864"/>
                  <a:gd name="T81" fmla="*/ 1979 h 2048"/>
                  <a:gd name="T82" fmla="*/ 1450 w 1864"/>
                  <a:gd name="T83" fmla="*/ 1979 h 2048"/>
                  <a:gd name="T84" fmla="*/ 1450 w 1864"/>
                  <a:gd name="T85" fmla="*/ 1047 h 2048"/>
                  <a:gd name="T86" fmla="*/ 1381 w 1864"/>
                  <a:gd name="T87" fmla="*/ 1047 h 2048"/>
                  <a:gd name="T88" fmla="*/ 1312 w 1864"/>
                  <a:gd name="T89" fmla="*/ 1059 h 2048"/>
                  <a:gd name="T90" fmla="*/ 1277 w 1864"/>
                  <a:gd name="T91" fmla="*/ 1012 h 2048"/>
                  <a:gd name="T92" fmla="*/ 1243 w 1864"/>
                  <a:gd name="T93" fmla="*/ 1059 h 2048"/>
                  <a:gd name="T94" fmla="*/ 1128 w 1864"/>
                  <a:gd name="T95" fmla="*/ 357 h 2048"/>
                  <a:gd name="T96" fmla="*/ 1703 w 1864"/>
                  <a:gd name="T97" fmla="*/ 207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64" h="2048">
                    <a:moveTo>
                      <a:pt x="1829" y="1979"/>
                    </a:moveTo>
                    <a:cubicBezTo>
                      <a:pt x="1772" y="1979"/>
                      <a:pt x="1772" y="1979"/>
                      <a:pt x="1772" y="1979"/>
                    </a:cubicBezTo>
                    <a:cubicBezTo>
                      <a:pt x="1772" y="173"/>
                      <a:pt x="1772" y="173"/>
                      <a:pt x="1772" y="173"/>
                    </a:cubicBezTo>
                    <a:cubicBezTo>
                      <a:pt x="1772" y="154"/>
                      <a:pt x="1756" y="138"/>
                      <a:pt x="1737" y="138"/>
                    </a:cubicBezTo>
                    <a:cubicBezTo>
                      <a:pt x="1093" y="138"/>
                      <a:pt x="1093" y="138"/>
                      <a:pt x="1093" y="138"/>
                    </a:cubicBezTo>
                    <a:cubicBezTo>
                      <a:pt x="1074" y="138"/>
                      <a:pt x="1059" y="154"/>
                      <a:pt x="1059" y="173"/>
                    </a:cubicBezTo>
                    <a:cubicBezTo>
                      <a:pt x="1059" y="322"/>
                      <a:pt x="1059" y="322"/>
                      <a:pt x="1059" y="322"/>
                    </a:cubicBezTo>
                    <a:cubicBezTo>
                      <a:pt x="990" y="322"/>
                      <a:pt x="990" y="322"/>
                      <a:pt x="990" y="322"/>
                    </a:cubicBezTo>
                    <a:cubicBezTo>
                      <a:pt x="990" y="173"/>
                      <a:pt x="990" y="173"/>
                      <a:pt x="990" y="173"/>
                    </a:cubicBezTo>
                    <a:cubicBezTo>
                      <a:pt x="990" y="154"/>
                      <a:pt x="974" y="138"/>
                      <a:pt x="955" y="138"/>
                    </a:cubicBezTo>
                    <a:cubicBezTo>
                      <a:pt x="805" y="138"/>
                      <a:pt x="805" y="138"/>
                      <a:pt x="805" y="138"/>
                    </a:cubicBezTo>
                    <a:cubicBezTo>
                      <a:pt x="805" y="35"/>
                      <a:pt x="805" y="35"/>
                      <a:pt x="805" y="35"/>
                    </a:cubicBezTo>
                    <a:cubicBezTo>
                      <a:pt x="805" y="15"/>
                      <a:pt x="790" y="0"/>
                      <a:pt x="771" y="0"/>
                    </a:cubicBezTo>
                    <a:cubicBezTo>
                      <a:pt x="752" y="0"/>
                      <a:pt x="736" y="15"/>
                      <a:pt x="736" y="35"/>
                    </a:cubicBezTo>
                    <a:cubicBezTo>
                      <a:pt x="736" y="138"/>
                      <a:pt x="736" y="138"/>
                      <a:pt x="736" y="138"/>
                    </a:cubicBezTo>
                    <a:cubicBezTo>
                      <a:pt x="587" y="138"/>
                      <a:pt x="587" y="138"/>
                      <a:pt x="587" y="138"/>
                    </a:cubicBezTo>
                    <a:cubicBezTo>
                      <a:pt x="568" y="138"/>
                      <a:pt x="552" y="154"/>
                      <a:pt x="552" y="173"/>
                    </a:cubicBezTo>
                    <a:cubicBezTo>
                      <a:pt x="552" y="322"/>
                      <a:pt x="552" y="322"/>
                      <a:pt x="552" y="322"/>
                    </a:cubicBezTo>
                    <a:cubicBezTo>
                      <a:pt x="449" y="322"/>
                      <a:pt x="449" y="322"/>
                      <a:pt x="449" y="322"/>
                    </a:cubicBezTo>
                    <a:cubicBezTo>
                      <a:pt x="430" y="322"/>
                      <a:pt x="414" y="338"/>
                      <a:pt x="414" y="357"/>
                    </a:cubicBezTo>
                    <a:cubicBezTo>
                      <a:pt x="414" y="644"/>
                      <a:pt x="414" y="644"/>
                      <a:pt x="414" y="644"/>
                    </a:cubicBezTo>
                    <a:cubicBezTo>
                      <a:pt x="127" y="644"/>
                      <a:pt x="127" y="644"/>
                      <a:pt x="127" y="644"/>
                    </a:cubicBezTo>
                    <a:cubicBezTo>
                      <a:pt x="108" y="644"/>
                      <a:pt x="92" y="660"/>
                      <a:pt x="92" y="679"/>
                    </a:cubicBezTo>
                    <a:cubicBezTo>
                      <a:pt x="92" y="1979"/>
                      <a:pt x="92" y="1979"/>
                      <a:pt x="92" y="1979"/>
                    </a:cubicBezTo>
                    <a:cubicBezTo>
                      <a:pt x="35" y="1979"/>
                      <a:pt x="35" y="1979"/>
                      <a:pt x="35" y="1979"/>
                    </a:cubicBezTo>
                    <a:cubicBezTo>
                      <a:pt x="15" y="1979"/>
                      <a:pt x="0" y="1994"/>
                      <a:pt x="0" y="2013"/>
                    </a:cubicBezTo>
                    <a:cubicBezTo>
                      <a:pt x="0" y="2033"/>
                      <a:pt x="16" y="2048"/>
                      <a:pt x="35" y="2048"/>
                    </a:cubicBezTo>
                    <a:cubicBezTo>
                      <a:pt x="1829" y="2048"/>
                      <a:pt x="1829" y="2048"/>
                      <a:pt x="1829" y="2048"/>
                    </a:cubicBezTo>
                    <a:cubicBezTo>
                      <a:pt x="1849" y="2048"/>
                      <a:pt x="1864" y="2033"/>
                      <a:pt x="1864" y="2013"/>
                    </a:cubicBezTo>
                    <a:cubicBezTo>
                      <a:pt x="1864" y="1994"/>
                      <a:pt x="1849" y="1979"/>
                      <a:pt x="1829" y="1979"/>
                    </a:cubicBezTo>
                    <a:close/>
                    <a:moveTo>
                      <a:pt x="621" y="207"/>
                    </a:moveTo>
                    <a:cubicBezTo>
                      <a:pt x="920" y="207"/>
                      <a:pt x="920" y="207"/>
                      <a:pt x="920" y="207"/>
                    </a:cubicBezTo>
                    <a:cubicBezTo>
                      <a:pt x="920" y="322"/>
                      <a:pt x="920" y="322"/>
                      <a:pt x="920" y="322"/>
                    </a:cubicBezTo>
                    <a:cubicBezTo>
                      <a:pt x="621" y="322"/>
                      <a:pt x="621" y="322"/>
                      <a:pt x="621" y="322"/>
                    </a:cubicBezTo>
                    <a:lnTo>
                      <a:pt x="621" y="207"/>
                    </a:lnTo>
                    <a:close/>
                    <a:moveTo>
                      <a:pt x="506" y="1979"/>
                    </a:moveTo>
                    <a:cubicBezTo>
                      <a:pt x="483" y="1979"/>
                      <a:pt x="483" y="1979"/>
                      <a:pt x="483" y="1979"/>
                    </a:cubicBezTo>
                    <a:cubicBezTo>
                      <a:pt x="483" y="1921"/>
                      <a:pt x="483" y="1921"/>
                      <a:pt x="483" y="1921"/>
                    </a:cubicBezTo>
                    <a:cubicBezTo>
                      <a:pt x="483" y="1902"/>
                      <a:pt x="468" y="1887"/>
                      <a:pt x="449" y="1887"/>
                    </a:cubicBezTo>
                    <a:cubicBezTo>
                      <a:pt x="430" y="1887"/>
                      <a:pt x="414" y="1902"/>
                      <a:pt x="414" y="1921"/>
                    </a:cubicBezTo>
                    <a:cubicBezTo>
                      <a:pt x="414" y="1979"/>
                      <a:pt x="414" y="1979"/>
                      <a:pt x="414" y="1979"/>
                    </a:cubicBezTo>
                    <a:cubicBezTo>
                      <a:pt x="391" y="1979"/>
                      <a:pt x="391" y="1979"/>
                      <a:pt x="391" y="1979"/>
                    </a:cubicBezTo>
                    <a:cubicBezTo>
                      <a:pt x="391" y="1864"/>
                      <a:pt x="391" y="1864"/>
                      <a:pt x="391" y="1864"/>
                    </a:cubicBezTo>
                    <a:cubicBezTo>
                      <a:pt x="506" y="1864"/>
                      <a:pt x="506" y="1864"/>
                      <a:pt x="506" y="1864"/>
                    </a:cubicBezTo>
                    <a:lnTo>
                      <a:pt x="506" y="1979"/>
                    </a:lnTo>
                    <a:close/>
                    <a:moveTo>
                      <a:pt x="736" y="1093"/>
                    </a:moveTo>
                    <a:cubicBezTo>
                      <a:pt x="736" y="1152"/>
                      <a:pt x="736" y="1152"/>
                      <a:pt x="736" y="1152"/>
                    </a:cubicBezTo>
                    <a:cubicBezTo>
                      <a:pt x="736" y="1979"/>
                      <a:pt x="736" y="1979"/>
                      <a:pt x="736" y="1979"/>
                    </a:cubicBezTo>
                    <a:cubicBezTo>
                      <a:pt x="575" y="1979"/>
                      <a:pt x="575" y="1979"/>
                      <a:pt x="575" y="1979"/>
                    </a:cubicBezTo>
                    <a:cubicBezTo>
                      <a:pt x="575" y="1829"/>
                      <a:pt x="575" y="1829"/>
                      <a:pt x="575" y="1829"/>
                    </a:cubicBezTo>
                    <a:cubicBezTo>
                      <a:pt x="575" y="1810"/>
                      <a:pt x="560" y="1795"/>
                      <a:pt x="541" y="1795"/>
                    </a:cubicBezTo>
                    <a:cubicBezTo>
                      <a:pt x="357" y="1795"/>
                      <a:pt x="357" y="1795"/>
                      <a:pt x="357" y="1795"/>
                    </a:cubicBezTo>
                    <a:cubicBezTo>
                      <a:pt x="338" y="1795"/>
                      <a:pt x="322" y="1810"/>
                      <a:pt x="322" y="1829"/>
                    </a:cubicBezTo>
                    <a:cubicBezTo>
                      <a:pt x="322" y="1979"/>
                      <a:pt x="322" y="1979"/>
                      <a:pt x="322" y="1979"/>
                    </a:cubicBezTo>
                    <a:cubicBezTo>
                      <a:pt x="161" y="1979"/>
                      <a:pt x="161" y="1979"/>
                      <a:pt x="161" y="1979"/>
                    </a:cubicBezTo>
                    <a:cubicBezTo>
                      <a:pt x="161" y="713"/>
                      <a:pt x="161" y="713"/>
                      <a:pt x="161" y="713"/>
                    </a:cubicBezTo>
                    <a:cubicBezTo>
                      <a:pt x="736" y="713"/>
                      <a:pt x="736" y="713"/>
                      <a:pt x="736" y="713"/>
                    </a:cubicBezTo>
                    <a:cubicBezTo>
                      <a:pt x="736" y="1093"/>
                      <a:pt x="736" y="1093"/>
                      <a:pt x="736" y="1093"/>
                    </a:cubicBezTo>
                    <a:close/>
                    <a:moveTo>
                      <a:pt x="771" y="644"/>
                    </a:moveTo>
                    <a:cubicBezTo>
                      <a:pt x="483" y="644"/>
                      <a:pt x="483" y="644"/>
                      <a:pt x="483" y="644"/>
                    </a:cubicBezTo>
                    <a:cubicBezTo>
                      <a:pt x="483" y="391"/>
                      <a:pt x="483" y="391"/>
                      <a:pt x="483" y="391"/>
                    </a:cubicBezTo>
                    <a:cubicBezTo>
                      <a:pt x="1059" y="391"/>
                      <a:pt x="1059" y="391"/>
                      <a:pt x="1059" y="391"/>
                    </a:cubicBezTo>
                    <a:cubicBezTo>
                      <a:pt x="1059" y="1059"/>
                      <a:pt x="1059" y="1059"/>
                      <a:pt x="1059" y="1059"/>
                    </a:cubicBezTo>
                    <a:cubicBezTo>
                      <a:pt x="805" y="1059"/>
                      <a:pt x="805" y="1059"/>
                      <a:pt x="805" y="1059"/>
                    </a:cubicBezTo>
                    <a:cubicBezTo>
                      <a:pt x="805" y="943"/>
                      <a:pt x="805" y="943"/>
                      <a:pt x="805" y="943"/>
                    </a:cubicBezTo>
                    <a:cubicBezTo>
                      <a:pt x="909" y="943"/>
                      <a:pt x="909" y="943"/>
                      <a:pt x="909" y="943"/>
                    </a:cubicBezTo>
                    <a:cubicBezTo>
                      <a:pt x="928" y="943"/>
                      <a:pt x="944" y="928"/>
                      <a:pt x="944" y="909"/>
                    </a:cubicBezTo>
                    <a:cubicBezTo>
                      <a:pt x="944" y="890"/>
                      <a:pt x="928" y="874"/>
                      <a:pt x="909" y="874"/>
                    </a:cubicBezTo>
                    <a:cubicBezTo>
                      <a:pt x="805" y="874"/>
                      <a:pt x="805" y="874"/>
                      <a:pt x="805" y="874"/>
                    </a:cubicBezTo>
                    <a:cubicBezTo>
                      <a:pt x="805" y="759"/>
                      <a:pt x="805" y="759"/>
                      <a:pt x="805" y="759"/>
                    </a:cubicBezTo>
                    <a:cubicBezTo>
                      <a:pt x="909" y="759"/>
                      <a:pt x="909" y="759"/>
                      <a:pt x="909" y="759"/>
                    </a:cubicBezTo>
                    <a:cubicBezTo>
                      <a:pt x="928" y="759"/>
                      <a:pt x="944" y="744"/>
                      <a:pt x="944" y="725"/>
                    </a:cubicBezTo>
                    <a:cubicBezTo>
                      <a:pt x="944" y="706"/>
                      <a:pt x="928" y="690"/>
                      <a:pt x="909" y="690"/>
                    </a:cubicBezTo>
                    <a:cubicBezTo>
                      <a:pt x="805" y="690"/>
                      <a:pt x="805" y="690"/>
                      <a:pt x="805" y="690"/>
                    </a:cubicBezTo>
                    <a:cubicBezTo>
                      <a:pt x="805" y="679"/>
                      <a:pt x="805" y="679"/>
                      <a:pt x="805" y="679"/>
                    </a:cubicBezTo>
                    <a:cubicBezTo>
                      <a:pt x="805" y="660"/>
                      <a:pt x="790" y="644"/>
                      <a:pt x="771" y="644"/>
                    </a:cubicBezTo>
                    <a:close/>
                    <a:moveTo>
                      <a:pt x="1381" y="1979"/>
                    </a:moveTo>
                    <a:cubicBezTo>
                      <a:pt x="805" y="1979"/>
                      <a:pt x="805" y="1979"/>
                      <a:pt x="805" y="1979"/>
                    </a:cubicBezTo>
                    <a:cubicBezTo>
                      <a:pt x="805" y="1152"/>
                      <a:pt x="805" y="1152"/>
                      <a:pt x="805" y="1152"/>
                    </a:cubicBezTo>
                    <a:cubicBezTo>
                      <a:pt x="805" y="1128"/>
                      <a:pt x="805" y="1128"/>
                      <a:pt x="805" y="1128"/>
                    </a:cubicBezTo>
                    <a:cubicBezTo>
                      <a:pt x="1381" y="1128"/>
                      <a:pt x="1381" y="1128"/>
                      <a:pt x="1381" y="1128"/>
                    </a:cubicBezTo>
                    <a:lnTo>
                      <a:pt x="1381" y="1979"/>
                    </a:lnTo>
                    <a:close/>
                    <a:moveTo>
                      <a:pt x="1703" y="1979"/>
                    </a:moveTo>
                    <a:cubicBezTo>
                      <a:pt x="1450" y="1979"/>
                      <a:pt x="1450" y="1979"/>
                      <a:pt x="1450" y="1979"/>
                    </a:cubicBezTo>
                    <a:cubicBezTo>
                      <a:pt x="1450" y="1093"/>
                      <a:pt x="1450" y="1093"/>
                      <a:pt x="1450" y="1093"/>
                    </a:cubicBezTo>
                    <a:cubicBezTo>
                      <a:pt x="1450" y="1047"/>
                      <a:pt x="1450" y="1047"/>
                      <a:pt x="1450" y="1047"/>
                    </a:cubicBezTo>
                    <a:cubicBezTo>
                      <a:pt x="1450" y="1028"/>
                      <a:pt x="1434" y="1012"/>
                      <a:pt x="1415" y="1012"/>
                    </a:cubicBezTo>
                    <a:cubicBezTo>
                      <a:pt x="1396" y="1012"/>
                      <a:pt x="1381" y="1028"/>
                      <a:pt x="1381" y="1047"/>
                    </a:cubicBezTo>
                    <a:cubicBezTo>
                      <a:pt x="1381" y="1059"/>
                      <a:pt x="1381" y="1059"/>
                      <a:pt x="1381" y="1059"/>
                    </a:cubicBezTo>
                    <a:cubicBezTo>
                      <a:pt x="1312" y="1059"/>
                      <a:pt x="1312" y="1059"/>
                      <a:pt x="1312" y="1059"/>
                    </a:cubicBezTo>
                    <a:cubicBezTo>
                      <a:pt x="1312" y="1047"/>
                      <a:pt x="1312" y="1047"/>
                      <a:pt x="1312" y="1047"/>
                    </a:cubicBezTo>
                    <a:cubicBezTo>
                      <a:pt x="1312" y="1028"/>
                      <a:pt x="1296" y="1012"/>
                      <a:pt x="1277" y="1012"/>
                    </a:cubicBezTo>
                    <a:cubicBezTo>
                      <a:pt x="1258" y="1012"/>
                      <a:pt x="1243" y="1028"/>
                      <a:pt x="1243" y="1047"/>
                    </a:cubicBezTo>
                    <a:cubicBezTo>
                      <a:pt x="1243" y="1059"/>
                      <a:pt x="1243" y="1059"/>
                      <a:pt x="1243" y="1059"/>
                    </a:cubicBezTo>
                    <a:cubicBezTo>
                      <a:pt x="1128" y="1059"/>
                      <a:pt x="1128" y="1059"/>
                      <a:pt x="1128" y="1059"/>
                    </a:cubicBezTo>
                    <a:cubicBezTo>
                      <a:pt x="1128" y="357"/>
                      <a:pt x="1128" y="357"/>
                      <a:pt x="1128" y="357"/>
                    </a:cubicBezTo>
                    <a:cubicBezTo>
                      <a:pt x="1128" y="207"/>
                      <a:pt x="1128" y="207"/>
                      <a:pt x="1128" y="207"/>
                    </a:cubicBezTo>
                    <a:cubicBezTo>
                      <a:pt x="1703" y="207"/>
                      <a:pt x="1703" y="207"/>
                      <a:pt x="1703" y="207"/>
                    </a:cubicBezTo>
                    <a:cubicBezTo>
                      <a:pt x="1703" y="1979"/>
                      <a:pt x="1703" y="1979"/>
                      <a:pt x="1703" y="19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nvGrpSpPr>
              <p:cNvPr id="7" name="组合 6">
                <a:extLst>
                  <a:ext uri="{FF2B5EF4-FFF2-40B4-BE49-F238E27FC236}">
                    <a16:creationId xmlns:a16="http://schemas.microsoft.com/office/drawing/2014/main" id="{F5CDFD8B-ABA4-74B8-F8B1-7890165626EE}"/>
                  </a:ext>
                </a:extLst>
              </p:cNvPr>
              <p:cNvGrpSpPr/>
              <p:nvPr/>
            </p:nvGrpSpPr>
            <p:grpSpPr>
              <a:xfrm>
                <a:off x="9585626" y="2855738"/>
                <a:ext cx="297489" cy="359670"/>
                <a:chOff x="966980" y="3810754"/>
                <a:chExt cx="297489" cy="359670"/>
              </a:xfrm>
              <a:grpFill/>
            </p:grpSpPr>
            <p:sp>
              <p:nvSpPr>
                <p:cNvPr id="8" name="Freeform 10">
                  <a:extLst>
                    <a:ext uri="{FF2B5EF4-FFF2-40B4-BE49-F238E27FC236}">
                      <a16:creationId xmlns:a16="http://schemas.microsoft.com/office/drawing/2014/main" id="{40B4ED1E-CC28-1C1A-AC75-2E286991A825}"/>
                    </a:ext>
                  </a:extLst>
                </p:cNvPr>
                <p:cNvSpPr/>
                <p:nvPr/>
              </p:nvSpPr>
              <p:spPr bwMode="auto">
                <a:xfrm>
                  <a:off x="1113237" y="4009244"/>
                  <a:ext cx="15919" cy="161180"/>
                </a:xfrm>
                <a:custGeom>
                  <a:avLst/>
                  <a:gdLst>
                    <a:gd name="T0" fmla="*/ 35 w 70"/>
                    <a:gd name="T1" fmla="*/ 713 h 713"/>
                    <a:gd name="T2" fmla="*/ 70 w 70"/>
                    <a:gd name="T3" fmla="*/ 678 h 713"/>
                    <a:gd name="T4" fmla="*/ 70 w 70"/>
                    <a:gd name="T5" fmla="*/ 34 h 713"/>
                    <a:gd name="T6" fmla="*/ 35 w 70"/>
                    <a:gd name="T7" fmla="*/ 0 h 713"/>
                    <a:gd name="T8" fmla="*/ 0 w 70"/>
                    <a:gd name="T9" fmla="*/ 34 h 713"/>
                    <a:gd name="T10" fmla="*/ 0 w 70"/>
                    <a:gd name="T11" fmla="*/ 678 h 713"/>
                    <a:gd name="T12" fmla="*/ 35 w 70"/>
                    <a:gd name="T13" fmla="*/ 713 h 713"/>
                  </a:gdLst>
                  <a:ahLst/>
                  <a:cxnLst>
                    <a:cxn ang="0">
                      <a:pos x="T0" y="T1"/>
                    </a:cxn>
                    <a:cxn ang="0">
                      <a:pos x="T2" y="T3"/>
                    </a:cxn>
                    <a:cxn ang="0">
                      <a:pos x="T4" y="T5"/>
                    </a:cxn>
                    <a:cxn ang="0">
                      <a:pos x="T6" y="T7"/>
                    </a:cxn>
                    <a:cxn ang="0">
                      <a:pos x="T8" y="T9"/>
                    </a:cxn>
                    <a:cxn ang="0">
                      <a:pos x="T10" y="T11"/>
                    </a:cxn>
                    <a:cxn ang="0">
                      <a:pos x="T12" y="T13"/>
                    </a:cxn>
                  </a:cxnLst>
                  <a:rect l="0" t="0" r="r" b="b"/>
                  <a:pathLst>
                    <a:path w="70" h="713">
                      <a:moveTo>
                        <a:pt x="35" y="713"/>
                      </a:moveTo>
                      <a:cubicBezTo>
                        <a:pt x="54" y="713"/>
                        <a:pt x="70" y="697"/>
                        <a:pt x="70" y="678"/>
                      </a:cubicBezTo>
                      <a:cubicBezTo>
                        <a:pt x="70" y="34"/>
                        <a:pt x="70" y="34"/>
                        <a:pt x="70" y="34"/>
                      </a:cubicBezTo>
                      <a:cubicBezTo>
                        <a:pt x="70" y="15"/>
                        <a:pt x="54" y="0"/>
                        <a:pt x="35" y="0"/>
                      </a:cubicBezTo>
                      <a:cubicBezTo>
                        <a:pt x="16" y="0"/>
                        <a:pt x="0" y="15"/>
                        <a:pt x="0" y="34"/>
                      </a:cubicBezTo>
                      <a:cubicBezTo>
                        <a:pt x="0" y="678"/>
                        <a:pt x="0" y="678"/>
                        <a:pt x="0" y="678"/>
                      </a:cubicBezTo>
                      <a:cubicBezTo>
                        <a:pt x="0" y="697"/>
                        <a:pt x="16" y="713"/>
                        <a:pt x="35" y="713"/>
                      </a:cubicBezTo>
                      <a:close/>
                    </a:path>
                  </a:pathLst>
                </a:custGeom>
                <a:grpFill/>
                <a:ln w="12700" cap="flat">
                  <a:noFill/>
                  <a:prstDash val="solid"/>
                  <a:miter/>
                </a:ln>
              </p:spPr>
              <p:txBody>
                <a:bodyPr rtlCol="0" anchor="ctr"/>
                <a:lstStyle/>
                <a:p>
                  <a:pPr defTabSz="914400"/>
                  <a:endParaRPr lang="zh-CN" altLang="en-US"/>
                </a:p>
              </p:txBody>
            </p:sp>
            <p:sp>
              <p:nvSpPr>
                <p:cNvPr id="9" name="Freeform 11">
                  <a:extLst>
                    <a:ext uri="{FF2B5EF4-FFF2-40B4-BE49-F238E27FC236}">
                      <a16:creationId xmlns:a16="http://schemas.microsoft.com/office/drawing/2014/main" id="{2107EBAE-EDF5-DBC2-0016-2422DDF9FDFC}"/>
                    </a:ext>
                  </a:extLst>
                </p:cNvPr>
                <p:cNvSpPr/>
                <p:nvPr/>
              </p:nvSpPr>
              <p:spPr bwMode="auto">
                <a:xfrm>
                  <a:off x="1144578" y="4009244"/>
                  <a:ext cx="15919" cy="161180"/>
                </a:xfrm>
                <a:custGeom>
                  <a:avLst/>
                  <a:gdLst>
                    <a:gd name="T0" fmla="*/ 34 w 69"/>
                    <a:gd name="T1" fmla="*/ 713 h 713"/>
                    <a:gd name="T2" fmla="*/ 69 w 69"/>
                    <a:gd name="T3" fmla="*/ 678 h 713"/>
                    <a:gd name="T4" fmla="*/ 69 w 69"/>
                    <a:gd name="T5" fmla="*/ 34 h 713"/>
                    <a:gd name="T6" fmla="*/ 34 w 69"/>
                    <a:gd name="T7" fmla="*/ 0 h 713"/>
                    <a:gd name="T8" fmla="*/ 0 w 69"/>
                    <a:gd name="T9" fmla="*/ 34 h 713"/>
                    <a:gd name="T10" fmla="*/ 0 w 69"/>
                    <a:gd name="T11" fmla="*/ 678 h 713"/>
                    <a:gd name="T12" fmla="*/ 34 w 69"/>
                    <a:gd name="T13" fmla="*/ 713 h 713"/>
                  </a:gdLst>
                  <a:ahLst/>
                  <a:cxnLst>
                    <a:cxn ang="0">
                      <a:pos x="T0" y="T1"/>
                    </a:cxn>
                    <a:cxn ang="0">
                      <a:pos x="T2" y="T3"/>
                    </a:cxn>
                    <a:cxn ang="0">
                      <a:pos x="T4" y="T5"/>
                    </a:cxn>
                    <a:cxn ang="0">
                      <a:pos x="T6" y="T7"/>
                    </a:cxn>
                    <a:cxn ang="0">
                      <a:pos x="T8" y="T9"/>
                    </a:cxn>
                    <a:cxn ang="0">
                      <a:pos x="T10" y="T11"/>
                    </a:cxn>
                    <a:cxn ang="0">
                      <a:pos x="T12" y="T13"/>
                    </a:cxn>
                  </a:cxnLst>
                  <a:rect l="0" t="0" r="r" b="b"/>
                  <a:pathLst>
                    <a:path w="69" h="713">
                      <a:moveTo>
                        <a:pt x="34" y="713"/>
                      </a:moveTo>
                      <a:cubicBezTo>
                        <a:pt x="53" y="713"/>
                        <a:pt x="69" y="697"/>
                        <a:pt x="69" y="678"/>
                      </a:cubicBezTo>
                      <a:cubicBezTo>
                        <a:pt x="69" y="34"/>
                        <a:pt x="69" y="34"/>
                        <a:pt x="69" y="34"/>
                      </a:cubicBezTo>
                      <a:cubicBezTo>
                        <a:pt x="69" y="15"/>
                        <a:pt x="53" y="0"/>
                        <a:pt x="34" y="0"/>
                      </a:cubicBezTo>
                      <a:cubicBezTo>
                        <a:pt x="15" y="0"/>
                        <a:pt x="0" y="15"/>
                        <a:pt x="0" y="34"/>
                      </a:cubicBezTo>
                      <a:cubicBezTo>
                        <a:pt x="0" y="678"/>
                        <a:pt x="0" y="678"/>
                        <a:pt x="0" y="678"/>
                      </a:cubicBezTo>
                      <a:cubicBezTo>
                        <a:pt x="0" y="697"/>
                        <a:pt x="15" y="713"/>
                        <a:pt x="34" y="713"/>
                      </a:cubicBezTo>
                      <a:close/>
                    </a:path>
                  </a:pathLst>
                </a:custGeom>
                <a:grpFill/>
                <a:ln w="12700" cap="flat">
                  <a:noFill/>
                  <a:prstDash val="solid"/>
                  <a:miter/>
                </a:ln>
              </p:spPr>
              <p:txBody>
                <a:bodyPr rtlCol="0" anchor="ctr"/>
                <a:lstStyle/>
                <a:p>
                  <a:pPr defTabSz="914400"/>
                  <a:endParaRPr lang="zh-CN" altLang="en-US"/>
                </a:p>
              </p:txBody>
            </p:sp>
            <p:sp>
              <p:nvSpPr>
                <p:cNvPr id="11" name="Freeform 12">
                  <a:extLst>
                    <a:ext uri="{FF2B5EF4-FFF2-40B4-BE49-F238E27FC236}">
                      <a16:creationId xmlns:a16="http://schemas.microsoft.com/office/drawing/2014/main" id="{833C2D5F-BEDD-FC16-D26A-9E50271A50DB}"/>
                    </a:ext>
                  </a:extLst>
                </p:cNvPr>
                <p:cNvSpPr/>
                <p:nvPr/>
              </p:nvSpPr>
              <p:spPr bwMode="auto">
                <a:xfrm>
                  <a:off x="1175918" y="4009244"/>
                  <a:ext cx="15422" cy="161180"/>
                </a:xfrm>
                <a:custGeom>
                  <a:avLst/>
                  <a:gdLst>
                    <a:gd name="T0" fmla="*/ 34 w 69"/>
                    <a:gd name="T1" fmla="*/ 713 h 713"/>
                    <a:gd name="T2" fmla="*/ 69 w 69"/>
                    <a:gd name="T3" fmla="*/ 678 h 713"/>
                    <a:gd name="T4" fmla="*/ 69 w 69"/>
                    <a:gd name="T5" fmla="*/ 34 h 713"/>
                    <a:gd name="T6" fmla="*/ 34 w 69"/>
                    <a:gd name="T7" fmla="*/ 0 h 713"/>
                    <a:gd name="T8" fmla="*/ 0 w 69"/>
                    <a:gd name="T9" fmla="*/ 34 h 713"/>
                    <a:gd name="T10" fmla="*/ 0 w 69"/>
                    <a:gd name="T11" fmla="*/ 678 h 713"/>
                    <a:gd name="T12" fmla="*/ 34 w 69"/>
                    <a:gd name="T13" fmla="*/ 713 h 713"/>
                  </a:gdLst>
                  <a:ahLst/>
                  <a:cxnLst>
                    <a:cxn ang="0">
                      <a:pos x="T0" y="T1"/>
                    </a:cxn>
                    <a:cxn ang="0">
                      <a:pos x="T2" y="T3"/>
                    </a:cxn>
                    <a:cxn ang="0">
                      <a:pos x="T4" y="T5"/>
                    </a:cxn>
                    <a:cxn ang="0">
                      <a:pos x="T6" y="T7"/>
                    </a:cxn>
                    <a:cxn ang="0">
                      <a:pos x="T8" y="T9"/>
                    </a:cxn>
                    <a:cxn ang="0">
                      <a:pos x="T10" y="T11"/>
                    </a:cxn>
                    <a:cxn ang="0">
                      <a:pos x="T12" y="T13"/>
                    </a:cxn>
                  </a:cxnLst>
                  <a:rect l="0" t="0" r="r" b="b"/>
                  <a:pathLst>
                    <a:path w="69" h="713">
                      <a:moveTo>
                        <a:pt x="34" y="713"/>
                      </a:moveTo>
                      <a:cubicBezTo>
                        <a:pt x="53" y="713"/>
                        <a:pt x="69" y="697"/>
                        <a:pt x="69" y="678"/>
                      </a:cubicBezTo>
                      <a:cubicBezTo>
                        <a:pt x="69" y="34"/>
                        <a:pt x="69" y="34"/>
                        <a:pt x="69" y="34"/>
                      </a:cubicBezTo>
                      <a:cubicBezTo>
                        <a:pt x="69" y="15"/>
                        <a:pt x="53" y="0"/>
                        <a:pt x="34" y="0"/>
                      </a:cubicBezTo>
                      <a:cubicBezTo>
                        <a:pt x="15" y="0"/>
                        <a:pt x="0" y="15"/>
                        <a:pt x="0" y="34"/>
                      </a:cubicBezTo>
                      <a:cubicBezTo>
                        <a:pt x="0" y="678"/>
                        <a:pt x="0" y="678"/>
                        <a:pt x="0" y="678"/>
                      </a:cubicBezTo>
                      <a:cubicBezTo>
                        <a:pt x="0" y="697"/>
                        <a:pt x="15" y="713"/>
                        <a:pt x="34" y="713"/>
                      </a:cubicBezTo>
                      <a:close/>
                    </a:path>
                  </a:pathLst>
                </a:custGeom>
                <a:grpFill/>
                <a:ln w="12700" cap="flat">
                  <a:noFill/>
                  <a:prstDash val="solid"/>
                  <a:miter/>
                </a:ln>
              </p:spPr>
              <p:txBody>
                <a:bodyPr rtlCol="0" anchor="ctr"/>
                <a:lstStyle/>
                <a:p>
                  <a:pPr defTabSz="914400"/>
                  <a:endParaRPr lang="zh-CN" altLang="en-US"/>
                </a:p>
              </p:txBody>
            </p:sp>
            <p:sp>
              <p:nvSpPr>
                <p:cNvPr id="12" name="Freeform 13">
                  <a:extLst>
                    <a:ext uri="{FF2B5EF4-FFF2-40B4-BE49-F238E27FC236}">
                      <a16:creationId xmlns:a16="http://schemas.microsoft.com/office/drawing/2014/main" id="{1478751F-3598-A75F-D3FD-20805FF8BB1D}"/>
                    </a:ext>
                  </a:extLst>
                </p:cNvPr>
                <p:cNvSpPr/>
                <p:nvPr/>
              </p:nvSpPr>
              <p:spPr bwMode="auto">
                <a:xfrm>
                  <a:off x="1186365" y="3810754"/>
                  <a:ext cx="15422" cy="26366"/>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3" name="Freeform 14">
                  <a:extLst>
                    <a:ext uri="{FF2B5EF4-FFF2-40B4-BE49-F238E27FC236}">
                      <a16:creationId xmlns:a16="http://schemas.microsoft.com/office/drawing/2014/main" id="{F5EDECD1-9DDA-10E5-3717-05E749EF433F}"/>
                    </a:ext>
                  </a:extLst>
                </p:cNvPr>
                <p:cNvSpPr/>
                <p:nvPr/>
              </p:nvSpPr>
              <p:spPr bwMode="auto">
                <a:xfrm>
                  <a:off x="1217706" y="3810754"/>
                  <a:ext cx="15422" cy="26366"/>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4" name="Freeform 15">
                  <a:extLst>
                    <a:ext uri="{FF2B5EF4-FFF2-40B4-BE49-F238E27FC236}">
                      <a16:creationId xmlns:a16="http://schemas.microsoft.com/office/drawing/2014/main" id="{D3F804EF-C1D6-0AA3-7D81-80BD97AA3263}"/>
                    </a:ext>
                  </a:extLst>
                </p:cNvPr>
                <p:cNvSpPr/>
                <p:nvPr/>
              </p:nvSpPr>
              <p:spPr bwMode="auto">
                <a:xfrm>
                  <a:off x="1249047" y="3810754"/>
                  <a:ext cx="15422" cy="26366"/>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5" name="Freeform 16">
                  <a:extLst>
                    <a:ext uri="{FF2B5EF4-FFF2-40B4-BE49-F238E27FC236}">
                      <a16:creationId xmlns:a16="http://schemas.microsoft.com/office/drawing/2014/main" id="{BE7D3A75-5652-B294-F431-6633A9916987}"/>
                    </a:ext>
                  </a:extLst>
                </p:cNvPr>
                <p:cNvSpPr/>
                <p:nvPr/>
              </p:nvSpPr>
              <p:spPr bwMode="auto">
                <a:xfrm>
                  <a:off x="1186365" y="3862988"/>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6" name="Freeform 17">
                  <a:extLst>
                    <a:ext uri="{FF2B5EF4-FFF2-40B4-BE49-F238E27FC236}">
                      <a16:creationId xmlns:a16="http://schemas.microsoft.com/office/drawing/2014/main" id="{B390E6A3-C68F-4B50-BAD8-A81F085A311D}"/>
                    </a:ext>
                  </a:extLst>
                </p:cNvPr>
                <p:cNvSpPr/>
                <p:nvPr/>
              </p:nvSpPr>
              <p:spPr bwMode="auto">
                <a:xfrm>
                  <a:off x="1217706" y="3862988"/>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7" name="Freeform 18">
                  <a:extLst>
                    <a:ext uri="{FF2B5EF4-FFF2-40B4-BE49-F238E27FC236}">
                      <a16:creationId xmlns:a16="http://schemas.microsoft.com/office/drawing/2014/main" id="{E9641B44-4495-C960-8579-2DC3C318E753}"/>
                    </a:ext>
                  </a:extLst>
                </p:cNvPr>
                <p:cNvSpPr/>
                <p:nvPr/>
              </p:nvSpPr>
              <p:spPr bwMode="auto">
                <a:xfrm>
                  <a:off x="1249047" y="3862988"/>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8" name="Freeform 19">
                  <a:extLst>
                    <a:ext uri="{FF2B5EF4-FFF2-40B4-BE49-F238E27FC236}">
                      <a16:creationId xmlns:a16="http://schemas.microsoft.com/office/drawing/2014/main" id="{F034A523-CE46-ECD6-191E-79CD5A7EEA24}"/>
                    </a:ext>
                  </a:extLst>
                </p:cNvPr>
                <p:cNvSpPr/>
                <p:nvPr/>
              </p:nvSpPr>
              <p:spPr bwMode="auto">
                <a:xfrm>
                  <a:off x="1186365" y="3915222"/>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19" name="Freeform 20">
                  <a:extLst>
                    <a:ext uri="{FF2B5EF4-FFF2-40B4-BE49-F238E27FC236}">
                      <a16:creationId xmlns:a16="http://schemas.microsoft.com/office/drawing/2014/main" id="{877976AB-890F-807A-F730-A86F706DE313}"/>
                    </a:ext>
                  </a:extLst>
                </p:cNvPr>
                <p:cNvSpPr/>
                <p:nvPr/>
              </p:nvSpPr>
              <p:spPr bwMode="auto">
                <a:xfrm>
                  <a:off x="1217706" y="3915222"/>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0" name="Freeform 21">
                  <a:extLst>
                    <a:ext uri="{FF2B5EF4-FFF2-40B4-BE49-F238E27FC236}">
                      <a16:creationId xmlns:a16="http://schemas.microsoft.com/office/drawing/2014/main" id="{526C25D6-A1CA-1244-1D0B-E8AF6FE8E5F6}"/>
                    </a:ext>
                  </a:extLst>
                </p:cNvPr>
                <p:cNvSpPr/>
                <p:nvPr/>
              </p:nvSpPr>
              <p:spPr bwMode="auto">
                <a:xfrm>
                  <a:off x="1249047" y="3915222"/>
                  <a:ext cx="15422" cy="25868"/>
                </a:xfrm>
                <a:custGeom>
                  <a:avLst/>
                  <a:gdLst>
                    <a:gd name="T0" fmla="*/ 34 w 69"/>
                    <a:gd name="T1" fmla="*/ 115 h 115"/>
                    <a:gd name="T2" fmla="*/ 69 w 69"/>
                    <a:gd name="T3" fmla="*/ 81 h 115"/>
                    <a:gd name="T4" fmla="*/ 69 w 69"/>
                    <a:gd name="T5" fmla="*/ 35 h 115"/>
                    <a:gd name="T6" fmla="*/ 34 w 69"/>
                    <a:gd name="T7" fmla="*/ 0 h 115"/>
                    <a:gd name="T8" fmla="*/ 0 w 69"/>
                    <a:gd name="T9" fmla="*/ 35 h 115"/>
                    <a:gd name="T10" fmla="*/ 0 w 69"/>
                    <a:gd name="T11" fmla="*/ 81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1" name="Freeform 22">
                  <a:extLst>
                    <a:ext uri="{FF2B5EF4-FFF2-40B4-BE49-F238E27FC236}">
                      <a16:creationId xmlns:a16="http://schemas.microsoft.com/office/drawing/2014/main" id="{FD4949A1-9791-789B-B528-78031D9B1435}"/>
                    </a:ext>
                  </a:extLst>
                </p:cNvPr>
                <p:cNvSpPr/>
                <p:nvPr/>
              </p:nvSpPr>
              <p:spPr bwMode="auto">
                <a:xfrm>
                  <a:off x="966980" y="3935618"/>
                  <a:ext cx="15919" cy="26366"/>
                </a:xfrm>
                <a:custGeom>
                  <a:avLst/>
                  <a:gdLst>
                    <a:gd name="T0" fmla="*/ 35 w 69"/>
                    <a:gd name="T1" fmla="*/ 115 h 115"/>
                    <a:gd name="T2" fmla="*/ 69 w 69"/>
                    <a:gd name="T3" fmla="*/ 81 h 115"/>
                    <a:gd name="T4" fmla="*/ 69 w 69"/>
                    <a:gd name="T5" fmla="*/ 35 h 115"/>
                    <a:gd name="T6" fmla="*/ 35 w 69"/>
                    <a:gd name="T7" fmla="*/ 0 h 115"/>
                    <a:gd name="T8" fmla="*/ 0 w 69"/>
                    <a:gd name="T9" fmla="*/ 35 h 115"/>
                    <a:gd name="T10" fmla="*/ 0 w 69"/>
                    <a:gd name="T11" fmla="*/ 81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100"/>
                        <a:pt x="69" y="81"/>
                      </a:cubicBezTo>
                      <a:cubicBezTo>
                        <a:pt x="69" y="35"/>
                        <a:pt x="69" y="35"/>
                        <a:pt x="69" y="35"/>
                      </a:cubicBezTo>
                      <a:cubicBezTo>
                        <a:pt x="69" y="16"/>
                        <a:pt x="54" y="0"/>
                        <a:pt x="35" y="0"/>
                      </a:cubicBezTo>
                      <a:cubicBezTo>
                        <a:pt x="16" y="0"/>
                        <a:pt x="0" y="16"/>
                        <a:pt x="0" y="35"/>
                      </a:cubicBezTo>
                      <a:cubicBezTo>
                        <a:pt x="0" y="81"/>
                        <a:pt x="0" y="81"/>
                        <a:pt x="0" y="81"/>
                      </a:cubicBezTo>
                      <a:cubicBezTo>
                        <a:pt x="0" y="100"/>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2" name="Freeform 23">
                  <a:extLst>
                    <a:ext uri="{FF2B5EF4-FFF2-40B4-BE49-F238E27FC236}">
                      <a16:creationId xmlns:a16="http://schemas.microsoft.com/office/drawing/2014/main" id="{3E920BA6-C170-5815-8BE2-F991737094BE}"/>
                    </a:ext>
                  </a:extLst>
                </p:cNvPr>
                <p:cNvSpPr/>
                <p:nvPr/>
              </p:nvSpPr>
              <p:spPr bwMode="auto">
                <a:xfrm>
                  <a:off x="998321" y="3935618"/>
                  <a:ext cx="15919" cy="26366"/>
                </a:xfrm>
                <a:custGeom>
                  <a:avLst/>
                  <a:gdLst>
                    <a:gd name="T0" fmla="*/ 35 w 69"/>
                    <a:gd name="T1" fmla="*/ 115 h 115"/>
                    <a:gd name="T2" fmla="*/ 69 w 69"/>
                    <a:gd name="T3" fmla="*/ 81 h 115"/>
                    <a:gd name="T4" fmla="*/ 69 w 69"/>
                    <a:gd name="T5" fmla="*/ 35 h 115"/>
                    <a:gd name="T6" fmla="*/ 35 w 69"/>
                    <a:gd name="T7" fmla="*/ 0 h 115"/>
                    <a:gd name="T8" fmla="*/ 0 w 69"/>
                    <a:gd name="T9" fmla="*/ 35 h 115"/>
                    <a:gd name="T10" fmla="*/ 0 w 69"/>
                    <a:gd name="T11" fmla="*/ 81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100"/>
                        <a:pt x="69" y="81"/>
                      </a:cubicBezTo>
                      <a:cubicBezTo>
                        <a:pt x="69" y="35"/>
                        <a:pt x="69" y="35"/>
                        <a:pt x="69" y="35"/>
                      </a:cubicBezTo>
                      <a:cubicBezTo>
                        <a:pt x="69" y="16"/>
                        <a:pt x="54" y="0"/>
                        <a:pt x="35" y="0"/>
                      </a:cubicBezTo>
                      <a:cubicBezTo>
                        <a:pt x="16" y="0"/>
                        <a:pt x="0" y="16"/>
                        <a:pt x="0" y="35"/>
                      </a:cubicBezTo>
                      <a:cubicBezTo>
                        <a:pt x="0" y="81"/>
                        <a:pt x="0" y="81"/>
                        <a:pt x="0" y="81"/>
                      </a:cubicBezTo>
                      <a:cubicBezTo>
                        <a:pt x="0" y="100"/>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3" name="Freeform 24">
                  <a:extLst>
                    <a:ext uri="{FF2B5EF4-FFF2-40B4-BE49-F238E27FC236}">
                      <a16:creationId xmlns:a16="http://schemas.microsoft.com/office/drawing/2014/main" id="{BC45BBAA-58E7-AEB5-C483-DBE560E23229}"/>
                    </a:ext>
                  </a:extLst>
                </p:cNvPr>
                <p:cNvSpPr/>
                <p:nvPr/>
              </p:nvSpPr>
              <p:spPr bwMode="auto">
                <a:xfrm>
                  <a:off x="1029662" y="3935618"/>
                  <a:ext cx="15919" cy="26366"/>
                </a:xfrm>
                <a:custGeom>
                  <a:avLst/>
                  <a:gdLst>
                    <a:gd name="T0" fmla="*/ 35 w 69"/>
                    <a:gd name="T1" fmla="*/ 115 h 115"/>
                    <a:gd name="T2" fmla="*/ 69 w 69"/>
                    <a:gd name="T3" fmla="*/ 81 h 115"/>
                    <a:gd name="T4" fmla="*/ 69 w 69"/>
                    <a:gd name="T5" fmla="*/ 35 h 115"/>
                    <a:gd name="T6" fmla="*/ 35 w 69"/>
                    <a:gd name="T7" fmla="*/ 0 h 115"/>
                    <a:gd name="T8" fmla="*/ 0 w 69"/>
                    <a:gd name="T9" fmla="*/ 35 h 115"/>
                    <a:gd name="T10" fmla="*/ 0 w 69"/>
                    <a:gd name="T11" fmla="*/ 81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100"/>
                        <a:pt x="69" y="81"/>
                      </a:cubicBezTo>
                      <a:cubicBezTo>
                        <a:pt x="69" y="35"/>
                        <a:pt x="69" y="35"/>
                        <a:pt x="69" y="35"/>
                      </a:cubicBezTo>
                      <a:cubicBezTo>
                        <a:pt x="69" y="16"/>
                        <a:pt x="54" y="0"/>
                        <a:pt x="35" y="0"/>
                      </a:cubicBezTo>
                      <a:cubicBezTo>
                        <a:pt x="16" y="0"/>
                        <a:pt x="0" y="16"/>
                        <a:pt x="0" y="35"/>
                      </a:cubicBezTo>
                      <a:cubicBezTo>
                        <a:pt x="0" y="81"/>
                        <a:pt x="0" y="81"/>
                        <a:pt x="0" y="81"/>
                      </a:cubicBezTo>
                      <a:cubicBezTo>
                        <a:pt x="0" y="100"/>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4" name="Freeform 25">
                  <a:extLst>
                    <a:ext uri="{FF2B5EF4-FFF2-40B4-BE49-F238E27FC236}">
                      <a16:creationId xmlns:a16="http://schemas.microsoft.com/office/drawing/2014/main" id="{C77BE3AB-F55D-A56C-CB11-0AA791C0704F}"/>
                    </a:ext>
                  </a:extLst>
                </p:cNvPr>
                <p:cNvSpPr/>
                <p:nvPr/>
              </p:nvSpPr>
              <p:spPr bwMode="auto">
                <a:xfrm>
                  <a:off x="966980" y="3988350"/>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5" name="Freeform 26">
                  <a:extLst>
                    <a:ext uri="{FF2B5EF4-FFF2-40B4-BE49-F238E27FC236}">
                      <a16:creationId xmlns:a16="http://schemas.microsoft.com/office/drawing/2014/main" id="{96A4718E-0A33-6D65-3675-5D2A42F834A0}"/>
                    </a:ext>
                  </a:extLst>
                </p:cNvPr>
                <p:cNvSpPr/>
                <p:nvPr/>
              </p:nvSpPr>
              <p:spPr bwMode="auto">
                <a:xfrm>
                  <a:off x="998321" y="3988350"/>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6" name="Freeform 27">
                  <a:extLst>
                    <a:ext uri="{FF2B5EF4-FFF2-40B4-BE49-F238E27FC236}">
                      <a16:creationId xmlns:a16="http://schemas.microsoft.com/office/drawing/2014/main" id="{EB0FD8E7-CCF6-5942-0F33-C418BDEF9632}"/>
                    </a:ext>
                  </a:extLst>
                </p:cNvPr>
                <p:cNvSpPr/>
                <p:nvPr/>
              </p:nvSpPr>
              <p:spPr bwMode="auto">
                <a:xfrm>
                  <a:off x="1029662" y="3988350"/>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7" name="Freeform 28">
                  <a:extLst>
                    <a:ext uri="{FF2B5EF4-FFF2-40B4-BE49-F238E27FC236}">
                      <a16:creationId xmlns:a16="http://schemas.microsoft.com/office/drawing/2014/main" id="{DC5AB574-FE25-FAC2-09D2-DA11762CE0AB}"/>
                    </a:ext>
                  </a:extLst>
                </p:cNvPr>
                <p:cNvSpPr/>
                <p:nvPr/>
              </p:nvSpPr>
              <p:spPr bwMode="auto">
                <a:xfrm>
                  <a:off x="966980" y="4040087"/>
                  <a:ext cx="15919" cy="26366"/>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8" name="Freeform 29">
                  <a:extLst>
                    <a:ext uri="{FF2B5EF4-FFF2-40B4-BE49-F238E27FC236}">
                      <a16:creationId xmlns:a16="http://schemas.microsoft.com/office/drawing/2014/main" id="{C8A7583D-1EBB-4C87-DB46-A7504ED84044}"/>
                    </a:ext>
                  </a:extLst>
                </p:cNvPr>
                <p:cNvSpPr/>
                <p:nvPr/>
              </p:nvSpPr>
              <p:spPr bwMode="auto">
                <a:xfrm>
                  <a:off x="998321" y="4040087"/>
                  <a:ext cx="15919" cy="26366"/>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29" name="Freeform 30">
                  <a:extLst>
                    <a:ext uri="{FF2B5EF4-FFF2-40B4-BE49-F238E27FC236}">
                      <a16:creationId xmlns:a16="http://schemas.microsoft.com/office/drawing/2014/main" id="{AF11FC1C-39E8-914B-BEEA-B6ABC365BFD2}"/>
                    </a:ext>
                  </a:extLst>
                </p:cNvPr>
                <p:cNvSpPr/>
                <p:nvPr/>
              </p:nvSpPr>
              <p:spPr bwMode="auto">
                <a:xfrm>
                  <a:off x="1029662" y="4040087"/>
                  <a:ext cx="15919" cy="26366"/>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0" name="Freeform 31">
                  <a:extLst>
                    <a:ext uri="{FF2B5EF4-FFF2-40B4-BE49-F238E27FC236}">
                      <a16:creationId xmlns:a16="http://schemas.microsoft.com/office/drawing/2014/main" id="{2BDD59C3-74F4-1618-8A9A-9326A64BB8D8}"/>
                    </a:ext>
                  </a:extLst>
                </p:cNvPr>
                <p:cNvSpPr/>
                <p:nvPr/>
              </p:nvSpPr>
              <p:spPr bwMode="auto">
                <a:xfrm>
                  <a:off x="966980" y="4092322"/>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1" name="Freeform 32">
                  <a:extLst>
                    <a:ext uri="{FF2B5EF4-FFF2-40B4-BE49-F238E27FC236}">
                      <a16:creationId xmlns:a16="http://schemas.microsoft.com/office/drawing/2014/main" id="{D925F3F2-9334-B44A-CF6B-475D29351AE4}"/>
                    </a:ext>
                  </a:extLst>
                </p:cNvPr>
                <p:cNvSpPr/>
                <p:nvPr/>
              </p:nvSpPr>
              <p:spPr bwMode="auto">
                <a:xfrm>
                  <a:off x="998321" y="4092322"/>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2" name="Freeform 33">
                  <a:extLst>
                    <a:ext uri="{FF2B5EF4-FFF2-40B4-BE49-F238E27FC236}">
                      <a16:creationId xmlns:a16="http://schemas.microsoft.com/office/drawing/2014/main" id="{5BF75B29-9698-3549-4A57-086C4A01E663}"/>
                    </a:ext>
                  </a:extLst>
                </p:cNvPr>
                <p:cNvSpPr/>
                <p:nvPr/>
              </p:nvSpPr>
              <p:spPr bwMode="auto">
                <a:xfrm>
                  <a:off x="1029662" y="4092322"/>
                  <a:ext cx="15919" cy="25868"/>
                </a:xfrm>
                <a:custGeom>
                  <a:avLst/>
                  <a:gdLst>
                    <a:gd name="T0" fmla="*/ 35 w 69"/>
                    <a:gd name="T1" fmla="*/ 115 h 115"/>
                    <a:gd name="T2" fmla="*/ 69 w 69"/>
                    <a:gd name="T3" fmla="*/ 80 h 115"/>
                    <a:gd name="T4" fmla="*/ 69 w 69"/>
                    <a:gd name="T5" fmla="*/ 34 h 115"/>
                    <a:gd name="T6" fmla="*/ 35 w 69"/>
                    <a:gd name="T7" fmla="*/ 0 h 115"/>
                    <a:gd name="T8" fmla="*/ 0 w 69"/>
                    <a:gd name="T9" fmla="*/ 34 h 115"/>
                    <a:gd name="T10" fmla="*/ 0 w 69"/>
                    <a:gd name="T11" fmla="*/ 80 h 115"/>
                    <a:gd name="T12" fmla="*/ 35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5" y="115"/>
                      </a:moveTo>
                      <a:cubicBezTo>
                        <a:pt x="54" y="115"/>
                        <a:pt x="69" y="99"/>
                        <a:pt x="69" y="80"/>
                      </a:cubicBezTo>
                      <a:cubicBezTo>
                        <a:pt x="69" y="34"/>
                        <a:pt x="69" y="34"/>
                        <a:pt x="69" y="34"/>
                      </a:cubicBezTo>
                      <a:cubicBezTo>
                        <a:pt x="69" y="15"/>
                        <a:pt x="54" y="0"/>
                        <a:pt x="35" y="0"/>
                      </a:cubicBezTo>
                      <a:cubicBezTo>
                        <a:pt x="16" y="0"/>
                        <a:pt x="0" y="15"/>
                        <a:pt x="0" y="34"/>
                      </a:cubicBezTo>
                      <a:cubicBezTo>
                        <a:pt x="0" y="80"/>
                        <a:pt x="0" y="80"/>
                        <a:pt x="0" y="80"/>
                      </a:cubicBezTo>
                      <a:cubicBezTo>
                        <a:pt x="0" y="99"/>
                        <a:pt x="16" y="115"/>
                        <a:pt x="35"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3" name="Freeform 34">
                  <a:extLst>
                    <a:ext uri="{FF2B5EF4-FFF2-40B4-BE49-F238E27FC236}">
                      <a16:creationId xmlns:a16="http://schemas.microsoft.com/office/drawing/2014/main" id="{4CDB641A-455E-5114-CA07-3D6BE1716EC2}"/>
                    </a:ext>
                  </a:extLst>
                </p:cNvPr>
                <p:cNvSpPr/>
                <p:nvPr/>
              </p:nvSpPr>
              <p:spPr bwMode="auto">
                <a:xfrm>
                  <a:off x="1249047" y="3966959"/>
                  <a:ext cx="15422" cy="26366"/>
                </a:xfrm>
                <a:custGeom>
                  <a:avLst/>
                  <a:gdLst>
                    <a:gd name="T0" fmla="*/ 34 w 69"/>
                    <a:gd name="T1" fmla="*/ 116 h 116"/>
                    <a:gd name="T2" fmla="*/ 69 w 69"/>
                    <a:gd name="T3" fmla="*/ 81 h 116"/>
                    <a:gd name="T4" fmla="*/ 69 w 69"/>
                    <a:gd name="T5" fmla="*/ 35 h 116"/>
                    <a:gd name="T6" fmla="*/ 34 w 69"/>
                    <a:gd name="T7" fmla="*/ 0 h 116"/>
                    <a:gd name="T8" fmla="*/ 0 w 69"/>
                    <a:gd name="T9" fmla="*/ 35 h 116"/>
                    <a:gd name="T10" fmla="*/ 0 w 69"/>
                    <a:gd name="T11" fmla="*/ 81 h 116"/>
                    <a:gd name="T12" fmla="*/ 34 w 69"/>
                    <a:gd name="T13" fmla="*/ 116 h 116"/>
                  </a:gdLst>
                  <a:ahLst/>
                  <a:cxnLst>
                    <a:cxn ang="0">
                      <a:pos x="T0" y="T1"/>
                    </a:cxn>
                    <a:cxn ang="0">
                      <a:pos x="T2" y="T3"/>
                    </a:cxn>
                    <a:cxn ang="0">
                      <a:pos x="T4" y="T5"/>
                    </a:cxn>
                    <a:cxn ang="0">
                      <a:pos x="T6" y="T7"/>
                    </a:cxn>
                    <a:cxn ang="0">
                      <a:pos x="T8" y="T9"/>
                    </a:cxn>
                    <a:cxn ang="0">
                      <a:pos x="T10" y="T11"/>
                    </a:cxn>
                    <a:cxn ang="0">
                      <a:pos x="T12" y="T13"/>
                    </a:cxn>
                  </a:cxnLst>
                  <a:rect l="0" t="0" r="r" b="b"/>
                  <a:pathLst>
                    <a:path w="69" h="116">
                      <a:moveTo>
                        <a:pt x="34" y="116"/>
                      </a:moveTo>
                      <a:cubicBezTo>
                        <a:pt x="53" y="116"/>
                        <a:pt x="69" y="100"/>
                        <a:pt x="69" y="81"/>
                      </a:cubicBezTo>
                      <a:cubicBezTo>
                        <a:pt x="69" y="35"/>
                        <a:pt x="69" y="35"/>
                        <a:pt x="69" y="35"/>
                      </a:cubicBezTo>
                      <a:cubicBezTo>
                        <a:pt x="69" y="16"/>
                        <a:pt x="53" y="0"/>
                        <a:pt x="34" y="0"/>
                      </a:cubicBezTo>
                      <a:cubicBezTo>
                        <a:pt x="15" y="0"/>
                        <a:pt x="0" y="16"/>
                        <a:pt x="0" y="35"/>
                      </a:cubicBezTo>
                      <a:cubicBezTo>
                        <a:pt x="0" y="81"/>
                        <a:pt x="0" y="81"/>
                        <a:pt x="0" y="81"/>
                      </a:cubicBezTo>
                      <a:cubicBezTo>
                        <a:pt x="0" y="100"/>
                        <a:pt x="15" y="116"/>
                        <a:pt x="34"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4" name="Freeform 35">
                  <a:extLst>
                    <a:ext uri="{FF2B5EF4-FFF2-40B4-BE49-F238E27FC236}">
                      <a16:creationId xmlns:a16="http://schemas.microsoft.com/office/drawing/2014/main" id="{BF4968A8-136B-EBBE-BDF4-97A4BDDA94AE}"/>
                    </a:ext>
                  </a:extLst>
                </p:cNvPr>
                <p:cNvSpPr/>
                <p:nvPr/>
              </p:nvSpPr>
              <p:spPr bwMode="auto">
                <a:xfrm>
                  <a:off x="1249047" y="4019691"/>
                  <a:ext cx="15422" cy="25868"/>
                </a:xfrm>
                <a:custGeom>
                  <a:avLst/>
                  <a:gdLst>
                    <a:gd name="T0" fmla="*/ 34 w 69"/>
                    <a:gd name="T1" fmla="*/ 115 h 115"/>
                    <a:gd name="T2" fmla="*/ 69 w 69"/>
                    <a:gd name="T3" fmla="*/ 80 h 115"/>
                    <a:gd name="T4" fmla="*/ 69 w 69"/>
                    <a:gd name="T5" fmla="*/ 34 h 115"/>
                    <a:gd name="T6" fmla="*/ 34 w 69"/>
                    <a:gd name="T7" fmla="*/ 0 h 115"/>
                    <a:gd name="T8" fmla="*/ 0 w 69"/>
                    <a:gd name="T9" fmla="*/ 34 h 115"/>
                    <a:gd name="T10" fmla="*/ 0 w 69"/>
                    <a:gd name="T11" fmla="*/ 80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99"/>
                        <a:pt x="69" y="80"/>
                      </a:cubicBezTo>
                      <a:cubicBezTo>
                        <a:pt x="69" y="34"/>
                        <a:pt x="69" y="34"/>
                        <a:pt x="69" y="34"/>
                      </a:cubicBezTo>
                      <a:cubicBezTo>
                        <a:pt x="69" y="15"/>
                        <a:pt x="53" y="0"/>
                        <a:pt x="34" y="0"/>
                      </a:cubicBezTo>
                      <a:cubicBezTo>
                        <a:pt x="15" y="0"/>
                        <a:pt x="0" y="15"/>
                        <a:pt x="0" y="34"/>
                      </a:cubicBezTo>
                      <a:cubicBezTo>
                        <a:pt x="0" y="80"/>
                        <a:pt x="0" y="80"/>
                        <a:pt x="0" y="80"/>
                      </a:cubicBezTo>
                      <a:cubicBezTo>
                        <a:pt x="0" y="99"/>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5" name="Freeform 36">
                  <a:extLst>
                    <a:ext uri="{FF2B5EF4-FFF2-40B4-BE49-F238E27FC236}">
                      <a16:creationId xmlns:a16="http://schemas.microsoft.com/office/drawing/2014/main" id="{032A362B-7233-3808-3465-8399487F74FB}"/>
                    </a:ext>
                  </a:extLst>
                </p:cNvPr>
                <p:cNvSpPr/>
                <p:nvPr/>
              </p:nvSpPr>
              <p:spPr bwMode="auto">
                <a:xfrm>
                  <a:off x="1249047" y="4071428"/>
                  <a:ext cx="15422" cy="26366"/>
                </a:xfrm>
                <a:custGeom>
                  <a:avLst/>
                  <a:gdLst>
                    <a:gd name="T0" fmla="*/ 34 w 69"/>
                    <a:gd name="T1" fmla="*/ 115 h 115"/>
                    <a:gd name="T2" fmla="*/ 69 w 69"/>
                    <a:gd name="T3" fmla="*/ 80 h 115"/>
                    <a:gd name="T4" fmla="*/ 69 w 69"/>
                    <a:gd name="T5" fmla="*/ 34 h 115"/>
                    <a:gd name="T6" fmla="*/ 34 w 69"/>
                    <a:gd name="T7" fmla="*/ 0 h 115"/>
                    <a:gd name="T8" fmla="*/ 0 w 69"/>
                    <a:gd name="T9" fmla="*/ 34 h 115"/>
                    <a:gd name="T10" fmla="*/ 0 w 69"/>
                    <a:gd name="T11" fmla="*/ 80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99"/>
                        <a:pt x="69" y="80"/>
                      </a:cubicBezTo>
                      <a:cubicBezTo>
                        <a:pt x="69" y="34"/>
                        <a:pt x="69" y="34"/>
                        <a:pt x="69" y="34"/>
                      </a:cubicBezTo>
                      <a:cubicBezTo>
                        <a:pt x="69" y="15"/>
                        <a:pt x="53" y="0"/>
                        <a:pt x="34" y="0"/>
                      </a:cubicBezTo>
                      <a:cubicBezTo>
                        <a:pt x="15" y="0"/>
                        <a:pt x="0" y="15"/>
                        <a:pt x="0" y="34"/>
                      </a:cubicBezTo>
                      <a:cubicBezTo>
                        <a:pt x="0" y="80"/>
                        <a:pt x="0" y="80"/>
                        <a:pt x="0" y="80"/>
                      </a:cubicBezTo>
                      <a:cubicBezTo>
                        <a:pt x="0" y="99"/>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6" name="Freeform 37">
                  <a:extLst>
                    <a:ext uri="{FF2B5EF4-FFF2-40B4-BE49-F238E27FC236}">
                      <a16:creationId xmlns:a16="http://schemas.microsoft.com/office/drawing/2014/main" id="{92E7A773-25BC-64B6-A18F-A026BA619244}"/>
                    </a:ext>
                  </a:extLst>
                </p:cNvPr>
                <p:cNvSpPr/>
                <p:nvPr/>
              </p:nvSpPr>
              <p:spPr bwMode="auto">
                <a:xfrm>
                  <a:off x="1249047" y="4123662"/>
                  <a:ext cx="15422" cy="25868"/>
                </a:xfrm>
                <a:custGeom>
                  <a:avLst/>
                  <a:gdLst>
                    <a:gd name="T0" fmla="*/ 34 w 69"/>
                    <a:gd name="T1" fmla="*/ 115 h 115"/>
                    <a:gd name="T2" fmla="*/ 69 w 69"/>
                    <a:gd name="T3" fmla="*/ 80 h 115"/>
                    <a:gd name="T4" fmla="*/ 69 w 69"/>
                    <a:gd name="T5" fmla="*/ 34 h 115"/>
                    <a:gd name="T6" fmla="*/ 34 w 69"/>
                    <a:gd name="T7" fmla="*/ 0 h 115"/>
                    <a:gd name="T8" fmla="*/ 0 w 69"/>
                    <a:gd name="T9" fmla="*/ 34 h 115"/>
                    <a:gd name="T10" fmla="*/ 0 w 69"/>
                    <a:gd name="T11" fmla="*/ 80 h 115"/>
                    <a:gd name="T12" fmla="*/ 34 w 69"/>
                    <a:gd name="T13" fmla="*/ 115 h 115"/>
                  </a:gdLst>
                  <a:ahLst/>
                  <a:cxnLst>
                    <a:cxn ang="0">
                      <a:pos x="T0" y="T1"/>
                    </a:cxn>
                    <a:cxn ang="0">
                      <a:pos x="T2" y="T3"/>
                    </a:cxn>
                    <a:cxn ang="0">
                      <a:pos x="T4" y="T5"/>
                    </a:cxn>
                    <a:cxn ang="0">
                      <a:pos x="T6" y="T7"/>
                    </a:cxn>
                    <a:cxn ang="0">
                      <a:pos x="T8" y="T9"/>
                    </a:cxn>
                    <a:cxn ang="0">
                      <a:pos x="T10" y="T11"/>
                    </a:cxn>
                    <a:cxn ang="0">
                      <a:pos x="T12" y="T13"/>
                    </a:cxn>
                  </a:cxnLst>
                  <a:rect l="0" t="0" r="r" b="b"/>
                  <a:pathLst>
                    <a:path w="69" h="115">
                      <a:moveTo>
                        <a:pt x="34" y="115"/>
                      </a:moveTo>
                      <a:cubicBezTo>
                        <a:pt x="53" y="115"/>
                        <a:pt x="69" y="99"/>
                        <a:pt x="69" y="80"/>
                      </a:cubicBezTo>
                      <a:cubicBezTo>
                        <a:pt x="69" y="34"/>
                        <a:pt x="69" y="34"/>
                        <a:pt x="69" y="34"/>
                      </a:cubicBezTo>
                      <a:cubicBezTo>
                        <a:pt x="69" y="15"/>
                        <a:pt x="53" y="0"/>
                        <a:pt x="34" y="0"/>
                      </a:cubicBezTo>
                      <a:cubicBezTo>
                        <a:pt x="15" y="0"/>
                        <a:pt x="0" y="15"/>
                        <a:pt x="0" y="34"/>
                      </a:cubicBezTo>
                      <a:cubicBezTo>
                        <a:pt x="0" y="80"/>
                        <a:pt x="0" y="80"/>
                        <a:pt x="0" y="80"/>
                      </a:cubicBezTo>
                      <a:cubicBezTo>
                        <a:pt x="0" y="99"/>
                        <a:pt x="15" y="115"/>
                        <a:pt x="34"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gradFill>
                      <a:gsLst>
                        <a:gs pos="0">
                          <a:schemeClr val="accent1"/>
                        </a:gs>
                        <a:gs pos="100000">
                          <a:schemeClr val="accent1">
                            <a:lumMod val="75000"/>
                          </a:schemeClr>
                        </a:gs>
                      </a:gsLst>
                      <a:lin ang="0" scaled="1"/>
                    </a:gradFill>
                  </a:endParaRPr>
                </a:p>
              </p:txBody>
            </p:sp>
            <p:sp>
              <p:nvSpPr>
                <p:cNvPr id="37" name="Freeform 38">
                  <a:extLst>
                    <a:ext uri="{FF2B5EF4-FFF2-40B4-BE49-F238E27FC236}">
                      <a16:creationId xmlns:a16="http://schemas.microsoft.com/office/drawing/2014/main" id="{FF5DF693-CB18-CFDF-4D4D-2AC805299610}"/>
                    </a:ext>
                  </a:extLst>
                </p:cNvPr>
                <p:cNvSpPr/>
                <p:nvPr/>
              </p:nvSpPr>
              <p:spPr bwMode="auto">
                <a:xfrm>
                  <a:off x="1040108" y="3852541"/>
                  <a:ext cx="78601" cy="15422"/>
                </a:xfrm>
                <a:custGeom>
                  <a:avLst/>
                  <a:gdLst>
                    <a:gd name="T0" fmla="*/ 346 w 346"/>
                    <a:gd name="T1" fmla="*/ 35 h 69"/>
                    <a:gd name="T2" fmla="*/ 311 w 346"/>
                    <a:gd name="T3" fmla="*/ 0 h 69"/>
                    <a:gd name="T4" fmla="*/ 35 w 346"/>
                    <a:gd name="T5" fmla="*/ 0 h 69"/>
                    <a:gd name="T6" fmla="*/ 0 w 346"/>
                    <a:gd name="T7" fmla="*/ 35 h 69"/>
                    <a:gd name="T8" fmla="*/ 35 w 346"/>
                    <a:gd name="T9" fmla="*/ 69 h 69"/>
                    <a:gd name="T10" fmla="*/ 311 w 346"/>
                    <a:gd name="T11" fmla="*/ 69 h 69"/>
                    <a:gd name="T12" fmla="*/ 346 w 346"/>
                    <a:gd name="T13" fmla="*/ 35 h 69"/>
                  </a:gdLst>
                  <a:ahLst/>
                  <a:cxnLst>
                    <a:cxn ang="0">
                      <a:pos x="T0" y="T1"/>
                    </a:cxn>
                    <a:cxn ang="0">
                      <a:pos x="T2" y="T3"/>
                    </a:cxn>
                    <a:cxn ang="0">
                      <a:pos x="T4" y="T5"/>
                    </a:cxn>
                    <a:cxn ang="0">
                      <a:pos x="T6" y="T7"/>
                    </a:cxn>
                    <a:cxn ang="0">
                      <a:pos x="T8" y="T9"/>
                    </a:cxn>
                    <a:cxn ang="0">
                      <a:pos x="T10" y="T11"/>
                    </a:cxn>
                    <a:cxn ang="0">
                      <a:pos x="T12" y="T13"/>
                    </a:cxn>
                  </a:cxnLst>
                  <a:rect l="0" t="0" r="r" b="b"/>
                  <a:pathLst>
                    <a:path w="346" h="69">
                      <a:moveTo>
                        <a:pt x="346" y="35"/>
                      </a:moveTo>
                      <a:cubicBezTo>
                        <a:pt x="346" y="16"/>
                        <a:pt x="330" y="0"/>
                        <a:pt x="311" y="0"/>
                      </a:cubicBezTo>
                      <a:cubicBezTo>
                        <a:pt x="35" y="0"/>
                        <a:pt x="35" y="0"/>
                        <a:pt x="35" y="0"/>
                      </a:cubicBezTo>
                      <a:cubicBezTo>
                        <a:pt x="16" y="0"/>
                        <a:pt x="0" y="16"/>
                        <a:pt x="0" y="35"/>
                      </a:cubicBezTo>
                      <a:cubicBezTo>
                        <a:pt x="0" y="54"/>
                        <a:pt x="16" y="69"/>
                        <a:pt x="35" y="69"/>
                      </a:cubicBezTo>
                      <a:cubicBezTo>
                        <a:pt x="311" y="69"/>
                        <a:pt x="311" y="69"/>
                        <a:pt x="311" y="69"/>
                      </a:cubicBezTo>
                      <a:cubicBezTo>
                        <a:pt x="330" y="69"/>
                        <a:pt x="346" y="54"/>
                        <a:pt x="346" y="35"/>
                      </a:cubicBezTo>
                      <a:close/>
                    </a:path>
                  </a:pathLst>
                </a:custGeom>
                <a:grpFill/>
                <a:ln w="12700" cap="flat">
                  <a:noFill/>
                  <a:prstDash val="solid"/>
                  <a:miter/>
                </a:ln>
              </p:spPr>
              <p:txBody>
                <a:bodyPr rtlCol="0" anchor="ctr"/>
                <a:lstStyle/>
                <a:p>
                  <a:pPr defTabSz="914400"/>
                  <a:endParaRPr lang="zh-CN" altLang="en-US"/>
                </a:p>
              </p:txBody>
            </p:sp>
          </p:grpSp>
        </p:grpSp>
      </p:grpSp>
      <p:grpSp>
        <p:nvGrpSpPr>
          <p:cNvPr id="106" name="组合 105">
            <a:extLst>
              <a:ext uri="{FF2B5EF4-FFF2-40B4-BE49-F238E27FC236}">
                <a16:creationId xmlns:a16="http://schemas.microsoft.com/office/drawing/2014/main" id="{42C8F083-6CF3-2552-A4D3-43DC13BB75B5}"/>
              </a:ext>
            </a:extLst>
          </p:cNvPr>
          <p:cNvGrpSpPr/>
          <p:nvPr/>
        </p:nvGrpSpPr>
        <p:grpSpPr>
          <a:xfrm>
            <a:off x="9762166" y="1274668"/>
            <a:ext cx="825761" cy="825762"/>
            <a:chOff x="9952666" y="1312768"/>
            <a:chExt cx="825761" cy="825762"/>
          </a:xfrm>
        </p:grpSpPr>
        <p:sp>
          <p:nvSpPr>
            <p:cNvPr id="38" name="椭圆 37">
              <a:extLst>
                <a:ext uri="{FF2B5EF4-FFF2-40B4-BE49-F238E27FC236}">
                  <a16:creationId xmlns:a16="http://schemas.microsoft.com/office/drawing/2014/main" id="{B275420A-C780-2C91-50BC-B24BB65D68CA}"/>
                </a:ext>
              </a:extLst>
            </p:cNvPr>
            <p:cNvSpPr/>
            <p:nvPr/>
          </p:nvSpPr>
          <p:spPr>
            <a:xfrm>
              <a:off x="9952666" y="1312768"/>
              <a:ext cx="825761" cy="825762"/>
            </a:xfrm>
            <a:prstGeom prst="ellipse">
              <a:avLst/>
            </a:prstGeom>
            <a:gradFill flip="none" rotWithShape="1">
              <a:gsLst>
                <a:gs pos="0">
                  <a:schemeClr val="accent2"/>
                </a:gs>
                <a:gs pos="100000">
                  <a:schemeClr val="accent1"/>
                </a:gs>
              </a:gsLst>
              <a:lin ang="2700000" scaled="1"/>
              <a:tileRect/>
            </a:gradFill>
            <a:ln w="9525">
              <a:noFill/>
            </a:ln>
            <a:effectLst>
              <a:outerShdw blurRad="50800" dist="38100" dir="2700000" algn="tl"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105" name="sprinkling-can_70762">
              <a:extLst>
                <a:ext uri="{FF2B5EF4-FFF2-40B4-BE49-F238E27FC236}">
                  <a16:creationId xmlns:a16="http://schemas.microsoft.com/office/drawing/2014/main" id="{A980A63B-DA5B-C6FA-20CF-9DD838D176CE}"/>
                </a:ext>
              </a:extLst>
            </p:cNvPr>
            <p:cNvSpPr/>
            <p:nvPr/>
          </p:nvSpPr>
          <p:spPr>
            <a:xfrm>
              <a:off x="10086974" y="1522051"/>
              <a:ext cx="552452" cy="461098"/>
            </a:xfrm>
            <a:custGeom>
              <a:avLst/>
              <a:gdLst>
                <a:gd name="T0" fmla="*/ 529 w 694"/>
                <a:gd name="T1" fmla="*/ 203 h 580"/>
                <a:gd name="T2" fmla="*/ 518 w 694"/>
                <a:gd name="T3" fmla="*/ 167 h 580"/>
                <a:gd name="T4" fmla="*/ 513 w 694"/>
                <a:gd name="T5" fmla="*/ 162 h 580"/>
                <a:gd name="T6" fmla="*/ 215 w 694"/>
                <a:gd name="T7" fmla="*/ 152 h 580"/>
                <a:gd name="T8" fmla="*/ 130 w 694"/>
                <a:gd name="T9" fmla="*/ 64 h 580"/>
                <a:gd name="T10" fmla="*/ 86 w 694"/>
                <a:gd name="T11" fmla="*/ 2 h 580"/>
                <a:gd name="T12" fmla="*/ 6 w 694"/>
                <a:gd name="T13" fmla="*/ 134 h 580"/>
                <a:gd name="T14" fmla="*/ 5 w 694"/>
                <a:gd name="T15" fmla="*/ 148 h 580"/>
                <a:gd name="T16" fmla="*/ 82 w 694"/>
                <a:gd name="T17" fmla="*/ 158 h 580"/>
                <a:gd name="T18" fmla="*/ 195 w 694"/>
                <a:gd name="T19" fmla="*/ 359 h 580"/>
                <a:gd name="T20" fmla="*/ 361 w 694"/>
                <a:gd name="T21" fmla="*/ 567 h 580"/>
                <a:gd name="T22" fmla="*/ 522 w 694"/>
                <a:gd name="T23" fmla="*/ 479 h 580"/>
                <a:gd name="T24" fmla="*/ 676 w 694"/>
                <a:gd name="T25" fmla="*/ 428 h 580"/>
                <a:gd name="T26" fmla="*/ 635 w 694"/>
                <a:gd name="T27" fmla="*/ 155 h 580"/>
                <a:gd name="T28" fmla="*/ 235 w 694"/>
                <a:gd name="T29" fmla="*/ 160 h 580"/>
                <a:gd name="T30" fmla="*/ 17 w 694"/>
                <a:gd name="T31" fmla="*/ 137 h 580"/>
                <a:gd name="T32" fmla="*/ 85 w 694"/>
                <a:gd name="T33" fmla="*/ 20 h 580"/>
                <a:gd name="T34" fmla="*/ 17 w 694"/>
                <a:gd name="T35" fmla="*/ 137 h 580"/>
                <a:gd name="T36" fmla="*/ 361 w 694"/>
                <a:gd name="T37" fmla="*/ 545 h 580"/>
                <a:gd name="T38" fmla="*/ 211 w 694"/>
                <a:gd name="T39" fmla="*/ 444 h 580"/>
                <a:gd name="T40" fmla="*/ 219 w 694"/>
                <a:gd name="T41" fmla="*/ 175 h 580"/>
                <a:gd name="T42" fmla="*/ 205 w 694"/>
                <a:gd name="T43" fmla="*/ 184 h 580"/>
                <a:gd name="T44" fmla="*/ 122 w 694"/>
                <a:gd name="T45" fmla="*/ 114 h 580"/>
                <a:gd name="T46" fmla="*/ 165 w 694"/>
                <a:gd name="T47" fmla="*/ 122 h 580"/>
                <a:gd name="T48" fmla="*/ 219 w 694"/>
                <a:gd name="T49" fmla="*/ 166 h 580"/>
                <a:gd name="T50" fmla="*/ 501 w 694"/>
                <a:gd name="T51" fmla="*/ 387 h 580"/>
                <a:gd name="T52" fmla="*/ 524 w 694"/>
                <a:gd name="T53" fmla="*/ 374 h 580"/>
                <a:gd name="T54" fmla="*/ 530 w 694"/>
                <a:gd name="T55" fmla="*/ 270 h 580"/>
                <a:gd name="T56" fmla="*/ 612 w 694"/>
                <a:gd name="T57" fmla="*/ 281 h 580"/>
                <a:gd name="T58" fmla="*/ 618 w 694"/>
                <a:gd name="T59" fmla="*/ 391 h 580"/>
                <a:gd name="T60" fmla="*/ 528 w 694"/>
                <a:gd name="T61" fmla="*/ 415 h 580"/>
                <a:gd name="T62" fmla="*/ 524 w 694"/>
                <a:gd name="T63" fmla="*/ 374 h 580"/>
                <a:gd name="T64" fmla="*/ 656 w 694"/>
                <a:gd name="T65" fmla="*/ 416 h 580"/>
                <a:gd name="T66" fmla="*/ 524 w 694"/>
                <a:gd name="T67" fmla="*/ 460 h 580"/>
                <a:gd name="T68" fmla="*/ 524 w 694"/>
                <a:gd name="T69" fmla="*/ 423 h 580"/>
                <a:gd name="T70" fmla="*/ 632 w 694"/>
                <a:gd name="T71" fmla="*/ 340 h 580"/>
                <a:gd name="T72" fmla="*/ 614 w 694"/>
                <a:gd name="T73" fmla="*/ 225 h 580"/>
                <a:gd name="T74" fmla="*/ 528 w 694"/>
                <a:gd name="T75" fmla="*/ 224 h 580"/>
                <a:gd name="T76" fmla="*/ 664 w 694"/>
                <a:gd name="T77" fmla="*/ 306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94" h="580">
                  <a:moveTo>
                    <a:pt x="635" y="155"/>
                  </a:moveTo>
                  <a:cubicBezTo>
                    <a:pt x="595" y="152"/>
                    <a:pt x="554" y="172"/>
                    <a:pt x="529" y="203"/>
                  </a:cubicBezTo>
                  <a:cubicBezTo>
                    <a:pt x="529" y="193"/>
                    <a:pt x="529" y="184"/>
                    <a:pt x="529" y="175"/>
                  </a:cubicBezTo>
                  <a:cubicBezTo>
                    <a:pt x="529" y="168"/>
                    <a:pt x="523" y="165"/>
                    <a:pt x="518" y="167"/>
                  </a:cubicBezTo>
                  <a:cubicBezTo>
                    <a:pt x="517" y="166"/>
                    <a:pt x="516" y="165"/>
                    <a:pt x="515" y="165"/>
                  </a:cubicBezTo>
                  <a:cubicBezTo>
                    <a:pt x="515" y="164"/>
                    <a:pt x="514" y="163"/>
                    <a:pt x="513" y="162"/>
                  </a:cubicBezTo>
                  <a:cubicBezTo>
                    <a:pt x="428" y="98"/>
                    <a:pt x="311" y="120"/>
                    <a:pt x="218" y="150"/>
                  </a:cubicBezTo>
                  <a:cubicBezTo>
                    <a:pt x="217" y="151"/>
                    <a:pt x="216" y="151"/>
                    <a:pt x="215" y="152"/>
                  </a:cubicBezTo>
                  <a:cubicBezTo>
                    <a:pt x="204" y="137"/>
                    <a:pt x="191" y="123"/>
                    <a:pt x="178" y="109"/>
                  </a:cubicBezTo>
                  <a:cubicBezTo>
                    <a:pt x="164" y="94"/>
                    <a:pt x="148" y="74"/>
                    <a:pt x="130" y="64"/>
                  </a:cubicBezTo>
                  <a:cubicBezTo>
                    <a:pt x="130" y="64"/>
                    <a:pt x="129" y="64"/>
                    <a:pt x="129" y="64"/>
                  </a:cubicBezTo>
                  <a:cubicBezTo>
                    <a:pt x="126" y="37"/>
                    <a:pt x="111" y="11"/>
                    <a:pt x="86" y="2"/>
                  </a:cubicBezTo>
                  <a:cubicBezTo>
                    <a:pt x="81" y="0"/>
                    <a:pt x="77" y="5"/>
                    <a:pt x="78" y="10"/>
                  </a:cubicBezTo>
                  <a:cubicBezTo>
                    <a:pt x="41" y="38"/>
                    <a:pt x="19" y="91"/>
                    <a:pt x="6" y="134"/>
                  </a:cubicBezTo>
                  <a:cubicBezTo>
                    <a:pt x="6" y="134"/>
                    <a:pt x="6" y="135"/>
                    <a:pt x="6" y="135"/>
                  </a:cubicBezTo>
                  <a:cubicBezTo>
                    <a:pt x="2" y="137"/>
                    <a:pt x="0" y="145"/>
                    <a:pt x="5" y="148"/>
                  </a:cubicBezTo>
                  <a:cubicBezTo>
                    <a:pt x="28" y="160"/>
                    <a:pt x="54" y="161"/>
                    <a:pt x="77" y="153"/>
                  </a:cubicBezTo>
                  <a:cubicBezTo>
                    <a:pt x="78" y="155"/>
                    <a:pt x="79" y="157"/>
                    <a:pt x="82" y="158"/>
                  </a:cubicBezTo>
                  <a:cubicBezTo>
                    <a:pt x="121" y="176"/>
                    <a:pt x="162" y="188"/>
                    <a:pt x="204" y="195"/>
                  </a:cubicBezTo>
                  <a:cubicBezTo>
                    <a:pt x="200" y="250"/>
                    <a:pt x="198" y="304"/>
                    <a:pt x="195" y="359"/>
                  </a:cubicBezTo>
                  <a:cubicBezTo>
                    <a:pt x="193" y="404"/>
                    <a:pt x="178" y="470"/>
                    <a:pt x="201" y="512"/>
                  </a:cubicBezTo>
                  <a:cubicBezTo>
                    <a:pt x="231" y="565"/>
                    <a:pt x="308" y="562"/>
                    <a:pt x="361" y="567"/>
                  </a:cubicBezTo>
                  <a:cubicBezTo>
                    <a:pt x="418" y="572"/>
                    <a:pt x="494" y="580"/>
                    <a:pt x="516" y="511"/>
                  </a:cubicBezTo>
                  <a:cubicBezTo>
                    <a:pt x="519" y="501"/>
                    <a:pt x="521" y="490"/>
                    <a:pt x="522" y="479"/>
                  </a:cubicBezTo>
                  <a:cubicBezTo>
                    <a:pt x="558" y="502"/>
                    <a:pt x="627" y="531"/>
                    <a:pt x="661" y="498"/>
                  </a:cubicBezTo>
                  <a:cubicBezTo>
                    <a:pt x="675" y="485"/>
                    <a:pt x="674" y="447"/>
                    <a:pt x="676" y="428"/>
                  </a:cubicBezTo>
                  <a:cubicBezTo>
                    <a:pt x="682" y="376"/>
                    <a:pt x="685" y="322"/>
                    <a:pt x="685" y="269"/>
                  </a:cubicBezTo>
                  <a:cubicBezTo>
                    <a:pt x="685" y="223"/>
                    <a:pt x="694" y="160"/>
                    <a:pt x="635" y="155"/>
                  </a:cubicBezTo>
                  <a:close/>
                  <a:moveTo>
                    <a:pt x="495" y="172"/>
                  </a:moveTo>
                  <a:cubicBezTo>
                    <a:pt x="417" y="218"/>
                    <a:pt x="317" y="189"/>
                    <a:pt x="235" y="160"/>
                  </a:cubicBezTo>
                  <a:cubicBezTo>
                    <a:pt x="327" y="143"/>
                    <a:pt x="409" y="128"/>
                    <a:pt x="495" y="172"/>
                  </a:cubicBezTo>
                  <a:close/>
                  <a:moveTo>
                    <a:pt x="17" y="137"/>
                  </a:moveTo>
                  <a:cubicBezTo>
                    <a:pt x="27" y="116"/>
                    <a:pt x="38" y="96"/>
                    <a:pt x="49" y="76"/>
                  </a:cubicBezTo>
                  <a:cubicBezTo>
                    <a:pt x="61" y="57"/>
                    <a:pt x="75" y="40"/>
                    <a:pt x="85" y="20"/>
                  </a:cubicBezTo>
                  <a:cubicBezTo>
                    <a:pt x="106" y="45"/>
                    <a:pt x="121" y="74"/>
                    <a:pt x="102" y="107"/>
                  </a:cubicBezTo>
                  <a:cubicBezTo>
                    <a:pt x="86" y="137"/>
                    <a:pt x="49" y="146"/>
                    <a:pt x="17" y="137"/>
                  </a:cubicBezTo>
                  <a:close/>
                  <a:moveTo>
                    <a:pt x="496" y="489"/>
                  </a:moveTo>
                  <a:cubicBezTo>
                    <a:pt x="480" y="551"/>
                    <a:pt x="411" y="549"/>
                    <a:pt x="361" y="545"/>
                  </a:cubicBezTo>
                  <a:cubicBezTo>
                    <a:pt x="333" y="543"/>
                    <a:pt x="289" y="547"/>
                    <a:pt x="264" y="534"/>
                  </a:cubicBezTo>
                  <a:cubicBezTo>
                    <a:pt x="236" y="519"/>
                    <a:pt x="214" y="474"/>
                    <a:pt x="211" y="444"/>
                  </a:cubicBezTo>
                  <a:cubicBezTo>
                    <a:pt x="209" y="429"/>
                    <a:pt x="212" y="411"/>
                    <a:pt x="213" y="395"/>
                  </a:cubicBezTo>
                  <a:cubicBezTo>
                    <a:pt x="216" y="322"/>
                    <a:pt x="219" y="249"/>
                    <a:pt x="219" y="175"/>
                  </a:cubicBezTo>
                  <a:cubicBezTo>
                    <a:pt x="219" y="166"/>
                    <a:pt x="207" y="167"/>
                    <a:pt x="206" y="175"/>
                  </a:cubicBezTo>
                  <a:cubicBezTo>
                    <a:pt x="206" y="178"/>
                    <a:pt x="206" y="181"/>
                    <a:pt x="205" y="184"/>
                  </a:cubicBezTo>
                  <a:cubicBezTo>
                    <a:pt x="169" y="170"/>
                    <a:pt x="133" y="156"/>
                    <a:pt x="96" y="143"/>
                  </a:cubicBezTo>
                  <a:cubicBezTo>
                    <a:pt x="107" y="136"/>
                    <a:pt x="115" y="126"/>
                    <a:pt x="122" y="114"/>
                  </a:cubicBezTo>
                  <a:cubicBezTo>
                    <a:pt x="126" y="106"/>
                    <a:pt x="129" y="96"/>
                    <a:pt x="130" y="86"/>
                  </a:cubicBezTo>
                  <a:cubicBezTo>
                    <a:pt x="140" y="99"/>
                    <a:pt x="154" y="111"/>
                    <a:pt x="165" y="122"/>
                  </a:cubicBezTo>
                  <a:cubicBezTo>
                    <a:pt x="181" y="137"/>
                    <a:pt x="196" y="153"/>
                    <a:pt x="214" y="167"/>
                  </a:cubicBezTo>
                  <a:cubicBezTo>
                    <a:pt x="215" y="168"/>
                    <a:pt x="218" y="168"/>
                    <a:pt x="219" y="166"/>
                  </a:cubicBezTo>
                  <a:cubicBezTo>
                    <a:pt x="303" y="207"/>
                    <a:pt x="429" y="248"/>
                    <a:pt x="510" y="185"/>
                  </a:cubicBezTo>
                  <a:cubicBezTo>
                    <a:pt x="506" y="252"/>
                    <a:pt x="503" y="319"/>
                    <a:pt x="501" y="387"/>
                  </a:cubicBezTo>
                  <a:cubicBezTo>
                    <a:pt x="500" y="419"/>
                    <a:pt x="504" y="458"/>
                    <a:pt x="496" y="489"/>
                  </a:cubicBezTo>
                  <a:close/>
                  <a:moveTo>
                    <a:pt x="524" y="374"/>
                  </a:moveTo>
                  <a:cubicBezTo>
                    <a:pt x="525" y="340"/>
                    <a:pt x="526" y="306"/>
                    <a:pt x="527" y="272"/>
                  </a:cubicBezTo>
                  <a:cubicBezTo>
                    <a:pt x="528" y="272"/>
                    <a:pt x="529" y="271"/>
                    <a:pt x="530" y="270"/>
                  </a:cubicBezTo>
                  <a:cubicBezTo>
                    <a:pt x="550" y="256"/>
                    <a:pt x="575" y="236"/>
                    <a:pt x="598" y="249"/>
                  </a:cubicBezTo>
                  <a:cubicBezTo>
                    <a:pt x="615" y="258"/>
                    <a:pt x="611" y="263"/>
                    <a:pt x="612" y="281"/>
                  </a:cubicBezTo>
                  <a:cubicBezTo>
                    <a:pt x="613" y="295"/>
                    <a:pt x="614" y="309"/>
                    <a:pt x="614" y="323"/>
                  </a:cubicBezTo>
                  <a:cubicBezTo>
                    <a:pt x="615" y="345"/>
                    <a:pt x="620" y="370"/>
                    <a:pt x="618" y="391"/>
                  </a:cubicBezTo>
                  <a:cubicBezTo>
                    <a:pt x="615" y="421"/>
                    <a:pt x="597" y="442"/>
                    <a:pt x="567" y="434"/>
                  </a:cubicBezTo>
                  <a:cubicBezTo>
                    <a:pt x="552" y="430"/>
                    <a:pt x="541" y="423"/>
                    <a:pt x="528" y="415"/>
                  </a:cubicBezTo>
                  <a:cubicBezTo>
                    <a:pt x="526" y="414"/>
                    <a:pt x="525" y="415"/>
                    <a:pt x="524" y="415"/>
                  </a:cubicBezTo>
                  <a:cubicBezTo>
                    <a:pt x="524" y="401"/>
                    <a:pt x="523" y="387"/>
                    <a:pt x="524" y="374"/>
                  </a:cubicBezTo>
                  <a:close/>
                  <a:moveTo>
                    <a:pt x="664" y="306"/>
                  </a:moveTo>
                  <a:cubicBezTo>
                    <a:pt x="663" y="343"/>
                    <a:pt x="660" y="380"/>
                    <a:pt x="656" y="416"/>
                  </a:cubicBezTo>
                  <a:cubicBezTo>
                    <a:pt x="653" y="450"/>
                    <a:pt x="659" y="481"/>
                    <a:pt x="620" y="489"/>
                  </a:cubicBezTo>
                  <a:cubicBezTo>
                    <a:pt x="588" y="495"/>
                    <a:pt x="550" y="475"/>
                    <a:pt x="524" y="460"/>
                  </a:cubicBezTo>
                  <a:cubicBezTo>
                    <a:pt x="524" y="460"/>
                    <a:pt x="524" y="460"/>
                    <a:pt x="524" y="460"/>
                  </a:cubicBezTo>
                  <a:cubicBezTo>
                    <a:pt x="524" y="447"/>
                    <a:pt x="524" y="435"/>
                    <a:pt x="524" y="423"/>
                  </a:cubicBezTo>
                  <a:cubicBezTo>
                    <a:pt x="546" y="444"/>
                    <a:pt x="577" y="465"/>
                    <a:pt x="608" y="451"/>
                  </a:cubicBezTo>
                  <a:cubicBezTo>
                    <a:pt x="648" y="432"/>
                    <a:pt x="634" y="375"/>
                    <a:pt x="632" y="340"/>
                  </a:cubicBezTo>
                  <a:cubicBezTo>
                    <a:pt x="631" y="312"/>
                    <a:pt x="635" y="274"/>
                    <a:pt x="627" y="246"/>
                  </a:cubicBezTo>
                  <a:cubicBezTo>
                    <a:pt x="624" y="238"/>
                    <a:pt x="623" y="230"/>
                    <a:pt x="614" y="225"/>
                  </a:cubicBezTo>
                  <a:cubicBezTo>
                    <a:pt x="590" y="212"/>
                    <a:pt x="550" y="236"/>
                    <a:pt x="528" y="251"/>
                  </a:cubicBezTo>
                  <a:cubicBezTo>
                    <a:pt x="528" y="242"/>
                    <a:pt x="528" y="233"/>
                    <a:pt x="528" y="224"/>
                  </a:cubicBezTo>
                  <a:cubicBezTo>
                    <a:pt x="557" y="197"/>
                    <a:pt x="599" y="163"/>
                    <a:pt x="635" y="175"/>
                  </a:cubicBezTo>
                  <a:cubicBezTo>
                    <a:pt x="677" y="189"/>
                    <a:pt x="665" y="272"/>
                    <a:pt x="664" y="30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403536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sp>
        <p:nvSpPr>
          <p:cNvPr id="20" name="文本框 19">
            <a:extLst>
              <a:ext uri="{FF2B5EF4-FFF2-40B4-BE49-F238E27FC236}">
                <a16:creationId xmlns:a16="http://schemas.microsoft.com/office/drawing/2014/main" id="{E574BC90-344B-2311-09B1-4448DCEDD1DA}"/>
              </a:ext>
            </a:extLst>
          </p:cNvPr>
          <p:cNvSpPr txBox="1"/>
          <p:nvPr/>
        </p:nvSpPr>
        <p:spPr>
          <a:xfrm>
            <a:off x="660400" y="1487393"/>
            <a:ext cx="2794000" cy="400110"/>
          </a:xfrm>
          <a:prstGeom prst="rect">
            <a:avLst/>
          </a:prstGeom>
          <a:noFill/>
        </p:spPr>
        <p:txBody>
          <a:bodyPr wrap="square">
            <a:spAutoFit/>
          </a:bodyPr>
          <a:lstStyle/>
          <a:p>
            <a:pPr marL="0" marR="0">
              <a:spcBef>
                <a:spcPts val="785"/>
              </a:spcBef>
              <a:spcAft>
                <a:spcPts val="785"/>
              </a:spcAft>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sp>
        <p:nvSpPr>
          <p:cNvPr id="21" name="文本框 20">
            <a:extLst>
              <a:ext uri="{FF2B5EF4-FFF2-40B4-BE49-F238E27FC236}">
                <a16:creationId xmlns:a16="http://schemas.microsoft.com/office/drawing/2014/main" id="{26B46560-9307-7940-52A8-F5B994DA68A5}"/>
              </a:ext>
            </a:extLst>
          </p:cNvPr>
          <p:cNvSpPr txBox="1"/>
          <p:nvPr/>
        </p:nvSpPr>
        <p:spPr>
          <a:xfrm>
            <a:off x="660400" y="1835093"/>
            <a:ext cx="4782457" cy="1465401"/>
          </a:xfrm>
          <a:prstGeom prst="rect">
            <a:avLst/>
          </a:prstGeom>
          <a:noFill/>
        </p:spPr>
        <p:txBody>
          <a:bodyPr wrap="square">
            <a:spAutoFit/>
          </a:bodyPr>
          <a:lstStyle/>
          <a:p>
            <a:pPr algn="just">
              <a:lnSpc>
                <a:spcPct val="130000"/>
              </a:lnSpc>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此处添加详细文本描述，建议与标题相关并符合整体语言风格，语言尽量简洁生动。</a:t>
            </a:r>
          </a:p>
        </p:txBody>
      </p:sp>
      <p:sp>
        <p:nvSpPr>
          <p:cNvPr id="22" name="文本框 21">
            <a:extLst>
              <a:ext uri="{FF2B5EF4-FFF2-40B4-BE49-F238E27FC236}">
                <a16:creationId xmlns:a16="http://schemas.microsoft.com/office/drawing/2014/main" id="{2C7CADC3-D53E-EB62-4B3D-0D20D20DD053}"/>
              </a:ext>
            </a:extLst>
          </p:cNvPr>
          <p:cNvSpPr txBox="1"/>
          <p:nvPr/>
        </p:nvSpPr>
        <p:spPr>
          <a:xfrm>
            <a:off x="660400" y="3983291"/>
            <a:ext cx="2794000" cy="400110"/>
          </a:xfrm>
          <a:prstGeom prst="rect">
            <a:avLst/>
          </a:prstGeom>
          <a:noFill/>
        </p:spPr>
        <p:txBody>
          <a:bodyPr wrap="square">
            <a:spAutoFit/>
          </a:bodyPr>
          <a:lstStyle/>
          <a:p>
            <a:pPr marL="0" marR="0">
              <a:spcBef>
                <a:spcPts val="785"/>
              </a:spcBef>
              <a:spcAft>
                <a:spcPts val="785"/>
              </a:spcAft>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点击此处添加标题文本</a:t>
            </a:r>
          </a:p>
        </p:txBody>
      </p:sp>
      <p:sp>
        <p:nvSpPr>
          <p:cNvPr id="23" name="文本框 22">
            <a:extLst>
              <a:ext uri="{FF2B5EF4-FFF2-40B4-BE49-F238E27FC236}">
                <a16:creationId xmlns:a16="http://schemas.microsoft.com/office/drawing/2014/main" id="{9828269B-A9D6-FC82-A594-B7F89E6FA90E}"/>
              </a:ext>
            </a:extLst>
          </p:cNvPr>
          <p:cNvSpPr txBox="1"/>
          <p:nvPr/>
        </p:nvSpPr>
        <p:spPr>
          <a:xfrm>
            <a:off x="660400" y="4330991"/>
            <a:ext cx="4782457" cy="1465401"/>
          </a:xfrm>
          <a:prstGeom prst="rect">
            <a:avLst/>
          </a:prstGeom>
          <a:noFill/>
        </p:spPr>
        <p:txBody>
          <a:bodyPr wrap="square">
            <a:spAutoFit/>
          </a:bodyPr>
          <a:lstStyle/>
          <a:p>
            <a:pPr algn="just">
              <a:lnSpc>
                <a:spcPct val="130000"/>
              </a:lnSpc>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此处添加详细文本描述，建议与标题相关并符合整体语言风格，语言尽量简洁生动。</a:t>
            </a:r>
          </a:p>
        </p:txBody>
      </p:sp>
      <p:grpSp>
        <p:nvGrpSpPr>
          <p:cNvPr id="4" name="组合 3">
            <a:extLst>
              <a:ext uri="{FF2B5EF4-FFF2-40B4-BE49-F238E27FC236}">
                <a16:creationId xmlns:a16="http://schemas.microsoft.com/office/drawing/2014/main" id="{5D09B4B4-84DC-E899-6323-4E7EF2423853}"/>
              </a:ext>
            </a:extLst>
          </p:cNvPr>
          <p:cNvGrpSpPr/>
          <p:nvPr/>
        </p:nvGrpSpPr>
        <p:grpSpPr>
          <a:xfrm>
            <a:off x="6153150" y="1465942"/>
            <a:ext cx="1950358" cy="1950358"/>
            <a:chOff x="6153150" y="1465942"/>
            <a:chExt cx="1950358" cy="1950358"/>
          </a:xfrm>
        </p:grpSpPr>
        <p:sp>
          <p:nvSpPr>
            <p:cNvPr id="19" name="矩形: 对角圆角 18">
              <a:extLst>
                <a:ext uri="{FF2B5EF4-FFF2-40B4-BE49-F238E27FC236}">
                  <a16:creationId xmlns:a16="http://schemas.microsoft.com/office/drawing/2014/main" id="{874DE1DF-873E-2A5D-6FF0-29BE0BA2C723}"/>
                </a:ext>
              </a:extLst>
            </p:cNvPr>
            <p:cNvSpPr/>
            <p:nvPr/>
          </p:nvSpPr>
          <p:spPr>
            <a:xfrm flipH="1">
              <a:off x="6153150" y="1465942"/>
              <a:ext cx="1950358" cy="1950358"/>
            </a:xfrm>
            <a:prstGeom prst="round2DiagRect">
              <a:avLst>
                <a:gd name="adj1" fmla="val 50000"/>
                <a:gd name="adj2" fmla="val 0"/>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27" name="图形 62">
              <a:extLst>
                <a:ext uri="{FF2B5EF4-FFF2-40B4-BE49-F238E27FC236}">
                  <a16:creationId xmlns:a16="http://schemas.microsoft.com/office/drawing/2014/main" id="{00FB896F-072E-C5F9-CE31-4994B68F3FA5}"/>
                </a:ext>
              </a:extLst>
            </p:cNvPr>
            <p:cNvSpPr/>
            <p:nvPr/>
          </p:nvSpPr>
          <p:spPr>
            <a:xfrm>
              <a:off x="6561200" y="1706976"/>
              <a:ext cx="914012" cy="696304"/>
            </a:xfrm>
            <a:custGeom>
              <a:avLst/>
              <a:gdLst>
                <a:gd name="connsiteX0" fmla="*/ 334054 w 1667077"/>
                <a:gd name="connsiteY0" fmla="*/ 482521 h 1270000"/>
                <a:gd name="connsiteX1" fmla="*/ 341674 w 1667077"/>
                <a:gd name="connsiteY1" fmla="*/ 471091 h 1270000"/>
                <a:gd name="connsiteX2" fmla="*/ 347468 w 1667077"/>
                <a:gd name="connsiteY2" fmla="*/ 462915 h 1270000"/>
                <a:gd name="connsiteX3" fmla="*/ 359533 w 1667077"/>
                <a:gd name="connsiteY3" fmla="*/ 447437 h 1270000"/>
                <a:gd name="connsiteX4" fmla="*/ 363264 w 1667077"/>
                <a:gd name="connsiteY4" fmla="*/ 442992 h 1270000"/>
                <a:gd name="connsiteX5" fmla="*/ 372789 w 1667077"/>
                <a:gd name="connsiteY5" fmla="*/ 432197 h 1270000"/>
                <a:gd name="connsiteX6" fmla="*/ 387552 w 1667077"/>
                <a:gd name="connsiteY6" fmla="*/ 417116 h 1270000"/>
                <a:gd name="connsiteX7" fmla="*/ 409857 w 1667077"/>
                <a:gd name="connsiteY7" fmla="*/ 397431 h 1270000"/>
                <a:gd name="connsiteX8" fmla="*/ 427002 w 1667077"/>
                <a:gd name="connsiteY8" fmla="*/ 384334 h 1270000"/>
                <a:gd name="connsiteX9" fmla="*/ 442083 w 1667077"/>
                <a:gd name="connsiteY9" fmla="*/ 374015 h 1270000"/>
                <a:gd name="connsiteX10" fmla="*/ 460657 w 1667077"/>
                <a:gd name="connsiteY10" fmla="*/ 362903 h 1270000"/>
                <a:gd name="connsiteX11" fmla="*/ 475103 w 1667077"/>
                <a:gd name="connsiteY11" fmla="*/ 355283 h 1270000"/>
                <a:gd name="connsiteX12" fmla="*/ 491613 w 1667077"/>
                <a:gd name="connsiteY12" fmla="*/ 347504 h 1270000"/>
                <a:gd name="connsiteX13" fmla="*/ 512885 w 1667077"/>
                <a:gd name="connsiteY13" fmla="*/ 339011 h 1270000"/>
                <a:gd name="connsiteX14" fmla="*/ 532412 w 1667077"/>
                <a:gd name="connsiteY14" fmla="*/ 332502 h 1270000"/>
                <a:gd name="connsiteX15" fmla="*/ 549319 w 1667077"/>
                <a:gd name="connsiteY15" fmla="*/ 327898 h 1270000"/>
                <a:gd name="connsiteX16" fmla="*/ 573528 w 1667077"/>
                <a:gd name="connsiteY16" fmla="*/ 322818 h 1270000"/>
                <a:gd name="connsiteX17" fmla="*/ 589006 w 1667077"/>
                <a:gd name="connsiteY17" fmla="*/ 320437 h 1270000"/>
                <a:gd name="connsiteX18" fmla="*/ 609644 w 1667077"/>
                <a:gd name="connsiteY18" fmla="*/ 318294 h 1270000"/>
                <a:gd name="connsiteX19" fmla="*/ 638219 w 1667077"/>
                <a:gd name="connsiteY19" fmla="*/ 317500 h 1270000"/>
                <a:gd name="connsiteX20" fmla="*/ 653062 w 1667077"/>
                <a:gd name="connsiteY20" fmla="*/ 317897 h 1270000"/>
                <a:gd name="connsiteX21" fmla="*/ 669572 w 1667077"/>
                <a:gd name="connsiteY21" fmla="*/ 319167 h 1270000"/>
                <a:gd name="connsiteX22" fmla="*/ 677350 w 1667077"/>
                <a:gd name="connsiteY22" fmla="*/ 319961 h 1270000"/>
                <a:gd name="connsiteX23" fmla="*/ 693146 w 1667077"/>
                <a:gd name="connsiteY23" fmla="*/ 322183 h 1270000"/>
                <a:gd name="connsiteX24" fmla="*/ 710847 w 1667077"/>
                <a:gd name="connsiteY24" fmla="*/ 325517 h 1270000"/>
                <a:gd name="connsiteX25" fmla="*/ 727436 w 1667077"/>
                <a:gd name="connsiteY25" fmla="*/ 329486 h 1270000"/>
                <a:gd name="connsiteX26" fmla="*/ 744660 w 1667077"/>
                <a:gd name="connsiteY26" fmla="*/ 334645 h 1270000"/>
                <a:gd name="connsiteX27" fmla="*/ 764028 w 1667077"/>
                <a:gd name="connsiteY27" fmla="*/ 341551 h 1270000"/>
                <a:gd name="connsiteX28" fmla="*/ 783951 w 1667077"/>
                <a:gd name="connsiteY28" fmla="*/ 349885 h 1270000"/>
                <a:gd name="connsiteX29" fmla="*/ 800858 w 1667077"/>
                <a:gd name="connsiteY29" fmla="*/ 358219 h 1270000"/>
                <a:gd name="connsiteX30" fmla="*/ 821257 w 1667077"/>
                <a:gd name="connsiteY30" fmla="*/ 369729 h 1270000"/>
                <a:gd name="connsiteX31" fmla="*/ 834910 w 1667077"/>
                <a:gd name="connsiteY31" fmla="*/ 378460 h 1270000"/>
                <a:gd name="connsiteX32" fmla="*/ 848166 w 1667077"/>
                <a:gd name="connsiteY32" fmla="*/ 387906 h 1270000"/>
                <a:gd name="connsiteX33" fmla="*/ 843879 w 1667077"/>
                <a:gd name="connsiteY33" fmla="*/ 384731 h 1270000"/>
                <a:gd name="connsiteX34" fmla="*/ 1282353 w 1667077"/>
                <a:gd name="connsiteY34" fmla="*/ 288016 h 1270000"/>
                <a:gd name="connsiteX35" fmla="*/ 1379067 w 1667077"/>
                <a:gd name="connsiteY35" fmla="*/ 726490 h 1270000"/>
                <a:gd name="connsiteX36" fmla="*/ 1331877 w 1667077"/>
                <a:gd name="connsiteY36" fmla="*/ 784146 h 1270000"/>
                <a:gd name="connsiteX37" fmla="*/ 1319177 w 1667077"/>
                <a:gd name="connsiteY37" fmla="*/ 795655 h 1270000"/>
                <a:gd name="connsiteX38" fmla="*/ 1335369 w 1667077"/>
                <a:gd name="connsiteY38" fmla="*/ 794147 h 1270000"/>
                <a:gd name="connsiteX39" fmla="*/ 1349339 w 1667077"/>
                <a:gd name="connsiteY39" fmla="*/ 793750 h 1270000"/>
                <a:gd name="connsiteX40" fmla="*/ 1587892 w 1667077"/>
                <a:gd name="connsiteY40" fmla="*/ 1031447 h 1270000"/>
                <a:gd name="connsiteX41" fmla="*/ 1378549 w 1667077"/>
                <a:gd name="connsiteY41" fmla="*/ 1268254 h 1270000"/>
                <a:gd name="connsiteX42" fmla="*/ 1363468 w 1667077"/>
                <a:gd name="connsiteY42" fmla="*/ 1269683 h 1270000"/>
                <a:gd name="connsiteX43" fmla="*/ 1349577 w 1667077"/>
                <a:gd name="connsiteY43" fmla="*/ 1270000 h 1270000"/>
                <a:gd name="connsiteX44" fmla="*/ 317702 w 1667077"/>
                <a:gd name="connsiteY44" fmla="*/ 1270000 h 1270000"/>
                <a:gd name="connsiteX45" fmla="*/ 0 w 1667077"/>
                <a:gd name="connsiteY45" fmla="*/ 952702 h 1270000"/>
                <a:gd name="connsiteX46" fmla="*/ 279999 w 1667077"/>
                <a:gd name="connsiteY46" fmla="*/ 637222 h 1270000"/>
                <a:gd name="connsiteX47" fmla="*/ 281825 w 1667077"/>
                <a:gd name="connsiteY47" fmla="*/ 622538 h 1270000"/>
                <a:gd name="connsiteX48" fmla="*/ 286111 w 1667077"/>
                <a:gd name="connsiteY48" fmla="*/ 598884 h 1270000"/>
                <a:gd name="connsiteX49" fmla="*/ 290953 w 1667077"/>
                <a:gd name="connsiteY49" fmla="*/ 579120 h 1270000"/>
                <a:gd name="connsiteX50" fmla="*/ 296668 w 1667077"/>
                <a:gd name="connsiteY50" fmla="*/ 560626 h 1270000"/>
                <a:gd name="connsiteX51" fmla="*/ 301272 w 1667077"/>
                <a:gd name="connsiteY51" fmla="*/ 547767 h 1270000"/>
                <a:gd name="connsiteX52" fmla="*/ 321116 w 1667077"/>
                <a:gd name="connsiteY52" fmla="*/ 504428 h 1270000"/>
                <a:gd name="connsiteX53" fmla="*/ 324291 w 1667077"/>
                <a:gd name="connsiteY53" fmla="*/ 498713 h 1270000"/>
                <a:gd name="connsiteX54" fmla="*/ 334054 w 1667077"/>
                <a:gd name="connsiteY54" fmla="*/ 482521 h 1270000"/>
                <a:gd name="connsiteX55" fmla="*/ 635202 w 1667077"/>
                <a:gd name="connsiteY55" fmla="*/ 396875 h 1270000"/>
                <a:gd name="connsiteX56" fmla="*/ 360882 w 1667077"/>
                <a:gd name="connsiteY56" fmla="*/ 630476 h 1270000"/>
                <a:gd name="connsiteX57" fmla="*/ 358977 w 1667077"/>
                <a:gd name="connsiteY57" fmla="*/ 645398 h 1270000"/>
                <a:gd name="connsiteX58" fmla="*/ 352389 w 1667077"/>
                <a:gd name="connsiteY58" fmla="*/ 708581 h 1270000"/>
                <a:gd name="connsiteX59" fmla="*/ 289365 w 1667077"/>
                <a:gd name="connsiteY59" fmla="*/ 716042 h 1270000"/>
                <a:gd name="connsiteX60" fmla="*/ 80998 w 1667077"/>
                <a:gd name="connsiteY60" fmla="*/ 980598 h 1270000"/>
                <a:gd name="connsiteX61" fmla="*/ 303653 w 1667077"/>
                <a:gd name="connsiteY61" fmla="*/ 1190228 h 1270000"/>
                <a:gd name="connsiteX62" fmla="*/ 317702 w 1667077"/>
                <a:gd name="connsiteY62" fmla="*/ 1190625 h 1270000"/>
                <a:gd name="connsiteX63" fmla="*/ 1352356 w 1667077"/>
                <a:gd name="connsiteY63" fmla="*/ 1190466 h 1270000"/>
                <a:gd name="connsiteX64" fmla="*/ 1360293 w 1667077"/>
                <a:gd name="connsiteY64" fmla="*/ 1190149 h 1270000"/>
                <a:gd name="connsiteX65" fmla="*/ 1373390 w 1667077"/>
                <a:gd name="connsiteY65" fmla="*/ 1188799 h 1270000"/>
                <a:gd name="connsiteX66" fmla="*/ 1506308 w 1667077"/>
                <a:gd name="connsiteY66" fmla="*/ 1007869 h 1270000"/>
                <a:gd name="connsiteX67" fmla="*/ 1349339 w 1667077"/>
                <a:gd name="connsiteY67" fmla="*/ 873125 h 1270000"/>
                <a:gd name="connsiteX68" fmla="*/ 1335211 w 1667077"/>
                <a:gd name="connsiteY68" fmla="*/ 873760 h 1270000"/>
                <a:gd name="connsiteX69" fmla="*/ 1321241 w 1667077"/>
                <a:gd name="connsiteY69" fmla="*/ 875586 h 1270000"/>
                <a:gd name="connsiteX70" fmla="*/ 1239484 w 1667077"/>
                <a:gd name="connsiteY70" fmla="*/ 890032 h 1270000"/>
                <a:gd name="connsiteX71" fmla="*/ 1228769 w 1667077"/>
                <a:gd name="connsiteY71" fmla="*/ 807641 h 1270000"/>
                <a:gd name="connsiteX72" fmla="*/ 1051207 w 1667077"/>
                <a:gd name="connsiteY72" fmla="*/ 635952 h 1270000"/>
                <a:gd name="connsiteX73" fmla="*/ 1035570 w 1667077"/>
                <a:gd name="connsiteY73" fmla="*/ 635079 h 1270000"/>
                <a:gd name="connsiteX74" fmla="*/ 1019854 w 1667077"/>
                <a:gd name="connsiteY74" fmla="*/ 635397 h 1270000"/>
                <a:gd name="connsiteX75" fmla="*/ 1004137 w 1667077"/>
                <a:gd name="connsiteY75" fmla="*/ 636984 h 1270000"/>
                <a:gd name="connsiteX76" fmla="*/ 990644 w 1667077"/>
                <a:gd name="connsiteY76" fmla="*/ 639366 h 1270000"/>
                <a:gd name="connsiteX77" fmla="*/ 921190 w 1667077"/>
                <a:gd name="connsiteY77" fmla="*/ 654209 h 1270000"/>
                <a:gd name="connsiteX78" fmla="*/ 898807 w 1667077"/>
                <a:gd name="connsiteY78" fmla="*/ 586740 h 1270000"/>
                <a:gd name="connsiteX79" fmla="*/ 635202 w 1667077"/>
                <a:gd name="connsiteY79" fmla="*/ 396875 h 1270000"/>
                <a:gd name="connsiteX80" fmla="*/ 911983 w 1667077"/>
                <a:gd name="connsiteY80" fmla="*/ 425450 h 1270000"/>
                <a:gd name="connsiteX81" fmla="*/ 903728 w 1667077"/>
                <a:gd name="connsiteY81" fmla="*/ 439103 h 1270000"/>
                <a:gd name="connsiteX82" fmla="*/ 910872 w 1667077"/>
                <a:gd name="connsiteY82" fmla="*/ 447596 h 1270000"/>
                <a:gd name="connsiteX83" fmla="*/ 926112 w 1667077"/>
                <a:gd name="connsiteY83" fmla="*/ 467360 h 1270000"/>
                <a:gd name="connsiteX84" fmla="*/ 935796 w 1667077"/>
                <a:gd name="connsiteY84" fmla="*/ 481647 h 1270000"/>
                <a:gd name="connsiteX85" fmla="*/ 942463 w 1667077"/>
                <a:gd name="connsiteY85" fmla="*/ 492522 h 1270000"/>
                <a:gd name="connsiteX86" fmla="*/ 949607 w 1667077"/>
                <a:gd name="connsiteY86" fmla="*/ 504984 h 1270000"/>
                <a:gd name="connsiteX87" fmla="*/ 957624 w 1667077"/>
                <a:gd name="connsiteY87" fmla="*/ 520859 h 1270000"/>
                <a:gd name="connsiteX88" fmla="*/ 967149 w 1667077"/>
                <a:gd name="connsiteY88" fmla="*/ 542528 h 1270000"/>
                <a:gd name="connsiteX89" fmla="*/ 974134 w 1667077"/>
                <a:gd name="connsiteY89" fmla="*/ 561737 h 1270000"/>
                <a:gd name="connsiteX90" fmla="*/ 995406 w 1667077"/>
                <a:gd name="connsiteY90" fmla="*/ 558086 h 1270000"/>
                <a:gd name="connsiteX91" fmla="*/ 1007312 w 1667077"/>
                <a:gd name="connsiteY91" fmla="*/ 556736 h 1270000"/>
                <a:gd name="connsiteX92" fmla="*/ 1018584 w 1667077"/>
                <a:gd name="connsiteY92" fmla="*/ 555943 h 1270000"/>
                <a:gd name="connsiteX93" fmla="*/ 1035887 w 1667077"/>
                <a:gd name="connsiteY93" fmla="*/ 555625 h 1270000"/>
                <a:gd name="connsiteX94" fmla="*/ 1045095 w 1667077"/>
                <a:gd name="connsiteY94" fmla="*/ 555943 h 1270000"/>
                <a:gd name="connsiteX95" fmla="*/ 1079147 w 1667077"/>
                <a:gd name="connsiteY95" fmla="*/ 559594 h 1270000"/>
                <a:gd name="connsiteX96" fmla="*/ 1097959 w 1667077"/>
                <a:gd name="connsiteY96" fmla="*/ 563563 h 1270000"/>
                <a:gd name="connsiteX97" fmla="*/ 1104467 w 1667077"/>
                <a:gd name="connsiteY97" fmla="*/ 565229 h 1270000"/>
                <a:gd name="connsiteX98" fmla="*/ 1121136 w 1667077"/>
                <a:gd name="connsiteY98" fmla="*/ 570309 h 1270000"/>
                <a:gd name="connsiteX99" fmla="*/ 1130820 w 1667077"/>
                <a:gd name="connsiteY99" fmla="*/ 573802 h 1270000"/>
                <a:gd name="connsiteX100" fmla="*/ 1160189 w 1667077"/>
                <a:gd name="connsiteY100" fmla="*/ 586978 h 1270000"/>
                <a:gd name="connsiteX101" fmla="*/ 1175826 w 1667077"/>
                <a:gd name="connsiteY101" fmla="*/ 595709 h 1270000"/>
                <a:gd name="connsiteX102" fmla="*/ 1185351 w 1667077"/>
                <a:gd name="connsiteY102" fmla="*/ 601742 h 1270000"/>
                <a:gd name="connsiteX103" fmla="*/ 1192415 w 1667077"/>
                <a:gd name="connsiteY103" fmla="*/ 606584 h 1270000"/>
                <a:gd name="connsiteX104" fmla="*/ 1206067 w 1667077"/>
                <a:gd name="connsiteY104" fmla="*/ 616903 h 1270000"/>
                <a:gd name="connsiteX105" fmla="*/ 1269170 w 1667077"/>
                <a:gd name="connsiteY105" fmla="*/ 688737 h 1270000"/>
                <a:gd name="connsiteX106" fmla="*/ 1276473 w 1667077"/>
                <a:gd name="connsiteY106" fmla="*/ 701437 h 1270000"/>
                <a:gd name="connsiteX107" fmla="*/ 1285046 w 1667077"/>
                <a:gd name="connsiteY107" fmla="*/ 718502 h 1270000"/>
                <a:gd name="connsiteX108" fmla="*/ 1274160 w 1667077"/>
                <a:gd name="connsiteY108" fmla="*/ 381919 h 1270000"/>
                <a:gd name="connsiteX109" fmla="*/ 937576 w 1667077"/>
                <a:gd name="connsiteY109" fmla="*/ 392804 h 1270000"/>
                <a:gd name="connsiteX110" fmla="*/ 921191 w 1667077"/>
                <a:gd name="connsiteY110" fmla="*/ 412274 h 1270000"/>
                <a:gd name="connsiteX111" fmla="*/ 911983 w 1667077"/>
                <a:gd name="connsiteY111" fmla="*/ 425450 h 1270000"/>
                <a:gd name="connsiteX112" fmla="*/ 1627390 w 1667077"/>
                <a:gd name="connsiteY112" fmla="*/ 515938 h 1270000"/>
                <a:gd name="connsiteX113" fmla="*/ 1667077 w 1667077"/>
                <a:gd name="connsiteY113" fmla="*/ 555625 h 1270000"/>
                <a:gd name="connsiteX114" fmla="*/ 1627390 w 1667077"/>
                <a:gd name="connsiteY114" fmla="*/ 595313 h 1270000"/>
                <a:gd name="connsiteX115" fmla="*/ 1548015 w 1667077"/>
                <a:gd name="connsiteY115" fmla="*/ 595313 h 1270000"/>
                <a:gd name="connsiteX116" fmla="*/ 1508327 w 1667077"/>
                <a:gd name="connsiteY116" fmla="*/ 555625 h 1270000"/>
                <a:gd name="connsiteX117" fmla="*/ 1548015 w 1667077"/>
                <a:gd name="connsiteY117" fmla="*/ 515937 h 1270000"/>
                <a:gd name="connsiteX118" fmla="*/ 1627390 w 1667077"/>
                <a:gd name="connsiteY118" fmla="*/ 515938 h 1270000"/>
                <a:gd name="connsiteX119" fmla="*/ 1504359 w 1667077"/>
                <a:gd name="connsiteY119" fmla="*/ 162719 h 1270000"/>
                <a:gd name="connsiteX120" fmla="*/ 1504359 w 1667077"/>
                <a:gd name="connsiteY120" fmla="*/ 218837 h 1270000"/>
                <a:gd name="connsiteX121" fmla="*/ 1448241 w 1667077"/>
                <a:gd name="connsiteY121" fmla="*/ 274955 h 1270000"/>
                <a:gd name="connsiteX122" fmla="*/ 1392122 w 1667077"/>
                <a:gd name="connsiteY122" fmla="*/ 273980 h 1270000"/>
                <a:gd name="connsiteX123" fmla="*/ 1392122 w 1667077"/>
                <a:gd name="connsiteY123" fmla="*/ 218837 h 1270000"/>
                <a:gd name="connsiteX124" fmla="*/ 1448241 w 1667077"/>
                <a:gd name="connsiteY124" fmla="*/ 162719 h 1270000"/>
                <a:gd name="connsiteX125" fmla="*/ 1504359 w 1667077"/>
                <a:gd name="connsiteY125" fmla="*/ 162719 h 1270000"/>
                <a:gd name="connsiteX126" fmla="*/ 774664 w 1667077"/>
                <a:gd name="connsiteY126" fmla="*/ 162719 h 1270000"/>
                <a:gd name="connsiteX127" fmla="*/ 830782 w 1667077"/>
                <a:gd name="connsiteY127" fmla="*/ 218837 h 1270000"/>
                <a:gd name="connsiteX128" fmla="*/ 829807 w 1667077"/>
                <a:gd name="connsiteY128" fmla="*/ 274955 h 1270000"/>
                <a:gd name="connsiteX129" fmla="*/ 774664 w 1667077"/>
                <a:gd name="connsiteY129" fmla="*/ 274955 h 1270000"/>
                <a:gd name="connsiteX130" fmla="*/ 718546 w 1667077"/>
                <a:gd name="connsiteY130" fmla="*/ 218837 h 1270000"/>
                <a:gd name="connsiteX131" fmla="*/ 719521 w 1667077"/>
                <a:gd name="connsiteY131" fmla="*/ 162719 h 1270000"/>
                <a:gd name="connsiteX132" fmla="*/ 774664 w 1667077"/>
                <a:gd name="connsiteY132" fmla="*/ 162719 h 1270000"/>
                <a:gd name="connsiteX133" fmla="*/ 1111452 w 1667077"/>
                <a:gd name="connsiteY133" fmla="*/ 0 h 1270000"/>
                <a:gd name="connsiteX134" fmla="*/ 1151140 w 1667077"/>
                <a:gd name="connsiteY134" fmla="*/ 39687 h 1270000"/>
                <a:gd name="connsiteX135" fmla="*/ 1151140 w 1667077"/>
                <a:gd name="connsiteY135" fmla="*/ 119063 h 1270000"/>
                <a:gd name="connsiteX136" fmla="*/ 1111452 w 1667077"/>
                <a:gd name="connsiteY136" fmla="*/ 158750 h 1270000"/>
                <a:gd name="connsiteX137" fmla="*/ 1071765 w 1667077"/>
                <a:gd name="connsiteY137" fmla="*/ 119063 h 1270000"/>
                <a:gd name="connsiteX138" fmla="*/ 1071765 w 1667077"/>
                <a:gd name="connsiteY138" fmla="*/ 39687 h 1270000"/>
                <a:gd name="connsiteX139" fmla="*/ 1111452 w 1667077"/>
                <a:gd name="connsiteY139" fmla="*/ 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1667077" h="1270000">
                  <a:moveTo>
                    <a:pt x="334054" y="482521"/>
                  </a:moveTo>
                  <a:lnTo>
                    <a:pt x="341674" y="471091"/>
                  </a:lnTo>
                  <a:lnTo>
                    <a:pt x="347468" y="462915"/>
                  </a:lnTo>
                  <a:lnTo>
                    <a:pt x="359533" y="447437"/>
                  </a:lnTo>
                  <a:lnTo>
                    <a:pt x="363264" y="442992"/>
                  </a:lnTo>
                  <a:lnTo>
                    <a:pt x="372789" y="432197"/>
                  </a:lnTo>
                  <a:lnTo>
                    <a:pt x="387552" y="417116"/>
                  </a:lnTo>
                  <a:cubicBezTo>
                    <a:pt x="394696" y="410289"/>
                    <a:pt x="402157" y="403701"/>
                    <a:pt x="409857" y="397431"/>
                  </a:cubicBezTo>
                  <a:lnTo>
                    <a:pt x="427002" y="384334"/>
                  </a:lnTo>
                  <a:lnTo>
                    <a:pt x="442083" y="374015"/>
                  </a:lnTo>
                  <a:lnTo>
                    <a:pt x="460657" y="362903"/>
                  </a:lnTo>
                  <a:lnTo>
                    <a:pt x="475103" y="355283"/>
                  </a:lnTo>
                  <a:lnTo>
                    <a:pt x="491613" y="347504"/>
                  </a:lnTo>
                  <a:cubicBezTo>
                    <a:pt x="498611" y="344447"/>
                    <a:pt x="505706" y="341614"/>
                    <a:pt x="512885" y="339011"/>
                  </a:cubicBezTo>
                  <a:lnTo>
                    <a:pt x="532412" y="332502"/>
                  </a:lnTo>
                  <a:lnTo>
                    <a:pt x="549319" y="327898"/>
                  </a:lnTo>
                  <a:lnTo>
                    <a:pt x="573528" y="322818"/>
                  </a:lnTo>
                  <a:lnTo>
                    <a:pt x="589006" y="320437"/>
                  </a:lnTo>
                  <a:lnTo>
                    <a:pt x="609644" y="318294"/>
                  </a:lnTo>
                  <a:lnTo>
                    <a:pt x="638219" y="317500"/>
                  </a:lnTo>
                  <a:lnTo>
                    <a:pt x="653062" y="317897"/>
                  </a:lnTo>
                  <a:lnTo>
                    <a:pt x="669572" y="319167"/>
                  </a:lnTo>
                  <a:lnTo>
                    <a:pt x="677350" y="319961"/>
                  </a:lnTo>
                  <a:lnTo>
                    <a:pt x="693146" y="322183"/>
                  </a:lnTo>
                  <a:lnTo>
                    <a:pt x="710847" y="325517"/>
                  </a:lnTo>
                  <a:lnTo>
                    <a:pt x="727436" y="329486"/>
                  </a:lnTo>
                  <a:lnTo>
                    <a:pt x="744660" y="334645"/>
                  </a:lnTo>
                  <a:lnTo>
                    <a:pt x="764028" y="341551"/>
                  </a:lnTo>
                  <a:lnTo>
                    <a:pt x="783951" y="349885"/>
                  </a:lnTo>
                  <a:lnTo>
                    <a:pt x="800858" y="358219"/>
                  </a:lnTo>
                  <a:lnTo>
                    <a:pt x="821257" y="369729"/>
                  </a:lnTo>
                  <a:lnTo>
                    <a:pt x="834910" y="378460"/>
                  </a:lnTo>
                  <a:lnTo>
                    <a:pt x="848166" y="387906"/>
                  </a:lnTo>
                  <a:lnTo>
                    <a:pt x="843879" y="384731"/>
                  </a:lnTo>
                  <a:cubicBezTo>
                    <a:pt x="938253" y="236943"/>
                    <a:pt x="1134565" y="193642"/>
                    <a:pt x="1282353" y="288016"/>
                  </a:cubicBezTo>
                  <a:cubicBezTo>
                    <a:pt x="1430141" y="382391"/>
                    <a:pt x="1473441" y="578702"/>
                    <a:pt x="1379067" y="726490"/>
                  </a:cubicBezTo>
                  <a:cubicBezTo>
                    <a:pt x="1365654" y="747494"/>
                    <a:pt x="1349815" y="766846"/>
                    <a:pt x="1331877" y="784146"/>
                  </a:cubicBezTo>
                  <a:lnTo>
                    <a:pt x="1319177" y="795655"/>
                  </a:lnTo>
                  <a:cubicBezTo>
                    <a:pt x="1324495" y="794941"/>
                    <a:pt x="1329892" y="794464"/>
                    <a:pt x="1335369" y="794147"/>
                  </a:cubicBezTo>
                  <a:lnTo>
                    <a:pt x="1349339" y="793750"/>
                  </a:lnTo>
                  <a:cubicBezTo>
                    <a:pt x="1480852" y="793514"/>
                    <a:pt x="1587655" y="899934"/>
                    <a:pt x="1587892" y="1031447"/>
                  </a:cubicBezTo>
                  <a:cubicBezTo>
                    <a:pt x="1588108" y="1151991"/>
                    <a:pt x="1498210" y="1253684"/>
                    <a:pt x="1378549" y="1268254"/>
                  </a:cubicBezTo>
                  <a:lnTo>
                    <a:pt x="1363468" y="1269683"/>
                  </a:lnTo>
                  <a:lnTo>
                    <a:pt x="1349577" y="1270000"/>
                  </a:lnTo>
                  <a:lnTo>
                    <a:pt x="317702" y="1270000"/>
                  </a:lnTo>
                  <a:cubicBezTo>
                    <a:pt x="142352" y="1270112"/>
                    <a:pt x="112" y="1128053"/>
                    <a:pt x="0" y="952702"/>
                  </a:cubicBezTo>
                  <a:cubicBezTo>
                    <a:pt x="-102" y="791781"/>
                    <a:pt x="120204" y="656229"/>
                    <a:pt x="279999" y="637222"/>
                  </a:cubicBezTo>
                  <a:lnTo>
                    <a:pt x="281825" y="622538"/>
                  </a:lnTo>
                  <a:lnTo>
                    <a:pt x="286111" y="598884"/>
                  </a:lnTo>
                  <a:lnTo>
                    <a:pt x="290953" y="579120"/>
                  </a:lnTo>
                  <a:lnTo>
                    <a:pt x="296668" y="560626"/>
                  </a:lnTo>
                  <a:lnTo>
                    <a:pt x="301272" y="547767"/>
                  </a:lnTo>
                  <a:cubicBezTo>
                    <a:pt x="306894" y="532887"/>
                    <a:pt x="313524" y="518407"/>
                    <a:pt x="321116" y="504428"/>
                  </a:cubicBezTo>
                  <a:lnTo>
                    <a:pt x="324291" y="498713"/>
                  </a:lnTo>
                  <a:cubicBezTo>
                    <a:pt x="327386" y="493157"/>
                    <a:pt x="330641" y="487839"/>
                    <a:pt x="334054" y="482521"/>
                  </a:cubicBezTo>
                  <a:close/>
                  <a:moveTo>
                    <a:pt x="635202" y="396875"/>
                  </a:moveTo>
                  <a:cubicBezTo>
                    <a:pt x="498819" y="396851"/>
                    <a:pt x="382587" y="495830"/>
                    <a:pt x="360882" y="630476"/>
                  </a:cubicBezTo>
                  <a:lnTo>
                    <a:pt x="358977" y="645398"/>
                  </a:lnTo>
                  <a:lnTo>
                    <a:pt x="352389" y="708581"/>
                  </a:lnTo>
                  <a:lnTo>
                    <a:pt x="289365" y="716042"/>
                  </a:lnTo>
                  <a:cubicBezTo>
                    <a:pt x="158771" y="731558"/>
                    <a:pt x="65482" y="850004"/>
                    <a:pt x="80998" y="980598"/>
                  </a:cubicBezTo>
                  <a:cubicBezTo>
                    <a:pt x="94614" y="1095196"/>
                    <a:pt x="188443" y="1183537"/>
                    <a:pt x="303653" y="1190228"/>
                  </a:cubicBezTo>
                  <a:lnTo>
                    <a:pt x="317702" y="1190625"/>
                  </a:lnTo>
                  <a:lnTo>
                    <a:pt x="1352356" y="1190466"/>
                  </a:lnTo>
                  <a:lnTo>
                    <a:pt x="1360293" y="1190149"/>
                  </a:lnTo>
                  <a:lnTo>
                    <a:pt x="1373390" y="1188799"/>
                  </a:lnTo>
                  <a:cubicBezTo>
                    <a:pt x="1460057" y="1175541"/>
                    <a:pt x="1519566" y="1094536"/>
                    <a:pt x="1506308" y="1007869"/>
                  </a:cubicBezTo>
                  <a:cubicBezTo>
                    <a:pt x="1494449" y="930348"/>
                    <a:pt x="1427761" y="873103"/>
                    <a:pt x="1349339" y="873125"/>
                  </a:cubicBezTo>
                  <a:lnTo>
                    <a:pt x="1335211" y="873760"/>
                  </a:lnTo>
                  <a:lnTo>
                    <a:pt x="1321241" y="875586"/>
                  </a:lnTo>
                  <a:lnTo>
                    <a:pt x="1239484" y="890032"/>
                  </a:lnTo>
                  <a:lnTo>
                    <a:pt x="1228769" y="807641"/>
                  </a:lnTo>
                  <a:cubicBezTo>
                    <a:pt x="1216751" y="716062"/>
                    <a:pt x="1143138" y="644884"/>
                    <a:pt x="1051207" y="635952"/>
                  </a:cubicBezTo>
                  <a:lnTo>
                    <a:pt x="1035570" y="635079"/>
                  </a:lnTo>
                  <a:lnTo>
                    <a:pt x="1019854" y="635397"/>
                  </a:lnTo>
                  <a:cubicBezTo>
                    <a:pt x="1014615" y="635714"/>
                    <a:pt x="1009376" y="636191"/>
                    <a:pt x="1004137" y="636984"/>
                  </a:cubicBezTo>
                  <a:lnTo>
                    <a:pt x="990644" y="639366"/>
                  </a:lnTo>
                  <a:lnTo>
                    <a:pt x="921190" y="654209"/>
                  </a:lnTo>
                  <a:lnTo>
                    <a:pt x="898807" y="586740"/>
                  </a:lnTo>
                  <a:cubicBezTo>
                    <a:pt x="860912" y="473349"/>
                    <a:pt x="754758" y="396890"/>
                    <a:pt x="635202" y="396875"/>
                  </a:cubicBezTo>
                  <a:close/>
                  <a:moveTo>
                    <a:pt x="911983" y="425450"/>
                  </a:moveTo>
                  <a:lnTo>
                    <a:pt x="903728" y="439103"/>
                  </a:lnTo>
                  <a:lnTo>
                    <a:pt x="910872" y="447596"/>
                  </a:lnTo>
                  <a:cubicBezTo>
                    <a:pt x="916190" y="453946"/>
                    <a:pt x="921190" y="460613"/>
                    <a:pt x="926112" y="467360"/>
                  </a:cubicBezTo>
                  <a:lnTo>
                    <a:pt x="935796" y="481647"/>
                  </a:lnTo>
                  <a:lnTo>
                    <a:pt x="942463" y="492522"/>
                  </a:lnTo>
                  <a:lnTo>
                    <a:pt x="949607" y="504984"/>
                  </a:lnTo>
                  <a:lnTo>
                    <a:pt x="957624" y="520859"/>
                  </a:lnTo>
                  <a:lnTo>
                    <a:pt x="967149" y="542528"/>
                  </a:lnTo>
                  <a:cubicBezTo>
                    <a:pt x="969530" y="548878"/>
                    <a:pt x="971911" y="555228"/>
                    <a:pt x="974134" y="561737"/>
                  </a:cubicBezTo>
                  <a:cubicBezTo>
                    <a:pt x="981198" y="560229"/>
                    <a:pt x="988262" y="559038"/>
                    <a:pt x="995406" y="558086"/>
                  </a:cubicBezTo>
                  <a:lnTo>
                    <a:pt x="1007312" y="556736"/>
                  </a:lnTo>
                  <a:lnTo>
                    <a:pt x="1018584" y="555943"/>
                  </a:lnTo>
                  <a:lnTo>
                    <a:pt x="1035887" y="555625"/>
                  </a:lnTo>
                  <a:lnTo>
                    <a:pt x="1045095" y="555943"/>
                  </a:lnTo>
                  <a:cubicBezTo>
                    <a:pt x="1056604" y="556498"/>
                    <a:pt x="1067955" y="557689"/>
                    <a:pt x="1079147" y="559594"/>
                  </a:cubicBezTo>
                  <a:lnTo>
                    <a:pt x="1097959" y="563563"/>
                  </a:lnTo>
                  <a:lnTo>
                    <a:pt x="1104467" y="565229"/>
                  </a:lnTo>
                  <a:lnTo>
                    <a:pt x="1121136" y="570309"/>
                  </a:lnTo>
                  <a:lnTo>
                    <a:pt x="1130820" y="573802"/>
                  </a:lnTo>
                  <a:cubicBezTo>
                    <a:pt x="1140821" y="577612"/>
                    <a:pt x="1150664" y="581978"/>
                    <a:pt x="1160189" y="586978"/>
                  </a:cubicBezTo>
                  <a:lnTo>
                    <a:pt x="1175826" y="595709"/>
                  </a:lnTo>
                  <a:lnTo>
                    <a:pt x="1185351" y="601742"/>
                  </a:lnTo>
                  <a:lnTo>
                    <a:pt x="1192415" y="606584"/>
                  </a:lnTo>
                  <a:lnTo>
                    <a:pt x="1206067" y="616903"/>
                  </a:lnTo>
                  <a:cubicBezTo>
                    <a:pt x="1230753" y="636746"/>
                    <a:pt x="1252264" y="660876"/>
                    <a:pt x="1269170" y="688737"/>
                  </a:cubicBezTo>
                  <a:lnTo>
                    <a:pt x="1276473" y="701437"/>
                  </a:lnTo>
                  <a:lnTo>
                    <a:pt x="1285046" y="718502"/>
                  </a:lnTo>
                  <a:cubicBezTo>
                    <a:pt x="1374985" y="622552"/>
                    <a:pt x="1370111" y="471858"/>
                    <a:pt x="1274160" y="381919"/>
                  </a:cubicBezTo>
                  <a:cubicBezTo>
                    <a:pt x="1178209" y="291980"/>
                    <a:pt x="1027516" y="296853"/>
                    <a:pt x="937576" y="392804"/>
                  </a:cubicBezTo>
                  <a:cubicBezTo>
                    <a:pt x="931771" y="398997"/>
                    <a:pt x="926302" y="405497"/>
                    <a:pt x="921191" y="412274"/>
                  </a:cubicBezTo>
                  <a:lnTo>
                    <a:pt x="911983" y="425450"/>
                  </a:lnTo>
                  <a:close/>
                  <a:moveTo>
                    <a:pt x="1627390" y="515938"/>
                  </a:moveTo>
                  <a:cubicBezTo>
                    <a:pt x="1649309" y="515938"/>
                    <a:pt x="1667077" y="533706"/>
                    <a:pt x="1667077" y="555625"/>
                  </a:cubicBezTo>
                  <a:cubicBezTo>
                    <a:pt x="1667077" y="577544"/>
                    <a:pt x="1649309" y="595313"/>
                    <a:pt x="1627390" y="595313"/>
                  </a:cubicBezTo>
                  <a:lnTo>
                    <a:pt x="1548015" y="595313"/>
                  </a:lnTo>
                  <a:cubicBezTo>
                    <a:pt x="1526096" y="595313"/>
                    <a:pt x="1508327" y="577544"/>
                    <a:pt x="1508327" y="555625"/>
                  </a:cubicBezTo>
                  <a:cubicBezTo>
                    <a:pt x="1508327" y="533706"/>
                    <a:pt x="1526096" y="515937"/>
                    <a:pt x="1548015" y="515937"/>
                  </a:cubicBezTo>
                  <a:lnTo>
                    <a:pt x="1627390" y="515938"/>
                  </a:lnTo>
                  <a:close/>
                  <a:moveTo>
                    <a:pt x="1504359" y="162719"/>
                  </a:moveTo>
                  <a:cubicBezTo>
                    <a:pt x="1519852" y="178217"/>
                    <a:pt x="1519852" y="203339"/>
                    <a:pt x="1504359" y="218837"/>
                  </a:cubicBezTo>
                  <a:lnTo>
                    <a:pt x="1448241" y="274955"/>
                  </a:lnTo>
                  <a:cubicBezTo>
                    <a:pt x="1432475" y="290182"/>
                    <a:pt x="1407350" y="289746"/>
                    <a:pt x="1392122" y="273980"/>
                  </a:cubicBezTo>
                  <a:cubicBezTo>
                    <a:pt x="1377268" y="258600"/>
                    <a:pt x="1377268" y="234217"/>
                    <a:pt x="1392122" y="218837"/>
                  </a:cubicBezTo>
                  <a:lnTo>
                    <a:pt x="1448241" y="162719"/>
                  </a:lnTo>
                  <a:cubicBezTo>
                    <a:pt x="1463739" y="147225"/>
                    <a:pt x="1488861" y="147225"/>
                    <a:pt x="1504359" y="162719"/>
                  </a:cubicBezTo>
                  <a:close/>
                  <a:moveTo>
                    <a:pt x="774664" y="162719"/>
                  </a:moveTo>
                  <a:lnTo>
                    <a:pt x="830782" y="218837"/>
                  </a:lnTo>
                  <a:cubicBezTo>
                    <a:pt x="846010" y="234603"/>
                    <a:pt x="845573" y="259728"/>
                    <a:pt x="829807" y="274955"/>
                  </a:cubicBezTo>
                  <a:cubicBezTo>
                    <a:pt x="814427" y="289809"/>
                    <a:pt x="790044" y="289809"/>
                    <a:pt x="774664" y="274955"/>
                  </a:cubicBezTo>
                  <a:lnTo>
                    <a:pt x="718546" y="218837"/>
                  </a:lnTo>
                  <a:cubicBezTo>
                    <a:pt x="703319" y="203071"/>
                    <a:pt x="703756" y="177946"/>
                    <a:pt x="719521" y="162719"/>
                  </a:cubicBezTo>
                  <a:cubicBezTo>
                    <a:pt x="734901" y="147864"/>
                    <a:pt x="759284" y="147864"/>
                    <a:pt x="774664" y="162719"/>
                  </a:cubicBezTo>
                  <a:close/>
                  <a:moveTo>
                    <a:pt x="1111452" y="0"/>
                  </a:moveTo>
                  <a:cubicBezTo>
                    <a:pt x="1133371" y="0"/>
                    <a:pt x="1151140" y="17769"/>
                    <a:pt x="1151140" y="39687"/>
                  </a:cubicBezTo>
                  <a:lnTo>
                    <a:pt x="1151140" y="119063"/>
                  </a:lnTo>
                  <a:cubicBezTo>
                    <a:pt x="1151140" y="140981"/>
                    <a:pt x="1133371" y="158750"/>
                    <a:pt x="1111452" y="158750"/>
                  </a:cubicBezTo>
                  <a:cubicBezTo>
                    <a:pt x="1089534" y="158750"/>
                    <a:pt x="1071765" y="140981"/>
                    <a:pt x="1071765" y="119063"/>
                  </a:cubicBezTo>
                  <a:lnTo>
                    <a:pt x="1071765" y="39687"/>
                  </a:lnTo>
                  <a:cubicBezTo>
                    <a:pt x="1071765" y="17769"/>
                    <a:pt x="1089534" y="0"/>
                    <a:pt x="1111452" y="0"/>
                  </a:cubicBezTo>
                  <a:close/>
                </a:path>
              </a:pathLst>
            </a:custGeom>
            <a:gradFill flip="none" rotWithShape="1">
              <a:gsLst>
                <a:gs pos="0">
                  <a:schemeClr val="accent1"/>
                </a:gs>
                <a:gs pos="100000">
                  <a:schemeClr val="accent2"/>
                </a:gs>
              </a:gsLst>
              <a:lin ang="16200000" scaled="1"/>
              <a:tileRect/>
            </a:gradFill>
            <a:ln w="1860" cap="flat">
              <a:noFill/>
              <a:prstDash val="solid"/>
              <a:miter/>
            </a:ln>
          </p:spPr>
          <p:txBody>
            <a:bodyPr rtlCol="0" anchor="ctr"/>
            <a:lstStyle/>
            <a:p>
              <a:endParaRPr lang="zh-CN" altLang="en-US"/>
            </a:p>
          </p:txBody>
        </p:sp>
        <p:sp>
          <p:nvSpPr>
            <p:cNvPr id="48" name="文本框 47">
              <a:extLst>
                <a:ext uri="{FF2B5EF4-FFF2-40B4-BE49-F238E27FC236}">
                  <a16:creationId xmlns:a16="http://schemas.microsoft.com/office/drawing/2014/main" id="{19AC0396-E1CD-2C05-8F3D-EFEDDFAF4C64}"/>
                </a:ext>
              </a:extLst>
            </p:cNvPr>
            <p:cNvSpPr txBox="1"/>
            <p:nvPr/>
          </p:nvSpPr>
          <p:spPr>
            <a:xfrm>
              <a:off x="6588217" y="2526670"/>
              <a:ext cx="974633" cy="369332"/>
            </a:xfrm>
            <a:prstGeom prst="rect">
              <a:avLst/>
            </a:prstGeom>
            <a:noFill/>
          </p:spPr>
          <p:txBody>
            <a:bodyPr wrap="square" rtlCol="0">
              <a:spAutoFit/>
            </a:bodyPr>
            <a:lstStyle/>
            <a:p>
              <a:r>
                <a:rPr lang="en-US" altLang="zh-CN" b="1" kern="100" dirty="0">
                  <a:gradFill>
                    <a:gsLst>
                      <a:gs pos="21000">
                        <a:schemeClr val="accent1"/>
                      </a:gs>
                      <a:gs pos="100000">
                        <a:schemeClr val="accent2"/>
                      </a:gs>
                    </a:gsLst>
                    <a:lin ang="16200000" scaled="1"/>
                  </a:gradFill>
                  <a:latin typeface="+mj-ea"/>
                  <a:ea typeface="+mj-ea"/>
                  <a:cs typeface="Times New Roman" panose="02020603050405020304" pitchFamily="18" charset="0"/>
                </a:rPr>
                <a:t>2000+</a:t>
              </a:r>
              <a:endParaRPr lang="zh-CN" altLang="en-US"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50" name="文本框 49">
              <a:extLst>
                <a:ext uri="{FF2B5EF4-FFF2-40B4-BE49-F238E27FC236}">
                  <a16:creationId xmlns:a16="http://schemas.microsoft.com/office/drawing/2014/main" id="{F1D92417-D3AA-1377-CDB1-796F491C191F}"/>
                </a:ext>
              </a:extLst>
            </p:cNvPr>
            <p:cNvSpPr txBox="1"/>
            <p:nvPr/>
          </p:nvSpPr>
          <p:spPr>
            <a:xfrm>
              <a:off x="6600918" y="2860680"/>
              <a:ext cx="909398" cy="307777"/>
            </a:xfrm>
            <a:prstGeom prst="rect">
              <a:avLst/>
            </a:prstGeom>
            <a:noFill/>
          </p:spPr>
          <p:txBody>
            <a:bodyPr wrap="square" rtlCol="0">
              <a:spAutoFit/>
            </a:bodyPr>
            <a:lstStyle/>
            <a:p>
              <a:r>
                <a:rPr lang="zh-CN" altLang="en-US" sz="14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a:t>
              </a:r>
            </a:p>
          </p:txBody>
        </p:sp>
      </p:grpSp>
      <p:grpSp>
        <p:nvGrpSpPr>
          <p:cNvPr id="3" name="组合 2">
            <a:extLst>
              <a:ext uri="{FF2B5EF4-FFF2-40B4-BE49-F238E27FC236}">
                <a16:creationId xmlns:a16="http://schemas.microsoft.com/office/drawing/2014/main" id="{2C9AFAA8-E9C6-DC41-B5DB-F694C9E1944A}"/>
              </a:ext>
            </a:extLst>
          </p:cNvPr>
          <p:cNvGrpSpPr/>
          <p:nvPr/>
        </p:nvGrpSpPr>
        <p:grpSpPr>
          <a:xfrm>
            <a:off x="8867321" y="1465942"/>
            <a:ext cx="1950358" cy="1950358"/>
            <a:chOff x="8867321" y="1465942"/>
            <a:chExt cx="1950358" cy="1950358"/>
          </a:xfrm>
        </p:grpSpPr>
        <p:sp>
          <p:nvSpPr>
            <p:cNvPr id="24" name="矩形: 对角圆角 23">
              <a:extLst>
                <a:ext uri="{FF2B5EF4-FFF2-40B4-BE49-F238E27FC236}">
                  <a16:creationId xmlns:a16="http://schemas.microsoft.com/office/drawing/2014/main" id="{ACCCF7D5-A6C5-2578-BF69-308002B4E109}"/>
                </a:ext>
              </a:extLst>
            </p:cNvPr>
            <p:cNvSpPr/>
            <p:nvPr/>
          </p:nvSpPr>
          <p:spPr>
            <a:xfrm flipH="1">
              <a:off x="8867321" y="1465942"/>
              <a:ext cx="1950358" cy="1950358"/>
            </a:xfrm>
            <a:prstGeom prst="round2DiagRect">
              <a:avLst>
                <a:gd name="adj1" fmla="val 50000"/>
                <a:gd name="adj2" fmla="val 0"/>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42" name="组合 41">
              <a:extLst>
                <a:ext uri="{FF2B5EF4-FFF2-40B4-BE49-F238E27FC236}">
                  <a16:creationId xmlns:a16="http://schemas.microsoft.com/office/drawing/2014/main" id="{795BC02A-D060-CA6B-B944-D16FD18660BB}"/>
                </a:ext>
              </a:extLst>
            </p:cNvPr>
            <p:cNvGrpSpPr/>
            <p:nvPr/>
          </p:nvGrpSpPr>
          <p:grpSpPr>
            <a:xfrm>
              <a:off x="9346162" y="1637158"/>
              <a:ext cx="997988" cy="859448"/>
              <a:chOff x="1536393" y="5135417"/>
              <a:chExt cx="926912" cy="798243"/>
            </a:xfrm>
            <a:gradFill flip="none" rotWithShape="1">
              <a:gsLst>
                <a:gs pos="0">
                  <a:schemeClr val="accent1"/>
                </a:gs>
                <a:gs pos="100000">
                  <a:schemeClr val="accent2"/>
                </a:gs>
              </a:gsLst>
              <a:lin ang="16200000" scaled="1"/>
              <a:tileRect/>
            </a:gradFill>
          </p:grpSpPr>
          <p:sp>
            <p:nvSpPr>
              <p:cNvPr id="43" name="Freeform 264">
                <a:extLst>
                  <a:ext uri="{FF2B5EF4-FFF2-40B4-BE49-F238E27FC236}">
                    <a16:creationId xmlns:a16="http://schemas.microsoft.com/office/drawing/2014/main" id="{1E30D2DE-401E-45D8-C0BF-426EBECC98CC}"/>
                  </a:ext>
                </a:extLst>
              </p:cNvPr>
              <p:cNvSpPr>
                <a:spLocks/>
              </p:cNvSpPr>
              <p:nvPr/>
            </p:nvSpPr>
            <p:spPr bwMode="auto">
              <a:xfrm>
                <a:off x="1861187" y="5215366"/>
                <a:ext cx="279822" cy="204870"/>
              </a:xfrm>
              <a:custGeom>
                <a:avLst/>
                <a:gdLst>
                  <a:gd name="T0" fmla="*/ 47 w 95"/>
                  <a:gd name="T1" fmla="*/ 0 h 69"/>
                  <a:gd name="T2" fmla="*/ 47 w 95"/>
                  <a:gd name="T3" fmla="*/ 69 h 69"/>
                  <a:gd name="T4" fmla="*/ 47 w 95"/>
                  <a:gd name="T5" fmla="*/ 0 h 69"/>
                </a:gdLst>
                <a:ahLst/>
                <a:cxnLst>
                  <a:cxn ang="0">
                    <a:pos x="T0" y="T1"/>
                  </a:cxn>
                  <a:cxn ang="0">
                    <a:pos x="T2" y="T3"/>
                  </a:cxn>
                  <a:cxn ang="0">
                    <a:pos x="T4" y="T5"/>
                  </a:cxn>
                </a:cxnLst>
                <a:rect l="0" t="0" r="r" b="b"/>
                <a:pathLst>
                  <a:path w="95" h="69">
                    <a:moveTo>
                      <a:pt x="47" y="0"/>
                    </a:moveTo>
                    <a:cubicBezTo>
                      <a:pt x="47" y="0"/>
                      <a:pt x="0" y="69"/>
                      <a:pt x="47" y="69"/>
                    </a:cubicBezTo>
                    <a:cubicBezTo>
                      <a:pt x="95" y="69"/>
                      <a:pt x="47" y="0"/>
                      <a:pt x="4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65">
                <a:extLst>
                  <a:ext uri="{FF2B5EF4-FFF2-40B4-BE49-F238E27FC236}">
                    <a16:creationId xmlns:a16="http://schemas.microsoft.com/office/drawing/2014/main" id="{FE1636D5-2AD8-4BD2-4C5D-D10E43B3DDF7}"/>
                  </a:ext>
                </a:extLst>
              </p:cNvPr>
              <p:cNvSpPr>
                <a:spLocks/>
              </p:cNvSpPr>
              <p:nvPr/>
            </p:nvSpPr>
            <p:spPr bwMode="auto">
              <a:xfrm>
                <a:off x="1651320" y="5658834"/>
                <a:ext cx="141160" cy="168643"/>
              </a:xfrm>
              <a:custGeom>
                <a:avLst/>
                <a:gdLst>
                  <a:gd name="T0" fmla="*/ 0 w 113"/>
                  <a:gd name="T1" fmla="*/ 0 h 135"/>
                  <a:gd name="T2" fmla="*/ 113 w 113"/>
                  <a:gd name="T3" fmla="*/ 0 h 135"/>
                  <a:gd name="T4" fmla="*/ 45 w 113"/>
                  <a:gd name="T5" fmla="*/ 57 h 135"/>
                  <a:gd name="T6" fmla="*/ 87 w 113"/>
                  <a:gd name="T7" fmla="*/ 57 h 135"/>
                  <a:gd name="T8" fmla="*/ 0 w 113"/>
                  <a:gd name="T9" fmla="*/ 135 h 135"/>
                  <a:gd name="T10" fmla="*/ 26 w 113"/>
                  <a:gd name="T11" fmla="*/ 76 h 135"/>
                  <a:gd name="T12" fmla="*/ 0 w 113"/>
                  <a:gd name="T13" fmla="*/ 76 h 135"/>
                  <a:gd name="T14" fmla="*/ 26 w 113"/>
                  <a:gd name="T15" fmla="*/ 26 h 135"/>
                  <a:gd name="T16" fmla="*/ 0 w 113"/>
                  <a:gd name="T17" fmla="*/ 26 h 135"/>
                  <a:gd name="T18" fmla="*/ 0 w 113"/>
                  <a:gd name="T1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35">
                    <a:moveTo>
                      <a:pt x="0" y="0"/>
                    </a:moveTo>
                    <a:lnTo>
                      <a:pt x="113" y="0"/>
                    </a:lnTo>
                    <a:lnTo>
                      <a:pt x="45" y="57"/>
                    </a:lnTo>
                    <a:lnTo>
                      <a:pt x="87" y="57"/>
                    </a:lnTo>
                    <a:lnTo>
                      <a:pt x="0" y="135"/>
                    </a:lnTo>
                    <a:lnTo>
                      <a:pt x="26" y="76"/>
                    </a:lnTo>
                    <a:lnTo>
                      <a:pt x="0" y="76"/>
                    </a:lnTo>
                    <a:lnTo>
                      <a:pt x="26" y="26"/>
                    </a:lnTo>
                    <a:lnTo>
                      <a:pt x="0" y="2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66">
                <a:extLst>
                  <a:ext uri="{FF2B5EF4-FFF2-40B4-BE49-F238E27FC236}">
                    <a16:creationId xmlns:a16="http://schemas.microsoft.com/office/drawing/2014/main" id="{DF1D6D84-5E5E-1080-6F5F-BF4BA3962605}"/>
                  </a:ext>
                </a:extLst>
              </p:cNvPr>
              <p:cNvSpPr>
                <a:spLocks noEditPoints="1"/>
              </p:cNvSpPr>
              <p:nvPr/>
            </p:nvSpPr>
            <p:spPr bwMode="auto">
              <a:xfrm>
                <a:off x="2190977" y="5635099"/>
                <a:ext cx="192378" cy="192378"/>
              </a:xfrm>
              <a:custGeom>
                <a:avLst/>
                <a:gdLst>
                  <a:gd name="T0" fmla="*/ 52 w 65"/>
                  <a:gd name="T1" fmla="*/ 59 h 65"/>
                  <a:gd name="T2" fmla="*/ 42 w 65"/>
                  <a:gd name="T3" fmla="*/ 43 h 65"/>
                  <a:gd name="T4" fmla="*/ 34 w 65"/>
                  <a:gd name="T5" fmla="*/ 37 h 65"/>
                  <a:gd name="T6" fmla="*/ 38 w 65"/>
                  <a:gd name="T7" fmla="*/ 46 h 65"/>
                  <a:gd name="T8" fmla="*/ 28 w 65"/>
                  <a:gd name="T9" fmla="*/ 65 h 65"/>
                  <a:gd name="T10" fmla="*/ 31 w 65"/>
                  <a:gd name="T11" fmla="*/ 46 h 65"/>
                  <a:gd name="T12" fmla="*/ 31 w 65"/>
                  <a:gd name="T13" fmla="*/ 36 h 65"/>
                  <a:gd name="T14" fmla="*/ 26 w 65"/>
                  <a:gd name="T15" fmla="*/ 46 h 65"/>
                  <a:gd name="T16" fmla="*/ 6 w 65"/>
                  <a:gd name="T17" fmla="*/ 52 h 65"/>
                  <a:gd name="T18" fmla="*/ 22 w 65"/>
                  <a:gd name="T19" fmla="*/ 41 h 65"/>
                  <a:gd name="T20" fmla="*/ 28 w 65"/>
                  <a:gd name="T21" fmla="*/ 34 h 65"/>
                  <a:gd name="T22" fmla="*/ 19 w 65"/>
                  <a:gd name="T23" fmla="*/ 37 h 65"/>
                  <a:gd name="T24" fmla="*/ 0 w 65"/>
                  <a:gd name="T25" fmla="*/ 27 h 65"/>
                  <a:gd name="T26" fmla="*/ 19 w 65"/>
                  <a:gd name="T27" fmla="*/ 31 h 65"/>
                  <a:gd name="T28" fmla="*/ 29 w 65"/>
                  <a:gd name="T29" fmla="*/ 30 h 65"/>
                  <a:gd name="T30" fmla="*/ 19 w 65"/>
                  <a:gd name="T31" fmla="*/ 26 h 65"/>
                  <a:gd name="T32" fmla="*/ 13 w 65"/>
                  <a:gd name="T33" fmla="*/ 6 h 65"/>
                  <a:gd name="T34" fmla="*/ 24 w 65"/>
                  <a:gd name="T35" fmla="*/ 22 h 65"/>
                  <a:gd name="T36" fmla="*/ 31 w 65"/>
                  <a:gd name="T37" fmla="*/ 28 h 65"/>
                  <a:gd name="T38" fmla="*/ 28 w 65"/>
                  <a:gd name="T39" fmla="*/ 19 h 65"/>
                  <a:gd name="T40" fmla="*/ 38 w 65"/>
                  <a:gd name="T41" fmla="*/ 0 h 65"/>
                  <a:gd name="T42" fmla="*/ 34 w 65"/>
                  <a:gd name="T43" fmla="*/ 19 h 65"/>
                  <a:gd name="T44" fmla="*/ 35 w 65"/>
                  <a:gd name="T45" fmla="*/ 28 h 65"/>
                  <a:gd name="T46" fmla="*/ 39 w 65"/>
                  <a:gd name="T47" fmla="*/ 19 h 65"/>
                  <a:gd name="T48" fmla="*/ 59 w 65"/>
                  <a:gd name="T49" fmla="*/ 13 h 65"/>
                  <a:gd name="T50" fmla="*/ 43 w 65"/>
                  <a:gd name="T51" fmla="*/ 23 h 65"/>
                  <a:gd name="T52" fmla="*/ 37 w 65"/>
                  <a:gd name="T53" fmla="*/ 31 h 65"/>
                  <a:gd name="T54" fmla="*/ 46 w 65"/>
                  <a:gd name="T55" fmla="*/ 27 h 65"/>
                  <a:gd name="T56" fmla="*/ 65 w 65"/>
                  <a:gd name="T57" fmla="*/ 37 h 65"/>
                  <a:gd name="T58" fmla="*/ 46 w 65"/>
                  <a:gd name="T59" fmla="*/ 34 h 65"/>
                  <a:gd name="T60" fmla="*/ 37 w 65"/>
                  <a:gd name="T61" fmla="*/ 34 h 65"/>
                  <a:gd name="T62" fmla="*/ 46 w 65"/>
                  <a:gd name="T63" fmla="*/ 39 h 65"/>
                  <a:gd name="T64" fmla="*/ 35 w 65"/>
                  <a:gd name="T65" fmla="*/ 32 h 65"/>
                  <a:gd name="T66" fmla="*/ 31 w 65"/>
                  <a:gd name="T67" fmla="*/ 32 h 65"/>
                  <a:gd name="T68" fmla="*/ 35 w 65"/>
                  <a:gd name="T69"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 h="65">
                    <a:moveTo>
                      <a:pt x="59" y="52"/>
                    </a:moveTo>
                    <a:cubicBezTo>
                      <a:pt x="52" y="59"/>
                      <a:pt x="52" y="59"/>
                      <a:pt x="52" y="59"/>
                    </a:cubicBezTo>
                    <a:cubicBezTo>
                      <a:pt x="39" y="46"/>
                      <a:pt x="39" y="46"/>
                      <a:pt x="39" y="46"/>
                    </a:cubicBezTo>
                    <a:cubicBezTo>
                      <a:pt x="42" y="43"/>
                      <a:pt x="42" y="43"/>
                      <a:pt x="42" y="43"/>
                    </a:cubicBezTo>
                    <a:cubicBezTo>
                      <a:pt x="35" y="36"/>
                      <a:pt x="35" y="36"/>
                      <a:pt x="35" y="36"/>
                    </a:cubicBezTo>
                    <a:cubicBezTo>
                      <a:pt x="35" y="36"/>
                      <a:pt x="34" y="37"/>
                      <a:pt x="34" y="37"/>
                    </a:cubicBezTo>
                    <a:cubicBezTo>
                      <a:pt x="34" y="46"/>
                      <a:pt x="34" y="46"/>
                      <a:pt x="34" y="46"/>
                    </a:cubicBezTo>
                    <a:cubicBezTo>
                      <a:pt x="38" y="46"/>
                      <a:pt x="38" y="46"/>
                      <a:pt x="38" y="46"/>
                    </a:cubicBezTo>
                    <a:cubicBezTo>
                      <a:pt x="38" y="65"/>
                      <a:pt x="38" y="65"/>
                      <a:pt x="38" y="65"/>
                    </a:cubicBezTo>
                    <a:cubicBezTo>
                      <a:pt x="28" y="65"/>
                      <a:pt x="28" y="65"/>
                      <a:pt x="28" y="65"/>
                    </a:cubicBezTo>
                    <a:cubicBezTo>
                      <a:pt x="28" y="46"/>
                      <a:pt x="28" y="46"/>
                      <a:pt x="28" y="46"/>
                    </a:cubicBezTo>
                    <a:cubicBezTo>
                      <a:pt x="31" y="46"/>
                      <a:pt x="31" y="46"/>
                      <a:pt x="31" y="46"/>
                    </a:cubicBezTo>
                    <a:cubicBezTo>
                      <a:pt x="31" y="37"/>
                      <a:pt x="31" y="37"/>
                      <a:pt x="31" y="37"/>
                    </a:cubicBezTo>
                    <a:cubicBezTo>
                      <a:pt x="31" y="37"/>
                      <a:pt x="31" y="36"/>
                      <a:pt x="31" y="36"/>
                    </a:cubicBezTo>
                    <a:cubicBezTo>
                      <a:pt x="24" y="43"/>
                      <a:pt x="24" y="43"/>
                      <a:pt x="24" y="43"/>
                    </a:cubicBezTo>
                    <a:cubicBezTo>
                      <a:pt x="26" y="46"/>
                      <a:pt x="26" y="46"/>
                      <a:pt x="26" y="46"/>
                    </a:cubicBezTo>
                    <a:cubicBezTo>
                      <a:pt x="13" y="59"/>
                      <a:pt x="13" y="59"/>
                      <a:pt x="13" y="59"/>
                    </a:cubicBezTo>
                    <a:cubicBezTo>
                      <a:pt x="6" y="52"/>
                      <a:pt x="6" y="52"/>
                      <a:pt x="6" y="52"/>
                    </a:cubicBezTo>
                    <a:cubicBezTo>
                      <a:pt x="19" y="39"/>
                      <a:pt x="19" y="39"/>
                      <a:pt x="19" y="39"/>
                    </a:cubicBezTo>
                    <a:cubicBezTo>
                      <a:pt x="22" y="41"/>
                      <a:pt x="22" y="41"/>
                      <a:pt x="22" y="41"/>
                    </a:cubicBezTo>
                    <a:cubicBezTo>
                      <a:pt x="29" y="34"/>
                      <a:pt x="29" y="34"/>
                      <a:pt x="29" y="34"/>
                    </a:cubicBezTo>
                    <a:cubicBezTo>
                      <a:pt x="29" y="34"/>
                      <a:pt x="28" y="34"/>
                      <a:pt x="28" y="34"/>
                    </a:cubicBezTo>
                    <a:cubicBezTo>
                      <a:pt x="19" y="34"/>
                      <a:pt x="19" y="34"/>
                      <a:pt x="19" y="34"/>
                    </a:cubicBezTo>
                    <a:cubicBezTo>
                      <a:pt x="19" y="37"/>
                      <a:pt x="19" y="37"/>
                      <a:pt x="19" y="37"/>
                    </a:cubicBezTo>
                    <a:cubicBezTo>
                      <a:pt x="0" y="37"/>
                      <a:pt x="0" y="37"/>
                      <a:pt x="0" y="37"/>
                    </a:cubicBezTo>
                    <a:cubicBezTo>
                      <a:pt x="0" y="27"/>
                      <a:pt x="0" y="27"/>
                      <a:pt x="0" y="27"/>
                    </a:cubicBezTo>
                    <a:cubicBezTo>
                      <a:pt x="19" y="27"/>
                      <a:pt x="19" y="27"/>
                      <a:pt x="19" y="27"/>
                    </a:cubicBezTo>
                    <a:cubicBezTo>
                      <a:pt x="19" y="31"/>
                      <a:pt x="19" y="31"/>
                      <a:pt x="19" y="31"/>
                    </a:cubicBezTo>
                    <a:cubicBezTo>
                      <a:pt x="28" y="31"/>
                      <a:pt x="28" y="31"/>
                      <a:pt x="28" y="31"/>
                    </a:cubicBezTo>
                    <a:cubicBezTo>
                      <a:pt x="28" y="31"/>
                      <a:pt x="29" y="30"/>
                      <a:pt x="29" y="30"/>
                    </a:cubicBezTo>
                    <a:cubicBezTo>
                      <a:pt x="22" y="23"/>
                      <a:pt x="22" y="23"/>
                      <a:pt x="22" y="23"/>
                    </a:cubicBezTo>
                    <a:cubicBezTo>
                      <a:pt x="19" y="26"/>
                      <a:pt x="19" y="26"/>
                      <a:pt x="19" y="26"/>
                    </a:cubicBezTo>
                    <a:cubicBezTo>
                      <a:pt x="6" y="13"/>
                      <a:pt x="6" y="13"/>
                      <a:pt x="6" y="13"/>
                    </a:cubicBezTo>
                    <a:cubicBezTo>
                      <a:pt x="13" y="6"/>
                      <a:pt x="13" y="6"/>
                      <a:pt x="13" y="6"/>
                    </a:cubicBezTo>
                    <a:cubicBezTo>
                      <a:pt x="26" y="19"/>
                      <a:pt x="26" y="19"/>
                      <a:pt x="26" y="19"/>
                    </a:cubicBezTo>
                    <a:cubicBezTo>
                      <a:pt x="24" y="22"/>
                      <a:pt x="24" y="22"/>
                      <a:pt x="24" y="22"/>
                    </a:cubicBezTo>
                    <a:cubicBezTo>
                      <a:pt x="31" y="28"/>
                      <a:pt x="31" y="28"/>
                      <a:pt x="31" y="28"/>
                    </a:cubicBezTo>
                    <a:cubicBezTo>
                      <a:pt x="31" y="28"/>
                      <a:pt x="31" y="28"/>
                      <a:pt x="31" y="28"/>
                    </a:cubicBezTo>
                    <a:cubicBezTo>
                      <a:pt x="31" y="19"/>
                      <a:pt x="31" y="19"/>
                      <a:pt x="31" y="19"/>
                    </a:cubicBezTo>
                    <a:cubicBezTo>
                      <a:pt x="28" y="19"/>
                      <a:pt x="28" y="19"/>
                      <a:pt x="28" y="19"/>
                    </a:cubicBezTo>
                    <a:cubicBezTo>
                      <a:pt x="28" y="0"/>
                      <a:pt x="28" y="0"/>
                      <a:pt x="28" y="0"/>
                    </a:cubicBezTo>
                    <a:cubicBezTo>
                      <a:pt x="38" y="0"/>
                      <a:pt x="38" y="0"/>
                      <a:pt x="38" y="0"/>
                    </a:cubicBezTo>
                    <a:cubicBezTo>
                      <a:pt x="38" y="19"/>
                      <a:pt x="38" y="19"/>
                      <a:pt x="38" y="19"/>
                    </a:cubicBezTo>
                    <a:cubicBezTo>
                      <a:pt x="34" y="19"/>
                      <a:pt x="34" y="19"/>
                      <a:pt x="34" y="19"/>
                    </a:cubicBezTo>
                    <a:cubicBezTo>
                      <a:pt x="34" y="28"/>
                      <a:pt x="34" y="28"/>
                      <a:pt x="34" y="28"/>
                    </a:cubicBezTo>
                    <a:cubicBezTo>
                      <a:pt x="34" y="28"/>
                      <a:pt x="35" y="28"/>
                      <a:pt x="35" y="28"/>
                    </a:cubicBezTo>
                    <a:cubicBezTo>
                      <a:pt x="42" y="22"/>
                      <a:pt x="42" y="22"/>
                      <a:pt x="42" y="22"/>
                    </a:cubicBezTo>
                    <a:cubicBezTo>
                      <a:pt x="39" y="19"/>
                      <a:pt x="39" y="19"/>
                      <a:pt x="39" y="19"/>
                    </a:cubicBezTo>
                    <a:cubicBezTo>
                      <a:pt x="52" y="6"/>
                      <a:pt x="52" y="6"/>
                      <a:pt x="52" y="6"/>
                    </a:cubicBezTo>
                    <a:cubicBezTo>
                      <a:pt x="59" y="13"/>
                      <a:pt x="59" y="13"/>
                      <a:pt x="59" y="13"/>
                    </a:cubicBezTo>
                    <a:cubicBezTo>
                      <a:pt x="46" y="26"/>
                      <a:pt x="46" y="26"/>
                      <a:pt x="46" y="26"/>
                    </a:cubicBezTo>
                    <a:cubicBezTo>
                      <a:pt x="43" y="23"/>
                      <a:pt x="43" y="23"/>
                      <a:pt x="43" y="23"/>
                    </a:cubicBezTo>
                    <a:cubicBezTo>
                      <a:pt x="37" y="30"/>
                      <a:pt x="37" y="30"/>
                      <a:pt x="37" y="30"/>
                    </a:cubicBezTo>
                    <a:cubicBezTo>
                      <a:pt x="37" y="30"/>
                      <a:pt x="37" y="31"/>
                      <a:pt x="37" y="31"/>
                    </a:cubicBezTo>
                    <a:cubicBezTo>
                      <a:pt x="46" y="31"/>
                      <a:pt x="46" y="31"/>
                      <a:pt x="46" y="31"/>
                    </a:cubicBezTo>
                    <a:cubicBezTo>
                      <a:pt x="46" y="27"/>
                      <a:pt x="46" y="27"/>
                      <a:pt x="46" y="27"/>
                    </a:cubicBezTo>
                    <a:cubicBezTo>
                      <a:pt x="65" y="27"/>
                      <a:pt x="65" y="27"/>
                      <a:pt x="65" y="27"/>
                    </a:cubicBezTo>
                    <a:cubicBezTo>
                      <a:pt x="65" y="37"/>
                      <a:pt x="65" y="37"/>
                      <a:pt x="65" y="37"/>
                    </a:cubicBezTo>
                    <a:cubicBezTo>
                      <a:pt x="46" y="37"/>
                      <a:pt x="46" y="37"/>
                      <a:pt x="46" y="37"/>
                    </a:cubicBezTo>
                    <a:cubicBezTo>
                      <a:pt x="46" y="34"/>
                      <a:pt x="46" y="34"/>
                      <a:pt x="46" y="34"/>
                    </a:cubicBezTo>
                    <a:cubicBezTo>
                      <a:pt x="37" y="34"/>
                      <a:pt x="37" y="34"/>
                      <a:pt x="37" y="34"/>
                    </a:cubicBezTo>
                    <a:cubicBezTo>
                      <a:pt x="37" y="34"/>
                      <a:pt x="37" y="34"/>
                      <a:pt x="37" y="34"/>
                    </a:cubicBezTo>
                    <a:cubicBezTo>
                      <a:pt x="43" y="41"/>
                      <a:pt x="43" y="41"/>
                      <a:pt x="43" y="41"/>
                    </a:cubicBezTo>
                    <a:cubicBezTo>
                      <a:pt x="46" y="39"/>
                      <a:pt x="46" y="39"/>
                      <a:pt x="46" y="39"/>
                    </a:cubicBezTo>
                    <a:lnTo>
                      <a:pt x="59" y="52"/>
                    </a:lnTo>
                    <a:close/>
                    <a:moveTo>
                      <a:pt x="35" y="32"/>
                    </a:moveTo>
                    <a:cubicBezTo>
                      <a:pt x="35" y="31"/>
                      <a:pt x="34" y="30"/>
                      <a:pt x="33" y="30"/>
                    </a:cubicBezTo>
                    <a:cubicBezTo>
                      <a:pt x="31" y="30"/>
                      <a:pt x="31" y="31"/>
                      <a:pt x="31" y="32"/>
                    </a:cubicBezTo>
                    <a:cubicBezTo>
                      <a:pt x="31" y="34"/>
                      <a:pt x="31" y="35"/>
                      <a:pt x="33" y="35"/>
                    </a:cubicBezTo>
                    <a:cubicBezTo>
                      <a:pt x="34" y="35"/>
                      <a:pt x="35" y="34"/>
                      <a:pt x="3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67">
                <a:extLst>
                  <a:ext uri="{FF2B5EF4-FFF2-40B4-BE49-F238E27FC236}">
                    <a16:creationId xmlns:a16="http://schemas.microsoft.com/office/drawing/2014/main" id="{10A11645-B4BC-5940-A80C-DCBED1E8E2A9}"/>
                  </a:ext>
                </a:extLst>
              </p:cNvPr>
              <p:cNvSpPr>
                <a:spLocks noEditPoints="1"/>
              </p:cNvSpPr>
              <p:nvPr/>
            </p:nvSpPr>
            <p:spPr bwMode="auto">
              <a:xfrm>
                <a:off x="1536393" y="5135417"/>
                <a:ext cx="926912" cy="798243"/>
              </a:xfrm>
              <a:custGeom>
                <a:avLst/>
                <a:gdLst>
                  <a:gd name="T0" fmla="*/ 273 w 314"/>
                  <a:gd name="T1" fmla="*/ 145 h 270"/>
                  <a:gd name="T2" fmla="*/ 314 w 314"/>
                  <a:gd name="T3" fmla="*/ 202 h 270"/>
                  <a:gd name="T4" fmla="*/ 254 w 314"/>
                  <a:gd name="T5" fmla="*/ 261 h 270"/>
                  <a:gd name="T6" fmla="*/ 221 w 314"/>
                  <a:gd name="T7" fmla="*/ 251 h 270"/>
                  <a:gd name="T8" fmla="*/ 157 w 314"/>
                  <a:gd name="T9" fmla="*/ 270 h 270"/>
                  <a:gd name="T10" fmla="*/ 93 w 314"/>
                  <a:gd name="T11" fmla="*/ 251 h 270"/>
                  <a:gd name="T12" fmla="*/ 60 w 314"/>
                  <a:gd name="T13" fmla="*/ 261 h 270"/>
                  <a:gd name="T14" fmla="*/ 0 w 314"/>
                  <a:gd name="T15" fmla="*/ 202 h 270"/>
                  <a:gd name="T16" fmla="*/ 42 w 314"/>
                  <a:gd name="T17" fmla="*/ 145 h 270"/>
                  <a:gd name="T18" fmla="*/ 97 w 314"/>
                  <a:gd name="T19" fmla="*/ 55 h 270"/>
                  <a:gd name="T20" fmla="*/ 157 w 314"/>
                  <a:gd name="T21" fmla="*/ 0 h 270"/>
                  <a:gd name="T22" fmla="*/ 216 w 314"/>
                  <a:gd name="T23" fmla="*/ 55 h 270"/>
                  <a:gd name="T24" fmla="*/ 273 w 314"/>
                  <a:gd name="T25" fmla="*/ 145 h 270"/>
                  <a:gd name="T26" fmla="*/ 305 w 314"/>
                  <a:gd name="T27" fmla="*/ 201 h 270"/>
                  <a:gd name="T28" fmla="*/ 255 w 314"/>
                  <a:gd name="T29" fmla="*/ 151 h 270"/>
                  <a:gd name="T30" fmla="*/ 204 w 314"/>
                  <a:gd name="T31" fmla="*/ 201 h 270"/>
                  <a:gd name="T32" fmla="*/ 255 w 314"/>
                  <a:gd name="T33" fmla="*/ 252 h 270"/>
                  <a:gd name="T34" fmla="*/ 305 w 314"/>
                  <a:gd name="T35" fmla="*/ 201 h 270"/>
                  <a:gd name="T36" fmla="*/ 254 w 314"/>
                  <a:gd name="T37" fmla="*/ 142 h 270"/>
                  <a:gd name="T38" fmla="*/ 263 w 314"/>
                  <a:gd name="T39" fmla="*/ 143 h 270"/>
                  <a:gd name="T40" fmla="*/ 216 w 314"/>
                  <a:gd name="T41" fmla="*/ 66 h 270"/>
                  <a:gd name="T42" fmla="*/ 157 w 314"/>
                  <a:gd name="T43" fmla="*/ 120 h 270"/>
                  <a:gd name="T44" fmla="*/ 98 w 314"/>
                  <a:gd name="T45" fmla="*/ 66 h 270"/>
                  <a:gd name="T46" fmla="*/ 51 w 314"/>
                  <a:gd name="T47" fmla="*/ 143 h 270"/>
                  <a:gd name="T48" fmla="*/ 60 w 314"/>
                  <a:gd name="T49" fmla="*/ 142 h 270"/>
                  <a:gd name="T50" fmla="*/ 119 w 314"/>
                  <a:gd name="T51" fmla="*/ 202 h 270"/>
                  <a:gd name="T52" fmla="*/ 101 w 314"/>
                  <a:gd name="T53" fmla="*/ 245 h 270"/>
                  <a:gd name="T54" fmla="*/ 157 w 314"/>
                  <a:gd name="T55" fmla="*/ 261 h 270"/>
                  <a:gd name="T56" fmla="*/ 213 w 314"/>
                  <a:gd name="T57" fmla="*/ 245 h 270"/>
                  <a:gd name="T58" fmla="*/ 195 w 314"/>
                  <a:gd name="T59" fmla="*/ 202 h 270"/>
                  <a:gd name="T60" fmla="*/ 254 w 314"/>
                  <a:gd name="T61" fmla="*/ 142 h 270"/>
                  <a:gd name="T62" fmla="*/ 208 w 314"/>
                  <a:gd name="T63" fmla="*/ 61 h 270"/>
                  <a:gd name="T64" fmla="*/ 157 w 314"/>
                  <a:gd name="T65" fmla="*/ 11 h 270"/>
                  <a:gd name="T66" fmla="*/ 106 w 314"/>
                  <a:gd name="T67" fmla="*/ 61 h 270"/>
                  <a:gd name="T68" fmla="*/ 157 w 314"/>
                  <a:gd name="T69" fmla="*/ 112 h 270"/>
                  <a:gd name="T70" fmla="*/ 208 w 314"/>
                  <a:gd name="T71" fmla="*/ 61 h 270"/>
                  <a:gd name="T72" fmla="*/ 109 w 314"/>
                  <a:gd name="T73" fmla="*/ 201 h 270"/>
                  <a:gd name="T74" fmla="*/ 58 w 314"/>
                  <a:gd name="T75" fmla="*/ 151 h 270"/>
                  <a:gd name="T76" fmla="*/ 8 w 314"/>
                  <a:gd name="T77" fmla="*/ 201 h 270"/>
                  <a:gd name="T78" fmla="*/ 58 w 314"/>
                  <a:gd name="T79" fmla="*/ 252 h 270"/>
                  <a:gd name="T80" fmla="*/ 109 w 314"/>
                  <a:gd name="T81" fmla="*/ 201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4" h="270">
                    <a:moveTo>
                      <a:pt x="273" y="145"/>
                    </a:moveTo>
                    <a:cubicBezTo>
                      <a:pt x="297" y="153"/>
                      <a:pt x="314" y="175"/>
                      <a:pt x="314" y="202"/>
                    </a:cubicBezTo>
                    <a:cubicBezTo>
                      <a:pt x="314" y="235"/>
                      <a:pt x="287" y="261"/>
                      <a:pt x="254" y="261"/>
                    </a:cubicBezTo>
                    <a:cubicBezTo>
                      <a:pt x="242" y="261"/>
                      <a:pt x="231" y="258"/>
                      <a:pt x="221" y="251"/>
                    </a:cubicBezTo>
                    <a:cubicBezTo>
                      <a:pt x="203" y="263"/>
                      <a:pt x="181" y="270"/>
                      <a:pt x="157" y="270"/>
                    </a:cubicBezTo>
                    <a:cubicBezTo>
                      <a:pt x="134" y="270"/>
                      <a:pt x="112" y="263"/>
                      <a:pt x="93" y="251"/>
                    </a:cubicBezTo>
                    <a:cubicBezTo>
                      <a:pt x="84" y="258"/>
                      <a:pt x="72" y="261"/>
                      <a:pt x="60" y="261"/>
                    </a:cubicBezTo>
                    <a:cubicBezTo>
                      <a:pt x="27" y="261"/>
                      <a:pt x="0" y="235"/>
                      <a:pt x="0" y="202"/>
                    </a:cubicBezTo>
                    <a:cubicBezTo>
                      <a:pt x="0" y="175"/>
                      <a:pt x="18" y="152"/>
                      <a:pt x="42" y="145"/>
                    </a:cubicBezTo>
                    <a:cubicBezTo>
                      <a:pt x="45" y="107"/>
                      <a:pt x="67" y="74"/>
                      <a:pt x="97" y="55"/>
                    </a:cubicBezTo>
                    <a:cubicBezTo>
                      <a:pt x="100" y="25"/>
                      <a:pt x="126" y="0"/>
                      <a:pt x="157" y="0"/>
                    </a:cubicBezTo>
                    <a:cubicBezTo>
                      <a:pt x="188" y="0"/>
                      <a:pt x="214" y="24"/>
                      <a:pt x="216" y="55"/>
                    </a:cubicBezTo>
                    <a:cubicBezTo>
                      <a:pt x="248" y="74"/>
                      <a:pt x="270" y="107"/>
                      <a:pt x="273" y="145"/>
                    </a:cubicBezTo>
                    <a:close/>
                    <a:moveTo>
                      <a:pt x="305" y="201"/>
                    </a:moveTo>
                    <a:cubicBezTo>
                      <a:pt x="305" y="173"/>
                      <a:pt x="283" y="151"/>
                      <a:pt x="255" y="151"/>
                    </a:cubicBezTo>
                    <a:cubicBezTo>
                      <a:pt x="227" y="151"/>
                      <a:pt x="204" y="173"/>
                      <a:pt x="204" y="201"/>
                    </a:cubicBezTo>
                    <a:cubicBezTo>
                      <a:pt x="204" y="229"/>
                      <a:pt x="227" y="252"/>
                      <a:pt x="255" y="252"/>
                    </a:cubicBezTo>
                    <a:cubicBezTo>
                      <a:pt x="283" y="252"/>
                      <a:pt x="305" y="229"/>
                      <a:pt x="305" y="201"/>
                    </a:cubicBezTo>
                    <a:close/>
                    <a:moveTo>
                      <a:pt x="254" y="142"/>
                    </a:moveTo>
                    <a:cubicBezTo>
                      <a:pt x="257" y="142"/>
                      <a:pt x="260" y="142"/>
                      <a:pt x="263" y="143"/>
                    </a:cubicBezTo>
                    <a:cubicBezTo>
                      <a:pt x="260" y="111"/>
                      <a:pt x="242" y="83"/>
                      <a:pt x="216" y="66"/>
                    </a:cubicBezTo>
                    <a:cubicBezTo>
                      <a:pt x="214" y="96"/>
                      <a:pt x="188" y="120"/>
                      <a:pt x="157" y="120"/>
                    </a:cubicBezTo>
                    <a:cubicBezTo>
                      <a:pt x="126" y="120"/>
                      <a:pt x="101" y="96"/>
                      <a:pt x="98" y="66"/>
                    </a:cubicBezTo>
                    <a:cubicBezTo>
                      <a:pt x="72" y="83"/>
                      <a:pt x="55" y="111"/>
                      <a:pt x="51" y="143"/>
                    </a:cubicBezTo>
                    <a:cubicBezTo>
                      <a:pt x="54" y="142"/>
                      <a:pt x="57" y="142"/>
                      <a:pt x="60" y="142"/>
                    </a:cubicBezTo>
                    <a:cubicBezTo>
                      <a:pt x="93" y="142"/>
                      <a:pt x="119" y="169"/>
                      <a:pt x="119" y="202"/>
                    </a:cubicBezTo>
                    <a:cubicBezTo>
                      <a:pt x="119" y="219"/>
                      <a:pt x="112" y="234"/>
                      <a:pt x="101" y="245"/>
                    </a:cubicBezTo>
                    <a:cubicBezTo>
                      <a:pt x="117" y="255"/>
                      <a:pt x="137" y="261"/>
                      <a:pt x="157" y="261"/>
                    </a:cubicBezTo>
                    <a:cubicBezTo>
                      <a:pt x="178" y="261"/>
                      <a:pt x="197" y="255"/>
                      <a:pt x="213" y="245"/>
                    </a:cubicBezTo>
                    <a:cubicBezTo>
                      <a:pt x="202" y="234"/>
                      <a:pt x="195" y="219"/>
                      <a:pt x="195" y="202"/>
                    </a:cubicBezTo>
                    <a:cubicBezTo>
                      <a:pt x="195" y="169"/>
                      <a:pt x="221" y="142"/>
                      <a:pt x="254" y="142"/>
                    </a:cubicBezTo>
                    <a:close/>
                    <a:moveTo>
                      <a:pt x="208" y="61"/>
                    </a:moveTo>
                    <a:cubicBezTo>
                      <a:pt x="208" y="33"/>
                      <a:pt x="185" y="11"/>
                      <a:pt x="157" y="11"/>
                    </a:cubicBezTo>
                    <a:cubicBezTo>
                      <a:pt x="129" y="11"/>
                      <a:pt x="106" y="33"/>
                      <a:pt x="106" y="61"/>
                    </a:cubicBezTo>
                    <a:cubicBezTo>
                      <a:pt x="106" y="89"/>
                      <a:pt x="129" y="112"/>
                      <a:pt x="157" y="112"/>
                    </a:cubicBezTo>
                    <a:cubicBezTo>
                      <a:pt x="185" y="112"/>
                      <a:pt x="208" y="89"/>
                      <a:pt x="208" y="61"/>
                    </a:cubicBezTo>
                    <a:close/>
                    <a:moveTo>
                      <a:pt x="109" y="201"/>
                    </a:moveTo>
                    <a:cubicBezTo>
                      <a:pt x="109" y="173"/>
                      <a:pt x="86" y="151"/>
                      <a:pt x="58" y="151"/>
                    </a:cubicBezTo>
                    <a:cubicBezTo>
                      <a:pt x="30" y="151"/>
                      <a:pt x="8" y="173"/>
                      <a:pt x="8" y="201"/>
                    </a:cubicBezTo>
                    <a:cubicBezTo>
                      <a:pt x="8" y="229"/>
                      <a:pt x="30" y="252"/>
                      <a:pt x="58" y="252"/>
                    </a:cubicBezTo>
                    <a:cubicBezTo>
                      <a:pt x="86" y="252"/>
                      <a:pt x="109" y="229"/>
                      <a:pt x="109"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 name="文本框 50">
              <a:extLst>
                <a:ext uri="{FF2B5EF4-FFF2-40B4-BE49-F238E27FC236}">
                  <a16:creationId xmlns:a16="http://schemas.microsoft.com/office/drawing/2014/main" id="{86422045-A6FF-B57A-40AD-F036248EA82A}"/>
                </a:ext>
              </a:extLst>
            </p:cNvPr>
            <p:cNvSpPr txBox="1"/>
            <p:nvPr/>
          </p:nvSpPr>
          <p:spPr>
            <a:xfrm>
              <a:off x="9426668" y="2526670"/>
              <a:ext cx="974632" cy="369332"/>
            </a:xfrm>
            <a:prstGeom prst="rect">
              <a:avLst/>
            </a:prstGeom>
            <a:noFill/>
          </p:spPr>
          <p:txBody>
            <a:bodyPr wrap="square" rtlCol="0">
              <a:spAutoFit/>
            </a:bodyPr>
            <a:lstStyle/>
            <a:p>
              <a:r>
                <a:rPr lang="en-US" altLang="zh-CN" b="1" kern="100" dirty="0">
                  <a:gradFill>
                    <a:gsLst>
                      <a:gs pos="21000">
                        <a:schemeClr val="accent1"/>
                      </a:gs>
                      <a:gs pos="100000">
                        <a:schemeClr val="accent2"/>
                      </a:gs>
                    </a:gsLst>
                    <a:lin ang="16200000" scaled="1"/>
                  </a:gradFill>
                  <a:latin typeface="+mj-ea"/>
                  <a:ea typeface="+mj-ea"/>
                  <a:cs typeface="Times New Roman" panose="02020603050405020304" pitchFamily="18" charset="0"/>
                </a:rPr>
                <a:t>1000+</a:t>
              </a:r>
              <a:endParaRPr lang="zh-CN" altLang="en-US"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52" name="文本框 51">
              <a:extLst>
                <a:ext uri="{FF2B5EF4-FFF2-40B4-BE49-F238E27FC236}">
                  <a16:creationId xmlns:a16="http://schemas.microsoft.com/office/drawing/2014/main" id="{20286F4E-03F2-22FB-1BE8-C3F98A40F7E8}"/>
                </a:ext>
              </a:extLst>
            </p:cNvPr>
            <p:cNvSpPr txBox="1"/>
            <p:nvPr/>
          </p:nvSpPr>
          <p:spPr>
            <a:xfrm>
              <a:off x="9439368" y="2860680"/>
              <a:ext cx="909398" cy="307777"/>
            </a:xfrm>
            <a:prstGeom prst="rect">
              <a:avLst/>
            </a:prstGeom>
            <a:noFill/>
          </p:spPr>
          <p:txBody>
            <a:bodyPr wrap="square" rtlCol="0">
              <a:spAutoFit/>
            </a:bodyPr>
            <a:lstStyle/>
            <a:p>
              <a:r>
                <a:rPr lang="zh-CN" altLang="en-US" sz="14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a:t>
              </a:r>
            </a:p>
          </p:txBody>
        </p:sp>
      </p:grpSp>
      <p:grpSp>
        <p:nvGrpSpPr>
          <p:cNvPr id="5" name="组合 4">
            <a:extLst>
              <a:ext uri="{FF2B5EF4-FFF2-40B4-BE49-F238E27FC236}">
                <a16:creationId xmlns:a16="http://schemas.microsoft.com/office/drawing/2014/main" id="{7B85894E-4AEF-EB0E-1523-56CFDF3AE0EF}"/>
              </a:ext>
            </a:extLst>
          </p:cNvPr>
          <p:cNvGrpSpPr/>
          <p:nvPr/>
        </p:nvGrpSpPr>
        <p:grpSpPr>
          <a:xfrm>
            <a:off x="6153150" y="4024085"/>
            <a:ext cx="1950358" cy="1950358"/>
            <a:chOff x="6153150" y="4024085"/>
            <a:chExt cx="1950358" cy="1950358"/>
          </a:xfrm>
        </p:grpSpPr>
        <p:sp>
          <p:nvSpPr>
            <p:cNvPr id="25" name="矩形: 对角圆角 24">
              <a:extLst>
                <a:ext uri="{FF2B5EF4-FFF2-40B4-BE49-F238E27FC236}">
                  <a16:creationId xmlns:a16="http://schemas.microsoft.com/office/drawing/2014/main" id="{95E6ACBB-5B96-276A-852D-A2B317ACFCE4}"/>
                </a:ext>
              </a:extLst>
            </p:cNvPr>
            <p:cNvSpPr/>
            <p:nvPr/>
          </p:nvSpPr>
          <p:spPr>
            <a:xfrm flipH="1">
              <a:off x="6153150" y="4024085"/>
              <a:ext cx="1950358" cy="1950358"/>
            </a:xfrm>
            <a:prstGeom prst="round2DiagRect">
              <a:avLst>
                <a:gd name="adj1" fmla="val 50000"/>
                <a:gd name="adj2" fmla="val 0"/>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grpSp>
          <p:nvGrpSpPr>
            <p:cNvPr id="28" name="组合 27">
              <a:extLst>
                <a:ext uri="{FF2B5EF4-FFF2-40B4-BE49-F238E27FC236}">
                  <a16:creationId xmlns:a16="http://schemas.microsoft.com/office/drawing/2014/main" id="{B16C1DC5-1F9D-D2C5-959E-0A4360046ACC}"/>
                </a:ext>
              </a:extLst>
            </p:cNvPr>
            <p:cNvGrpSpPr/>
            <p:nvPr/>
          </p:nvGrpSpPr>
          <p:grpSpPr>
            <a:xfrm flipH="1">
              <a:off x="6654885" y="4231444"/>
              <a:ext cx="916422" cy="945668"/>
              <a:chOff x="7518847" y="5080452"/>
              <a:chExt cx="821978" cy="848212"/>
            </a:xfrm>
            <a:gradFill flip="none" rotWithShape="1">
              <a:gsLst>
                <a:gs pos="0">
                  <a:schemeClr val="accent1"/>
                </a:gs>
                <a:gs pos="100000">
                  <a:schemeClr val="accent2"/>
                </a:gs>
              </a:gsLst>
              <a:lin ang="16200000" scaled="1"/>
              <a:tileRect/>
            </a:gradFill>
          </p:grpSpPr>
          <p:sp>
            <p:nvSpPr>
              <p:cNvPr id="29" name="Freeform 5">
                <a:extLst>
                  <a:ext uri="{FF2B5EF4-FFF2-40B4-BE49-F238E27FC236}">
                    <a16:creationId xmlns:a16="http://schemas.microsoft.com/office/drawing/2014/main" id="{153268AD-1914-B33E-9ECA-A0146689B7D7}"/>
                  </a:ext>
                </a:extLst>
              </p:cNvPr>
              <p:cNvSpPr>
                <a:spLocks/>
              </p:cNvSpPr>
              <p:nvPr/>
            </p:nvSpPr>
            <p:spPr bwMode="auto">
              <a:xfrm>
                <a:off x="8172182" y="5401499"/>
                <a:ext cx="168643" cy="107432"/>
              </a:xfrm>
              <a:custGeom>
                <a:avLst/>
                <a:gdLst>
                  <a:gd name="T0" fmla="*/ 135 w 135"/>
                  <a:gd name="T1" fmla="*/ 43 h 86"/>
                  <a:gd name="T2" fmla="*/ 0 w 135"/>
                  <a:gd name="T3" fmla="*/ 86 h 86"/>
                  <a:gd name="T4" fmla="*/ 0 w 135"/>
                  <a:gd name="T5" fmla="*/ 0 h 86"/>
                  <a:gd name="T6" fmla="*/ 135 w 135"/>
                  <a:gd name="T7" fmla="*/ 43 h 86"/>
                </a:gdLst>
                <a:ahLst/>
                <a:cxnLst>
                  <a:cxn ang="0">
                    <a:pos x="T0" y="T1"/>
                  </a:cxn>
                  <a:cxn ang="0">
                    <a:pos x="T2" y="T3"/>
                  </a:cxn>
                  <a:cxn ang="0">
                    <a:pos x="T4" y="T5"/>
                  </a:cxn>
                  <a:cxn ang="0">
                    <a:pos x="T6" y="T7"/>
                  </a:cxn>
                </a:cxnLst>
                <a:rect l="0" t="0" r="r" b="b"/>
                <a:pathLst>
                  <a:path w="135" h="86">
                    <a:moveTo>
                      <a:pt x="135" y="43"/>
                    </a:moveTo>
                    <a:lnTo>
                      <a:pt x="0" y="86"/>
                    </a:lnTo>
                    <a:lnTo>
                      <a:pt x="0" y="0"/>
                    </a:lnTo>
                    <a:lnTo>
                      <a:pt x="135"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0" name="Freeform 6">
                <a:extLst>
                  <a:ext uri="{FF2B5EF4-FFF2-40B4-BE49-F238E27FC236}">
                    <a16:creationId xmlns:a16="http://schemas.microsoft.com/office/drawing/2014/main" id="{8673B27F-D854-B648-BBAB-C8DE96EF1D95}"/>
                  </a:ext>
                </a:extLst>
              </p:cNvPr>
              <p:cNvSpPr>
                <a:spLocks/>
              </p:cNvSpPr>
              <p:nvPr/>
            </p:nvSpPr>
            <p:spPr bwMode="auto">
              <a:xfrm>
                <a:off x="8074744" y="5189133"/>
                <a:ext cx="156151" cy="156151"/>
              </a:xfrm>
              <a:custGeom>
                <a:avLst/>
                <a:gdLst>
                  <a:gd name="T0" fmla="*/ 125 w 125"/>
                  <a:gd name="T1" fmla="*/ 0 h 125"/>
                  <a:gd name="T2" fmla="*/ 59 w 125"/>
                  <a:gd name="T3" fmla="*/ 125 h 125"/>
                  <a:gd name="T4" fmla="*/ 0 w 125"/>
                  <a:gd name="T5" fmla="*/ 66 h 125"/>
                  <a:gd name="T6" fmla="*/ 125 w 125"/>
                  <a:gd name="T7" fmla="*/ 0 h 125"/>
                </a:gdLst>
                <a:ahLst/>
                <a:cxnLst>
                  <a:cxn ang="0">
                    <a:pos x="T0" y="T1"/>
                  </a:cxn>
                  <a:cxn ang="0">
                    <a:pos x="T2" y="T3"/>
                  </a:cxn>
                  <a:cxn ang="0">
                    <a:pos x="T4" y="T5"/>
                  </a:cxn>
                  <a:cxn ang="0">
                    <a:pos x="T6" y="T7"/>
                  </a:cxn>
                </a:cxnLst>
                <a:rect l="0" t="0" r="r" b="b"/>
                <a:pathLst>
                  <a:path w="125" h="125">
                    <a:moveTo>
                      <a:pt x="125" y="0"/>
                    </a:moveTo>
                    <a:lnTo>
                      <a:pt x="59" y="125"/>
                    </a:lnTo>
                    <a:lnTo>
                      <a:pt x="0" y="66"/>
                    </a:lnTo>
                    <a:lnTo>
                      <a:pt x="1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1" name="Freeform 7">
                <a:extLst>
                  <a:ext uri="{FF2B5EF4-FFF2-40B4-BE49-F238E27FC236}">
                    <a16:creationId xmlns:a16="http://schemas.microsoft.com/office/drawing/2014/main" id="{270D92A9-D6D7-6DC1-B94E-224992CD2140}"/>
                  </a:ext>
                </a:extLst>
              </p:cNvPr>
              <p:cNvSpPr>
                <a:spLocks/>
              </p:cNvSpPr>
              <p:nvPr/>
            </p:nvSpPr>
            <p:spPr bwMode="auto">
              <a:xfrm>
                <a:off x="8074744" y="5565145"/>
                <a:ext cx="156151" cy="156151"/>
              </a:xfrm>
              <a:custGeom>
                <a:avLst/>
                <a:gdLst>
                  <a:gd name="T0" fmla="*/ 59 w 125"/>
                  <a:gd name="T1" fmla="*/ 0 h 125"/>
                  <a:gd name="T2" fmla="*/ 125 w 125"/>
                  <a:gd name="T3" fmla="*/ 125 h 125"/>
                  <a:gd name="T4" fmla="*/ 0 w 125"/>
                  <a:gd name="T5" fmla="*/ 59 h 125"/>
                  <a:gd name="T6" fmla="*/ 59 w 125"/>
                  <a:gd name="T7" fmla="*/ 0 h 125"/>
                </a:gdLst>
                <a:ahLst/>
                <a:cxnLst>
                  <a:cxn ang="0">
                    <a:pos x="T0" y="T1"/>
                  </a:cxn>
                  <a:cxn ang="0">
                    <a:pos x="T2" y="T3"/>
                  </a:cxn>
                  <a:cxn ang="0">
                    <a:pos x="T4" y="T5"/>
                  </a:cxn>
                  <a:cxn ang="0">
                    <a:pos x="T6" y="T7"/>
                  </a:cxn>
                </a:cxnLst>
                <a:rect l="0" t="0" r="r" b="b"/>
                <a:pathLst>
                  <a:path w="125" h="125">
                    <a:moveTo>
                      <a:pt x="59" y="0"/>
                    </a:moveTo>
                    <a:lnTo>
                      <a:pt x="125" y="125"/>
                    </a:lnTo>
                    <a:lnTo>
                      <a:pt x="0" y="59"/>
                    </a:lnTo>
                    <a:lnTo>
                      <a:pt x="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2" name="Oval 8">
                <a:extLst>
                  <a:ext uri="{FF2B5EF4-FFF2-40B4-BE49-F238E27FC236}">
                    <a16:creationId xmlns:a16="http://schemas.microsoft.com/office/drawing/2014/main" id="{DE814F51-20DD-9B3D-2947-91D985E0AC4A}"/>
                  </a:ext>
                </a:extLst>
              </p:cNvPr>
              <p:cNvSpPr>
                <a:spLocks noChangeArrowheads="1"/>
              </p:cNvSpPr>
              <p:nvPr/>
            </p:nvSpPr>
            <p:spPr bwMode="auto">
              <a:xfrm>
                <a:off x="7784928" y="5275329"/>
                <a:ext cx="361021" cy="35977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3" name="Freeform 9">
                <a:extLst>
                  <a:ext uri="{FF2B5EF4-FFF2-40B4-BE49-F238E27FC236}">
                    <a16:creationId xmlns:a16="http://schemas.microsoft.com/office/drawing/2014/main" id="{C10DA278-07C6-C78C-92B6-757C825542E6}"/>
                  </a:ext>
                </a:extLst>
              </p:cNvPr>
              <p:cNvSpPr>
                <a:spLocks/>
              </p:cNvSpPr>
              <p:nvPr/>
            </p:nvSpPr>
            <p:spPr bwMode="auto">
              <a:xfrm>
                <a:off x="7912347" y="5080452"/>
                <a:ext cx="106183" cy="167394"/>
              </a:xfrm>
              <a:custGeom>
                <a:avLst/>
                <a:gdLst>
                  <a:gd name="T0" fmla="*/ 42 w 85"/>
                  <a:gd name="T1" fmla="*/ 0 h 134"/>
                  <a:gd name="T2" fmla="*/ 85 w 85"/>
                  <a:gd name="T3" fmla="*/ 134 h 134"/>
                  <a:gd name="T4" fmla="*/ 0 w 85"/>
                  <a:gd name="T5" fmla="*/ 134 h 134"/>
                  <a:gd name="T6" fmla="*/ 42 w 85"/>
                  <a:gd name="T7" fmla="*/ 0 h 134"/>
                </a:gdLst>
                <a:ahLst/>
                <a:cxnLst>
                  <a:cxn ang="0">
                    <a:pos x="T0" y="T1"/>
                  </a:cxn>
                  <a:cxn ang="0">
                    <a:pos x="T2" y="T3"/>
                  </a:cxn>
                  <a:cxn ang="0">
                    <a:pos x="T4" y="T5"/>
                  </a:cxn>
                  <a:cxn ang="0">
                    <a:pos x="T6" y="T7"/>
                  </a:cxn>
                </a:cxnLst>
                <a:rect l="0" t="0" r="r" b="b"/>
                <a:pathLst>
                  <a:path w="85" h="134">
                    <a:moveTo>
                      <a:pt x="42" y="0"/>
                    </a:moveTo>
                    <a:lnTo>
                      <a:pt x="85" y="134"/>
                    </a:lnTo>
                    <a:lnTo>
                      <a:pt x="0" y="134"/>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4" name="Freeform 10">
                <a:extLst>
                  <a:ext uri="{FF2B5EF4-FFF2-40B4-BE49-F238E27FC236}">
                    <a16:creationId xmlns:a16="http://schemas.microsoft.com/office/drawing/2014/main" id="{67DE15CC-6EDB-D39B-8255-FB84D9D5007F}"/>
                  </a:ext>
                </a:extLst>
              </p:cNvPr>
              <p:cNvSpPr>
                <a:spLocks/>
              </p:cNvSpPr>
              <p:nvPr/>
            </p:nvSpPr>
            <p:spPr bwMode="auto">
              <a:xfrm>
                <a:off x="7912347" y="5662583"/>
                <a:ext cx="106183" cy="167394"/>
              </a:xfrm>
              <a:custGeom>
                <a:avLst/>
                <a:gdLst>
                  <a:gd name="T0" fmla="*/ 85 w 85"/>
                  <a:gd name="T1" fmla="*/ 0 h 134"/>
                  <a:gd name="T2" fmla="*/ 42 w 85"/>
                  <a:gd name="T3" fmla="*/ 134 h 134"/>
                  <a:gd name="T4" fmla="*/ 0 w 85"/>
                  <a:gd name="T5" fmla="*/ 0 h 134"/>
                  <a:gd name="T6" fmla="*/ 85 w 85"/>
                  <a:gd name="T7" fmla="*/ 0 h 134"/>
                </a:gdLst>
                <a:ahLst/>
                <a:cxnLst>
                  <a:cxn ang="0">
                    <a:pos x="T0" y="T1"/>
                  </a:cxn>
                  <a:cxn ang="0">
                    <a:pos x="T2" y="T3"/>
                  </a:cxn>
                  <a:cxn ang="0">
                    <a:pos x="T4" y="T5"/>
                  </a:cxn>
                  <a:cxn ang="0">
                    <a:pos x="T6" y="T7"/>
                  </a:cxn>
                </a:cxnLst>
                <a:rect l="0" t="0" r="r" b="b"/>
                <a:pathLst>
                  <a:path w="85" h="134">
                    <a:moveTo>
                      <a:pt x="85" y="0"/>
                    </a:moveTo>
                    <a:lnTo>
                      <a:pt x="42" y="134"/>
                    </a:lnTo>
                    <a:lnTo>
                      <a:pt x="0" y="0"/>
                    </a:ln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5" name="Freeform 11">
                <a:extLst>
                  <a:ext uri="{FF2B5EF4-FFF2-40B4-BE49-F238E27FC236}">
                    <a16:creationId xmlns:a16="http://schemas.microsoft.com/office/drawing/2014/main" id="{00E207D2-398F-6E20-069E-2D9CF41866F3}"/>
                  </a:ext>
                </a:extLst>
              </p:cNvPr>
              <p:cNvSpPr>
                <a:spLocks/>
              </p:cNvSpPr>
              <p:nvPr/>
            </p:nvSpPr>
            <p:spPr bwMode="auto">
              <a:xfrm>
                <a:off x="7826152" y="5753775"/>
                <a:ext cx="79949" cy="174889"/>
              </a:xfrm>
              <a:custGeom>
                <a:avLst/>
                <a:gdLst>
                  <a:gd name="T0" fmla="*/ 27 w 27"/>
                  <a:gd name="T1" fmla="*/ 7 h 59"/>
                  <a:gd name="T2" fmla="*/ 26 w 27"/>
                  <a:gd name="T3" fmla="*/ 8 h 59"/>
                  <a:gd name="T4" fmla="*/ 12 w 27"/>
                  <a:gd name="T5" fmla="*/ 54 h 59"/>
                  <a:gd name="T6" fmla="*/ 4 w 27"/>
                  <a:gd name="T7" fmla="*/ 58 h 59"/>
                  <a:gd name="T8" fmla="*/ 0 w 27"/>
                  <a:gd name="T9" fmla="*/ 53 h 59"/>
                  <a:gd name="T10" fmla="*/ 0 w 27"/>
                  <a:gd name="T11" fmla="*/ 51 h 59"/>
                  <a:gd name="T12" fmla="*/ 15 w 27"/>
                  <a:gd name="T13" fmla="*/ 5 h 59"/>
                  <a:gd name="T14" fmla="*/ 23 w 27"/>
                  <a:gd name="T15" fmla="*/ 1 h 59"/>
                  <a:gd name="T16" fmla="*/ 27 w 27"/>
                  <a:gd name="T1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9">
                    <a:moveTo>
                      <a:pt x="27" y="7"/>
                    </a:moveTo>
                    <a:cubicBezTo>
                      <a:pt x="27" y="7"/>
                      <a:pt x="27" y="8"/>
                      <a:pt x="26" y="8"/>
                    </a:cubicBezTo>
                    <a:cubicBezTo>
                      <a:pt x="12" y="54"/>
                      <a:pt x="12" y="54"/>
                      <a:pt x="12" y="54"/>
                    </a:cubicBezTo>
                    <a:cubicBezTo>
                      <a:pt x="11" y="58"/>
                      <a:pt x="7" y="59"/>
                      <a:pt x="4" y="58"/>
                    </a:cubicBezTo>
                    <a:cubicBezTo>
                      <a:pt x="1" y="58"/>
                      <a:pt x="0" y="55"/>
                      <a:pt x="0" y="53"/>
                    </a:cubicBezTo>
                    <a:cubicBezTo>
                      <a:pt x="0" y="52"/>
                      <a:pt x="0" y="51"/>
                      <a:pt x="0" y="51"/>
                    </a:cubicBezTo>
                    <a:cubicBezTo>
                      <a:pt x="15" y="5"/>
                      <a:pt x="15" y="5"/>
                      <a:pt x="15" y="5"/>
                    </a:cubicBezTo>
                    <a:cubicBezTo>
                      <a:pt x="16" y="1"/>
                      <a:pt x="19" y="0"/>
                      <a:pt x="23" y="1"/>
                    </a:cubicBezTo>
                    <a:cubicBezTo>
                      <a:pt x="25" y="2"/>
                      <a:pt x="27" y="4"/>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6" name="Freeform 12">
                <a:extLst>
                  <a:ext uri="{FF2B5EF4-FFF2-40B4-BE49-F238E27FC236}">
                    <a16:creationId xmlns:a16="http://schemas.microsoft.com/office/drawing/2014/main" id="{D96CFC48-CB48-6437-9FE2-EB703BACD1C5}"/>
                  </a:ext>
                </a:extLst>
              </p:cNvPr>
              <p:cNvSpPr>
                <a:spLocks/>
              </p:cNvSpPr>
              <p:nvPr/>
            </p:nvSpPr>
            <p:spPr bwMode="auto">
              <a:xfrm>
                <a:off x="7699982" y="5189133"/>
                <a:ext cx="156151" cy="156151"/>
              </a:xfrm>
              <a:custGeom>
                <a:avLst/>
                <a:gdLst>
                  <a:gd name="T0" fmla="*/ 125 w 125"/>
                  <a:gd name="T1" fmla="*/ 66 h 125"/>
                  <a:gd name="T2" fmla="*/ 66 w 125"/>
                  <a:gd name="T3" fmla="*/ 125 h 125"/>
                  <a:gd name="T4" fmla="*/ 0 w 125"/>
                  <a:gd name="T5" fmla="*/ 0 h 125"/>
                  <a:gd name="T6" fmla="*/ 125 w 125"/>
                  <a:gd name="T7" fmla="*/ 66 h 125"/>
                </a:gdLst>
                <a:ahLst/>
                <a:cxnLst>
                  <a:cxn ang="0">
                    <a:pos x="T0" y="T1"/>
                  </a:cxn>
                  <a:cxn ang="0">
                    <a:pos x="T2" y="T3"/>
                  </a:cxn>
                  <a:cxn ang="0">
                    <a:pos x="T4" y="T5"/>
                  </a:cxn>
                  <a:cxn ang="0">
                    <a:pos x="T6" y="T7"/>
                  </a:cxn>
                </a:cxnLst>
                <a:rect l="0" t="0" r="r" b="b"/>
                <a:pathLst>
                  <a:path w="125" h="125">
                    <a:moveTo>
                      <a:pt x="125" y="66"/>
                    </a:moveTo>
                    <a:lnTo>
                      <a:pt x="66" y="125"/>
                    </a:lnTo>
                    <a:lnTo>
                      <a:pt x="0" y="0"/>
                    </a:lnTo>
                    <a:lnTo>
                      <a:pt x="125"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7" name="Freeform 13">
                <a:extLst>
                  <a:ext uri="{FF2B5EF4-FFF2-40B4-BE49-F238E27FC236}">
                    <a16:creationId xmlns:a16="http://schemas.microsoft.com/office/drawing/2014/main" id="{34F13D1F-3427-9D69-5EC8-3A12FA38BAC9}"/>
                  </a:ext>
                </a:extLst>
              </p:cNvPr>
              <p:cNvSpPr>
                <a:spLocks/>
              </p:cNvSpPr>
              <p:nvPr/>
            </p:nvSpPr>
            <p:spPr bwMode="auto">
              <a:xfrm>
                <a:off x="7699982" y="5565145"/>
                <a:ext cx="156151" cy="156151"/>
              </a:xfrm>
              <a:custGeom>
                <a:avLst/>
                <a:gdLst>
                  <a:gd name="T0" fmla="*/ 125 w 125"/>
                  <a:gd name="T1" fmla="*/ 59 h 125"/>
                  <a:gd name="T2" fmla="*/ 0 w 125"/>
                  <a:gd name="T3" fmla="*/ 125 h 125"/>
                  <a:gd name="T4" fmla="*/ 66 w 125"/>
                  <a:gd name="T5" fmla="*/ 0 h 125"/>
                  <a:gd name="T6" fmla="*/ 125 w 125"/>
                  <a:gd name="T7" fmla="*/ 59 h 125"/>
                </a:gdLst>
                <a:ahLst/>
                <a:cxnLst>
                  <a:cxn ang="0">
                    <a:pos x="T0" y="T1"/>
                  </a:cxn>
                  <a:cxn ang="0">
                    <a:pos x="T2" y="T3"/>
                  </a:cxn>
                  <a:cxn ang="0">
                    <a:pos x="T4" y="T5"/>
                  </a:cxn>
                  <a:cxn ang="0">
                    <a:pos x="T6" y="T7"/>
                  </a:cxn>
                </a:cxnLst>
                <a:rect l="0" t="0" r="r" b="b"/>
                <a:pathLst>
                  <a:path w="125" h="125">
                    <a:moveTo>
                      <a:pt x="125" y="59"/>
                    </a:moveTo>
                    <a:lnTo>
                      <a:pt x="0" y="125"/>
                    </a:lnTo>
                    <a:lnTo>
                      <a:pt x="66" y="0"/>
                    </a:lnTo>
                    <a:lnTo>
                      <a:pt x="12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8" name="Freeform 14">
                <a:extLst>
                  <a:ext uri="{FF2B5EF4-FFF2-40B4-BE49-F238E27FC236}">
                    <a16:creationId xmlns:a16="http://schemas.microsoft.com/office/drawing/2014/main" id="{A1006C7A-B0F5-EDEA-7CF3-B8A860AE2E55}"/>
                  </a:ext>
                </a:extLst>
              </p:cNvPr>
              <p:cNvSpPr>
                <a:spLocks/>
              </p:cNvSpPr>
              <p:nvPr/>
            </p:nvSpPr>
            <p:spPr bwMode="auto">
              <a:xfrm>
                <a:off x="7726215" y="5753775"/>
                <a:ext cx="76202" cy="174889"/>
              </a:xfrm>
              <a:custGeom>
                <a:avLst/>
                <a:gdLst>
                  <a:gd name="T0" fmla="*/ 26 w 26"/>
                  <a:gd name="T1" fmla="*/ 7 h 59"/>
                  <a:gd name="T2" fmla="*/ 26 w 26"/>
                  <a:gd name="T3" fmla="*/ 8 h 59"/>
                  <a:gd name="T4" fmla="*/ 11 w 26"/>
                  <a:gd name="T5" fmla="*/ 54 h 59"/>
                  <a:gd name="T6" fmla="*/ 4 w 26"/>
                  <a:gd name="T7" fmla="*/ 58 h 59"/>
                  <a:gd name="T8" fmla="*/ 0 w 26"/>
                  <a:gd name="T9" fmla="*/ 53 h 59"/>
                  <a:gd name="T10" fmla="*/ 0 w 26"/>
                  <a:gd name="T11" fmla="*/ 51 h 59"/>
                  <a:gd name="T12" fmla="*/ 15 w 26"/>
                  <a:gd name="T13" fmla="*/ 5 h 59"/>
                  <a:gd name="T14" fmla="*/ 22 w 26"/>
                  <a:gd name="T15" fmla="*/ 1 h 59"/>
                  <a:gd name="T16" fmla="*/ 26 w 26"/>
                  <a:gd name="T1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9">
                    <a:moveTo>
                      <a:pt x="26" y="7"/>
                    </a:moveTo>
                    <a:cubicBezTo>
                      <a:pt x="26" y="7"/>
                      <a:pt x="26" y="8"/>
                      <a:pt x="26" y="8"/>
                    </a:cubicBezTo>
                    <a:cubicBezTo>
                      <a:pt x="11" y="54"/>
                      <a:pt x="11" y="54"/>
                      <a:pt x="11" y="54"/>
                    </a:cubicBezTo>
                    <a:cubicBezTo>
                      <a:pt x="10" y="58"/>
                      <a:pt x="7" y="59"/>
                      <a:pt x="4" y="58"/>
                    </a:cubicBezTo>
                    <a:cubicBezTo>
                      <a:pt x="1" y="58"/>
                      <a:pt x="0" y="55"/>
                      <a:pt x="0" y="53"/>
                    </a:cubicBezTo>
                    <a:cubicBezTo>
                      <a:pt x="0" y="52"/>
                      <a:pt x="0" y="51"/>
                      <a:pt x="0" y="51"/>
                    </a:cubicBezTo>
                    <a:cubicBezTo>
                      <a:pt x="15" y="5"/>
                      <a:pt x="15" y="5"/>
                      <a:pt x="15" y="5"/>
                    </a:cubicBezTo>
                    <a:cubicBezTo>
                      <a:pt x="16" y="1"/>
                      <a:pt x="19" y="0"/>
                      <a:pt x="22" y="1"/>
                    </a:cubicBezTo>
                    <a:cubicBezTo>
                      <a:pt x="25" y="2"/>
                      <a:pt x="26" y="4"/>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39" name="Freeform 15">
                <a:extLst>
                  <a:ext uri="{FF2B5EF4-FFF2-40B4-BE49-F238E27FC236}">
                    <a16:creationId xmlns:a16="http://schemas.microsoft.com/office/drawing/2014/main" id="{6C24C260-7A6D-1090-E284-ACC4FCA395D7}"/>
                  </a:ext>
                </a:extLst>
              </p:cNvPr>
              <p:cNvSpPr>
                <a:spLocks/>
              </p:cNvSpPr>
              <p:nvPr/>
            </p:nvSpPr>
            <p:spPr bwMode="auto">
              <a:xfrm>
                <a:off x="7590051" y="5401499"/>
                <a:ext cx="168643" cy="107432"/>
              </a:xfrm>
              <a:custGeom>
                <a:avLst/>
                <a:gdLst>
                  <a:gd name="T0" fmla="*/ 135 w 135"/>
                  <a:gd name="T1" fmla="*/ 0 h 86"/>
                  <a:gd name="T2" fmla="*/ 135 w 135"/>
                  <a:gd name="T3" fmla="*/ 86 h 86"/>
                  <a:gd name="T4" fmla="*/ 0 w 135"/>
                  <a:gd name="T5" fmla="*/ 43 h 86"/>
                  <a:gd name="T6" fmla="*/ 135 w 135"/>
                  <a:gd name="T7" fmla="*/ 0 h 86"/>
                </a:gdLst>
                <a:ahLst/>
                <a:cxnLst>
                  <a:cxn ang="0">
                    <a:pos x="T0" y="T1"/>
                  </a:cxn>
                  <a:cxn ang="0">
                    <a:pos x="T2" y="T3"/>
                  </a:cxn>
                  <a:cxn ang="0">
                    <a:pos x="T4" y="T5"/>
                  </a:cxn>
                  <a:cxn ang="0">
                    <a:pos x="T6" y="T7"/>
                  </a:cxn>
                </a:cxnLst>
                <a:rect l="0" t="0" r="r" b="b"/>
                <a:pathLst>
                  <a:path w="135" h="86">
                    <a:moveTo>
                      <a:pt x="135" y="0"/>
                    </a:moveTo>
                    <a:lnTo>
                      <a:pt x="135" y="86"/>
                    </a:lnTo>
                    <a:lnTo>
                      <a:pt x="0" y="43"/>
                    </a:ln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0" name="Freeform 16">
                <a:extLst>
                  <a:ext uri="{FF2B5EF4-FFF2-40B4-BE49-F238E27FC236}">
                    <a16:creationId xmlns:a16="http://schemas.microsoft.com/office/drawing/2014/main" id="{7597C7D8-D2FF-1F98-5D97-DEDC3C621B99}"/>
                  </a:ext>
                </a:extLst>
              </p:cNvPr>
              <p:cNvSpPr>
                <a:spLocks/>
              </p:cNvSpPr>
              <p:nvPr/>
            </p:nvSpPr>
            <p:spPr bwMode="auto">
              <a:xfrm>
                <a:off x="7626278" y="5753775"/>
                <a:ext cx="76202" cy="174889"/>
              </a:xfrm>
              <a:custGeom>
                <a:avLst/>
                <a:gdLst>
                  <a:gd name="T0" fmla="*/ 26 w 26"/>
                  <a:gd name="T1" fmla="*/ 7 h 59"/>
                  <a:gd name="T2" fmla="*/ 26 w 26"/>
                  <a:gd name="T3" fmla="*/ 8 h 59"/>
                  <a:gd name="T4" fmla="*/ 11 w 26"/>
                  <a:gd name="T5" fmla="*/ 54 h 59"/>
                  <a:gd name="T6" fmla="*/ 4 w 26"/>
                  <a:gd name="T7" fmla="*/ 58 h 59"/>
                  <a:gd name="T8" fmla="*/ 0 w 26"/>
                  <a:gd name="T9" fmla="*/ 53 h 59"/>
                  <a:gd name="T10" fmla="*/ 0 w 26"/>
                  <a:gd name="T11" fmla="*/ 51 h 59"/>
                  <a:gd name="T12" fmla="*/ 15 w 26"/>
                  <a:gd name="T13" fmla="*/ 5 h 59"/>
                  <a:gd name="T14" fmla="*/ 22 w 26"/>
                  <a:gd name="T15" fmla="*/ 1 h 59"/>
                  <a:gd name="T16" fmla="*/ 26 w 26"/>
                  <a:gd name="T1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9">
                    <a:moveTo>
                      <a:pt x="26" y="7"/>
                    </a:moveTo>
                    <a:cubicBezTo>
                      <a:pt x="26" y="7"/>
                      <a:pt x="26" y="8"/>
                      <a:pt x="26" y="8"/>
                    </a:cubicBezTo>
                    <a:cubicBezTo>
                      <a:pt x="11" y="54"/>
                      <a:pt x="11" y="54"/>
                      <a:pt x="11" y="54"/>
                    </a:cubicBezTo>
                    <a:cubicBezTo>
                      <a:pt x="10" y="58"/>
                      <a:pt x="7" y="59"/>
                      <a:pt x="4" y="58"/>
                    </a:cubicBezTo>
                    <a:cubicBezTo>
                      <a:pt x="1" y="58"/>
                      <a:pt x="0" y="55"/>
                      <a:pt x="0" y="53"/>
                    </a:cubicBezTo>
                    <a:cubicBezTo>
                      <a:pt x="0" y="52"/>
                      <a:pt x="0" y="51"/>
                      <a:pt x="0" y="51"/>
                    </a:cubicBezTo>
                    <a:cubicBezTo>
                      <a:pt x="15" y="5"/>
                      <a:pt x="15" y="5"/>
                      <a:pt x="15" y="5"/>
                    </a:cubicBezTo>
                    <a:cubicBezTo>
                      <a:pt x="16" y="1"/>
                      <a:pt x="19" y="0"/>
                      <a:pt x="22" y="1"/>
                    </a:cubicBezTo>
                    <a:cubicBezTo>
                      <a:pt x="25" y="2"/>
                      <a:pt x="26" y="4"/>
                      <a:pt x="2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1" name="Freeform 17">
                <a:extLst>
                  <a:ext uri="{FF2B5EF4-FFF2-40B4-BE49-F238E27FC236}">
                    <a16:creationId xmlns:a16="http://schemas.microsoft.com/office/drawing/2014/main" id="{E4928F57-C4FF-D236-D1DB-141648013D33}"/>
                  </a:ext>
                </a:extLst>
              </p:cNvPr>
              <p:cNvSpPr>
                <a:spLocks/>
              </p:cNvSpPr>
              <p:nvPr/>
            </p:nvSpPr>
            <p:spPr bwMode="auto">
              <a:xfrm>
                <a:off x="7518847" y="5753775"/>
                <a:ext cx="79949" cy="174889"/>
              </a:xfrm>
              <a:custGeom>
                <a:avLst/>
                <a:gdLst>
                  <a:gd name="T0" fmla="*/ 27 w 27"/>
                  <a:gd name="T1" fmla="*/ 7 h 59"/>
                  <a:gd name="T2" fmla="*/ 27 w 27"/>
                  <a:gd name="T3" fmla="*/ 8 h 59"/>
                  <a:gd name="T4" fmla="*/ 12 w 27"/>
                  <a:gd name="T5" fmla="*/ 54 h 59"/>
                  <a:gd name="T6" fmla="*/ 4 w 27"/>
                  <a:gd name="T7" fmla="*/ 58 h 59"/>
                  <a:gd name="T8" fmla="*/ 0 w 27"/>
                  <a:gd name="T9" fmla="*/ 53 h 59"/>
                  <a:gd name="T10" fmla="*/ 1 w 27"/>
                  <a:gd name="T11" fmla="*/ 51 h 59"/>
                  <a:gd name="T12" fmla="*/ 15 w 27"/>
                  <a:gd name="T13" fmla="*/ 5 h 59"/>
                  <a:gd name="T14" fmla="*/ 23 w 27"/>
                  <a:gd name="T15" fmla="*/ 1 h 59"/>
                  <a:gd name="T16" fmla="*/ 27 w 27"/>
                  <a:gd name="T1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9">
                    <a:moveTo>
                      <a:pt x="27" y="7"/>
                    </a:moveTo>
                    <a:cubicBezTo>
                      <a:pt x="27" y="7"/>
                      <a:pt x="27" y="8"/>
                      <a:pt x="27" y="8"/>
                    </a:cubicBezTo>
                    <a:cubicBezTo>
                      <a:pt x="12" y="54"/>
                      <a:pt x="12" y="54"/>
                      <a:pt x="12" y="54"/>
                    </a:cubicBezTo>
                    <a:cubicBezTo>
                      <a:pt x="11" y="58"/>
                      <a:pt x="8" y="59"/>
                      <a:pt x="4" y="58"/>
                    </a:cubicBezTo>
                    <a:cubicBezTo>
                      <a:pt x="2" y="58"/>
                      <a:pt x="0" y="55"/>
                      <a:pt x="0" y="53"/>
                    </a:cubicBezTo>
                    <a:cubicBezTo>
                      <a:pt x="0" y="52"/>
                      <a:pt x="0" y="51"/>
                      <a:pt x="1" y="51"/>
                    </a:cubicBezTo>
                    <a:cubicBezTo>
                      <a:pt x="15" y="5"/>
                      <a:pt x="15" y="5"/>
                      <a:pt x="15" y="5"/>
                    </a:cubicBezTo>
                    <a:cubicBezTo>
                      <a:pt x="16" y="1"/>
                      <a:pt x="20" y="0"/>
                      <a:pt x="23" y="1"/>
                    </a:cubicBezTo>
                    <a:cubicBezTo>
                      <a:pt x="26" y="2"/>
                      <a:pt x="27" y="4"/>
                      <a:pt x="2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53" name="文本框 52">
              <a:extLst>
                <a:ext uri="{FF2B5EF4-FFF2-40B4-BE49-F238E27FC236}">
                  <a16:creationId xmlns:a16="http://schemas.microsoft.com/office/drawing/2014/main" id="{E2991747-9048-6CEB-9024-9A7E4D79E1B9}"/>
                </a:ext>
              </a:extLst>
            </p:cNvPr>
            <p:cNvSpPr txBox="1"/>
            <p:nvPr/>
          </p:nvSpPr>
          <p:spPr>
            <a:xfrm>
              <a:off x="6588217" y="5203195"/>
              <a:ext cx="974633" cy="369332"/>
            </a:xfrm>
            <a:prstGeom prst="rect">
              <a:avLst/>
            </a:prstGeom>
            <a:noFill/>
          </p:spPr>
          <p:txBody>
            <a:bodyPr wrap="square" rtlCol="0">
              <a:spAutoFit/>
            </a:bodyPr>
            <a:lstStyle/>
            <a:p>
              <a:r>
                <a:rPr lang="en-US" altLang="zh-CN" b="1" kern="100" dirty="0">
                  <a:gradFill>
                    <a:gsLst>
                      <a:gs pos="21000">
                        <a:schemeClr val="accent1"/>
                      </a:gs>
                      <a:gs pos="100000">
                        <a:schemeClr val="accent2"/>
                      </a:gs>
                    </a:gsLst>
                    <a:lin ang="16200000" scaled="1"/>
                  </a:gradFill>
                  <a:latin typeface="+mj-ea"/>
                  <a:ea typeface="+mj-ea"/>
                  <a:cs typeface="Times New Roman" panose="02020603050405020304" pitchFamily="18" charset="0"/>
                </a:rPr>
                <a:t>2000+</a:t>
              </a:r>
              <a:endParaRPr lang="zh-CN" altLang="en-US"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54" name="文本框 53">
              <a:extLst>
                <a:ext uri="{FF2B5EF4-FFF2-40B4-BE49-F238E27FC236}">
                  <a16:creationId xmlns:a16="http://schemas.microsoft.com/office/drawing/2014/main" id="{2A4E8322-4345-DE3A-C0BB-01FB375295B0}"/>
                </a:ext>
              </a:extLst>
            </p:cNvPr>
            <p:cNvSpPr txBox="1"/>
            <p:nvPr/>
          </p:nvSpPr>
          <p:spPr>
            <a:xfrm>
              <a:off x="6600918" y="5537205"/>
              <a:ext cx="909398" cy="307777"/>
            </a:xfrm>
            <a:prstGeom prst="rect">
              <a:avLst/>
            </a:prstGeom>
            <a:noFill/>
          </p:spPr>
          <p:txBody>
            <a:bodyPr wrap="square" rtlCol="0">
              <a:spAutoFit/>
            </a:bodyPr>
            <a:lstStyle/>
            <a:p>
              <a:r>
                <a:rPr lang="zh-CN" altLang="en-US" sz="14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a:t>
              </a:r>
            </a:p>
          </p:txBody>
        </p:sp>
      </p:grpSp>
      <p:grpSp>
        <p:nvGrpSpPr>
          <p:cNvPr id="6" name="组合 5">
            <a:extLst>
              <a:ext uri="{FF2B5EF4-FFF2-40B4-BE49-F238E27FC236}">
                <a16:creationId xmlns:a16="http://schemas.microsoft.com/office/drawing/2014/main" id="{2372C7FD-50FE-E539-0F88-B914063572E3}"/>
              </a:ext>
            </a:extLst>
          </p:cNvPr>
          <p:cNvGrpSpPr/>
          <p:nvPr/>
        </p:nvGrpSpPr>
        <p:grpSpPr>
          <a:xfrm>
            <a:off x="8867321" y="4024085"/>
            <a:ext cx="1950358" cy="1950358"/>
            <a:chOff x="8867321" y="4024085"/>
            <a:chExt cx="1950358" cy="1950358"/>
          </a:xfrm>
        </p:grpSpPr>
        <p:sp>
          <p:nvSpPr>
            <p:cNvPr id="26" name="矩形: 对角圆角 25">
              <a:extLst>
                <a:ext uri="{FF2B5EF4-FFF2-40B4-BE49-F238E27FC236}">
                  <a16:creationId xmlns:a16="http://schemas.microsoft.com/office/drawing/2014/main" id="{8F127C3D-230C-40E4-A76E-58265E63F5F4}"/>
                </a:ext>
              </a:extLst>
            </p:cNvPr>
            <p:cNvSpPr/>
            <p:nvPr/>
          </p:nvSpPr>
          <p:spPr>
            <a:xfrm flipH="1">
              <a:off x="8867321" y="4024085"/>
              <a:ext cx="1950358" cy="1950358"/>
            </a:xfrm>
            <a:prstGeom prst="round2DiagRect">
              <a:avLst>
                <a:gd name="adj1" fmla="val 50000"/>
                <a:gd name="adj2" fmla="val 0"/>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47" name="field_301377">
              <a:extLst>
                <a:ext uri="{FF2B5EF4-FFF2-40B4-BE49-F238E27FC236}">
                  <a16:creationId xmlns:a16="http://schemas.microsoft.com/office/drawing/2014/main" id="{D1D84E7F-8A07-CC0F-B587-251EA53567AC}"/>
                </a:ext>
              </a:extLst>
            </p:cNvPr>
            <p:cNvSpPr/>
            <p:nvPr/>
          </p:nvSpPr>
          <p:spPr>
            <a:xfrm>
              <a:off x="9329893" y="4257675"/>
              <a:ext cx="929908" cy="84179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 name="connsiteX177" fmla="*/ 373273 h 605239"/>
                <a:gd name="connsiteY177" fmla="*/ 373273 h 605239"/>
                <a:gd name="connsiteX178" fmla="*/ 373273 h 605239"/>
                <a:gd name="connsiteY178" fmla="*/ 373273 h 605239"/>
                <a:gd name="connsiteX179" fmla="*/ 373273 h 605239"/>
                <a:gd name="connsiteY179" fmla="*/ 373273 h 605239"/>
                <a:gd name="connsiteX180" fmla="*/ 373273 h 605239"/>
                <a:gd name="connsiteY180" fmla="*/ 373273 h 605239"/>
                <a:gd name="connsiteX181" fmla="*/ 373273 h 605239"/>
                <a:gd name="connsiteY181" fmla="*/ 373273 h 605239"/>
                <a:gd name="connsiteX182" fmla="*/ 373273 h 605239"/>
                <a:gd name="connsiteY182" fmla="*/ 373273 h 605239"/>
                <a:gd name="connsiteX183" fmla="*/ 373273 h 605239"/>
                <a:gd name="connsiteY183" fmla="*/ 373273 h 605239"/>
                <a:gd name="connsiteX184" fmla="*/ 373273 h 605239"/>
                <a:gd name="connsiteY184" fmla="*/ 373273 h 605239"/>
                <a:gd name="connsiteX185" fmla="*/ 373273 h 605239"/>
                <a:gd name="connsiteY185" fmla="*/ 373273 h 605239"/>
                <a:gd name="connsiteX186" fmla="*/ 373273 h 605239"/>
                <a:gd name="connsiteY186" fmla="*/ 373273 h 605239"/>
                <a:gd name="connsiteX187" fmla="*/ 373273 h 605239"/>
                <a:gd name="connsiteY187" fmla="*/ 373273 h 605239"/>
                <a:gd name="connsiteX188" fmla="*/ 373273 h 605239"/>
                <a:gd name="connsiteY188" fmla="*/ 373273 h 605239"/>
                <a:gd name="connsiteX189" fmla="*/ 373273 h 605239"/>
                <a:gd name="connsiteY189" fmla="*/ 373273 h 605239"/>
                <a:gd name="connsiteX190" fmla="*/ 373273 h 605239"/>
                <a:gd name="connsiteY190" fmla="*/ 373273 h 605239"/>
                <a:gd name="connsiteX191" fmla="*/ 373273 h 605239"/>
                <a:gd name="connsiteY191" fmla="*/ 373273 h 605239"/>
                <a:gd name="connsiteX192" fmla="*/ 373273 h 605239"/>
                <a:gd name="connsiteY192" fmla="*/ 373273 h 605239"/>
                <a:gd name="connsiteX193" fmla="*/ 373273 h 605239"/>
                <a:gd name="connsiteY193" fmla="*/ 373273 h 605239"/>
                <a:gd name="connsiteX194" fmla="*/ 373273 h 605239"/>
                <a:gd name="connsiteY194" fmla="*/ 373273 h 605239"/>
                <a:gd name="connsiteX195" fmla="*/ 373273 h 605239"/>
                <a:gd name="connsiteY195" fmla="*/ 373273 h 605239"/>
                <a:gd name="connsiteX196" fmla="*/ 373273 h 605239"/>
                <a:gd name="connsiteY196" fmla="*/ 373273 h 605239"/>
                <a:gd name="connsiteX197" fmla="*/ 373273 h 605239"/>
                <a:gd name="connsiteY197" fmla="*/ 373273 h 605239"/>
                <a:gd name="connsiteX198" fmla="*/ 373273 h 605239"/>
                <a:gd name="connsiteY198" fmla="*/ 373273 h 605239"/>
                <a:gd name="connsiteX199" fmla="*/ 373273 h 605239"/>
                <a:gd name="connsiteY199" fmla="*/ 373273 h 605239"/>
                <a:gd name="connsiteX200" fmla="*/ 373273 h 605239"/>
                <a:gd name="connsiteY200" fmla="*/ 373273 h 605239"/>
                <a:gd name="connsiteX201" fmla="*/ 373273 h 605239"/>
                <a:gd name="connsiteY201" fmla="*/ 373273 h 605239"/>
                <a:gd name="connsiteX202" fmla="*/ 373273 h 605239"/>
                <a:gd name="connsiteY202" fmla="*/ 373273 h 605239"/>
                <a:gd name="connsiteX203" fmla="*/ 373273 h 605239"/>
                <a:gd name="connsiteY203" fmla="*/ 373273 h 605239"/>
                <a:gd name="connsiteX204" fmla="*/ 373273 h 605239"/>
                <a:gd name="connsiteY204" fmla="*/ 373273 h 605239"/>
                <a:gd name="connsiteX205" fmla="*/ 373273 h 605239"/>
                <a:gd name="connsiteY205" fmla="*/ 373273 h 605239"/>
                <a:gd name="connsiteX206" fmla="*/ 373273 h 605239"/>
                <a:gd name="connsiteY206" fmla="*/ 373273 h 605239"/>
                <a:gd name="connsiteX207" fmla="*/ 373273 h 605239"/>
                <a:gd name="connsiteY207" fmla="*/ 373273 h 605239"/>
                <a:gd name="connsiteX208" fmla="*/ 373273 h 605239"/>
                <a:gd name="connsiteY208" fmla="*/ 373273 h 605239"/>
                <a:gd name="connsiteX209" fmla="*/ 373273 h 605239"/>
                <a:gd name="connsiteY209" fmla="*/ 373273 h 605239"/>
                <a:gd name="connsiteX210" fmla="*/ 373273 h 605239"/>
                <a:gd name="connsiteY210" fmla="*/ 373273 h 605239"/>
                <a:gd name="connsiteX211" fmla="*/ 373273 h 605239"/>
                <a:gd name="connsiteY211" fmla="*/ 373273 h 605239"/>
                <a:gd name="connsiteX212" fmla="*/ 373273 h 605239"/>
                <a:gd name="connsiteY212" fmla="*/ 373273 h 605239"/>
                <a:gd name="connsiteX213" fmla="*/ 373273 h 605239"/>
                <a:gd name="connsiteY213" fmla="*/ 373273 h 605239"/>
                <a:gd name="connsiteX214" fmla="*/ 373273 h 605239"/>
                <a:gd name="connsiteY214" fmla="*/ 373273 h 605239"/>
                <a:gd name="connsiteX215" fmla="*/ 373273 h 605239"/>
                <a:gd name="connsiteY215" fmla="*/ 373273 h 605239"/>
                <a:gd name="connsiteX216" fmla="*/ 373273 h 605239"/>
                <a:gd name="connsiteY216" fmla="*/ 373273 h 605239"/>
                <a:gd name="connsiteX217" fmla="*/ 373273 h 605239"/>
                <a:gd name="connsiteY217" fmla="*/ 373273 h 605239"/>
                <a:gd name="connsiteX218" fmla="*/ 373273 h 605239"/>
                <a:gd name="connsiteY218" fmla="*/ 373273 h 605239"/>
                <a:gd name="connsiteX219" fmla="*/ 373273 h 605239"/>
                <a:gd name="connsiteY219" fmla="*/ 373273 h 605239"/>
                <a:gd name="connsiteX220" fmla="*/ 373273 h 605239"/>
                <a:gd name="connsiteY220" fmla="*/ 373273 h 605239"/>
                <a:gd name="connsiteX221" fmla="*/ 373273 h 605239"/>
                <a:gd name="connsiteY221" fmla="*/ 373273 h 605239"/>
                <a:gd name="connsiteX222" fmla="*/ 373273 h 605239"/>
                <a:gd name="connsiteY222" fmla="*/ 373273 h 605239"/>
                <a:gd name="connsiteX223" fmla="*/ 373273 h 605239"/>
                <a:gd name="connsiteY223" fmla="*/ 373273 h 605239"/>
                <a:gd name="connsiteX224" fmla="*/ 373273 h 605239"/>
                <a:gd name="connsiteY224" fmla="*/ 373273 h 605239"/>
                <a:gd name="connsiteX225" fmla="*/ 373273 h 605239"/>
                <a:gd name="connsiteY225" fmla="*/ 373273 h 605239"/>
                <a:gd name="connsiteX226" fmla="*/ 373273 h 605239"/>
                <a:gd name="connsiteY226" fmla="*/ 373273 h 605239"/>
                <a:gd name="connsiteX227" fmla="*/ 373273 h 605239"/>
                <a:gd name="connsiteY227" fmla="*/ 373273 h 605239"/>
                <a:gd name="connsiteX228" fmla="*/ 373273 h 605239"/>
                <a:gd name="connsiteY228" fmla="*/ 373273 h 605239"/>
                <a:gd name="connsiteX229" fmla="*/ 373273 h 605239"/>
                <a:gd name="connsiteY229" fmla="*/ 373273 h 605239"/>
                <a:gd name="connsiteX230" fmla="*/ 373273 h 605239"/>
                <a:gd name="connsiteY230" fmla="*/ 373273 h 605239"/>
                <a:gd name="connsiteX231" fmla="*/ 373273 h 605239"/>
                <a:gd name="connsiteY231" fmla="*/ 373273 h 605239"/>
                <a:gd name="connsiteX232" fmla="*/ 373273 h 605239"/>
                <a:gd name="connsiteY232" fmla="*/ 373273 h 605239"/>
                <a:gd name="connsiteX233" fmla="*/ 373273 h 605239"/>
                <a:gd name="connsiteY233" fmla="*/ 373273 h 605239"/>
                <a:gd name="connsiteX234" fmla="*/ 373273 h 605239"/>
                <a:gd name="connsiteY234" fmla="*/ 373273 h 605239"/>
                <a:gd name="connsiteX235" fmla="*/ 373273 h 605239"/>
                <a:gd name="connsiteY235" fmla="*/ 373273 h 605239"/>
                <a:gd name="connsiteX236" fmla="*/ 373273 h 605239"/>
                <a:gd name="connsiteY236" fmla="*/ 373273 h 605239"/>
                <a:gd name="connsiteX237" fmla="*/ 373273 h 605239"/>
                <a:gd name="connsiteY237" fmla="*/ 373273 h 605239"/>
                <a:gd name="connsiteX238" fmla="*/ 373273 h 605239"/>
                <a:gd name="connsiteY238" fmla="*/ 373273 h 605239"/>
                <a:gd name="connsiteX239" fmla="*/ 373273 h 605239"/>
                <a:gd name="connsiteY239" fmla="*/ 373273 h 605239"/>
                <a:gd name="connsiteX240" fmla="*/ 373273 h 605239"/>
                <a:gd name="connsiteY240" fmla="*/ 373273 h 605239"/>
                <a:gd name="connsiteX241" fmla="*/ 373273 h 605239"/>
                <a:gd name="connsiteY241" fmla="*/ 373273 h 605239"/>
                <a:gd name="connsiteX242" fmla="*/ 373273 h 605239"/>
                <a:gd name="connsiteY242" fmla="*/ 373273 h 605239"/>
                <a:gd name="connsiteX243" fmla="*/ 373273 h 605239"/>
                <a:gd name="connsiteY243" fmla="*/ 373273 h 605239"/>
                <a:gd name="connsiteX244" fmla="*/ 373273 h 605239"/>
                <a:gd name="connsiteY244" fmla="*/ 373273 h 605239"/>
                <a:gd name="connsiteX245" fmla="*/ 373273 h 605239"/>
                <a:gd name="connsiteY245" fmla="*/ 373273 h 605239"/>
                <a:gd name="connsiteX246" fmla="*/ 373273 h 605239"/>
                <a:gd name="connsiteY246" fmla="*/ 373273 h 605239"/>
                <a:gd name="connsiteX247" fmla="*/ 373273 h 605239"/>
                <a:gd name="connsiteY247" fmla="*/ 373273 h 605239"/>
                <a:gd name="connsiteX248" fmla="*/ 373273 h 605239"/>
                <a:gd name="connsiteY248" fmla="*/ 373273 h 605239"/>
                <a:gd name="connsiteX249" fmla="*/ 373273 h 605239"/>
                <a:gd name="connsiteY249" fmla="*/ 373273 h 605239"/>
                <a:gd name="connsiteX250" fmla="*/ 373273 h 605239"/>
                <a:gd name="connsiteY250" fmla="*/ 373273 h 605239"/>
                <a:gd name="connsiteX251" fmla="*/ 373273 h 605239"/>
                <a:gd name="connsiteY251" fmla="*/ 373273 h 605239"/>
                <a:gd name="connsiteX252" fmla="*/ 373273 h 605239"/>
                <a:gd name="connsiteY252" fmla="*/ 373273 h 605239"/>
                <a:gd name="connsiteX253" fmla="*/ 373273 h 605239"/>
                <a:gd name="connsiteY253" fmla="*/ 373273 h 605239"/>
                <a:gd name="connsiteX254" fmla="*/ 373273 h 605239"/>
                <a:gd name="connsiteY254" fmla="*/ 373273 h 605239"/>
                <a:gd name="connsiteX255" fmla="*/ 373273 h 605239"/>
                <a:gd name="connsiteY255" fmla="*/ 373273 h 605239"/>
                <a:gd name="connsiteX256" fmla="*/ 373273 h 605239"/>
                <a:gd name="connsiteY256" fmla="*/ 373273 h 605239"/>
                <a:gd name="connsiteX257" fmla="*/ 373273 h 605239"/>
                <a:gd name="connsiteY257" fmla="*/ 373273 h 605239"/>
                <a:gd name="connsiteX258" fmla="*/ 373273 h 605239"/>
                <a:gd name="connsiteY258" fmla="*/ 373273 h 605239"/>
                <a:gd name="connsiteX259" fmla="*/ 373273 h 605239"/>
                <a:gd name="connsiteY259" fmla="*/ 373273 h 605239"/>
                <a:gd name="connsiteX260" fmla="*/ 373273 h 605239"/>
                <a:gd name="connsiteY260" fmla="*/ 373273 h 605239"/>
                <a:gd name="connsiteX261" fmla="*/ 373273 h 605239"/>
                <a:gd name="connsiteY261" fmla="*/ 373273 h 605239"/>
                <a:gd name="connsiteX262" fmla="*/ 373273 h 605239"/>
                <a:gd name="connsiteY262" fmla="*/ 373273 h 605239"/>
                <a:gd name="connsiteX263" fmla="*/ 373273 h 605239"/>
                <a:gd name="connsiteY263" fmla="*/ 373273 h 605239"/>
                <a:gd name="connsiteX264" fmla="*/ 373273 h 605239"/>
                <a:gd name="connsiteY264" fmla="*/ 373273 h 605239"/>
                <a:gd name="connsiteX265" fmla="*/ 373273 h 605239"/>
                <a:gd name="connsiteY265" fmla="*/ 373273 h 605239"/>
                <a:gd name="connsiteX266" fmla="*/ 373273 h 605239"/>
                <a:gd name="connsiteY266" fmla="*/ 373273 h 605239"/>
                <a:gd name="connsiteX267" fmla="*/ 373273 h 605239"/>
                <a:gd name="connsiteY267" fmla="*/ 373273 h 605239"/>
                <a:gd name="connsiteX268" fmla="*/ 373273 h 605239"/>
                <a:gd name="connsiteY268" fmla="*/ 373273 h 605239"/>
                <a:gd name="connsiteX269" fmla="*/ 373273 h 605239"/>
                <a:gd name="connsiteY269" fmla="*/ 373273 h 605239"/>
                <a:gd name="connsiteX270" fmla="*/ 373273 h 605239"/>
                <a:gd name="connsiteY270" fmla="*/ 373273 h 605239"/>
                <a:gd name="connsiteX271" fmla="*/ 373273 h 605239"/>
                <a:gd name="connsiteY271" fmla="*/ 373273 h 605239"/>
                <a:gd name="connsiteX272" fmla="*/ 373273 h 605239"/>
                <a:gd name="connsiteY272" fmla="*/ 373273 h 605239"/>
                <a:gd name="connsiteX273" fmla="*/ 373273 h 605239"/>
                <a:gd name="connsiteY273" fmla="*/ 373273 h 605239"/>
                <a:gd name="connsiteX274" fmla="*/ 373273 h 605239"/>
                <a:gd name="connsiteY274" fmla="*/ 373273 h 605239"/>
                <a:gd name="connsiteX275" fmla="*/ 373273 h 605239"/>
                <a:gd name="connsiteY275" fmla="*/ 373273 h 605239"/>
                <a:gd name="connsiteX276" fmla="*/ 373273 h 605239"/>
                <a:gd name="connsiteY276" fmla="*/ 373273 h 605239"/>
                <a:gd name="connsiteX277" fmla="*/ 373273 h 605239"/>
                <a:gd name="connsiteY277" fmla="*/ 373273 h 605239"/>
                <a:gd name="connsiteX278" fmla="*/ 373273 h 605239"/>
                <a:gd name="connsiteY278" fmla="*/ 373273 h 605239"/>
                <a:gd name="connsiteX279" fmla="*/ 373273 h 605239"/>
                <a:gd name="connsiteY279" fmla="*/ 373273 h 605239"/>
                <a:gd name="connsiteX280" fmla="*/ 373273 h 605239"/>
                <a:gd name="connsiteY280" fmla="*/ 373273 h 605239"/>
                <a:gd name="connsiteX281" fmla="*/ 373273 h 605239"/>
                <a:gd name="connsiteY281" fmla="*/ 373273 h 605239"/>
                <a:gd name="connsiteX282" fmla="*/ 373273 h 605239"/>
                <a:gd name="connsiteY282" fmla="*/ 373273 h 605239"/>
                <a:gd name="connsiteX283" fmla="*/ 373273 h 605239"/>
                <a:gd name="connsiteY283" fmla="*/ 373273 h 605239"/>
                <a:gd name="connsiteX284" fmla="*/ 373273 h 605239"/>
                <a:gd name="connsiteY284" fmla="*/ 373273 h 605239"/>
                <a:gd name="connsiteX285" fmla="*/ 373273 h 605239"/>
                <a:gd name="connsiteY285" fmla="*/ 373273 h 605239"/>
                <a:gd name="connsiteX286" fmla="*/ 373273 h 605239"/>
                <a:gd name="connsiteY286" fmla="*/ 373273 h 605239"/>
                <a:gd name="connsiteX287" fmla="*/ 373273 h 605239"/>
                <a:gd name="connsiteY287" fmla="*/ 373273 h 605239"/>
                <a:gd name="connsiteX288" fmla="*/ 373273 h 605239"/>
                <a:gd name="connsiteY288" fmla="*/ 373273 h 605239"/>
                <a:gd name="connsiteX289" fmla="*/ 373273 h 605239"/>
                <a:gd name="connsiteY289" fmla="*/ 373273 h 605239"/>
                <a:gd name="connsiteX290" fmla="*/ 373273 h 605239"/>
                <a:gd name="connsiteY290" fmla="*/ 373273 h 605239"/>
                <a:gd name="connsiteX291" fmla="*/ 373273 h 605239"/>
                <a:gd name="connsiteY291" fmla="*/ 373273 h 605239"/>
                <a:gd name="connsiteX292" fmla="*/ 373273 h 605239"/>
                <a:gd name="connsiteY292" fmla="*/ 373273 h 605239"/>
                <a:gd name="connsiteX293" fmla="*/ 373273 h 605239"/>
                <a:gd name="connsiteY293" fmla="*/ 373273 h 605239"/>
                <a:gd name="connsiteX294" fmla="*/ 373273 h 605239"/>
                <a:gd name="connsiteY294" fmla="*/ 373273 h 605239"/>
                <a:gd name="connsiteX295" fmla="*/ 373273 h 605239"/>
                <a:gd name="connsiteY295" fmla="*/ 373273 h 605239"/>
                <a:gd name="connsiteX296" fmla="*/ 373273 h 605239"/>
                <a:gd name="connsiteY296" fmla="*/ 373273 h 605239"/>
                <a:gd name="connsiteX297" fmla="*/ 373273 h 605239"/>
                <a:gd name="connsiteY297" fmla="*/ 373273 h 605239"/>
                <a:gd name="connsiteX298" fmla="*/ 373273 h 605239"/>
                <a:gd name="connsiteY298" fmla="*/ 373273 h 605239"/>
                <a:gd name="connsiteX299" fmla="*/ 373273 h 605239"/>
                <a:gd name="connsiteY299" fmla="*/ 373273 h 605239"/>
                <a:gd name="connsiteX300" fmla="*/ 373273 h 605239"/>
                <a:gd name="connsiteY300" fmla="*/ 373273 h 605239"/>
                <a:gd name="connsiteX301" fmla="*/ 373273 h 605239"/>
                <a:gd name="connsiteY301" fmla="*/ 373273 h 605239"/>
                <a:gd name="connsiteX302" fmla="*/ 373273 h 605239"/>
                <a:gd name="connsiteY302" fmla="*/ 373273 h 605239"/>
                <a:gd name="connsiteX303" fmla="*/ 373273 h 605239"/>
                <a:gd name="connsiteY303" fmla="*/ 373273 h 605239"/>
                <a:gd name="connsiteX304" fmla="*/ 373273 h 605239"/>
                <a:gd name="connsiteY304" fmla="*/ 373273 h 605239"/>
                <a:gd name="connsiteX305" fmla="*/ 373273 h 605239"/>
                <a:gd name="connsiteY305" fmla="*/ 373273 h 605239"/>
                <a:gd name="connsiteX306" fmla="*/ 373273 h 605239"/>
                <a:gd name="connsiteY306" fmla="*/ 373273 h 605239"/>
                <a:gd name="connsiteX307" fmla="*/ 373273 h 605239"/>
                <a:gd name="connsiteY307" fmla="*/ 373273 h 605239"/>
                <a:gd name="connsiteX308" fmla="*/ 373273 h 605239"/>
                <a:gd name="connsiteY308" fmla="*/ 373273 h 605239"/>
                <a:gd name="connsiteX309" fmla="*/ 373273 h 605239"/>
                <a:gd name="connsiteY309" fmla="*/ 373273 h 605239"/>
                <a:gd name="connsiteX310" fmla="*/ 373273 h 605239"/>
                <a:gd name="connsiteY310" fmla="*/ 373273 h 605239"/>
                <a:gd name="connsiteX311" fmla="*/ 373273 h 605239"/>
                <a:gd name="connsiteY311" fmla="*/ 373273 h 605239"/>
                <a:gd name="connsiteX312" fmla="*/ 373273 h 605239"/>
                <a:gd name="connsiteY312" fmla="*/ 373273 h 605239"/>
                <a:gd name="connsiteX313" fmla="*/ 373273 h 605239"/>
                <a:gd name="connsiteY313" fmla="*/ 373273 h 605239"/>
                <a:gd name="connsiteX314" fmla="*/ 373273 h 605239"/>
                <a:gd name="connsiteY314" fmla="*/ 373273 h 605239"/>
                <a:gd name="connsiteX315" fmla="*/ 373273 h 605239"/>
                <a:gd name="connsiteY315" fmla="*/ 373273 h 605239"/>
                <a:gd name="connsiteX316" fmla="*/ 373273 h 605239"/>
                <a:gd name="connsiteY316" fmla="*/ 373273 h 605239"/>
                <a:gd name="connsiteX317" fmla="*/ 373273 h 605239"/>
                <a:gd name="connsiteY317" fmla="*/ 373273 h 605239"/>
                <a:gd name="connsiteX318" fmla="*/ 373273 h 605239"/>
                <a:gd name="connsiteY318" fmla="*/ 373273 h 605239"/>
                <a:gd name="connsiteX319" fmla="*/ 373273 h 605239"/>
                <a:gd name="connsiteY319" fmla="*/ 373273 h 605239"/>
                <a:gd name="connsiteX320" fmla="*/ 373273 h 605239"/>
                <a:gd name="connsiteY320" fmla="*/ 373273 h 605239"/>
                <a:gd name="connsiteX321" fmla="*/ 373273 h 605239"/>
                <a:gd name="connsiteY321" fmla="*/ 373273 h 605239"/>
                <a:gd name="connsiteX322" fmla="*/ 373273 h 605239"/>
                <a:gd name="connsiteY322" fmla="*/ 373273 h 605239"/>
                <a:gd name="connsiteX323" fmla="*/ 373273 h 605239"/>
                <a:gd name="connsiteY323" fmla="*/ 373273 h 605239"/>
                <a:gd name="connsiteX324" fmla="*/ 373273 h 605239"/>
                <a:gd name="connsiteY324" fmla="*/ 373273 h 605239"/>
                <a:gd name="connsiteX325" fmla="*/ 373273 h 605239"/>
                <a:gd name="connsiteY325" fmla="*/ 373273 h 605239"/>
                <a:gd name="connsiteX326" fmla="*/ 373273 h 605239"/>
                <a:gd name="connsiteY326" fmla="*/ 373273 h 605239"/>
                <a:gd name="connsiteX327" fmla="*/ 373273 h 605239"/>
                <a:gd name="connsiteY327" fmla="*/ 373273 h 605239"/>
                <a:gd name="connsiteX328" fmla="*/ 373273 h 605239"/>
                <a:gd name="connsiteY328" fmla="*/ 373273 h 605239"/>
                <a:gd name="connsiteX329" fmla="*/ 373273 h 605239"/>
                <a:gd name="connsiteY329" fmla="*/ 373273 h 605239"/>
                <a:gd name="connsiteX330" fmla="*/ 373273 h 605239"/>
                <a:gd name="connsiteY330" fmla="*/ 373273 h 605239"/>
                <a:gd name="connsiteX331" fmla="*/ 373273 h 605239"/>
                <a:gd name="connsiteY331" fmla="*/ 373273 h 605239"/>
                <a:gd name="connsiteX332" fmla="*/ 373273 h 605239"/>
                <a:gd name="connsiteY332" fmla="*/ 373273 h 605239"/>
                <a:gd name="connsiteX333" fmla="*/ 373273 h 605239"/>
                <a:gd name="connsiteY333" fmla="*/ 373273 h 605239"/>
                <a:gd name="connsiteX334" fmla="*/ 373273 h 605239"/>
                <a:gd name="connsiteY334" fmla="*/ 373273 h 605239"/>
                <a:gd name="connsiteX335" fmla="*/ 373273 h 605239"/>
                <a:gd name="connsiteY335" fmla="*/ 373273 h 605239"/>
                <a:gd name="connsiteX336" fmla="*/ 373273 h 605239"/>
                <a:gd name="connsiteY336" fmla="*/ 373273 h 605239"/>
                <a:gd name="connsiteX337" fmla="*/ 373273 h 605239"/>
                <a:gd name="connsiteY337" fmla="*/ 373273 h 605239"/>
                <a:gd name="connsiteX338" fmla="*/ 373273 h 605239"/>
                <a:gd name="connsiteY338" fmla="*/ 373273 h 605239"/>
                <a:gd name="connsiteX339" fmla="*/ 373273 h 605239"/>
                <a:gd name="connsiteY339" fmla="*/ 373273 h 605239"/>
                <a:gd name="connsiteX340" fmla="*/ 373273 h 605239"/>
                <a:gd name="connsiteY340" fmla="*/ 373273 h 605239"/>
                <a:gd name="connsiteX341" fmla="*/ 373273 h 605239"/>
                <a:gd name="connsiteY341" fmla="*/ 373273 h 605239"/>
                <a:gd name="connsiteX342" fmla="*/ 373273 h 605239"/>
                <a:gd name="connsiteY342" fmla="*/ 373273 h 605239"/>
                <a:gd name="connsiteX343" fmla="*/ 373273 h 605239"/>
                <a:gd name="connsiteY343" fmla="*/ 373273 h 605239"/>
                <a:gd name="connsiteX344" fmla="*/ 373273 h 605239"/>
                <a:gd name="connsiteY344" fmla="*/ 373273 h 605239"/>
                <a:gd name="connsiteX345" fmla="*/ 373273 h 605239"/>
                <a:gd name="connsiteY345" fmla="*/ 373273 h 605239"/>
                <a:gd name="connsiteX346" fmla="*/ 373273 h 605239"/>
                <a:gd name="connsiteY346" fmla="*/ 373273 h 605239"/>
                <a:gd name="connsiteX347" fmla="*/ 373273 h 605239"/>
                <a:gd name="connsiteY347" fmla="*/ 373273 h 605239"/>
                <a:gd name="connsiteX348" fmla="*/ 373273 h 605239"/>
                <a:gd name="connsiteY348" fmla="*/ 373273 h 605239"/>
                <a:gd name="connsiteX349" fmla="*/ 373273 h 605239"/>
                <a:gd name="connsiteY349" fmla="*/ 373273 h 605239"/>
                <a:gd name="connsiteX350" fmla="*/ 373273 h 605239"/>
                <a:gd name="connsiteY350" fmla="*/ 373273 h 605239"/>
                <a:gd name="connsiteX351" fmla="*/ 373273 h 605239"/>
                <a:gd name="connsiteY351" fmla="*/ 373273 h 605239"/>
                <a:gd name="connsiteX352" fmla="*/ 373273 h 605239"/>
                <a:gd name="connsiteY352" fmla="*/ 373273 h 605239"/>
                <a:gd name="connsiteX353" fmla="*/ 373273 h 605239"/>
                <a:gd name="connsiteY353" fmla="*/ 373273 h 605239"/>
                <a:gd name="connsiteX354" fmla="*/ 373273 h 605239"/>
                <a:gd name="connsiteY354" fmla="*/ 373273 h 605239"/>
                <a:gd name="connsiteX355" fmla="*/ 373273 h 605239"/>
                <a:gd name="connsiteY355" fmla="*/ 373273 h 605239"/>
                <a:gd name="connsiteX356" fmla="*/ 373273 h 605239"/>
                <a:gd name="connsiteY356" fmla="*/ 373273 h 605239"/>
                <a:gd name="connsiteX357" fmla="*/ 373273 h 605239"/>
                <a:gd name="connsiteY357" fmla="*/ 373273 h 605239"/>
                <a:gd name="connsiteX358" fmla="*/ 373273 h 605239"/>
                <a:gd name="connsiteY358" fmla="*/ 373273 h 605239"/>
                <a:gd name="connsiteX359" fmla="*/ 373273 h 605239"/>
                <a:gd name="connsiteY359" fmla="*/ 373273 h 605239"/>
                <a:gd name="connsiteX360" fmla="*/ 373273 h 605239"/>
                <a:gd name="connsiteY360" fmla="*/ 373273 h 605239"/>
                <a:gd name="connsiteX361" fmla="*/ 373273 h 605239"/>
                <a:gd name="connsiteY361" fmla="*/ 373273 h 605239"/>
                <a:gd name="connsiteX362" fmla="*/ 373273 h 605239"/>
                <a:gd name="connsiteY362" fmla="*/ 373273 h 605239"/>
                <a:gd name="connsiteX363" fmla="*/ 373273 h 605239"/>
                <a:gd name="connsiteY363" fmla="*/ 373273 h 605239"/>
                <a:gd name="connsiteX364" fmla="*/ 373273 h 605239"/>
                <a:gd name="connsiteY364" fmla="*/ 373273 h 605239"/>
                <a:gd name="connsiteX365" fmla="*/ 373273 h 605239"/>
                <a:gd name="connsiteY365" fmla="*/ 373273 h 605239"/>
                <a:gd name="connsiteX366" fmla="*/ 373273 h 605239"/>
                <a:gd name="connsiteY366" fmla="*/ 373273 h 605239"/>
                <a:gd name="connsiteX367" fmla="*/ 373273 h 605239"/>
                <a:gd name="connsiteY367" fmla="*/ 373273 h 605239"/>
                <a:gd name="connsiteX368" fmla="*/ 373273 h 605239"/>
                <a:gd name="connsiteY368" fmla="*/ 373273 h 605239"/>
                <a:gd name="connsiteX369" fmla="*/ 373273 h 605239"/>
                <a:gd name="connsiteY369" fmla="*/ 373273 h 605239"/>
                <a:gd name="connsiteX370" fmla="*/ 373273 h 605239"/>
                <a:gd name="connsiteY370" fmla="*/ 373273 h 605239"/>
                <a:gd name="connsiteX371" fmla="*/ 373273 h 605239"/>
                <a:gd name="connsiteY371" fmla="*/ 373273 h 605239"/>
                <a:gd name="connsiteX372" fmla="*/ 373273 h 605239"/>
                <a:gd name="connsiteY372" fmla="*/ 373273 h 605239"/>
                <a:gd name="connsiteX373" fmla="*/ 373273 h 605239"/>
                <a:gd name="connsiteY373" fmla="*/ 373273 h 605239"/>
                <a:gd name="connsiteX374" fmla="*/ 373273 h 605239"/>
                <a:gd name="connsiteY374" fmla="*/ 373273 h 605239"/>
                <a:gd name="connsiteX375" fmla="*/ 373273 h 605239"/>
                <a:gd name="connsiteY375" fmla="*/ 373273 h 605239"/>
                <a:gd name="connsiteX376" fmla="*/ 373273 h 605239"/>
                <a:gd name="connsiteY376" fmla="*/ 373273 h 605239"/>
                <a:gd name="connsiteX377" fmla="*/ 373273 h 605239"/>
                <a:gd name="connsiteY377" fmla="*/ 373273 h 605239"/>
                <a:gd name="connsiteX378" fmla="*/ 373273 h 605239"/>
                <a:gd name="connsiteY378" fmla="*/ 373273 h 605239"/>
                <a:gd name="connsiteX379" fmla="*/ 373273 h 605239"/>
                <a:gd name="connsiteY379" fmla="*/ 373273 h 605239"/>
                <a:gd name="connsiteX380" fmla="*/ 373273 h 605239"/>
                <a:gd name="connsiteY380" fmla="*/ 373273 h 605239"/>
                <a:gd name="connsiteX381" fmla="*/ 373273 h 605239"/>
                <a:gd name="connsiteY381" fmla="*/ 373273 h 605239"/>
                <a:gd name="connsiteX382" fmla="*/ 373273 h 605239"/>
                <a:gd name="connsiteY382" fmla="*/ 373273 h 605239"/>
                <a:gd name="connsiteX383" fmla="*/ 373273 h 605239"/>
                <a:gd name="connsiteY38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607554" h="549987">
                  <a:moveTo>
                    <a:pt x="444013" y="525219"/>
                  </a:moveTo>
                  <a:lnTo>
                    <a:pt x="459251" y="525219"/>
                  </a:lnTo>
                  <a:cubicBezTo>
                    <a:pt x="466112" y="525219"/>
                    <a:pt x="471637" y="530812"/>
                    <a:pt x="471637" y="537648"/>
                  </a:cubicBezTo>
                  <a:cubicBezTo>
                    <a:pt x="471637" y="544483"/>
                    <a:pt x="466112" y="549987"/>
                    <a:pt x="459251" y="549987"/>
                  </a:cubicBezTo>
                  <a:lnTo>
                    <a:pt x="444013" y="549987"/>
                  </a:lnTo>
                  <a:cubicBezTo>
                    <a:pt x="437151" y="549987"/>
                    <a:pt x="431626" y="544483"/>
                    <a:pt x="431626" y="537648"/>
                  </a:cubicBezTo>
                  <a:cubicBezTo>
                    <a:pt x="431626" y="530812"/>
                    <a:pt x="437151" y="525219"/>
                    <a:pt x="444013" y="525219"/>
                  </a:cubicBezTo>
                  <a:close/>
                  <a:moveTo>
                    <a:pt x="587560" y="454636"/>
                  </a:moveTo>
                  <a:cubicBezTo>
                    <a:pt x="585647" y="456546"/>
                    <a:pt x="584045" y="458146"/>
                    <a:pt x="583733" y="458446"/>
                  </a:cubicBezTo>
                  <a:lnTo>
                    <a:pt x="587372" y="454740"/>
                  </a:lnTo>
                  <a:close/>
                  <a:moveTo>
                    <a:pt x="595036" y="447193"/>
                  </a:moveTo>
                  <a:cubicBezTo>
                    <a:pt x="594035" y="448193"/>
                    <a:pt x="590586" y="451614"/>
                    <a:pt x="587738" y="454458"/>
                  </a:cubicBezTo>
                  <a:lnTo>
                    <a:pt x="587901" y="454210"/>
                  </a:lnTo>
                  <a:lnTo>
                    <a:pt x="594321" y="447885"/>
                  </a:lnTo>
                  <a:cubicBezTo>
                    <a:pt x="595425" y="446799"/>
                    <a:pt x="595536" y="446693"/>
                    <a:pt x="595036" y="447193"/>
                  </a:cubicBezTo>
                  <a:close/>
                  <a:moveTo>
                    <a:pt x="582665" y="399629"/>
                  </a:moveTo>
                  <a:cubicBezTo>
                    <a:pt x="572342" y="399806"/>
                    <a:pt x="555344" y="401761"/>
                    <a:pt x="545287" y="411892"/>
                  </a:cubicBezTo>
                  <a:cubicBezTo>
                    <a:pt x="537188" y="419890"/>
                    <a:pt x="534163" y="432153"/>
                    <a:pt x="533184" y="442284"/>
                  </a:cubicBezTo>
                  <a:cubicBezTo>
                    <a:pt x="533362" y="444772"/>
                    <a:pt x="533451" y="447082"/>
                    <a:pt x="533540" y="449215"/>
                  </a:cubicBezTo>
                  <a:cubicBezTo>
                    <a:pt x="543952" y="448860"/>
                    <a:pt x="560327" y="446727"/>
                    <a:pt x="570206" y="436952"/>
                  </a:cubicBezTo>
                  <a:cubicBezTo>
                    <a:pt x="580263" y="426999"/>
                    <a:pt x="582398" y="410381"/>
                    <a:pt x="582665" y="399629"/>
                  </a:cubicBezTo>
                  <a:close/>
                  <a:moveTo>
                    <a:pt x="458783" y="399629"/>
                  </a:moveTo>
                  <a:cubicBezTo>
                    <a:pt x="459050" y="410381"/>
                    <a:pt x="461275" y="426999"/>
                    <a:pt x="471242" y="436952"/>
                  </a:cubicBezTo>
                  <a:cubicBezTo>
                    <a:pt x="481121" y="446727"/>
                    <a:pt x="497496" y="448860"/>
                    <a:pt x="507909" y="449215"/>
                  </a:cubicBezTo>
                  <a:cubicBezTo>
                    <a:pt x="507998" y="446993"/>
                    <a:pt x="508087" y="444683"/>
                    <a:pt x="508265" y="442195"/>
                  </a:cubicBezTo>
                  <a:cubicBezTo>
                    <a:pt x="507197" y="431709"/>
                    <a:pt x="503993" y="419534"/>
                    <a:pt x="496250" y="411892"/>
                  </a:cubicBezTo>
                  <a:cubicBezTo>
                    <a:pt x="486105" y="401761"/>
                    <a:pt x="469107" y="399806"/>
                    <a:pt x="458783" y="399629"/>
                  </a:cubicBezTo>
                  <a:close/>
                  <a:moveTo>
                    <a:pt x="148810" y="399629"/>
                  </a:moveTo>
                  <a:cubicBezTo>
                    <a:pt x="138487" y="399806"/>
                    <a:pt x="121488" y="401761"/>
                    <a:pt x="111343" y="411892"/>
                  </a:cubicBezTo>
                  <a:cubicBezTo>
                    <a:pt x="103333" y="419890"/>
                    <a:pt x="100307" y="432153"/>
                    <a:pt x="99328" y="442284"/>
                  </a:cubicBezTo>
                  <a:cubicBezTo>
                    <a:pt x="99506" y="444772"/>
                    <a:pt x="99595" y="447082"/>
                    <a:pt x="99684" y="449215"/>
                  </a:cubicBezTo>
                  <a:cubicBezTo>
                    <a:pt x="110008" y="448860"/>
                    <a:pt x="126383" y="446727"/>
                    <a:pt x="136351" y="436952"/>
                  </a:cubicBezTo>
                  <a:cubicBezTo>
                    <a:pt x="146318" y="426999"/>
                    <a:pt x="148543" y="410381"/>
                    <a:pt x="148810" y="399629"/>
                  </a:cubicBezTo>
                  <a:close/>
                  <a:moveTo>
                    <a:pt x="24839" y="399629"/>
                  </a:moveTo>
                  <a:cubicBezTo>
                    <a:pt x="25106" y="410381"/>
                    <a:pt x="27331" y="426999"/>
                    <a:pt x="37387" y="436952"/>
                  </a:cubicBezTo>
                  <a:cubicBezTo>
                    <a:pt x="47266" y="446727"/>
                    <a:pt x="63641" y="448860"/>
                    <a:pt x="74054" y="449215"/>
                  </a:cubicBezTo>
                  <a:cubicBezTo>
                    <a:pt x="74054" y="446993"/>
                    <a:pt x="74232" y="444683"/>
                    <a:pt x="74410" y="442195"/>
                  </a:cubicBezTo>
                  <a:cubicBezTo>
                    <a:pt x="73253" y="431709"/>
                    <a:pt x="70049" y="419534"/>
                    <a:pt x="62306" y="411892"/>
                  </a:cubicBezTo>
                  <a:cubicBezTo>
                    <a:pt x="52161" y="401761"/>
                    <a:pt x="35251" y="399806"/>
                    <a:pt x="24839" y="399629"/>
                  </a:cubicBezTo>
                  <a:close/>
                  <a:moveTo>
                    <a:pt x="365960" y="365238"/>
                  </a:moveTo>
                  <a:cubicBezTo>
                    <a:pt x="355548" y="365416"/>
                    <a:pt x="338638" y="367371"/>
                    <a:pt x="328493" y="377501"/>
                  </a:cubicBezTo>
                  <a:cubicBezTo>
                    <a:pt x="320394" y="385499"/>
                    <a:pt x="317368" y="397763"/>
                    <a:pt x="316390" y="407893"/>
                  </a:cubicBezTo>
                  <a:cubicBezTo>
                    <a:pt x="316567" y="410381"/>
                    <a:pt x="316656" y="412692"/>
                    <a:pt x="316745" y="414824"/>
                  </a:cubicBezTo>
                  <a:cubicBezTo>
                    <a:pt x="327158" y="414469"/>
                    <a:pt x="343533" y="412336"/>
                    <a:pt x="353412" y="402561"/>
                  </a:cubicBezTo>
                  <a:cubicBezTo>
                    <a:pt x="363468" y="392608"/>
                    <a:pt x="365604" y="375991"/>
                    <a:pt x="365960" y="365238"/>
                  </a:cubicBezTo>
                  <a:close/>
                  <a:moveTo>
                    <a:pt x="241989" y="365238"/>
                  </a:moveTo>
                  <a:cubicBezTo>
                    <a:pt x="242256" y="375991"/>
                    <a:pt x="244481" y="392608"/>
                    <a:pt x="254448" y="402561"/>
                  </a:cubicBezTo>
                  <a:cubicBezTo>
                    <a:pt x="264327" y="412336"/>
                    <a:pt x="280791" y="414469"/>
                    <a:pt x="291115" y="414824"/>
                  </a:cubicBezTo>
                  <a:cubicBezTo>
                    <a:pt x="291204" y="412603"/>
                    <a:pt x="291293" y="410292"/>
                    <a:pt x="291471" y="407804"/>
                  </a:cubicBezTo>
                  <a:cubicBezTo>
                    <a:pt x="290403" y="397318"/>
                    <a:pt x="287199" y="385144"/>
                    <a:pt x="279456" y="377501"/>
                  </a:cubicBezTo>
                  <a:cubicBezTo>
                    <a:pt x="269311" y="367371"/>
                    <a:pt x="252312" y="365416"/>
                    <a:pt x="241989" y="365238"/>
                  </a:cubicBezTo>
                  <a:close/>
                  <a:moveTo>
                    <a:pt x="240120" y="340445"/>
                  </a:moveTo>
                  <a:cubicBezTo>
                    <a:pt x="257029" y="340445"/>
                    <a:pt x="280702" y="343822"/>
                    <a:pt x="296899" y="359906"/>
                  </a:cubicBezTo>
                  <a:cubicBezTo>
                    <a:pt x="299569" y="362572"/>
                    <a:pt x="301883" y="365505"/>
                    <a:pt x="303930" y="368526"/>
                  </a:cubicBezTo>
                  <a:cubicBezTo>
                    <a:pt x="305977" y="365505"/>
                    <a:pt x="308291" y="362572"/>
                    <a:pt x="310961" y="359906"/>
                  </a:cubicBezTo>
                  <a:cubicBezTo>
                    <a:pt x="328048" y="342933"/>
                    <a:pt x="353857" y="340445"/>
                    <a:pt x="367740" y="340445"/>
                  </a:cubicBezTo>
                  <a:cubicBezTo>
                    <a:pt x="376462" y="340445"/>
                    <a:pt x="389099" y="340445"/>
                    <a:pt x="390256" y="352086"/>
                  </a:cubicBezTo>
                  <a:cubicBezTo>
                    <a:pt x="390790" y="357329"/>
                    <a:pt x="394350" y="396785"/>
                    <a:pt x="370855" y="420067"/>
                  </a:cubicBezTo>
                  <a:cubicBezTo>
                    <a:pt x="354658" y="436152"/>
                    <a:pt x="330629" y="439262"/>
                    <a:pt x="316390" y="439529"/>
                  </a:cubicBezTo>
                  <a:lnTo>
                    <a:pt x="316390" y="458635"/>
                  </a:lnTo>
                  <a:cubicBezTo>
                    <a:pt x="384026" y="459701"/>
                    <a:pt x="449527" y="469920"/>
                    <a:pt x="508354" y="488226"/>
                  </a:cubicBezTo>
                  <a:lnTo>
                    <a:pt x="508354" y="473919"/>
                  </a:lnTo>
                  <a:cubicBezTo>
                    <a:pt x="494114" y="473653"/>
                    <a:pt x="469997" y="470631"/>
                    <a:pt x="453799" y="454458"/>
                  </a:cubicBezTo>
                  <a:cubicBezTo>
                    <a:pt x="430304" y="431176"/>
                    <a:pt x="433864" y="391720"/>
                    <a:pt x="434398" y="386477"/>
                  </a:cubicBezTo>
                  <a:cubicBezTo>
                    <a:pt x="435644" y="374658"/>
                    <a:pt x="448281" y="374836"/>
                    <a:pt x="456914" y="374836"/>
                  </a:cubicBezTo>
                  <a:cubicBezTo>
                    <a:pt x="473823" y="374836"/>
                    <a:pt x="497496" y="378212"/>
                    <a:pt x="513694" y="394297"/>
                  </a:cubicBezTo>
                  <a:cubicBezTo>
                    <a:pt x="516363" y="396963"/>
                    <a:pt x="518677" y="399895"/>
                    <a:pt x="520724" y="402917"/>
                  </a:cubicBezTo>
                  <a:cubicBezTo>
                    <a:pt x="522771" y="399895"/>
                    <a:pt x="525085" y="396963"/>
                    <a:pt x="527755" y="394297"/>
                  </a:cubicBezTo>
                  <a:cubicBezTo>
                    <a:pt x="544842" y="377324"/>
                    <a:pt x="570651" y="374836"/>
                    <a:pt x="584534" y="374836"/>
                  </a:cubicBezTo>
                  <a:cubicBezTo>
                    <a:pt x="593256" y="374836"/>
                    <a:pt x="605893" y="374836"/>
                    <a:pt x="607050" y="386477"/>
                  </a:cubicBezTo>
                  <a:cubicBezTo>
                    <a:pt x="607451" y="390409"/>
                    <a:pt x="609553" y="413536"/>
                    <a:pt x="600705" y="434714"/>
                  </a:cubicBezTo>
                  <a:lnTo>
                    <a:pt x="587901" y="454210"/>
                  </a:lnTo>
                  <a:lnTo>
                    <a:pt x="587649" y="454458"/>
                  </a:lnTo>
                  <a:lnTo>
                    <a:pt x="587372" y="454740"/>
                  </a:lnTo>
                  <a:lnTo>
                    <a:pt x="559638" y="470143"/>
                  </a:lnTo>
                  <a:cubicBezTo>
                    <a:pt x="549848" y="472942"/>
                    <a:pt x="540303" y="473786"/>
                    <a:pt x="533184" y="473919"/>
                  </a:cubicBezTo>
                  <a:lnTo>
                    <a:pt x="533184" y="496580"/>
                  </a:lnTo>
                  <a:cubicBezTo>
                    <a:pt x="557213" y="505200"/>
                    <a:pt x="579996" y="515330"/>
                    <a:pt x="601088" y="526705"/>
                  </a:cubicBezTo>
                  <a:cubicBezTo>
                    <a:pt x="606071" y="529460"/>
                    <a:pt x="608563" y="535147"/>
                    <a:pt x="607139" y="540656"/>
                  </a:cubicBezTo>
                  <a:cubicBezTo>
                    <a:pt x="605804" y="546166"/>
                    <a:pt x="600821" y="549987"/>
                    <a:pt x="595125" y="549987"/>
                  </a:cubicBezTo>
                  <a:lnTo>
                    <a:pt x="501412" y="549987"/>
                  </a:lnTo>
                  <a:cubicBezTo>
                    <a:pt x="494559" y="549987"/>
                    <a:pt x="488953" y="544478"/>
                    <a:pt x="488953" y="537635"/>
                  </a:cubicBezTo>
                  <a:cubicBezTo>
                    <a:pt x="488953" y="530793"/>
                    <a:pt x="494559" y="525194"/>
                    <a:pt x="501412" y="525194"/>
                  </a:cubicBezTo>
                  <a:lnTo>
                    <a:pt x="539146" y="525194"/>
                  </a:lnTo>
                  <a:cubicBezTo>
                    <a:pt x="470174" y="498002"/>
                    <a:pt x="388565" y="483250"/>
                    <a:pt x="303752" y="483250"/>
                  </a:cubicBezTo>
                  <a:cubicBezTo>
                    <a:pt x="219028" y="483250"/>
                    <a:pt x="137419" y="498002"/>
                    <a:pt x="68447" y="525194"/>
                  </a:cubicBezTo>
                  <a:lnTo>
                    <a:pt x="401915" y="525194"/>
                  </a:lnTo>
                  <a:cubicBezTo>
                    <a:pt x="408767" y="525194"/>
                    <a:pt x="414285" y="530793"/>
                    <a:pt x="414285" y="537635"/>
                  </a:cubicBezTo>
                  <a:cubicBezTo>
                    <a:pt x="414285" y="544478"/>
                    <a:pt x="408767" y="549987"/>
                    <a:pt x="401915" y="549987"/>
                  </a:cubicBezTo>
                  <a:lnTo>
                    <a:pt x="12379" y="549987"/>
                  </a:lnTo>
                  <a:cubicBezTo>
                    <a:pt x="6772" y="549987"/>
                    <a:pt x="1789" y="546166"/>
                    <a:pt x="365" y="540656"/>
                  </a:cubicBezTo>
                  <a:cubicBezTo>
                    <a:pt x="-970" y="535147"/>
                    <a:pt x="1522" y="529460"/>
                    <a:pt x="6505" y="526705"/>
                  </a:cubicBezTo>
                  <a:cubicBezTo>
                    <a:pt x="27598" y="515330"/>
                    <a:pt x="50381" y="505200"/>
                    <a:pt x="74499" y="496491"/>
                  </a:cubicBezTo>
                  <a:lnTo>
                    <a:pt x="74499" y="473919"/>
                  </a:lnTo>
                  <a:cubicBezTo>
                    <a:pt x="60170" y="473653"/>
                    <a:pt x="36141" y="470631"/>
                    <a:pt x="19855" y="454458"/>
                  </a:cubicBezTo>
                  <a:cubicBezTo>
                    <a:pt x="-3551" y="431264"/>
                    <a:pt x="-80" y="391720"/>
                    <a:pt x="543" y="386477"/>
                  </a:cubicBezTo>
                  <a:cubicBezTo>
                    <a:pt x="1700" y="374658"/>
                    <a:pt x="14426" y="374836"/>
                    <a:pt x="23059" y="374836"/>
                  </a:cubicBezTo>
                  <a:cubicBezTo>
                    <a:pt x="39968" y="374836"/>
                    <a:pt x="63552" y="378212"/>
                    <a:pt x="79838" y="394297"/>
                  </a:cubicBezTo>
                  <a:cubicBezTo>
                    <a:pt x="82508" y="396963"/>
                    <a:pt x="84822" y="399895"/>
                    <a:pt x="86869" y="402917"/>
                  </a:cubicBezTo>
                  <a:cubicBezTo>
                    <a:pt x="88827" y="399895"/>
                    <a:pt x="91141" y="396963"/>
                    <a:pt x="93900" y="394297"/>
                  </a:cubicBezTo>
                  <a:cubicBezTo>
                    <a:pt x="110987" y="377324"/>
                    <a:pt x="136796" y="374836"/>
                    <a:pt x="150679" y="374836"/>
                  </a:cubicBezTo>
                  <a:cubicBezTo>
                    <a:pt x="159312" y="374836"/>
                    <a:pt x="171949" y="374836"/>
                    <a:pt x="173106" y="386477"/>
                  </a:cubicBezTo>
                  <a:cubicBezTo>
                    <a:pt x="173729" y="391720"/>
                    <a:pt x="177289" y="431176"/>
                    <a:pt x="153794" y="454458"/>
                  </a:cubicBezTo>
                  <a:cubicBezTo>
                    <a:pt x="137597" y="470542"/>
                    <a:pt x="113568" y="473653"/>
                    <a:pt x="99239" y="473919"/>
                  </a:cubicBezTo>
                  <a:lnTo>
                    <a:pt x="99239" y="488226"/>
                  </a:lnTo>
                  <a:cubicBezTo>
                    <a:pt x="158244" y="469920"/>
                    <a:pt x="223834" y="459701"/>
                    <a:pt x="291560" y="458635"/>
                  </a:cubicBezTo>
                  <a:lnTo>
                    <a:pt x="291560" y="439529"/>
                  </a:lnTo>
                  <a:cubicBezTo>
                    <a:pt x="277320" y="439262"/>
                    <a:pt x="253202" y="436152"/>
                    <a:pt x="237005" y="420067"/>
                  </a:cubicBezTo>
                  <a:cubicBezTo>
                    <a:pt x="213510" y="396785"/>
                    <a:pt x="217070" y="357329"/>
                    <a:pt x="217604" y="352086"/>
                  </a:cubicBezTo>
                  <a:cubicBezTo>
                    <a:pt x="218850" y="340267"/>
                    <a:pt x="231487" y="340445"/>
                    <a:pt x="240120" y="340445"/>
                  </a:cubicBezTo>
                  <a:close/>
                  <a:moveTo>
                    <a:pt x="148767" y="299670"/>
                  </a:moveTo>
                  <a:cubicBezTo>
                    <a:pt x="138446" y="299848"/>
                    <a:pt x="121453" y="301893"/>
                    <a:pt x="111310" y="311937"/>
                  </a:cubicBezTo>
                  <a:cubicBezTo>
                    <a:pt x="103303" y="319936"/>
                    <a:pt x="100278" y="332292"/>
                    <a:pt x="99299" y="342336"/>
                  </a:cubicBezTo>
                  <a:cubicBezTo>
                    <a:pt x="99477" y="344825"/>
                    <a:pt x="99566" y="347136"/>
                    <a:pt x="99655" y="349269"/>
                  </a:cubicBezTo>
                  <a:cubicBezTo>
                    <a:pt x="109975" y="349002"/>
                    <a:pt x="126346" y="346869"/>
                    <a:pt x="136311" y="337003"/>
                  </a:cubicBezTo>
                  <a:cubicBezTo>
                    <a:pt x="146275" y="327047"/>
                    <a:pt x="148500" y="310426"/>
                    <a:pt x="148767" y="299670"/>
                  </a:cubicBezTo>
                  <a:close/>
                  <a:moveTo>
                    <a:pt x="24831" y="299670"/>
                  </a:moveTo>
                  <a:cubicBezTo>
                    <a:pt x="25098" y="310426"/>
                    <a:pt x="27322" y="327047"/>
                    <a:pt x="37375" y="337003"/>
                  </a:cubicBezTo>
                  <a:cubicBezTo>
                    <a:pt x="47251" y="346869"/>
                    <a:pt x="63622" y="349002"/>
                    <a:pt x="74031" y="349269"/>
                  </a:cubicBezTo>
                  <a:cubicBezTo>
                    <a:pt x="74031" y="347136"/>
                    <a:pt x="74209" y="344825"/>
                    <a:pt x="74387" y="342336"/>
                  </a:cubicBezTo>
                  <a:cubicBezTo>
                    <a:pt x="73231" y="331847"/>
                    <a:pt x="70028" y="319670"/>
                    <a:pt x="62287" y="311937"/>
                  </a:cubicBezTo>
                  <a:cubicBezTo>
                    <a:pt x="52145" y="301893"/>
                    <a:pt x="35240" y="299848"/>
                    <a:pt x="24831" y="299670"/>
                  </a:cubicBezTo>
                  <a:close/>
                  <a:moveTo>
                    <a:pt x="582662" y="299647"/>
                  </a:moveTo>
                  <a:cubicBezTo>
                    <a:pt x="572338" y="299824"/>
                    <a:pt x="555338" y="301869"/>
                    <a:pt x="545280" y="311917"/>
                  </a:cubicBezTo>
                  <a:cubicBezTo>
                    <a:pt x="537181" y="319919"/>
                    <a:pt x="534154" y="332278"/>
                    <a:pt x="533175" y="342325"/>
                  </a:cubicBezTo>
                  <a:cubicBezTo>
                    <a:pt x="533353" y="344815"/>
                    <a:pt x="533442" y="347126"/>
                    <a:pt x="533531" y="349260"/>
                  </a:cubicBezTo>
                  <a:cubicBezTo>
                    <a:pt x="543945" y="348994"/>
                    <a:pt x="560322" y="346860"/>
                    <a:pt x="570202" y="336990"/>
                  </a:cubicBezTo>
                  <a:cubicBezTo>
                    <a:pt x="580259" y="327032"/>
                    <a:pt x="582395" y="310405"/>
                    <a:pt x="582662" y="299647"/>
                  </a:cubicBezTo>
                  <a:close/>
                  <a:moveTo>
                    <a:pt x="458767" y="299647"/>
                  </a:moveTo>
                  <a:cubicBezTo>
                    <a:pt x="459034" y="310405"/>
                    <a:pt x="461259" y="327032"/>
                    <a:pt x="471228" y="336990"/>
                  </a:cubicBezTo>
                  <a:cubicBezTo>
                    <a:pt x="481107" y="346860"/>
                    <a:pt x="497484" y="348994"/>
                    <a:pt x="507898" y="349260"/>
                  </a:cubicBezTo>
                  <a:cubicBezTo>
                    <a:pt x="507987" y="347126"/>
                    <a:pt x="508076" y="344815"/>
                    <a:pt x="508254" y="342325"/>
                  </a:cubicBezTo>
                  <a:cubicBezTo>
                    <a:pt x="507186" y="331833"/>
                    <a:pt x="503982" y="319652"/>
                    <a:pt x="496238" y="311917"/>
                  </a:cubicBezTo>
                  <a:cubicBezTo>
                    <a:pt x="486091" y="301869"/>
                    <a:pt x="469091" y="299824"/>
                    <a:pt x="458767" y="299647"/>
                  </a:cubicBezTo>
                  <a:close/>
                  <a:moveTo>
                    <a:pt x="23051" y="274871"/>
                  </a:moveTo>
                  <a:cubicBezTo>
                    <a:pt x="39956" y="274871"/>
                    <a:pt x="63533" y="278249"/>
                    <a:pt x="79814" y="294337"/>
                  </a:cubicBezTo>
                  <a:cubicBezTo>
                    <a:pt x="82484" y="297004"/>
                    <a:pt x="84797" y="299937"/>
                    <a:pt x="86843" y="302959"/>
                  </a:cubicBezTo>
                  <a:cubicBezTo>
                    <a:pt x="88889" y="299937"/>
                    <a:pt x="91203" y="297004"/>
                    <a:pt x="93872" y="294337"/>
                  </a:cubicBezTo>
                  <a:cubicBezTo>
                    <a:pt x="110954" y="277449"/>
                    <a:pt x="136756" y="274871"/>
                    <a:pt x="150635" y="274871"/>
                  </a:cubicBezTo>
                  <a:cubicBezTo>
                    <a:pt x="159265" y="274871"/>
                    <a:pt x="171899" y="274871"/>
                    <a:pt x="173055" y="286515"/>
                  </a:cubicBezTo>
                  <a:cubicBezTo>
                    <a:pt x="173678" y="291760"/>
                    <a:pt x="177237" y="331314"/>
                    <a:pt x="153749" y="354602"/>
                  </a:cubicBezTo>
                  <a:cubicBezTo>
                    <a:pt x="136667" y="371579"/>
                    <a:pt x="110865" y="374068"/>
                    <a:pt x="96986" y="374068"/>
                  </a:cubicBezTo>
                  <a:lnTo>
                    <a:pt x="76700" y="374068"/>
                  </a:lnTo>
                  <a:cubicBezTo>
                    <a:pt x="62821" y="374068"/>
                    <a:pt x="36931" y="371579"/>
                    <a:pt x="19848" y="354602"/>
                  </a:cubicBezTo>
                  <a:cubicBezTo>
                    <a:pt x="-3551" y="331314"/>
                    <a:pt x="-81" y="291848"/>
                    <a:pt x="542" y="286604"/>
                  </a:cubicBezTo>
                  <a:cubicBezTo>
                    <a:pt x="1698" y="274782"/>
                    <a:pt x="14421" y="274871"/>
                    <a:pt x="23051" y="274871"/>
                  </a:cubicBezTo>
                  <a:close/>
                  <a:moveTo>
                    <a:pt x="456898" y="274840"/>
                  </a:moveTo>
                  <a:cubicBezTo>
                    <a:pt x="473809" y="274840"/>
                    <a:pt x="497484" y="278218"/>
                    <a:pt x="513683" y="294312"/>
                  </a:cubicBezTo>
                  <a:cubicBezTo>
                    <a:pt x="516353" y="296979"/>
                    <a:pt x="518667" y="299913"/>
                    <a:pt x="520715" y="302936"/>
                  </a:cubicBezTo>
                  <a:cubicBezTo>
                    <a:pt x="522762" y="299913"/>
                    <a:pt x="525076" y="296979"/>
                    <a:pt x="527746" y="294312"/>
                  </a:cubicBezTo>
                  <a:cubicBezTo>
                    <a:pt x="544835" y="277418"/>
                    <a:pt x="570647" y="274840"/>
                    <a:pt x="584531" y="274840"/>
                  </a:cubicBezTo>
                  <a:cubicBezTo>
                    <a:pt x="591207" y="274840"/>
                    <a:pt x="600018" y="274217"/>
                    <a:pt x="604647" y="280352"/>
                  </a:cubicBezTo>
                  <a:cubicBezTo>
                    <a:pt x="605982" y="282219"/>
                    <a:pt x="606783" y="284353"/>
                    <a:pt x="607050" y="286487"/>
                  </a:cubicBezTo>
                  <a:cubicBezTo>
                    <a:pt x="607584" y="291733"/>
                    <a:pt x="611144" y="331300"/>
                    <a:pt x="587647" y="354595"/>
                  </a:cubicBezTo>
                  <a:cubicBezTo>
                    <a:pt x="570558" y="371578"/>
                    <a:pt x="544746" y="374067"/>
                    <a:pt x="530861" y="374067"/>
                  </a:cubicBezTo>
                  <a:lnTo>
                    <a:pt x="510568" y="374067"/>
                  </a:lnTo>
                  <a:cubicBezTo>
                    <a:pt x="496683" y="374067"/>
                    <a:pt x="470872" y="371578"/>
                    <a:pt x="453782" y="354595"/>
                  </a:cubicBezTo>
                  <a:cubicBezTo>
                    <a:pt x="430285" y="331300"/>
                    <a:pt x="433845" y="291822"/>
                    <a:pt x="434379" y="286576"/>
                  </a:cubicBezTo>
                  <a:cubicBezTo>
                    <a:pt x="435625" y="274751"/>
                    <a:pt x="448264" y="274840"/>
                    <a:pt x="456898" y="274840"/>
                  </a:cubicBezTo>
                  <a:close/>
                  <a:moveTo>
                    <a:pt x="365974" y="265287"/>
                  </a:moveTo>
                  <a:cubicBezTo>
                    <a:pt x="355561" y="265464"/>
                    <a:pt x="338650" y="267507"/>
                    <a:pt x="328503" y="277544"/>
                  </a:cubicBezTo>
                  <a:cubicBezTo>
                    <a:pt x="320404" y="285538"/>
                    <a:pt x="317377" y="297885"/>
                    <a:pt x="316398" y="307922"/>
                  </a:cubicBezTo>
                  <a:cubicBezTo>
                    <a:pt x="316576" y="310409"/>
                    <a:pt x="316665" y="312718"/>
                    <a:pt x="316754" y="314850"/>
                  </a:cubicBezTo>
                  <a:cubicBezTo>
                    <a:pt x="327168" y="314583"/>
                    <a:pt x="343545" y="312451"/>
                    <a:pt x="353425" y="302592"/>
                  </a:cubicBezTo>
                  <a:cubicBezTo>
                    <a:pt x="363482" y="292644"/>
                    <a:pt x="365618" y="276034"/>
                    <a:pt x="365974" y="265287"/>
                  </a:cubicBezTo>
                  <a:close/>
                  <a:moveTo>
                    <a:pt x="241990" y="265287"/>
                  </a:moveTo>
                  <a:cubicBezTo>
                    <a:pt x="242257" y="276034"/>
                    <a:pt x="244482" y="292644"/>
                    <a:pt x="254451" y="302592"/>
                  </a:cubicBezTo>
                  <a:cubicBezTo>
                    <a:pt x="264330" y="312451"/>
                    <a:pt x="280796" y="314583"/>
                    <a:pt x="291121" y="314850"/>
                  </a:cubicBezTo>
                  <a:cubicBezTo>
                    <a:pt x="291210" y="312718"/>
                    <a:pt x="291299" y="310409"/>
                    <a:pt x="291477" y="307922"/>
                  </a:cubicBezTo>
                  <a:cubicBezTo>
                    <a:pt x="290409" y="297440"/>
                    <a:pt x="287205" y="285272"/>
                    <a:pt x="279461" y="277544"/>
                  </a:cubicBezTo>
                  <a:cubicBezTo>
                    <a:pt x="269314" y="267507"/>
                    <a:pt x="252314" y="265464"/>
                    <a:pt x="241990" y="265287"/>
                  </a:cubicBezTo>
                  <a:close/>
                  <a:moveTo>
                    <a:pt x="240121" y="240505"/>
                  </a:moveTo>
                  <a:cubicBezTo>
                    <a:pt x="257032" y="240505"/>
                    <a:pt x="280707" y="243880"/>
                    <a:pt x="296906" y="259957"/>
                  </a:cubicBezTo>
                  <a:cubicBezTo>
                    <a:pt x="299576" y="262622"/>
                    <a:pt x="301890" y="265553"/>
                    <a:pt x="303938" y="268573"/>
                  </a:cubicBezTo>
                  <a:cubicBezTo>
                    <a:pt x="305985" y="265553"/>
                    <a:pt x="308299" y="262622"/>
                    <a:pt x="310969" y="259957"/>
                  </a:cubicBezTo>
                  <a:cubicBezTo>
                    <a:pt x="328058" y="243081"/>
                    <a:pt x="353870" y="240505"/>
                    <a:pt x="367754" y="240505"/>
                  </a:cubicBezTo>
                  <a:cubicBezTo>
                    <a:pt x="376477" y="240505"/>
                    <a:pt x="389116" y="240505"/>
                    <a:pt x="390273" y="252141"/>
                  </a:cubicBezTo>
                  <a:cubicBezTo>
                    <a:pt x="390807" y="257381"/>
                    <a:pt x="394367" y="296908"/>
                    <a:pt x="370959" y="320179"/>
                  </a:cubicBezTo>
                  <a:cubicBezTo>
                    <a:pt x="353870" y="337144"/>
                    <a:pt x="327969" y="339631"/>
                    <a:pt x="314084" y="339631"/>
                  </a:cubicBezTo>
                  <a:lnTo>
                    <a:pt x="294414" y="339631"/>
                  </a:lnTo>
                  <a:lnTo>
                    <a:pt x="293791" y="339631"/>
                  </a:lnTo>
                  <a:cubicBezTo>
                    <a:pt x="279906" y="339631"/>
                    <a:pt x="254095" y="337144"/>
                    <a:pt x="237005" y="320179"/>
                  </a:cubicBezTo>
                  <a:cubicBezTo>
                    <a:pt x="213508" y="296908"/>
                    <a:pt x="217068" y="257470"/>
                    <a:pt x="217602" y="252230"/>
                  </a:cubicBezTo>
                  <a:cubicBezTo>
                    <a:pt x="218848" y="240416"/>
                    <a:pt x="231487" y="240505"/>
                    <a:pt x="240121" y="240505"/>
                  </a:cubicBezTo>
                  <a:close/>
                  <a:moveTo>
                    <a:pt x="582662" y="199675"/>
                  </a:moveTo>
                  <a:cubicBezTo>
                    <a:pt x="572338" y="199941"/>
                    <a:pt x="555338" y="201896"/>
                    <a:pt x="545280" y="212028"/>
                  </a:cubicBezTo>
                  <a:cubicBezTo>
                    <a:pt x="537181" y="220026"/>
                    <a:pt x="534154" y="232290"/>
                    <a:pt x="533175" y="242421"/>
                  </a:cubicBezTo>
                  <a:cubicBezTo>
                    <a:pt x="533353" y="244820"/>
                    <a:pt x="533442" y="247131"/>
                    <a:pt x="533531" y="249264"/>
                  </a:cubicBezTo>
                  <a:cubicBezTo>
                    <a:pt x="543945" y="248997"/>
                    <a:pt x="560322" y="246864"/>
                    <a:pt x="570202" y="237089"/>
                  </a:cubicBezTo>
                  <a:cubicBezTo>
                    <a:pt x="580259" y="227135"/>
                    <a:pt x="582395" y="210517"/>
                    <a:pt x="582662" y="199675"/>
                  </a:cubicBezTo>
                  <a:close/>
                  <a:moveTo>
                    <a:pt x="458767" y="199675"/>
                  </a:moveTo>
                  <a:cubicBezTo>
                    <a:pt x="459034" y="210517"/>
                    <a:pt x="461259" y="227135"/>
                    <a:pt x="471228" y="237089"/>
                  </a:cubicBezTo>
                  <a:cubicBezTo>
                    <a:pt x="481107" y="246864"/>
                    <a:pt x="497484" y="248997"/>
                    <a:pt x="507898" y="249264"/>
                  </a:cubicBezTo>
                  <a:cubicBezTo>
                    <a:pt x="507987" y="247131"/>
                    <a:pt x="508076" y="244820"/>
                    <a:pt x="508254" y="242332"/>
                  </a:cubicBezTo>
                  <a:cubicBezTo>
                    <a:pt x="507186" y="231845"/>
                    <a:pt x="503982" y="219670"/>
                    <a:pt x="496238" y="212028"/>
                  </a:cubicBezTo>
                  <a:cubicBezTo>
                    <a:pt x="486091" y="201896"/>
                    <a:pt x="469091" y="199941"/>
                    <a:pt x="458767" y="199675"/>
                  </a:cubicBezTo>
                  <a:close/>
                  <a:moveTo>
                    <a:pt x="148767" y="199675"/>
                  </a:moveTo>
                  <a:cubicBezTo>
                    <a:pt x="138446" y="199941"/>
                    <a:pt x="121453" y="201896"/>
                    <a:pt x="111310" y="212028"/>
                  </a:cubicBezTo>
                  <a:cubicBezTo>
                    <a:pt x="103303" y="220026"/>
                    <a:pt x="100278" y="232290"/>
                    <a:pt x="99299" y="242421"/>
                  </a:cubicBezTo>
                  <a:cubicBezTo>
                    <a:pt x="99477" y="244820"/>
                    <a:pt x="99566" y="247131"/>
                    <a:pt x="99655" y="249264"/>
                  </a:cubicBezTo>
                  <a:cubicBezTo>
                    <a:pt x="109975" y="248997"/>
                    <a:pt x="126346" y="246864"/>
                    <a:pt x="136311" y="237089"/>
                  </a:cubicBezTo>
                  <a:cubicBezTo>
                    <a:pt x="146275" y="227135"/>
                    <a:pt x="148500" y="210517"/>
                    <a:pt x="148767" y="199675"/>
                  </a:cubicBezTo>
                  <a:close/>
                  <a:moveTo>
                    <a:pt x="24831" y="199675"/>
                  </a:moveTo>
                  <a:cubicBezTo>
                    <a:pt x="25098" y="210517"/>
                    <a:pt x="27322" y="227135"/>
                    <a:pt x="37375" y="237089"/>
                  </a:cubicBezTo>
                  <a:cubicBezTo>
                    <a:pt x="47251" y="246864"/>
                    <a:pt x="63622" y="248997"/>
                    <a:pt x="74031" y="249264"/>
                  </a:cubicBezTo>
                  <a:cubicBezTo>
                    <a:pt x="74031" y="247131"/>
                    <a:pt x="74209" y="244820"/>
                    <a:pt x="74387" y="242332"/>
                  </a:cubicBezTo>
                  <a:cubicBezTo>
                    <a:pt x="73231" y="231845"/>
                    <a:pt x="70028" y="219670"/>
                    <a:pt x="62287" y="212028"/>
                  </a:cubicBezTo>
                  <a:cubicBezTo>
                    <a:pt x="52145" y="201896"/>
                    <a:pt x="35240" y="199941"/>
                    <a:pt x="24831" y="199675"/>
                  </a:cubicBezTo>
                  <a:close/>
                  <a:moveTo>
                    <a:pt x="456898" y="174969"/>
                  </a:moveTo>
                  <a:cubicBezTo>
                    <a:pt x="473809" y="174969"/>
                    <a:pt x="497484" y="178346"/>
                    <a:pt x="513683" y="194431"/>
                  </a:cubicBezTo>
                  <a:cubicBezTo>
                    <a:pt x="516353" y="197097"/>
                    <a:pt x="518667" y="199941"/>
                    <a:pt x="520715" y="203052"/>
                  </a:cubicBezTo>
                  <a:cubicBezTo>
                    <a:pt x="522762" y="200030"/>
                    <a:pt x="525076" y="197097"/>
                    <a:pt x="527746" y="194431"/>
                  </a:cubicBezTo>
                  <a:cubicBezTo>
                    <a:pt x="544835" y="177457"/>
                    <a:pt x="570647" y="174969"/>
                    <a:pt x="584531" y="174969"/>
                  </a:cubicBezTo>
                  <a:cubicBezTo>
                    <a:pt x="593254" y="174969"/>
                    <a:pt x="605893" y="174969"/>
                    <a:pt x="607050" y="186611"/>
                  </a:cubicBezTo>
                  <a:cubicBezTo>
                    <a:pt x="607584" y="191765"/>
                    <a:pt x="611144" y="231312"/>
                    <a:pt x="587647" y="254596"/>
                  </a:cubicBezTo>
                  <a:cubicBezTo>
                    <a:pt x="570647" y="271570"/>
                    <a:pt x="544746" y="274058"/>
                    <a:pt x="530861" y="274058"/>
                  </a:cubicBezTo>
                  <a:lnTo>
                    <a:pt x="511191" y="274058"/>
                  </a:lnTo>
                  <a:cubicBezTo>
                    <a:pt x="511636" y="274058"/>
                    <a:pt x="498018" y="274147"/>
                    <a:pt x="510568" y="274058"/>
                  </a:cubicBezTo>
                  <a:cubicBezTo>
                    <a:pt x="496683" y="274147"/>
                    <a:pt x="470872" y="271570"/>
                    <a:pt x="453782" y="254596"/>
                  </a:cubicBezTo>
                  <a:cubicBezTo>
                    <a:pt x="430285" y="231312"/>
                    <a:pt x="433845" y="191854"/>
                    <a:pt x="434379" y="186611"/>
                  </a:cubicBezTo>
                  <a:cubicBezTo>
                    <a:pt x="435625" y="174791"/>
                    <a:pt x="448264" y="174969"/>
                    <a:pt x="456898" y="174969"/>
                  </a:cubicBezTo>
                  <a:close/>
                  <a:moveTo>
                    <a:pt x="23051" y="174969"/>
                  </a:moveTo>
                  <a:cubicBezTo>
                    <a:pt x="39956" y="174969"/>
                    <a:pt x="63533" y="178346"/>
                    <a:pt x="79814" y="194431"/>
                  </a:cubicBezTo>
                  <a:cubicBezTo>
                    <a:pt x="82484" y="197097"/>
                    <a:pt x="84797" y="199941"/>
                    <a:pt x="86843" y="203052"/>
                  </a:cubicBezTo>
                  <a:cubicBezTo>
                    <a:pt x="88889" y="200030"/>
                    <a:pt x="91203" y="197097"/>
                    <a:pt x="93872" y="194431"/>
                  </a:cubicBezTo>
                  <a:cubicBezTo>
                    <a:pt x="110954" y="177457"/>
                    <a:pt x="136756" y="174969"/>
                    <a:pt x="150635" y="174969"/>
                  </a:cubicBezTo>
                  <a:cubicBezTo>
                    <a:pt x="159265" y="174969"/>
                    <a:pt x="171899" y="174969"/>
                    <a:pt x="173055" y="186611"/>
                  </a:cubicBezTo>
                  <a:cubicBezTo>
                    <a:pt x="173678" y="191765"/>
                    <a:pt x="177237" y="231312"/>
                    <a:pt x="153749" y="254596"/>
                  </a:cubicBezTo>
                  <a:cubicBezTo>
                    <a:pt x="136667" y="271570"/>
                    <a:pt x="110865" y="274058"/>
                    <a:pt x="96986" y="274058"/>
                  </a:cubicBezTo>
                  <a:lnTo>
                    <a:pt x="77323" y="274058"/>
                  </a:lnTo>
                  <a:cubicBezTo>
                    <a:pt x="77679" y="274058"/>
                    <a:pt x="64067" y="274147"/>
                    <a:pt x="76700" y="274058"/>
                  </a:cubicBezTo>
                  <a:cubicBezTo>
                    <a:pt x="62821" y="274147"/>
                    <a:pt x="36931" y="271570"/>
                    <a:pt x="19848" y="254596"/>
                  </a:cubicBezTo>
                  <a:cubicBezTo>
                    <a:pt x="-3551" y="231312"/>
                    <a:pt x="-81" y="191854"/>
                    <a:pt x="542" y="186611"/>
                  </a:cubicBezTo>
                  <a:cubicBezTo>
                    <a:pt x="1698" y="174791"/>
                    <a:pt x="14421" y="174969"/>
                    <a:pt x="23051" y="174969"/>
                  </a:cubicBezTo>
                  <a:close/>
                  <a:moveTo>
                    <a:pt x="365974" y="165268"/>
                  </a:moveTo>
                  <a:cubicBezTo>
                    <a:pt x="355561" y="165535"/>
                    <a:pt x="338650" y="167489"/>
                    <a:pt x="328503" y="177530"/>
                  </a:cubicBezTo>
                  <a:cubicBezTo>
                    <a:pt x="320404" y="185527"/>
                    <a:pt x="317377" y="197878"/>
                    <a:pt x="316398" y="208008"/>
                  </a:cubicBezTo>
                  <a:cubicBezTo>
                    <a:pt x="316576" y="210407"/>
                    <a:pt x="316665" y="212717"/>
                    <a:pt x="316754" y="214850"/>
                  </a:cubicBezTo>
                  <a:cubicBezTo>
                    <a:pt x="327168" y="214583"/>
                    <a:pt x="343545" y="212450"/>
                    <a:pt x="353425" y="202676"/>
                  </a:cubicBezTo>
                  <a:cubicBezTo>
                    <a:pt x="363482" y="192724"/>
                    <a:pt x="365618" y="176108"/>
                    <a:pt x="365974" y="165268"/>
                  </a:cubicBezTo>
                  <a:close/>
                  <a:moveTo>
                    <a:pt x="241990" y="165268"/>
                  </a:moveTo>
                  <a:cubicBezTo>
                    <a:pt x="242257" y="176108"/>
                    <a:pt x="244482" y="192724"/>
                    <a:pt x="254451" y="202676"/>
                  </a:cubicBezTo>
                  <a:cubicBezTo>
                    <a:pt x="264330" y="212450"/>
                    <a:pt x="280796" y="214583"/>
                    <a:pt x="291121" y="214850"/>
                  </a:cubicBezTo>
                  <a:cubicBezTo>
                    <a:pt x="291210" y="212717"/>
                    <a:pt x="291299" y="210407"/>
                    <a:pt x="291477" y="207919"/>
                  </a:cubicBezTo>
                  <a:cubicBezTo>
                    <a:pt x="290409" y="197434"/>
                    <a:pt x="287205" y="185261"/>
                    <a:pt x="279461" y="177530"/>
                  </a:cubicBezTo>
                  <a:cubicBezTo>
                    <a:pt x="269314" y="167489"/>
                    <a:pt x="252314" y="165535"/>
                    <a:pt x="241990" y="165268"/>
                  </a:cubicBezTo>
                  <a:close/>
                  <a:moveTo>
                    <a:pt x="240121" y="140566"/>
                  </a:moveTo>
                  <a:cubicBezTo>
                    <a:pt x="257032" y="140566"/>
                    <a:pt x="280707" y="143943"/>
                    <a:pt x="296906" y="160026"/>
                  </a:cubicBezTo>
                  <a:cubicBezTo>
                    <a:pt x="299576" y="162691"/>
                    <a:pt x="301890" y="165535"/>
                    <a:pt x="303938" y="168645"/>
                  </a:cubicBezTo>
                  <a:cubicBezTo>
                    <a:pt x="305985" y="165535"/>
                    <a:pt x="308299" y="162691"/>
                    <a:pt x="310969" y="160026"/>
                  </a:cubicBezTo>
                  <a:cubicBezTo>
                    <a:pt x="328058" y="143054"/>
                    <a:pt x="353870" y="140566"/>
                    <a:pt x="367754" y="140566"/>
                  </a:cubicBezTo>
                  <a:cubicBezTo>
                    <a:pt x="376477" y="140566"/>
                    <a:pt x="389116" y="140566"/>
                    <a:pt x="390273" y="152206"/>
                  </a:cubicBezTo>
                  <a:cubicBezTo>
                    <a:pt x="390807" y="157360"/>
                    <a:pt x="394367" y="196901"/>
                    <a:pt x="370959" y="220181"/>
                  </a:cubicBezTo>
                  <a:cubicBezTo>
                    <a:pt x="353870" y="237152"/>
                    <a:pt x="327969" y="239640"/>
                    <a:pt x="314084" y="239640"/>
                  </a:cubicBezTo>
                  <a:lnTo>
                    <a:pt x="293791" y="239640"/>
                  </a:lnTo>
                  <a:cubicBezTo>
                    <a:pt x="279906" y="239640"/>
                    <a:pt x="254095" y="237152"/>
                    <a:pt x="237005" y="220181"/>
                  </a:cubicBezTo>
                  <a:cubicBezTo>
                    <a:pt x="213508" y="196901"/>
                    <a:pt x="217068" y="157449"/>
                    <a:pt x="217602" y="152206"/>
                  </a:cubicBezTo>
                  <a:cubicBezTo>
                    <a:pt x="218759" y="140922"/>
                    <a:pt x="231754" y="140566"/>
                    <a:pt x="240121" y="140566"/>
                  </a:cubicBezTo>
                  <a:close/>
                  <a:moveTo>
                    <a:pt x="520564" y="110153"/>
                  </a:moveTo>
                  <a:cubicBezTo>
                    <a:pt x="527419" y="110153"/>
                    <a:pt x="533028" y="115753"/>
                    <a:pt x="533028" y="122597"/>
                  </a:cubicBezTo>
                  <a:lnTo>
                    <a:pt x="533028" y="167305"/>
                  </a:lnTo>
                  <a:cubicBezTo>
                    <a:pt x="533028" y="174149"/>
                    <a:pt x="527419" y="179660"/>
                    <a:pt x="520564" y="179660"/>
                  </a:cubicBezTo>
                  <a:cubicBezTo>
                    <a:pt x="513709" y="179660"/>
                    <a:pt x="508189" y="174149"/>
                    <a:pt x="508189" y="167305"/>
                  </a:cubicBezTo>
                  <a:lnTo>
                    <a:pt x="508189" y="122597"/>
                  </a:lnTo>
                  <a:cubicBezTo>
                    <a:pt x="508189" y="115753"/>
                    <a:pt x="513709" y="110153"/>
                    <a:pt x="520564" y="110153"/>
                  </a:cubicBezTo>
                  <a:close/>
                  <a:moveTo>
                    <a:pt x="86728" y="110153"/>
                  </a:moveTo>
                  <a:cubicBezTo>
                    <a:pt x="93583" y="110153"/>
                    <a:pt x="99192" y="115753"/>
                    <a:pt x="99192" y="122597"/>
                  </a:cubicBezTo>
                  <a:lnTo>
                    <a:pt x="99192" y="167305"/>
                  </a:lnTo>
                  <a:cubicBezTo>
                    <a:pt x="99192" y="174149"/>
                    <a:pt x="93583" y="179660"/>
                    <a:pt x="86728" y="179660"/>
                  </a:cubicBezTo>
                  <a:cubicBezTo>
                    <a:pt x="79873" y="179660"/>
                    <a:pt x="74353" y="174149"/>
                    <a:pt x="74353" y="167305"/>
                  </a:cubicBezTo>
                  <a:lnTo>
                    <a:pt x="74353" y="122597"/>
                  </a:lnTo>
                  <a:cubicBezTo>
                    <a:pt x="74353" y="115753"/>
                    <a:pt x="79873" y="110153"/>
                    <a:pt x="86728" y="110153"/>
                  </a:cubicBezTo>
                  <a:close/>
                  <a:moveTo>
                    <a:pt x="570225" y="87854"/>
                  </a:moveTo>
                  <a:cubicBezTo>
                    <a:pt x="577061" y="87854"/>
                    <a:pt x="582565" y="93365"/>
                    <a:pt x="582565" y="100209"/>
                  </a:cubicBezTo>
                  <a:lnTo>
                    <a:pt x="582565" y="144918"/>
                  </a:lnTo>
                  <a:cubicBezTo>
                    <a:pt x="582565" y="151762"/>
                    <a:pt x="577061" y="157361"/>
                    <a:pt x="570225" y="157361"/>
                  </a:cubicBezTo>
                  <a:cubicBezTo>
                    <a:pt x="563390" y="157361"/>
                    <a:pt x="557797" y="151762"/>
                    <a:pt x="557797" y="144918"/>
                  </a:cubicBezTo>
                  <a:lnTo>
                    <a:pt x="557797" y="100209"/>
                  </a:lnTo>
                  <a:cubicBezTo>
                    <a:pt x="557797" y="93365"/>
                    <a:pt x="563390" y="87854"/>
                    <a:pt x="570225" y="87854"/>
                  </a:cubicBezTo>
                  <a:close/>
                  <a:moveTo>
                    <a:pt x="136425" y="87854"/>
                  </a:moveTo>
                  <a:cubicBezTo>
                    <a:pt x="143280" y="87854"/>
                    <a:pt x="148800" y="93365"/>
                    <a:pt x="148800" y="100209"/>
                  </a:cubicBezTo>
                  <a:lnTo>
                    <a:pt x="148800" y="144918"/>
                  </a:lnTo>
                  <a:cubicBezTo>
                    <a:pt x="148800" y="151762"/>
                    <a:pt x="143280" y="157361"/>
                    <a:pt x="136425" y="157361"/>
                  </a:cubicBezTo>
                  <a:cubicBezTo>
                    <a:pt x="129570" y="157361"/>
                    <a:pt x="123961" y="151762"/>
                    <a:pt x="123961" y="144918"/>
                  </a:cubicBezTo>
                  <a:lnTo>
                    <a:pt x="123961" y="100209"/>
                  </a:lnTo>
                  <a:cubicBezTo>
                    <a:pt x="123961" y="93365"/>
                    <a:pt x="129570" y="87854"/>
                    <a:pt x="136425" y="87854"/>
                  </a:cubicBezTo>
                  <a:close/>
                  <a:moveTo>
                    <a:pt x="470966" y="87713"/>
                  </a:moveTo>
                  <a:cubicBezTo>
                    <a:pt x="477826" y="87713"/>
                    <a:pt x="483350" y="93224"/>
                    <a:pt x="483350" y="100068"/>
                  </a:cubicBezTo>
                  <a:lnTo>
                    <a:pt x="483350" y="144865"/>
                  </a:lnTo>
                  <a:cubicBezTo>
                    <a:pt x="483350" y="151621"/>
                    <a:pt x="477826" y="157220"/>
                    <a:pt x="470966" y="157220"/>
                  </a:cubicBezTo>
                  <a:cubicBezTo>
                    <a:pt x="464106" y="157220"/>
                    <a:pt x="458582" y="151621"/>
                    <a:pt x="458582" y="144865"/>
                  </a:cubicBezTo>
                  <a:lnTo>
                    <a:pt x="458582" y="100068"/>
                  </a:lnTo>
                  <a:cubicBezTo>
                    <a:pt x="458582" y="93224"/>
                    <a:pt x="464106" y="87713"/>
                    <a:pt x="470966" y="87713"/>
                  </a:cubicBezTo>
                  <a:close/>
                  <a:moveTo>
                    <a:pt x="37200" y="87713"/>
                  </a:moveTo>
                  <a:cubicBezTo>
                    <a:pt x="44060" y="87713"/>
                    <a:pt x="49584" y="93224"/>
                    <a:pt x="49584" y="100068"/>
                  </a:cubicBezTo>
                  <a:lnTo>
                    <a:pt x="49584" y="144865"/>
                  </a:lnTo>
                  <a:cubicBezTo>
                    <a:pt x="49584" y="151621"/>
                    <a:pt x="44060" y="157220"/>
                    <a:pt x="37200" y="157220"/>
                  </a:cubicBezTo>
                  <a:cubicBezTo>
                    <a:pt x="30340" y="157220"/>
                    <a:pt x="24816" y="151621"/>
                    <a:pt x="24816" y="144865"/>
                  </a:cubicBezTo>
                  <a:lnTo>
                    <a:pt x="24816" y="100068"/>
                  </a:lnTo>
                  <a:cubicBezTo>
                    <a:pt x="24816" y="93224"/>
                    <a:pt x="30340" y="87713"/>
                    <a:pt x="37200" y="87713"/>
                  </a:cubicBezTo>
                  <a:close/>
                  <a:moveTo>
                    <a:pt x="303717" y="75787"/>
                  </a:moveTo>
                  <a:cubicBezTo>
                    <a:pt x="310572" y="75787"/>
                    <a:pt x="316181" y="81387"/>
                    <a:pt x="316181" y="88231"/>
                  </a:cubicBezTo>
                  <a:lnTo>
                    <a:pt x="316181" y="132939"/>
                  </a:lnTo>
                  <a:cubicBezTo>
                    <a:pt x="316181" y="139783"/>
                    <a:pt x="310572" y="145294"/>
                    <a:pt x="303717" y="145294"/>
                  </a:cubicBezTo>
                  <a:cubicBezTo>
                    <a:pt x="296862" y="145294"/>
                    <a:pt x="291342" y="139783"/>
                    <a:pt x="291342" y="132939"/>
                  </a:cubicBezTo>
                  <a:lnTo>
                    <a:pt x="291342" y="88231"/>
                  </a:lnTo>
                  <a:cubicBezTo>
                    <a:pt x="291342" y="81387"/>
                    <a:pt x="296862" y="75787"/>
                    <a:pt x="303717" y="75787"/>
                  </a:cubicBezTo>
                  <a:close/>
                  <a:moveTo>
                    <a:pt x="520564" y="56876"/>
                  </a:moveTo>
                  <a:cubicBezTo>
                    <a:pt x="527419" y="56876"/>
                    <a:pt x="533028" y="62386"/>
                    <a:pt x="533028" y="69228"/>
                  </a:cubicBezTo>
                  <a:lnTo>
                    <a:pt x="533028" y="80513"/>
                  </a:lnTo>
                  <a:cubicBezTo>
                    <a:pt x="533028" y="87355"/>
                    <a:pt x="527419" y="92864"/>
                    <a:pt x="520564" y="92864"/>
                  </a:cubicBezTo>
                  <a:cubicBezTo>
                    <a:pt x="513709" y="92864"/>
                    <a:pt x="508189" y="87355"/>
                    <a:pt x="508189" y="80513"/>
                  </a:cubicBezTo>
                  <a:lnTo>
                    <a:pt x="508189" y="69228"/>
                  </a:lnTo>
                  <a:cubicBezTo>
                    <a:pt x="508189" y="62474"/>
                    <a:pt x="513709" y="56876"/>
                    <a:pt x="520564" y="56876"/>
                  </a:cubicBezTo>
                  <a:close/>
                  <a:moveTo>
                    <a:pt x="86728" y="56876"/>
                  </a:moveTo>
                  <a:cubicBezTo>
                    <a:pt x="93583" y="56876"/>
                    <a:pt x="99192" y="62386"/>
                    <a:pt x="99192" y="69228"/>
                  </a:cubicBezTo>
                  <a:lnTo>
                    <a:pt x="99192" y="80513"/>
                  </a:lnTo>
                  <a:cubicBezTo>
                    <a:pt x="99192" y="87355"/>
                    <a:pt x="93583" y="92864"/>
                    <a:pt x="86728" y="92864"/>
                  </a:cubicBezTo>
                  <a:cubicBezTo>
                    <a:pt x="79873" y="92864"/>
                    <a:pt x="74353" y="87355"/>
                    <a:pt x="74353" y="80513"/>
                  </a:cubicBezTo>
                  <a:lnTo>
                    <a:pt x="74353" y="69228"/>
                  </a:lnTo>
                  <a:cubicBezTo>
                    <a:pt x="74353" y="62474"/>
                    <a:pt x="79873" y="56876"/>
                    <a:pt x="86728" y="56876"/>
                  </a:cubicBezTo>
                  <a:close/>
                  <a:moveTo>
                    <a:pt x="353413" y="53489"/>
                  </a:moveTo>
                  <a:cubicBezTo>
                    <a:pt x="360268" y="53489"/>
                    <a:pt x="365788" y="59000"/>
                    <a:pt x="365788" y="65844"/>
                  </a:cubicBezTo>
                  <a:lnTo>
                    <a:pt x="365788" y="110553"/>
                  </a:lnTo>
                  <a:cubicBezTo>
                    <a:pt x="365788" y="117397"/>
                    <a:pt x="360268" y="122996"/>
                    <a:pt x="353413" y="122996"/>
                  </a:cubicBezTo>
                  <a:cubicBezTo>
                    <a:pt x="346558" y="122996"/>
                    <a:pt x="340949" y="117397"/>
                    <a:pt x="340949" y="110553"/>
                  </a:cubicBezTo>
                  <a:lnTo>
                    <a:pt x="340949" y="65844"/>
                  </a:lnTo>
                  <a:cubicBezTo>
                    <a:pt x="340949" y="59000"/>
                    <a:pt x="346558" y="53489"/>
                    <a:pt x="353413" y="53489"/>
                  </a:cubicBezTo>
                  <a:close/>
                  <a:moveTo>
                    <a:pt x="254189" y="53277"/>
                  </a:moveTo>
                  <a:cubicBezTo>
                    <a:pt x="261049" y="53277"/>
                    <a:pt x="266573" y="58788"/>
                    <a:pt x="266573" y="65632"/>
                  </a:cubicBezTo>
                  <a:lnTo>
                    <a:pt x="266573" y="110341"/>
                  </a:lnTo>
                  <a:cubicBezTo>
                    <a:pt x="266573" y="117185"/>
                    <a:pt x="261049" y="122784"/>
                    <a:pt x="254189" y="122784"/>
                  </a:cubicBezTo>
                  <a:cubicBezTo>
                    <a:pt x="247329" y="122784"/>
                    <a:pt x="241805" y="117185"/>
                    <a:pt x="241805" y="110341"/>
                  </a:cubicBezTo>
                  <a:lnTo>
                    <a:pt x="241805" y="65632"/>
                  </a:lnTo>
                  <a:cubicBezTo>
                    <a:pt x="241805" y="58788"/>
                    <a:pt x="247329" y="53277"/>
                    <a:pt x="254189" y="53277"/>
                  </a:cubicBezTo>
                  <a:close/>
                  <a:moveTo>
                    <a:pt x="570225" y="34436"/>
                  </a:moveTo>
                  <a:cubicBezTo>
                    <a:pt x="577061" y="34436"/>
                    <a:pt x="582565" y="40043"/>
                    <a:pt x="582565" y="46895"/>
                  </a:cubicBezTo>
                  <a:lnTo>
                    <a:pt x="582565" y="58108"/>
                  </a:lnTo>
                  <a:cubicBezTo>
                    <a:pt x="582565" y="64960"/>
                    <a:pt x="577061" y="70566"/>
                    <a:pt x="570225" y="70566"/>
                  </a:cubicBezTo>
                  <a:cubicBezTo>
                    <a:pt x="563390" y="70566"/>
                    <a:pt x="557797" y="64960"/>
                    <a:pt x="557797" y="58108"/>
                  </a:cubicBezTo>
                  <a:lnTo>
                    <a:pt x="557797" y="46895"/>
                  </a:lnTo>
                  <a:cubicBezTo>
                    <a:pt x="557797" y="40043"/>
                    <a:pt x="563390" y="34436"/>
                    <a:pt x="570225" y="34436"/>
                  </a:cubicBezTo>
                  <a:close/>
                  <a:moveTo>
                    <a:pt x="136425" y="34436"/>
                  </a:moveTo>
                  <a:cubicBezTo>
                    <a:pt x="143280" y="34436"/>
                    <a:pt x="148800" y="40043"/>
                    <a:pt x="148800" y="46895"/>
                  </a:cubicBezTo>
                  <a:lnTo>
                    <a:pt x="148800" y="58108"/>
                  </a:lnTo>
                  <a:cubicBezTo>
                    <a:pt x="148800" y="64960"/>
                    <a:pt x="143280" y="70566"/>
                    <a:pt x="136425" y="70566"/>
                  </a:cubicBezTo>
                  <a:cubicBezTo>
                    <a:pt x="129570" y="70566"/>
                    <a:pt x="123961" y="64960"/>
                    <a:pt x="123961" y="58108"/>
                  </a:cubicBezTo>
                  <a:lnTo>
                    <a:pt x="123961" y="46895"/>
                  </a:lnTo>
                  <a:cubicBezTo>
                    <a:pt x="123961" y="40043"/>
                    <a:pt x="129570" y="34436"/>
                    <a:pt x="136425" y="34436"/>
                  </a:cubicBezTo>
                  <a:close/>
                  <a:moveTo>
                    <a:pt x="470966" y="34365"/>
                  </a:moveTo>
                  <a:cubicBezTo>
                    <a:pt x="477826" y="34365"/>
                    <a:pt x="483350" y="39875"/>
                    <a:pt x="483350" y="46717"/>
                  </a:cubicBezTo>
                  <a:lnTo>
                    <a:pt x="483350" y="58002"/>
                  </a:lnTo>
                  <a:cubicBezTo>
                    <a:pt x="483350" y="64844"/>
                    <a:pt x="477826" y="70353"/>
                    <a:pt x="470966" y="70353"/>
                  </a:cubicBezTo>
                  <a:cubicBezTo>
                    <a:pt x="464106" y="70353"/>
                    <a:pt x="458582" y="64844"/>
                    <a:pt x="458582" y="58002"/>
                  </a:cubicBezTo>
                  <a:lnTo>
                    <a:pt x="458582" y="46717"/>
                  </a:lnTo>
                  <a:cubicBezTo>
                    <a:pt x="458582" y="39875"/>
                    <a:pt x="464106" y="34365"/>
                    <a:pt x="470966" y="34365"/>
                  </a:cubicBezTo>
                  <a:close/>
                  <a:moveTo>
                    <a:pt x="37200" y="34365"/>
                  </a:moveTo>
                  <a:cubicBezTo>
                    <a:pt x="44060" y="34365"/>
                    <a:pt x="49584" y="39875"/>
                    <a:pt x="49584" y="46717"/>
                  </a:cubicBezTo>
                  <a:lnTo>
                    <a:pt x="49584" y="58002"/>
                  </a:lnTo>
                  <a:cubicBezTo>
                    <a:pt x="49584" y="64844"/>
                    <a:pt x="44060" y="70353"/>
                    <a:pt x="37200" y="70353"/>
                  </a:cubicBezTo>
                  <a:cubicBezTo>
                    <a:pt x="30340" y="70353"/>
                    <a:pt x="24816" y="64844"/>
                    <a:pt x="24816" y="58002"/>
                  </a:cubicBezTo>
                  <a:lnTo>
                    <a:pt x="24816" y="46717"/>
                  </a:lnTo>
                  <a:cubicBezTo>
                    <a:pt x="24816" y="39875"/>
                    <a:pt x="30340" y="34365"/>
                    <a:pt x="37200" y="34365"/>
                  </a:cubicBezTo>
                  <a:close/>
                  <a:moveTo>
                    <a:pt x="303717" y="22440"/>
                  </a:moveTo>
                  <a:cubicBezTo>
                    <a:pt x="310572" y="22440"/>
                    <a:pt x="316181" y="27949"/>
                    <a:pt x="316181" y="34792"/>
                  </a:cubicBezTo>
                  <a:lnTo>
                    <a:pt x="316181" y="46077"/>
                  </a:lnTo>
                  <a:cubicBezTo>
                    <a:pt x="316181" y="52919"/>
                    <a:pt x="310572" y="58428"/>
                    <a:pt x="303717" y="58428"/>
                  </a:cubicBezTo>
                  <a:cubicBezTo>
                    <a:pt x="296862" y="58428"/>
                    <a:pt x="291342" y="52919"/>
                    <a:pt x="291342" y="46077"/>
                  </a:cubicBezTo>
                  <a:lnTo>
                    <a:pt x="291342" y="34792"/>
                  </a:lnTo>
                  <a:cubicBezTo>
                    <a:pt x="291342" y="27949"/>
                    <a:pt x="296862" y="22440"/>
                    <a:pt x="303717" y="22440"/>
                  </a:cubicBezTo>
                  <a:close/>
                  <a:moveTo>
                    <a:pt x="353413" y="71"/>
                  </a:moveTo>
                  <a:cubicBezTo>
                    <a:pt x="360268" y="71"/>
                    <a:pt x="365788" y="5666"/>
                    <a:pt x="365788" y="12505"/>
                  </a:cubicBezTo>
                  <a:lnTo>
                    <a:pt x="365788" y="23696"/>
                  </a:lnTo>
                  <a:cubicBezTo>
                    <a:pt x="365788" y="30534"/>
                    <a:pt x="360268" y="36130"/>
                    <a:pt x="353413" y="36130"/>
                  </a:cubicBezTo>
                  <a:cubicBezTo>
                    <a:pt x="346558" y="36130"/>
                    <a:pt x="340949" y="30534"/>
                    <a:pt x="340949" y="23696"/>
                  </a:cubicBezTo>
                  <a:lnTo>
                    <a:pt x="340949" y="12505"/>
                  </a:lnTo>
                  <a:cubicBezTo>
                    <a:pt x="340949" y="5666"/>
                    <a:pt x="346558" y="71"/>
                    <a:pt x="353413" y="71"/>
                  </a:cubicBezTo>
                  <a:close/>
                  <a:moveTo>
                    <a:pt x="254189" y="0"/>
                  </a:moveTo>
                  <a:cubicBezTo>
                    <a:pt x="261049" y="0"/>
                    <a:pt x="266573" y="5509"/>
                    <a:pt x="266573" y="12351"/>
                  </a:cubicBezTo>
                  <a:lnTo>
                    <a:pt x="266573" y="23636"/>
                  </a:lnTo>
                  <a:cubicBezTo>
                    <a:pt x="266573" y="30390"/>
                    <a:pt x="261049" y="35988"/>
                    <a:pt x="254189" y="35988"/>
                  </a:cubicBezTo>
                  <a:cubicBezTo>
                    <a:pt x="247329" y="35988"/>
                    <a:pt x="241805" y="30390"/>
                    <a:pt x="241805" y="23636"/>
                  </a:cubicBezTo>
                  <a:lnTo>
                    <a:pt x="241805" y="12351"/>
                  </a:lnTo>
                  <a:cubicBezTo>
                    <a:pt x="241805" y="5509"/>
                    <a:pt x="247329" y="0"/>
                    <a:pt x="254189" y="0"/>
                  </a:cubicBezTo>
                  <a:close/>
                </a:path>
              </a:pathLst>
            </a:custGeom>
            <a:gradFill flip="none" rotWithShape="1">
              <a:gsLst>
                <a:gs pos="0">
                  <a:schemeClr val="accent1"/>
                </a:gs>
                <a:gs pos="100000">
                  <a:schemeClr val="accent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55" name="文本框 54">
              <a:extLst>
                <a:ext uri="{FF2B5EF4-FFF2-40B4-BE49-F238E27FC236}">
                  <a16:creationId xmlns:a16="http://schemas.microsoft.com/office/drawing/2014/main" id="{15689F5B-7C48-1973-762A-A569AF045DB0}"/>
                </a:ext>
              </a:extLst>
            </p:cNvPr>
            <p:cNvSpPr txBox="1"/>
            <p:nvPr/>
          </p:nvSpPr>
          <p:spPr>
            <a:xfrm>
              <a:off x="9426668" y="5203195"/>
              <a:ext cx="974632" cy="369332"/>
            </a:xfrm>
            <a:prstGeom prst="rect">
              <a:avLst/>
            </a:prstGeom>
            <a:noFill/>
          </p:spPr>
          <p:txBody>
            <a:bodyPr wrap="square" rtlCol="0">
              <a:spAutoFit/>
            </a:bodyPr>
            <a:lstStyle/>
            <a:p>
              <a:r>
                <a:rPr lang="en-US" altLang="zh-CN" b="1" kern="100" dirty="0">
                  <a:gradFill>
                    <a:gsLst>
                      <a:gs pos="21000">
                        <a:schemeClr val="accent1"/>
                      </a:gs>
                      <a:gs pos="100000">
                        <a:schemeClr val="accent2"/>
                      </a:gs>
                    </a:gsLst>
                    <a:lin ang="16200000" scaled="1"/>
                  </a:gradFill>
                  <a:latin typeface="+mj-ea"/>
                  <a:ea typeface="+mj-ea"/>
                  <a:cs typeface="Times New Roman" panose="02020603050405020304" pitchFamily="18" charset="0"/>
                </a:rPr>
                <a:t>1000+</a:t>
              </a:r>
              <a:endParaRPr lang="zh-CN" altLang="en-US"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56" name="文本框 55">
              <a:extLst>
                <a:ext uri="{FF2B5EF4-FFF2-40B4-BE49-F238E27FC236}">
                  <a16:creationId xmlns:a16="http://schemas.microsoft.com/office/drawing/2014/main" id="{112427C6-EC14-8B3C-04BB-6766F323EBE4}"/>
                </a:ext>
              </a:extLst>
            </p:cNvPr>
            <p:cNvSpPr txBox="1"/>
            <p:nvPr/>
          </p:nvSpPr>
          <p:spPr>
            <a:xfrm>
              <a:off x="9439368" y="5537205"/>
              <a:ext cx="909398" cy="307777"/>
            </a:xfrm>
            <a:prstGeom prst="rect">
              <a:avLst/>
            </a:prstGeom>
            <a:noFill/>
          </p:spPr>
          <p:txBody>
            <a:bodyPr wrap="square" rtlCol="0">
              <a:spAutoFit/>
            </a:bodyPr>
            <a:lstStyle/>
            <a:p>
              <a:r>
                <a:rPr lang="zh-CN" altLang="en-US" sz="14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a:t>
              </a:r>
            </a:p>
          </p:txBody>
        </p:sp>
      </p:grpSp>
    </p:spTree>
    <p:extLst>
      <p:ext uri="{BB962C8B-B14F-4D97-AF65-F5344CB8AC3E}">
        <p14:creationId xmlns:p14="http://schemas.microsoft.com/office/powerpoint/2010/main" val="3267393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DE024AC1-C0A4-E405-1FF8-1CE0009873D6}"/>
              </a:ext>
            </a:extLst>
          </p:cNvPr>
          <p:cNvSpPr>
            <a:spLocks noGrp="1"/>
          </p:cNvSpPr>
          <p:nvPr>
            <p:ph type="subTitle" idx="1"/>
          </p:nvPr>
        </p:nvSpPr>
        <p:spPr/>
        <p:txBody>
          <a:bodyPr/>
          <a:lstStyle/>
          <a:p>
            <a:r>
              <a:rPr lang="zh-CN" altLang="en-US" dirty="0"/>
              <a:t>汇报人：</a:t>
            </a:r>
            <a:r>
              <a:rPr lang="en-US" altLang="zh-CN" dirty="0"/>
              <a:t>51PPT</a:t>
            </a:r>
            <a:r>
              <a:rPr lang="zh-CN" altLang="en-US" dirty="0"/>
              <a:t>模板网</a:t>
            </a:r>
          </a:p>
        </p:txBody>
      </p:sp>
      <p:sp>
        <p:nvSpPr>
          <p:cNvPr id="5" name="Text Placeholder 4">
            <a:extLst>
              <a:ext uri="{FF2B5EF4-FFF2-40B4-BE49-F238E27FC236}">
                <a16:creationId xmlns:a16="http://schemas.microsoft.com/office/drawing/2014/main" id="{929167BD-7790-467B-980C-709781C5646C}"/>
              </a:ext>
            </a:extLst>
          </p:cNvPr>
          <p:cNvSpPr>
            <a:spLocks noGrp="1"/>
          </p:cNvSpPr>
          <p:nvPr>
            <p:ph type="body" sz="quarter" idx="17"/>
          </p:nvPr>
        </p:nvSpPr>
        <p:spPr/>
        <p:txBody>
          <a:bodyPr>
            <a:normAutofit fontScale="92500"/>
          </a:bodyPr>
          <a:lstStyle/>
          <a:p>
            <a:r>
              <a:rPr lang="zh-CN" altLang="en-US" dirty="0"/>
              <a:t>时间：</a:t>
            </a:r>
            <a:r>
              <a:rPr lang="en-US" altLang="zh-CN" dirty="0"/>
              <a:t>20XX/XX/XX</a:t>
            </a:r>
          </a:p>
        </p:txBody>
      </p:sp>
      <p:sp>
        <p:nvSpPr>
          <p:cNvPr id="2" name="标题 1">
            <a:extLst>
              <a:ext uri="{FF2B5EF4-FFF2-40B4-BE49-F238E27FC236}">
                <a16:creationId xmlns:a16="http://schemas.microsoft.com/office/drawing/2014/main" id="{B2BCA35E-916A-3CFD-30D5-1D1C22069ADD}"/>
              </a:ext>
            </a:extLst>
          </p:cNvPr>
          <p:cNvSpPr>
            <a:spLocks noGrp="1"/>
          </p:cNvSpPr>
          <p:nvPr>
            <p:ph type="ctrTitle"/>
          </p:nvPr>
        </p:nvSpPr>
        <p:spPr/>
        <p:txBody>
          <a:bodyPr/>
          <a:lstStyle/>
          <a:p>
            <a:r>
              <a:rPr lang="zh-CN" altLang="en-US" dirty="0"/>
              <a:t>渐变绿清新风模板</a:t>
            </a:r>
          </a:p>
        </p:txBody>
      </p:sp>
      <p:sp>
        <p:nvSpPr>
          <p:cNvPr id="4" name="Text Placeholder 3">
            <a:extLst>
              <a:ext uri="{FF2B5EF4-FFF2-40B4-BE49-F238E27FC236}">
                <a16:creationId xmlns:a16="http://schemas.microsoft.com/office/drawing/2014/main" id="{0280FE23-3FD0-4989-BBD8-F98469242DB8}"/>
              </a:ext>
            </a:extLst>
          </p:cNvPr>
          <p:cNvSpPr>
            <a:spLocks noGrp="1"/>
          </p:cNvSpPr>
          <p:nvPr>
            <p:ph type="body" sz="quarter" idx="15"/>
          </p:nvPr>
        </p:nvSpPr>
        <p:spPr/>
        <p:txBody>
          <a:bodyPr/>
          <a:lstStyle/>
          <a:p>
            <a:r>
              <a:rPr lang="zh-CN" altLang="en-US" dirty="0"/>
              <a:t>感谢您的观看！</a:t>
            </a:r>
            <a:endParaRPr lang="en-GB" altLang="zh-CN" dirty="0"/>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29389" y="713041"/>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342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mj-ea"/>
                <a:cs typeface="+mn-cs"/>
              </a:rPr>
              <a:t>橙曦</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617891" y="853748"/>
            <a:ext cx="144406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cs typeface="+mn-cs"/>
              </a:rPr>
              <a:t>CHENG XI</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自由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1092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喜欢一切有趣有灵魂的事物</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012434"/>
            <a:ext cx="192046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cs typeface="+mn-cs"/>
              </a:rPr>
              <a:t>欢迎扫码交流</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3101740" y="2670287"/>
            <a:ext cx="163218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mj-ea"/>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mj-ea"/>
                <a:cs typeface="+mn-cs"/>
              </a:rPr>
              <a:t>CX619870</a:t>
            </a:r>
            <a:endParaRPr kumimoji="0" lang="zh-CN" altLang="en-US" sz="1400" b="0" i="0" u="none" strike="noStrike" kern="1200" cap="none" spc="100" normalizeH="0" baseline="0" noProof="0" dirty="0">
              <a:ln>
                <a:noFill/>
              </a:ln>
              <a:solidFill>
                <a:srgbClr val="00FFFF"/>
              </a:solidFill>
              <a:effectLst/>
              <a:uLnTx/>
              <a:uFillTx/>
              <a:latin typeface="OPPOSans H"/>
              <a:ea typeface="+mj-ea"/>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cs typeface="+mn-cs"/>
            </a:endParaRPr>
          </a:p>
        </p:txBody>
      </p:sp>
    </p:spTree>
    <p:extLst>
      <p:ext uri="{BB962C8B-B14F-4D97-AF65-F5344CB8AC3E}">
        <p14:creationId xmlns:p14="http://schemas.microsoft.com/office/powerpoint/2010/main" val="2666057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橙曦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BBC5F1D-2F12-47ED-BD76-3F60ED1D9999}"/>
              </a:ext>
            </a:extLst>
          </p:cNvPr>
          <p:cNvSpPr>
            <a:spLocks noGrp="1"/>
          </p:cNvSpPr>
          <p:nvPr>
            <p:ph type="body" sz="quarter" idx="14"/>
          </p:nvPr>
        </p:nvSpPr>
        <p:spPr/>
        <p:txBody>
          <a:bodyPr/>
          <a:lstStyle/>
          <a:p>
            <a:r>
              <a:rPr lang="zh-CN" altLang="en-US" dirty="0"/>
              <a:t>目录</a:t>
            </a:r>
            <a:endParaRPr lang="en-GB" altLang="zh-CN" dirty="0"/>
          </a:p>
        </p:txBody>
      </p:sp>
      <p:grpSp>
        <p:nvGrpSpPr>
          <p:cNvPr id="7" name="组合 6">
            <a:extLst>
              <a:ext uri="{FF2B5EF4-FFF2-40B4-BE49-F238E27FC236}">
                <a16:creationId xmlns:a16="http://schemas.microsoft.com/office/drawing/2014/main" id="{A49BCDCC-704A-E776-0E32-5DDC13D034ED}"/>
              </a:ext>
            </a:extLst>
          </p:cNvPr>
          <p:cNvGrpSpPr/>
          <p:nvPr/>
        </p:nvGrpSpPr>
        <p:grpSpPr>
          <a:xfrm>
            <a:off x="660399" y="1669143"/>
            <a:ext cx="3467101" cy="3982357"/>
            <a:chOff x="660399" y="1669143"/>
            <a:chExt cx="3467101" cy="3982357"/>
          </a:xfrm>
        </p:grpSpPr>
        <p:sp>
          <p:nvSpPr>
            <p:cNvPr id="13" name="矩形: 圆顶角 12">
              <a:extLst>
                <a:ext uri="{FF2B5EF4-FFF2-40B4-BE49-F238E27FC236}">
                  <a16:creationId xmlns:a16="http://schemas.microsoft.com/office/drawing/2014/main" id="{B40BA58E-F8B8-7D1B-BAFB-8FF8F7EA7183}"/>
                </a:ext>
              </a:extLst>
            </p:cNvPr>
            <p:cNvSpPr/>
            <p:nvPr/>
          </p:nvSpPr>
          <p:spPr>
            <a:xfrm>
              <a:off x="660399" y="1669143"/>
              <a:ext cx="3467101" cy="3982357"/>
            </a:xfrm>
            <a:prstGeom prst="round2SameRect">
              <a:avLst>
                <a:gd name="adj1" fmla="val 5073"/>
                <a:gd name="adj2" fmla="val 0"/>
              </a:avLst>
            </a:prstGeom>
            <a:solidFill>
              <a:schemeClr val="bg1"/>
            </a:solidFill>
            <a:ln w="15875">
              <a:noFill/>
            </a:ln>
            <a:effectLst>
              <a:outerShdw blurRad="444500" dist="381000" dir="8100000" sx="96000" sy="96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a typeface="+mj-ea"/>
              </a:endParaRPr>
            </a:p>
          </p:txBody>
        </p:sp>
        <p:sp>
          <p:nvSpPr>
            <p:cNvPr id="17" name="任意多边形: 形状 16">
              <a:extLst>
                <a:ext uri="{FF2B5EF4-FFF2-40B4-BE49-F238E27FC236}">
                  <a16:creationId xmlns:a16="http://schemas.microsoft.com/office/drawing/2014/main" id="{97083473-895E-60E9-D035-FF41D2F3FE3A}"/>
                </a:ext>
              </a:extLst>
            </p:cNvPr>
            <p:cNvSpPr/>
            <p:nvPr/>
          </p:nvSpPr>
          <p:spPr>
            <a:xfrm>
              <a:off x="660399" y="1669143"/>
              <a:ext cx="3467101" cy="710642"/>
            </a:xfrm>
            <a:custGeom>
              <a:avLst/>
              <a:gdLst>
                <a:gd name="connsiteX0" fmla="*/ 153889 w 3033486"/>
                <a:gd name="connsiteY0" fmla="*/ 0 h 710642"/>
                <a:gd name="connsiteX1" fmla="*/ 2879597 w 3033486"/>
                <a:gd name="connsiteY1" fmla="*/ 0 h 710642"/>
                <a:gd name="connsiteX2" fmla="*/ 3033486 w 3033486"/>
                <a:gd name="connsiteY2" fmla="*/ 153889 h 710642"/>
                <a:gd name="connsiteX3" fmla="*/ 3033486 w 3033486"/>
                <a:gd name="connsiteY3" fmla="*/ 710642 h 710642"/>
                <a:gd name="connsiteX4" fmla="*/ 0 w 3033486"/>
                <a:gd name="connsiteY4" fmla="*/ 710642 h 710642"/>
                <a:gd name="connsiteX5" fmla="*/ 0 w 3033486"/>
                <a:gd name="connsiteY5" fmla="*/ 153889 h 710642"/>
                <a:gd name="connsiteX6" fmla="*/ 153889 w 3033486"/>
                <a:gd name="connsiteY6" fmla="*/ 0 h 71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3486" h="710642">
                  <a:moveTo>
                    <a:pt x="153889" y="0"/>
                  </a:moveTo>
                  <a:lnTo>
                    <a:pt x="2879597" y="0"/>
                  </a:lnTo>
                  <a:cubicBezTo>
                    <a:pt x="2964588" y="0"/>
                    <a:pt x="3033486" y="68898"/>
                    <a:pt x="3033486" y="153889"/>
                  </a:cubicBezTo>
                  <a:lnTo>
                    <a:pt x="3033486" y="710642"/>
                  </a:lnTo>
                  <a:lnTo>
                    <a:pt x="0" y="710642"/>
                  </a:lnTo>
                  <a:lnTo>
                    <a:pt x="0" y="153889"/>
                  </a:lnTo>
                  <a:cubicBezTo>
                    <a:pt x="0" y="68898"/>
                    <a:pt x="68898" y="0"/>
                    <a:pt x="153889" y="0"/>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文本框 19">
              <a:extLst>
                <a:ext uri="{FF2B5EF4-FFF2-40B4-BE49-F238E27FC236}">
                  <a16:creationId xmlns:a16="http://schemas.microsoft.com/office/drawing/2014/main" id="{F1254461-DCDD-80AB-52B3-E33585CFACD8}"/>
                </a:ext>
              </a:extLst>
            </p:cNvPr>
            <p:cNvSpPr txBox="1"/>
            <p:nvPr/>
          </p:nvSpPr>
          <p:spPr>
            <a:xfrm>
              <a:off x="1239796" y="2739002"/>
              <a:ext cx="2349311" cy="1176797"/>
            </a:xfrm>
            <a:prstGeom prst="rect">
              <a:avLst/>
            </a:prstGeom>
            <a:noFill/>
          </p:spPr>
          <p:txBody>
            <a:bodyPr wrap="square" rtlCol="0">
              <a:spAutoFit/>
            </a:bodyPr>
            <a:lstStyle/>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endParaRPr lang="en-US" altLang="zh-CN"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p>
          </p:txBody>
        </p:sp>
        <p:sp>
          <p:nvSpPr>
            <p:cNvPr id="21" name="文本框 20">
              <a:extLst>
                <a:ext uri="{FF2B5EF4-FFF2-40B4-BE49-F238E27FC236}">
                  <a16:creationId xmlns:a16="http://schemas.microsoft.com/office/drawing/2014/main" id="{1C614E82-3D8C-7B1C-48AA-32CCF27A3F65}"/>
                </a:ext>
              </a:extLst>
            </p:cNvPr>
            <p:cNvSpPr txBox="1"/>
            <p:nvPr/>
          </p:nvSpPr>
          <p:spPr>
            <a:xfrm>
              <a:off x="2061175" y="1706932"/>
              <a:ext cx="878691" cy="707886"/>
            </a:xfrm>
            <a:prstGeom prst="rect">
              <a:avLst/>
            </a:prstGeom>
            <a:noFill/>
            <a:ln>
              <a:noFill/>
            </a:ln>
          </p:spPr>
          <p:txBody>
            <a:bodyPr wrap="square" rtlCol="0">
              <a:spAutoFit/>
            </a:bodyPr>
            <a:lstStyle/>
            <a:p>
              <a:r>
                <a:rPr lang="en-US" altLang="zh-CN" sz="4000" b="1" dirty="0">
                  <a:ln w="6350">
                    <a:gradFill>
                      <a:gsLst>
                        <a:gs pos="0">
                          <a:srgbClr val="FFFFFF"/>
                        </a:gs>
                        <a:gs pos="75000">
                          <a:srgbClr val="FFFFFF">
                            <a:alpha val="0"/>
                          </a:srgbClr>
                        </a:gs>
                      </a:gsLst>
                      <a:lin ang="5400000" scaled="1"/>
                    </a:gradFill>
                  </a:ln>
                  <a:noFill/>
                  <a:latin typeface="+mj-ea"/>
                  <a:ea typeface="+mj-ea"/>
                </a:rPr>
                <a:t>01</a:t>
              </a:r>
              <a:endParaRPr lang="zh-CN" altLang="en-US" sz="4000" b="1" dirty="0">
                <a:ln w="6350">
                  <a:gradFill>
                    <a:gsLst>
                      <a:gs pos="0">
                        <a:srgbClr val="FFFFFF"/>
                      </a:gs>
                      <a:gs pos="75000">
                        <a:srgbClr val="FFFFFF">
                          <a:alpha val="0"/>
                        </a:srgbClr>
                      </a:gs>
                    </a:gsLst>
                    <a:lin ang="5400000" scaled="1"/>
                  </a:gradFill>
                </a:ln>
                <a:noFill/>
                <a:latin typeface="+mj-ea"/>
                <a:ea typeface="+mj-ea"/>
              </a:endParaRPr>
            </a:p>
          </p:txBody>
        </p:sp>
        <p:sp>
          <p:nvSpPr>
            <p:cNvPr id="22" name="文本框 21">
              <a:extLst>
                <a:ext uri="{FF2B5EF4-FFF2-40B4-BE49-F238E27FC236}">
                  <a16:creationId xmlns:a16="http://schemas.microsoft.com/office/drawing/2014/main" id="{3303130E-C2C5-B860-B989-EF6071E60DD8}"/>
                </a:ext>
              </a:extLst>
            </p:cNvPr>
            <p:cNvSpPr txBox="1"/>
            <p:nvPr/>
          </p:nvSpPr>
          <p:spPr>
            <a:xfrm>
              <a:off x="1246781" y="4188750"/>
              <a:ext cx="2401294" cy="914609"/>
            </a:xfrm>
            <a:prstGeom prst="rect">
              <a:avLst/>
            </a:prstGeom>
            <a:noFill/>
          </p:spPr>
          <p:txBody>
            <a:bodyPr wrap="square">
              <a:spAutoFit/>
            </a:bodyPr>
            <a:lstStyle/>
            <a:p>
              <a:pPr marR="0">
                <a:lnSpc>
                  <a:spcPct val="130000"/>
                </a:lnSpc>
                <a:spcBef>
                  <a:spcPts val="0"/>
                </a:spcBef>
                <a:spcAft>
                  <a:spcPts val="0"/>
                </a:spcAft>
              </a:pPr>
              <a:r>
                <a:rPr lang="zh-CN" altLang="en-US" sz="1400" kern="100" dirty="0">
                  <a:solidFill>
                    <a:schemeClr val="bg1">
                      <a:lumMod val="65000"/>
                    </a:schemeClr>
                  </a:solidFill>
                  <a:latin typeface="+mn-ea"/>
                  <a:cs typeface="Times New Roman" panose="02020603050405020304" pitchFamily="18" charset="0"/>
                </a:rPr>
                <a:t>此处添加详细文本描述，建议与标题相关并符合整体语言风格，语言尽量简洁生动。</a:t>
              </a:r>
            </a:p>
          </p:txBody>
        </p:sp>
        <p:cxnSp>
          <p:nvCxnSpPr>
            <p:cNvPr id="24" name="直接连接符 23">
              <a:extLst>
                <a:ext uri="{FF2B5EF4-FFF2-40B4-BE49-F238E27FC236}">
                  <a16:creationId xmlns:a16="http://schemas.microsoft.com/office/drawing/2014/main" id="{ABA673BB-FAAD-AF7B-84AA-BBA04FEC85C4}"/>
                </a:ext>
              </a:extLst>
            </p:cNvPr>
            <p:cNvCxnSpPr>
              <a:cxnSpLocks/>
            </p:cNvCxnSpPr>
            <p:nvPr/>
          </p:nvCxnSpPr>
          <p:spPr>
            <a:xfrm>
              <a:off x="1363892" y="4043498"/>
              <a:ext cx="19739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36D7D2E7-8F4D-B2CA-BC50-7D00B6734E4A}"/>
              </a:ext>
            </a:extLst>
          </p:cNvPr>
          <p:cNvGrpSpPr/>
          <p:nvPr/>
        </p:nvGrpSpPr>
        <p:grpSpPr>
          <a:xfrm>
            <a:off x="4356099" y="1669143"/>
            <a:ext cx="3467101" cy="3982357"/>
            <a:chOff x="4356099" y="1669143"/>
            <a:chExt cx="3467101" cy="3982357"/>
          </a:xfrm>
        </p:grpSpPr>
        <p:sp>
          <p:nvSpPr>
            <p:cNvPr id="100" name="矩形: 圆顶角 99">
              <a:extLst>
                <a:ext uri="{FF2B5EF4-FFF2-40B4-BE49-F238E27FC236}">
                  <a16:creationId xmlns:a16="http://schemas.microsoft.com/office/drawing/2014/main" id="{399C3801-50F2-BF30-4EC2-52C83F39222E}"/>
                </a:ext>
              </a:extLst>
            </p:cNvPr>
            <p:cNvSpPr/>
            <p:nvPr/>
          </p:nvSpPr>
          <p:spPr>
            <a:xfrm>
              <a:off x="4356099" y="1669143"/>
              <a:ext cx="3467101" cy="3982357"/>
            </a:xfrm>
            <a:prstGeom prst="round2SameRect">
              <a:avLst>
                <a:gd name="adj1" fmla="val 5073"/>
                <a:gd name="adj2" fmla="val 0"/>
              </a:avLst>
            </a:prstGeom>
            <a:solidFill>
              <a:schemeClr val="bg1"/>
            </a:solidFill>
            <a:ln w="15875">
              <a:noFill/>
            </a:ln>
            <a:effectLst>
              <a:outerShdw blurRad="444500" dist="381000" dir="8100000" sx="96000" sy="96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a typeface="+mj-ea"/>
              </a:endParaRPr>
            </a:p>
          </p:txBody>
        </p:sp>
        <p:sp>
          <p:nvSpPr>
            <p:cNvPr id="101" name="任意多边形: 形状 100">
              <a:extLst>
                <a:ext uri="{FF2B5EF4-FFF2-40B4-BE49-F238E27FC236}">
                  <a16:creationId xmlns:a16="http://schemas.microsoft.com/office/drawing/2014/main" id="{EB45506E-F7B2-900F-0D82-3602DFB67144}"/>
                </a:ext>
              </a:extLst>
            </p:cNvPr>
            <p:cNvSpPr/>
            <p:nvPr/>
          </p:nvSpPr>
          <p:spPr>
            <a:xfrm>
              <a:off x="4356099" y="1669143"/>
              <a:ext cx="3467101" cy="710642"/>
            </a:xfrm>
            <a:custGeom>
              <a:avLst/>
              <a:gdLst>
                <a:gd name="connsiteX0" fmla="*/ 153889 w 3033486"/>
                <a:gd name="connsiteY0" fmla="*/ 0 h 710642"/>
                <a:gd name="connsiteX1" fmla="*/ 2879597 w 3033486"/>
                <a:gd name="connsiteY1" fmla="*/ 0 h 710642"/>
                <a:gd name="connsiteX2" fmla="*/ 3033486 w 3033486"/>
                <a:gd name="connsiteY2" fmla="*/ 153889 h 710642"/>
                <a:gd name="connsiteX3" fmla="*/ 3033486 w 3033486"/>
                <a:gd name="connsiteY3" fmla="*/ 710642 h 710642"/>
                <a:gd name="connsiteX4" fmla="*/ 0 w 3033486"/>
                <a:gd name="connsiteY4" fmla="*/ 710642 h 710642"/>
                <a:gd name="connsiteX5" fmla="*/ 0 w 3033486"/>
                <a:gd name="connsiteY5" fmla="*/ 153889 h 710642"/>
                <a:gd name="connsiteX6" fmla="*/ 153889 w 3033486"/>
                <a:gd name="connsiteY6" fmla="*/ 0 h 71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3486" h="710642">
                  <a:moveTo>
                    <a:pt x="153889" y="0"/>
                  </a:moveTo>
                  <a:lnTo>
                    <a:pt x="2879597" y="0"/>
                  </a:lnTo>
                  <a:cubicBezTo>
                    <a:pt x="2964588" y="0"/>
                    <a:pt x="3033486" y="68898"/>
                    <a:pt x="3033486" y="153889"/>
                  </a:cubicBezTo>
                  <a:lnTo>
                    <a:pt x="3033486" y="710642"/>
                  </a:lnTo>
                  <a:lnTo>
                    <a:pt x="0" y="710642"/>
                  </a:lnTo>
                  <a:lnTo>
                    <a:pt x="0" y="153889"/>
                  </a:lnTo>
                  <a:cubicBezTo>
                    <a:pt x="0" y="68898"/>
                    <a:pt x="68898" y="0"/>
                    <a:pt x="153889" y="0"/>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2" name="文本框 101">
              <a:extLst>
                <a:ext uri="{FF2B5EF4-FFF2-40B4-BE49-F238E27FC236}">
                  <a16:creationId xmlns:a16="http://schemas.microsoft.com/office/drawing/2014/main" id="{007D1F0E-8ED6-2D1F-D2B9-A32DCED3694E}"/>
                </a:ext>
              </a:extLst>
            </p:cNvPr>
            <p:cNvSpPr txBox="1"/>
            <p:nvPr/>
          </p:nvSpPr>
          <p:spPr>
            <a:xfrm>
              <a:off x="4935496" y="2739002"/>
              <a:ext cx="2349311" cy="1176797"/>
            </a:xfrm>
            <a:prstGeom prst="rect">
              <a:avLst/>
            </a:prstGeom>
            <a:noFill/>
          </p:spPr>
          <p:txBody>
            <a:bodyPr wrap="square" rtlCol="0">
              <a:spAutoFit/>
            </a:bodyPr>
            <a:lstStyle/>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endParaRPr lang="en-US" altLang="zh-CN"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p>
          </p:txBody>
        </p:sp>
        <p:sp>
          <p:nvSpPr>
            <p:cNvPr id="103" name="文本框 102">
              <a:extLst>
                <a:ext uri="{FF2B5EF4-FFF2-40B4-BE49-F238E27FC236}">
                  <a16:creationId xmlns:a16="http://schemas.microsoft.com/office/drawing/2014/main" id="{E57D18F3-C964-40D7-A9CA-8F764FFDDF43}"/>
                </a:ext>
              </a:extLst>
            </p:cNvPr>
            <p:cNvSpPr txBox="1"/>
            <p:nvPr/>
          </p:nvSpPr>
          <p:spPr>
            <a:xfrm>
              <a:off x="5756875" y="1706932"/>
              <a:ext cx="878691" cy="707886"/>
            </a:xfrm>
            <a:prstGeom prst="rect">
              <a:avLst/>
            </a:prstGeom>
            <a:noFill/>
            <a:ln>
              <a:noFill/>
            </a:ln>
          </p:spPr>
          <p:txBody>
            <a:bodyPr wrap="square" rtlCol="0">
              <a:spAutoFit/>
            </a:bodyPr>
            <a:lstStyle/>
            <a:p>
              <a:r>
                <a:rPr lang="en-US" altLang="zh-CN" sz="4000" b="1" dirty="0">
                  <a:ln w="6350">
                    <a:gradFill>
                      <a:gsLst>
                        <a:gs pos="0">
                          <a:srgbClr val="FFFFFF"/>
                        </a:gs>
                        <a:gs pos="75000">
                          <a:srgbClr val="FFFFFF">
                            <a:alpha val="0"/>
                          </a:srgbClr>
                        </a:gs>
                      </a:gsLst>
                      <a:lin ang="5400000" scaled="1"/>
                    </a:gradFill>
                  </a:ln>
                  <a:noFill/>
                  <a:latin typeface="+mj-ea"/>
                  <a:ea typeface="+mj-ea"/>
                </a:rPr>
                <a:t>02</a:t>
              </a:r>
              <a:endParaRPr lang="zh-CN" altLang="en-US" sz="4000" b="1" dirty="0">
                <a:ln w="6350">
                  <a:gradFill>
                    <a:gsLst>
                      <a:gs pos="0">
                        <a:srgbClr val="FFFFFF"/>
                      </a:gs>
                      <a:gs pos="75000">
                        <a:srgbClr val="FFFFFF">
                          <a:alpha val="0"/>
                        </a:srgbClr>
                      </a:gs>
                    </a:gsLst>
                    <a:lin ang="5400000" scaled="1"/>
                  </a:gradFill>
                </a:ln>
                <a:noFill/>
                <a:latin typeface="+mj-ea"/>
                <a:ea typeface="+mj-ea"/>
              </a:endParaRPr>
            </a:p>
          </p:txBody>
        </p:sp>
        <p:cxnSp>
          <p:nvCxnSpPr>
            <p:cNvPr id="105" name="直接连接符 104">
              <a:extLst>
                <a:ext uri="{FF2B5EF4-FFF2-40B4-BE49-F238E27FC236}">
                  <a16:creationId xmlns:a16="http://schemas.microsoft.com/office/drawing/2014/main" id="{79F43551-33E1-D3C3-CD2D-C7F291FF8FAF}"/>
                </a:ext>
              </a:extLst>
            </p:cNvPr>
            <p:cNvCxnSpPr>
              <a:cxnSpLocks/>
            </p:cNvCxnSpPr>
            <p:nvPr/>
          </p:nvCxnSpPr>
          <p:spPr>
            <a:xfrm>
              <a:off x="5059592" y="4043498"/>
              <a:ext cx="19739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D3EA5F2F-FF6C-35EC-9C97-9D5EC4822C26}"/>
                </a:ext>
              </a:extLst>
            </p:cNvPr>
            <p:cNvSpPr txBox="1"/>
            <p:nvPr/>
          </p:nvSpPr>
          <p:spPr>
            <a:xfrm>
              <a:off x="4875806" y="4188750"/>
              <a:ext cx="2401294" cy="914609"/>
            </a:xfrm>
            <a:prstGeom prst="rect">
              <a:avLst/>
            </a:prstGeom>
            <a:noFill/>
          </p:spPr>
          <p:txBody>
            <a:bodyPr wrap="square">
              <a:spAutoFit/>
            </a:bodyPr>
            <a:lstStyle/>
            <a:p>
              <a:pPr marR="0">
                <a:lnSpc>
                  <a:spcPct val="130000"/>
                </a:lnSpc>
                <a:spcBef>
                  <a:spcPts val="0"/>
                </a:spcBef>
                <a:spcAft>
                  <a:spcPts val="0"/>
                </a:spcAft>
              </a:pPr>
              <a:r>
                <a:rPr lang="zh-CN" altLang="en-US" sz="1400" kern="100" dirty="0">
                  <a:solidFill>
                    <a:schemeClr val="bg1">
                      <a:lumMod val="65000"/>
                    </a:schemeClr>
                  </a:solidFill>
                  <a:latin typeface="+mn-ea"/>
                  <a:cs typeface="Times New Roman" panose="02020603050405020304" pitchFamily="18" charset="0"/>
                </a:rPr>
                <a:t>此处添加详细文本描述，建议与标题相关并符合整体语言风格，语言尽量简洁生动。</a:t>
              </a:r>
            </a:p>
          </p:txBody>
        </p:sp>
      </p:grpSp>
      <p:grpSp>
        <p:nvGrpSpPr>
          <p:cNvPr id="9" name="组合 8">
            <a:extLst>
              <a:ext uri="{FF2B5EF4-FFF2-40B4-BE49-F238E27FC236}">
                <a16:creationId xmlns:a16="http://schemas.microsoft.com/office/drawing/2014/main" id="{9FB1C02F-B037-2683-893A-7DCBE991774C}"/>
              </a:ext>
            </a:extLst>
          </p:cNvPr>
          <p:cNvGrpSpPr/>
          <p:nvPr/>
        </p:nvGrpSpPr>
        <p:grpSpPr>
          <a:xfrm>
            <a:off x="8051799" y="1669143"/>
            <a:ext cx="3467101" cy="3982357"/>
            <a:chOff x="8051799" y="1669143"/>
            <a:chExt cx="3467101" cy="3982357"/>
          </a:xfrm>
        </p:grpSpPr>
        <p:sp>
          <p:nvSpPr>
            <p:cNvPr id="93" name="矩形: 圆顶角 92">
              <a:extLst>
                <a:ext uri="{FF2B5EF4-FFF2-40B4-BE49-F238E27FC236}">
                  <a16:creationId xmlns:a16="http://schemas.microsoft.com/office/drawing/2014/main" id="{960C3DA9-F1D1-B35A-3573-6E9DDE63744D}"/>
                </a:ext>
              </a:extLst>
            </p:cNvPr>
            <p:cNvSpPr/>
            <p:nvPr/>
          </p:nvSpPr>
          <p:spPr>
            <a:xfrm>
              <a:off x="8051799" y="1669143"/>
              <a:ext cx="3467101" cy="3982357"/>
            </a:xfrm>
            <a:prstGeom prst="round2SameRect">
              <a:avLst>
                <a:gd name="adj1" fmla="val 5073"/>
                <a:gd name="adj2" fmla="val 0"/>
              </a:avLst>
            </a:prstGeom>
            <a:solidFill>
              <a:schemeClr val="bg1"/>
            </a:solidFill>
            <a:ln w="15875">
              <a:noFill/>
            </a:ln>
            <a:effectLst>
              <a:outerShdw blurRad="444500" dist="381000" dir="8100000" sx="96000" sy="96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lt"/>
                <a:ea typeface="+mj-ea"/>
              </a:endParaRPr>
            </a:p>
          </p:txBody>
        </p:sp>
        <p:sp>
          <p:nvSpPr>
            <p:cNvPr id="94" name="任意多边形: 形状 93">
              <a:extLst>
                <a:ext uri="{FF2B5EF4-FFF2-40B4-BE49-F238E27FC236}">
                  <a16:creationId xmlns:a16="http://schemas.microsoft.com/office/drawing/2014/main" id="{AB8ABF12-717E-63A2-4A73-953054AC14DF}"/>
                </a:ext>
              </a:extLst>
            </p:cNvPr>
            <p:cNvSpPr/>
            <p:nvPr/>
          </p:nvSpPr>
          <p:spPr>
            <a:xfrm>
              <a:off x="8051799" y="1669143"/>
              <a:ext cx="3467101" cy="710642"/>
            </a:xfrm>
            <a:custGeom>
              <a:avLst/>
              <a:gdLst>
                <a:gd name="connsiteX0" fmla="*/ 153889 w 3033486"/>
                <a:gd name="connsiteY0" fmla="*/ 0 h 710642"/>
                <a:gd name="connsiteX1" fmla="*/ 2879597 w 3033486"/>
                <a:gd name="connsiteY1" fmla="*/ 0 h 710642"/>
                <a:gd name="connsiteX2" fmla="*/ 3033486 w 3033486"/>
                <a:gd name="connsiteY2" fmla="*/ 153889 h 710642"/>
                <a:gd name="connsiteX3" fmla="*/ 3033486 w 3033486"/>
                <a:gd name="connsiteY3" fmla="*/ 710642 h 710642"/>
                <a:gd name="connsiteX4" fmla="*/ 0 w 3033486"/>
                <a:gd name="connsiteY4" fmla="*/ 710642 h 710642"/>
                <a:gd name="connsiteX5" fmla="*/ 0 w 3033486"/>
                <a:gd name="connsiteY5" fmla="*/ 153889 h 710642"/>
                <a:gd name="connsiteX6" fmla="*/ 153889 w 3033486"/>
                <a:gd name="connsiteY6" fmla="*/ 0 h 710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3486" h="710642">
                  <a:moveTo>
                    <a:pt x="153889" y="0"/>
                  </a:moveTo>
                  <a:lnTo>
                    <a:pt x="2879597" y="0"/>
                  </a:lnTo>
                  <a:cubicBezTo>
                    <a:pt x="2964588" y="0"/>
                    <a:pt x="3033486" y="68898"/>
                    <a:pt x="3033486" y="153889"/>
                  </a:cubicBezTo>
                  <a:lnTo>
                    <a:pt x="3033486" y="710642"/>
                  </a:lnTo>
                  <a:lnTo>
                    <a:pt x="0" y="710642"/>
                  </a:lnTo>
                  <a:lnTo>
                    <a:pt x="0" y="153889"/>
                  </a:lnTo>
                  <a:cubicBezTo>
                    <a:pt x="0" y="68898"/>
                    <a:pt x="68898" y="0"/>
                    <a:pt x="153889" y="0"/>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文本框 94">
              <a:extLst>
                <a:ext uri="{FF2B5EF4-FFF2-40B4-BE49-F238E27FC236}">
                  <a16:creationId xmlns:a16="http://schemas.microsoft.com/office/drawing/2014/main" id="{7BA5E678-79F1-3330-18E8-DA9C246461CD}"/>
                </a:ext>
              </a:extLst>
            </p:cNvPr>
            <p:cNvSpPr txBox="1"/>
            <p:nvPr/>
          </p:nvSpPr>
          <p:spPr>
            <a:xfrm>
              <a:off x="8631196" y="2739002"/>
              <a:ext cx="2349311" cy="1176797"/>
            </a:xfrm>
            <a:prstGeom prst="rect">
              <a:avLst/>
            </a:prstGeom>
            <a:noFill/>
          </p:spPr>
          <p:txBody>
            <a:bodyPr wrap="square" rtlCol="0">
              <a:spAutoFit/>
            </a:bodyPr>
            <a:lstStyle/>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endParaRPr lang="en-US" altLang="zh-CN"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a:p>
              <a:pPr>
                <a:lnSpc>
                  <a:spcPct val="130000"/>
                </a:lnSpc>
              </a:pPr>
              <a:r>
                <a:rPr lang="zh-CN" altLang="en-US" sz="28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输入标题内容</a:t>
              </a:r>
            </a:p>
          </p:txBody>
        </p:sp>
        <p:sp>
          <p:nvSpPr>
            <p:cNvPr id="96" name="文本框 95">
              <a:extLst>
                <a:ext uri="{FF2B5EF4-FFF2-40B4-BE49-F238E27FC236}">
                  <a16:creationId xmlns:a16="http://schemas.microsoft.com/office/drawing/2014/main" id="{8EE74924-00BA-BAEC-F52A-EEEF0E752647}"/>
                </a:ext>
              </a:extLst>
            </p:cNvPr>
            <p:cNvSpPr txBox="1"/>
            <p:nvPr/>
          </p:nvSpPr>
          <p:spPr>
            <a:xfrm>
              <a:off x="9452575" y="1706932"/>
              <a:ext cx="878691" cy="707886"/>
            </a:xfrm>
            <a:prstGeom prst="rect">
              <a:avLst/>
            </a:prstGeom>
            <a:noFill/>
            <a:ln>
              <a:noFill/>
            </a:ln>
          </p:spPr>
          <p:txBody>
            <a:bodyPr wrap="square" rtlCol="0">
              <a:spAutoFit/>
            </a:bodyPr>
            <a:lstStyle/>
            <a:p>
              <a:r>
                <a:rPr lang="en-US" altLang="zh-CN" sz="4000" b="1" dirty="0">
                  <a:ln w="6350">
                    <a:gradFill>
                      <a:gsLst>
                        <a:gs pos="0">
                          <a:srgbClr val="FFFFFF"/>
                        </a:gs>
                        <a:gs pos="75000">
                          <a:srgbClr val="FFFFFF">
                            <a:alpha val="0"/>
                          </a:srgbClr>
                        </a:gs>
                      </a:gsLst>
                      <a:lin ang="5400000" scaled="1"/>
                    </a:gradFill>
                  </a:ln>
                  <a:noFill/>
                  <a:latin typeface="+mj-ea"/>
                  <a:ea typeface="+mj-ea"/>
                </a:rPr>
                <a:t>03</a:t>
              </a:r>
              <a:endParaRPr lang="zh-CN" altLang="en-US" sz="4000" b="1" dirty="0">
                <a:ln w="6350">
                  <a:gradFill>
                    <a:gsLst>
                      <a:gs pos="0">
                        <a:srgbClr val="FFFFFF"/>
                      </a:gs>
                      <a:gs pos="75000">
                        <a:srgbClr val="FFFFFF">
                          <a:alpha val="0"/>
                        </a:srgbClr>
                      </a:gs>
                    </a:gsLst>
                    <a:lin ang="5400000" scaled="1"/>
                  </a:gradFill>
                </a:ln>
                <a:noFill/>
                <a:latin typeface="+mj-ea"/>
                <a:ea typeface="+mj-ea"/>
              </a:endParaRPr>
            </a:p>
          </p:txBody>
        </p:sp>
        <p:cxnSp>
          <p:nvCxnSpPr>
            <p:cNvPr id="98" name="直接连接符 97">
              <a:extLst>
                <a:ext uri="{FF2B5EF4-FFF2-40B4-BE49-F238E27FC236}">
                  <a16:creationId xmlns:a16="http://schemas.microsoft.com/office/drawing/2014/main" id="{8A9ECDAF-3048-FB5C-69F1-F76AB656C86E}"/>
                </a:ext>
              </a:extLst>
            </p:cNvPr>
            <p:cNvCxnSpPr>
              <a:cxnSpLocks/>
            </p:cNvCxnSpPr>
            <p:nvPr/>
          </p:nvCxnSpPr>
          <p:spPr>
            <a:xfrm>
              <a:off x="8755292" y="4043498"/>
              <a:ext cx="197391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8DEE09EE-6863-0F72-5837-C473D02C4152}"/>
                </a:ext>
              </a:extLst>
            </p:cNvPr>
            <p:cNvSpPr txBox="1"/>
            <p:nvPr/>
          </p:nvSpPr>
          <p:spPr>
            <a:xfrm>
              <a:off x="8561981" y="4188750"/>
              <a:ext cx="2401294" cy="914609"/>
            </a:xfrm>
            <a:prstGeom prst="rect">
              <a:avLst/>
            </a:prstGeom>
            <a:noFill/>
          </p:spPr>
          <p:txBody>
            <a:bodyPr wrap="square">
              <a:spAutoFit/>
            </a:bodyPr>
            <a:lstStyle/>
            <a:p>
              <a:pPr marR="0">
                <a:lnSpc>
                  <a:spcPct val="130000"/>
                </a:lnSpc>
                <a:spcBef>
                  <a:spcPts val="0"/>
                </a:spcBef>
                <a:spcAft>
                  <a:spcPts val="0"/>
                </a:spcAft>
              </a:pPr>
              <a:r>
                <a:rPr lang="zh-CN" altLang="en-US" sz="1400" kern="100" dirty="0">
                  <a:solidFill>
                    <a:schemeClr val="bg1">
                      <a:lumMod val="65000"/>
                    </a:schemeClr>
                  </a:solidFill>
                  <a:latin typeface="+mn-ea"/>
                  <a:cs typeface="Times New Roman" panose="02020603050405020304" pitchFamily="18" charset="0"/>
                </a:rPr>
                <a:t>此处添加详细文本描述，建议与标题相关并符合整体语言风格，语言尽量简洁生动。</a:t>
              </a:r>
            </a:p>
          </p:txBody>
        </p:sp>
      </p:gr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5033E948-B970-D338-7025-1DDE4DD50959}"/>
              </a:ext>
            </a:extLst>
          </p:cNvPr>
          <p:cNvSpPr>
            <a:spLocks noGrp="1"/>
          </p:cNvSpPr>
          <p:nvPr>
            <p:ph type="title"/>
          </p:nvPr>
        </p:nvSpPr>
        <p:spPr/>
        <p:txBody>
          <a:bodyPr/>
          <a:lstStyle/>
          <a:p>
            <a:r>
              <a:rPr lang="zh-CN" altLang="en-US" dirty="0"/>
              <a:t>在此输入标题</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01</a:t>
            </a:r>
            <a:endParaRPr lang="zh-CN" altLang="en-US" dirty="0"/>
          </a:p>
        </p:txBody>
      </p:sp>
      <p:sp>
        <p:nvSpPr>
          <p:cNvPr id="12" name="文本占位符 11">
            <a:extLst>
              <a:ext uri="{FF2B5EF4-FFF2-40B4-BE49-F238E27FC236}">
                <a16:creationId xmlns:a16="http://schemas.microsoft.com/office/drawing/2014/main" id="{90600E60-55F2-3882-9A0F-CE780167C970}"/>
              </a:ext>
            </a:extLst>
          </p:cNvPr>
          <p:cNvSpPr txBox="1">
            <a:spLocks noGrp="1"/>
          </p:cNvSpPr>
          <p:nvPr>
            <p:ph type="body" sz="quarter" idx="14"/>
          </p:nvPr>
        </p:nvSpPr>
        <p:spPr>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cs typeface="Times New Roman" panose="02020603050405020304" pitchFamily="18" charset="0"/>
              </a:rPr>
              <a:t>此处添加详细文本描述，建议与标题相关并符合整体语言风格，语言尽量简洁生动。</a:t>
            </a: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43EBFFF-2657-511A-918A-6690489C83D4}"/>
              </a:ext>
            </a:extLst>
          </p:cNvPr>
          <p:cNvSpPr/>
          <p:nvPr/>
        </p:nvSpPr>
        <p:spPr>
          <a:xfrm>
            <a:off x="0" y="1641231"/>
            <a:ext cx="12192000" cy="4208584"/>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5" name="Title 4">
            <a:extLst>
              <a:ext uri="{FF2B5EF4-FFF2-40B4-BE49-F238E27FC236}">
                <a16:creationId xmlns:a16="http://schemas.microsoft.com/office/drawing/2014/main" id="{5EBEDA7B-C1DD-4DA4-98BE-83B756FBBF3E}"/>
              </a:ext>
            </a:extLst>
          </p:cNvPr>
          <p:cNvSpPr>
            <a:spLocks noGrp="1"/>
          </p:cNvSpPr>
          <p:nvPr>
            <p:ph type="title"/>
          </p:nvPr>
        </p:nvSpPr>
        <p:spPr/>
        <p:txBody>
          <a:bodyPr>
            <a:normAutofit/>
          </a:bodyPr>
          <a:lstStyle/>
          <a:p>
            <a:r>
              <a:rPr lang="zh-CN" altLang="en-US" dirty="0"/>
              <a:t>输入标题内容</a:t>
            </a:r>
          </a:p>
        </p:txBody>
      </p:sp>
      <p:sp>
        <p:nvSpPr>
          <p:cNvPr id="8" name="文本框 7">
            <a:extLst>
              <a:ext uri="{FF2B5EF4-FFF2-40B4-BE49-F238E27FC236}">
                <a16:creationId xmlns:a16="http://schemas.microsoft.com/office/drawing/2014/main" id="{94C14373-1DF5-1CCA-A0D6-09740079423D}"/>
              </a:ext>
            </a:extLst>
          </p:cNvPr>
          <p:cNvSpPr txBox="1"/>
          <p:nvPr/>
        </p:nvSpPr>
        <p:spPr>
          <a:xfrm>
            <a:off x="7989925" y="2608930"/>
            <a:ext cx="3414675" cy="461665"/>
          </a:xfrm>
          <a:prstGeom prst="rect">
            <a:avLst/>
          </a:prstGeom>
          <a:noFill/>
        </p:spPr>
        <p:txBody>
          <a:bodyPr wrap="square">
            <a:spAutoFit/>
          </a:bodyPr>
          <a:lstStyle/>
          <a:p>
            <a:pPr marL="0" marR="0">
              <a:spcBef>
                <a:spcPts val="0"/>
              </a:spcBef>
              <a:spcAft>
                <a:spcPts val="0"/>
              </a:spcAft>
            </a:pPr>
            <a:r>
              <a:rPr lang="zh-CN" altLang="en-US" sz="2400" kern="100" dirty="0">
                <a:solidFill>
                  <a:schemeClr val="accent1">
                    <a:lumMod val="50000"/>
                  </a:schemeClr>
                </a:solidFill>
                <a:effectLst/>
                <a:latin typeface="+mj-ea"/>
                <a:ea typeface="+mj-ea"/>
                <a:cs typeface="Times New Roman" panose="02020603050405020304" pitchFamily="18" charset="0"/>
              </a:rPr>
              <a:t>点击此处添加标题文本</a:t>
            </a:r>
            <a:endParaRPr lang="zh-CN" altLang="en-US" kern="100" dirty="0">
              <a:solidFill>
                <a:schemeClr val="accent1">
                  <a:lumMod val="50000"/>
                </a:schemeClr>
              </a:solidFill>
              <a:effectLst/>
              <a:latin typeface="+mj-ea"/>
              <a:ea typeface="+mj-ea"/>
              <a:cs typeface="Times New Roman" panose="02020603050405020304" pitchFamily="18" charset="0"/>
            </a:endParaRPr>
          </a:p>
        </p:txBody>
      </p:sp>
      <p:sp>
        <p:nvSpPr>
          <p:cNvPr id="9" name="文本框 8">
            <a:extLst>
              <a:ext uri="{FF2B5EF4-FFF2-40B4-BE49-F238E27FC236}">
                <a16:creationId xmlns:a16="http://schemas.microsoft.com/office/drawing/2014/main" id="{CDF7F4A0-BFCF-2CD3-1AC6-3ADB3ED58BEF}"/>
              </a:ext>
            </a:extLst>
          </p:cNvPr>
          <p:cNvSpPr txBox="1"/>
          <p:nvPr/>
        </p:nvSpPr>
        <p:spPr>
          <a:xfrm>
            <a:off x="7970422" y="3197503"/>
            <a:ext cx="3617058" cy="709938"/>
          </a:xfrm>
          <a:prstGeom prst="rect">
            <a:avLst/>
          </a:prstGeom>
          <a:noFill/>
        </p:spPr>
        <p:txBody>
          <a:bodyPr wrap="square">
            <a:spAutoFit/>
          </a:bodyPr>
          <a:lstStyle/>
          <a:p>
            <a:pPr marL="144000" indent="-144000" algn="just">
              <a:lnSpc>
                <a:spcPct val="150000"/>
              </a:lnSpc>
              <a:buFont typeface="Arial" panose="020B0604020202020204" pitchFamily="34" charset="0"/>
              <a:buChar char="•"/>
            </a:pPr>
            <a:r>
              <a:rPr lang="zh-CN" altLang="en-US" sz="1400" kern="100" dirty="0">
                <a:latin typeface="+mn-ea"/>
                <a:cs typeface="Times New Roman" panose="02020603050405020304" pitchFamily="18" charset="0"/>
              </a:rPr>
              <a:t>此处添加详细文本描述，建议与标题相关并符合整体语言风格，语言尽量简洁生动。</a:t>
            </a:r>
          </a:p>
        </p:txBody>
      </p:sp>
      <p:cxnSp>
        <p:nvCxnSpPr>
          <p:cNvPr id="10" name="直接连接符 9">
            <a:extLst>
              <a:ext uri="{FF2B5EF4-FFF2-40B4-BE49-F238E27FC236}">
                <a16:creationId xmlns:a16="http://schemas.microsoft.com/office/drawing/2014/main" id="{1798CFBE-AB1A-67D5-FBC3-8A0E476AF7AE}"/>
              </a:ext>
            </a:extLst>
          </p:cNvPr>
          <p:cNvCxnSpPr>
            <a:cxnSpLocks/>
          </p:cNvCxnSpPr>
          <p:nvPr/>
        </p:nvCxnSpPr>
        <p:spPr>
          <a:xfrm>
            <a:off x="8085990" y="3154128"/>
            <a:ext cx="3153510" cy="0"/>
          </a:xfrm>
          <a:prstGeom prst="line">
            <a:avLst/>
          </a:prstGeom>
          <a:ln w="19050">
            <a:solidFill>
              <a:schemeClr val="accent1"/>
            </a:solidFill>
          </a:ln>
        </p:spPr>
        <p:style>
          <a:lnRef idx="1">
            <a:schemeClr val="accent6"/>
          </a:lnRef>
          <a:fillRef idx="0">
            <a:schemeClr val="accent6"/>
          </a:fillRef>
          <a:effectRef idx="0">
            <a:schemeClr val="accent6"/>
          </a:effectRef>
          <a:fontRef idx="minor">
            <a:schemeClr val="tx1"/>
          </a:fontRef>
        </p:style>
      </p:cxnSp>
      <p:sp>
        <p:nvSpPr>
          <p:cNvPr id="15" name="文本框 14">
            <a:extLst>
              <a:ext uri="{FF2B5EF4-FFF2-40B4-BE49-F238E27FC236}">
                <a16:creationId xmlns:a16="http://schemas.microsoft.com/office/drawing/2014/main" id="{4522AC43-CBB3-2C7C-FC79-923130EDEBC9}"/>
              </a:ext>
            </a:extLst>
          </p:cNvPr>
          <p:cNvSpPr txBox="1"/>
          <p:nvPr/>
        </p:nvSpPr>
        <p:spPr>
          <a:xfrm>
            <a:off x="7970422" y="3984781"/>
            <a:ext cx="3617058" cy="709938"/>
          </a:xfrm>
          <a:prstGeom prst="rect">
            <a:avLst/>
          </a:prstGeom>
          <a:noFill/>
        </p:spPr>
        <p:txBody>
          <a:bodyPr wrap="square">
            <a:spAutoFit/>
          </a:bodyPr>
          <a:lstStyle/>
          <a:p>
            <a:pPr marL="144000" indent="-144000" algn="just">
              <a:lnSpc>
                <a:spcPct val="150000"/>
              </a:lnSpc>
              <a:buFont typeface="Arial" panose="020B0604020202020204" pitchFamily="34" charset="0"/>
              <a:buChar char="•"/>
            </a:pPr>
            <a:r>
              <a:rPr lang="zh-CN" altLang="en-US" sz="1400" kern="100" dirty="0">
                <a:latin typeface="+mn-ea"/>
                <a:cs typeface="Times New Roman" panose="02020603050405020304" pitchFamily="18" charset="0"/>
              </a:rPr>
              <a:t>此处添加详细文本描述，建议与标题相关并符合整体语言风格，语言尽量简洁生动。</a:t>
            </a:r>
          </a:p>
        </p:txBody>
      </p:sp>
      <p:sp>
        <p:nvSpPr>
          <p:cNvPr id="16" name="文本框 15">
            <a:extLst>
              <a:ext uri="{FF2B5EF4-FFF2-40B4-BE49-F238E27FC236}">
                <a16:creationId xmlns:a16="http://schemas.microsoft.com/office/drawing/2014/main" id="{32ACB762-A966-8305-F169-595ABA46370F}"/>
              </a:ext>
            </a:extLst>
          </p:cNvPr>
          <p:cNvSpPr txBox="1"/>
          <p:nvPr/>
        </p:nvSpPr>
        <p:spPr>
          <a:xfrm>
            <a:off x="7970422" y="4772059"/>
            <a:ext cx="3617058" cy="709938"/>
          </a:xfrm>
          <a:prstGeom prst="rect">
            <a:avLst/>
          </a:prstGeom>
          <a:noFill/>
        </p:spPr>
        <p:txBody>
          <a:bodyPr wrap="square">
            <a:spAutoFit/>
          </a:bodyPr>
          <a:lstStyle/>
          <a:p>
            <a:pPr marL="144000" indent="-144000" algn="just">
              <a:lnSpc>
                <a:spcPct val="150000"/>
              </a:lnSpc>
              <a:buFont typeface="Arial" panose="020B0604020202020204" pitchFamily="34" charset="0"/>
              <a:buChar char="•"/>
            </a:pPr>
            <a:r>
              <a:rPr lang="zh-CN" altLang="en-US" sz="1400" kern="100" dirty="0">
                <a:latin typeface="+mn-ea"/>
                <a:cs typeface="Times New Roman" panose="02020603050405020304" pitchFamily="18" charset="0"/>
              </a:rPr>
              <a:t>此处添加详细文本描述，建议与标题相关并符合整体语言风格，语言尽量简洁生动。</a:t>
            </a:r>
          </a:p>
        </p:txBody>
      </p:sp>
      <p:pic>
        <p:nvPicPr>
          <p:cNvPr id="21" name="图片 20" descr="建筑与房屋的城市空拍图&#10;&#10;描述已自动生成">
            <a:extLst>
              <a:ext uri="{FF2B5EF4-FFF2-40B4-BE49-F238E27FC236}">
                <a16:creationId xmlns:a16="http://schemas.microsoft.com/office/drawing/2014/main" id="{D0BEF866-DD11-4803-3FB8-3F84DD4F39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0400" y="1981202"/>
            <a:ext cx="7239000" cy="3528646"/>
          </a:xfrm>
          <a:prstGeom prst="rect">
            <a:avLst/>
          </a:prstGeom>
        </p:spPr>
      </p:pic>
    </p:spTree>
    <p:custDataLst>
      <p:tags r:id="rId1"/>
    </p:custDataLst>
    <p:extLst>
      <p:ext uri="{BB962C8B-B14F-4D97-AF65-F5344CB8AC3E}">
        <p14:creationId xmlns:p14="http://schemas.microsoft.com/office/powerpoint/2010/main" val="3718478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C411194-0865-7187-D6FB-FCCB6F0C44D8}"/>
              </a:ext>
            </a:extLst>
          </p:cNvPr>
          <p:cNvSpPr/>
          <p:nvPr/>
        </p:nvSpPr>
        <p:spPr>
          <a:xfrm>
            <a:off x="0" y="1130300"/>
            <a:ext cx="12192000" cy="2813494"/>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pic>
        <p:nvPicPr>
          <p:cNvPr id="57" name="Picture 52">
            <a:extLst>
              <a:ext uri="{FF2B5EF4-FFF2-40B4-BE49-F238E27FC236}">
                <a16:creationId xmlns:a16="http://schemas.microsoft.com/office/drawing/2014/main" id="{1DCF25DB-1BAC-E6F5-BC6E-5E0AF2FBCAEE}"/>
              </a:ext>
            </a:extLst>
          </p:cNvPr>
          <p:cNvPicPr>
            <a:picLocks noChangeAspect="1"/>
          </p:cNvPicPr>
          <p:nvPr/>
        </p:nvPicPr>
        <p:blipFill>
          <a:blip r:embed="rId2" cstate="screen">
            <a:alphaModFix amt="37000"/>
            <a:extLst>
              <a:ext uri="{28A0092B-C50C-407E-A947-70E740481C1C}">
                <a14:useLocalDpi xmlns:a14="http://schemas.microsoft.com/office/drawing/2010/main"/>
              </a:ext>
            </a:extLst>
          </a:blip>
          <a:stretch>
            <a:fillRect/>
          </a:stretch>
        </p:blipFill>
        <p:spPr>
          <a:xfrm>
            <a:off x="6427796" y="1130300"/>
            <a:ext cx="5771546" cy="2819400"/>
          </a:xfrm>
          <a:prstGeom prst="rect">
            <a:avLst/>
          </a:prstGeom>
        </p:spPr>
      </p:pic>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grpSp>
        <p:nvGrpSpPr>
          <p:cNvPr id="59" name="组合 58">
            <a:extLst>
              <a:ext uri="{FF2B5EF4-FFF2-40B4-BE49-F238E27FC236}">
                <a16:creationId xmlns:a16="http://schemas.microsoft.com/office/drawing/2014/main" id="{8BCF4E41-49F0-E2EA-BACD-173CFD657DFC}"/>
              </a:ext>
            </a:extLst>
          </p:cNvPr>
          <p:cNvGrpSpPr/>
          <p:nvPr/>
        </p:nvGrpSpPr>
        <p:grpSpPr>
          <a:xfrm>
            <a:off x="660400" y="3272818"/>
            <a:ext cx="3431845" cy="3204182"/>
            <a:chOff x="660400" y="3183918"/>
            <a:chExt cx="3431845" cy="3204182"/>
          </a:xfrm>
        </p:grpSpPr>
        <p:sp>
          <p:nvSpPr>
            <p:cNvPr id="4" name="矩形: 圆角 3">
              <a:extLst>
                <a:ext uri="{FF2B5EF4-FFF2-40B4-BE49-F238E27FC236}">
                  <a16:creationId xmlns:a16="http://schemas.microsoft.com/office/drawing/2014/main" id="{A0AA0E78-D673-CA10-9F5D-2B4518635E47}"/>
                </a:ext>
              </a:extLst>
            </p:cNvPr>
            <p:cNvSpPr/>
            <p:nvPr/>
          </p:nvSpPr>
          <p:spPr>
            <a:xfrm>
              <a:off x="660400" y="3183918"/>
              <a:ext cx="3431845" cy="3204182"/>
            </a:xfrm>
            <a:prstGeom prst="roundRect">
              <a:avLst>
                <a:gd name="adj" fmla="val 1606"/>
              </a:avLst>
            </a:prstGeom>
            <a:solidFill>
              <a:schemeClr val="bg1"/>
            </a:solidFill>
            <a:ln>
              <a:noFill/>
            </a:ln>
            <a:effectLst>
              <a:outerShdw blurRad="444500" dist="431800" dir="8100000" sx="97000" sy="97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5" name="文本框 4">
              <a:extLst>
                <a:ext uri="{FF2B5EF4-FFF2-40B4-BE49-F238E27FC236}">
                  <a16:creationId xmlns:a16="http://schemas.microsoft.com/office/drawing/2014/main" id="{2FE422FC-DF85-E355-B43A-482A503FF348}"/>
                </a:ext>
              </a:extLst>
            </p:cNvPr>
            <p:cNvSpPr txBox="1"/>
            <p:nvPr/>
          </p:nvSpPr>
          <p:spPr>
            <a:xfrm>
              <a:off x="1253050" y="3787188"/>
              <a:ext cx="2349134" cy="466859"/>
            </a:xfrm>
            <a:prstGeom prst="rect">
              <a:avLst/>
            </a:prstGeom>
            <a:noFill/>
          </p:spPr>
          <p:txBody>
            <a:bodyPr wrap="square" anchor="ctr" anchorCtr="0">
              <a:spAutoFit/>
            </a:bodyPr>
            <a:lstStyle/>
            <a:p>
              <a:pPr marL="0" marR="0">
                <a:lnSpc>
                  <a:spcPct val="130000"/>
                </a:lnSpc>
                <a:spcBef>
                  <a:spcPts val="0"/>
                </a:spcBef>
                <a:spcAft>
                  <a:spcPts val="0"/>
                </a:spcAft>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在此输入文案标题</a:t>
              </a:r>
              <a:endParaRPr lang="en-US" altLang="zh-CN"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6" name="文本框 5">
              <a:extLst>
                <a:ext uri="{FF2B5EF4-FFF2-40B4-BE49-F238E27FC236}">
                  <a16:creationId xmlns:a16="http://schemas.microsoft.com/office/drawing/2014/main" id="{C244F685-361B-5CEF-5C8D-3ABB7511F32A}"/>
                </a:ext>
              </a:extLst>
            </p:cNvPr>
            <p:cNvSpPr txBox="1"/>
            <p:nvPr/>
          </p:nvSpPr>
          <p:spPr>
            <a:xfrm>
              <a:off x="2020678" y="3342671"/>
              <a:ext cx="806342" cy="646331"/>
            </a:xfrm>
            <a:prstGeom prst="rect">
              <a:avLst/>
            </a:prstGeom>
            <a:noFill/>
          </p:spPr>
          <p:txBody>
            <a:bodyPr wrap="square">
              <a:spAutoFit/>
            </a:bodyPr>
            <a:lstStyle/>
            <a:p>
              <a:pPr marL="0" marR="0">
                <a:spcBef>
                  <a:spcPts val="0"/>
                </a:spcBef>
                <a:spcAft>
                  <a:spcPts val="0"/>
                </a:spcAft>
              </a:pPr>
              <a:r>
                <a:rPr lang="en-US" altLang="zh-CN" sz="3600" b="1" kern="100" dirty="0">
                  <a:ln>
                    <a:gradFill>
                      <a:gsLst>
                        <a:gs pos="0">
                          <a:schemeClr val="accent1"/>
                        </a:gs>
                        <a:gs pos="77000">
                          <a:schemeClr val="accent2">
                            <a:alpha val="0"/>
                          </a:schemeClr>
                        </a:gs>
                      </a:gsLst>
                      <a:lin ang="5400000" scaled="1"/>
                    </a:gradFill>
                  </a:ln>
                  <a:noFill/>
                  <a:latin typeface="+mj-ea"/>
                  <a:ea typeface="+mj-ea"/>
                  <a:cs typeface="Times New Roman" panose="02020603050405020304" pitchFamily="18" charset="0"/>
                </a:rPr>
                <a:t>01</a:t>
              </a:r>
            </a:p>
          </p:txBody>
        </p:sp>
        <p:cxnSp>
          <p:nvCxnSpPr>
            <p:cNvPr id="12" name="直接连接符 11">
              <a:extLst>
                <a:ext uri="{FF2B5EF4-FFF2-40B4-BE49-F238E27FC236}">
                  <a16:creationId xmlns:a16="http://schemas.microsoft.com/office/drawing/2014/main" id="{F7382B88-FEED-C0F9-1F45-3296D65F2109}"/>
                </a:ext>
              </a:extLst>
            </p:cNvPr>
            <p:cNvCxnSpPr>
              <a:cxnSpLocks/>
            </p:cNvCxnSpPr>
            <p:nvPr/>
          </p:nvCxnSpPr>
          <p:spPr>
            <a:xfrm>
              <a:off x="932611" y="4375901"/>
              <a:ext cx="2820239" cy="0"/>
            </a:xfrm>
            <a:prstGeom prst="line">
              <a:avLst/>
            </a:prstGeom>
            <a:ln w="15875">
              <a:solidFill>
                <a:srgbClr val="86BE27"/>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id="{D52E2D25-08BD-6EC7-77FF-E310ADA6574F}"/>
                </a:ext>
              </a:extLst>
            </p:cNvPr>
            <p:cNvSpPr txBox="1"/>
            <p:nvPr/>
          </p:nvSpPr>
          <p:spPr>
            <a:xfrm>
              <a:off x="824641" y="4477524"/>
              <a:ext cx="3039187" cy="1465401"/>
            </a:xfrm>
            <a:prstGeom prst="rect">
              <a:avLst/>
            </a:prstGeom>
            <a:noFill/>
          </p:spPr>
          <p:txBody>
            <a:bodyPr wrap="square">
              <a:spAutoFit/>
            </a:bodyPr>
            <a:lstStyle/>
            <a:p>
              <a:pPr>
                <a:lnSpc>
                  <a:spcPct val="130000"/>
                </a:lnSpc>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sp>
        <p:nvSpPr>
          <p:cNvPr id="22" name="文本框 21">
            <a:extLst>
              <a:ext uri="{FF2B5EF4-FFF2-40B4-BE49-F238E27FC236}">
                <a16:creationId xmlns:a16="http://schemas.microsoft.com/office/drawing/2014/main" id="{56B0DD9F-0E7D-78BB-F085-BE7415BA3222}"/>
              </a:ext>
            </a:extLst>
          </p:cNvPr>
          <p:cNvSpPr txBox="1"/>
          <p:nvPr/>
        </p:nvSpPr>
        <p:spPr>
          <a:xfrm>
            <a:off x="660400" y="1487393"/>
            <a:ext cx="3430954" cy="461665"/>
          </a:xfrm>
          <a:prstGeom prst="rect">
            <a:avLst/>
          </a:prstGeom>
          <a:noFill/>
        </p:spPr>
        <p:txBody>
          <a:bodyPr wrap="square">
            <a:spAutoFit/>
          </a:bodyPr>
          <a:lstStyle/>
          <a:p>
            <a:pPr marL="0" marR="0">
              <a:spcBef>
                <a:spcPts val="785"/>
              </a:spcBef>
              <a:spcAft>
                <a:spcPts val="785"/>
              </a:spcAft>
            </a:pPr>
            <a:r>
              <a:rPr lang="zh-CN" altLang="en-US" sz="2400" kern="100" dirty="0">
                <a:solidFill>
                  <a:schemeClr val="accent1">
                    <a:lumMod val="50000"/>
                  </a:schemeClr>
                </a:solidFill>
                <a:latin typeface="+mj-ea"/>
                <a:ea typeface="+mj-ea"/>
                <a:cs typeface="Times New Roman" panose="02020603050405020304" pitchFamily="18" charset="0"/>
              </a:rPr>
              <a:t>点击此处添加标题文本</a:t>
            </a:r>
          </a:p>
        </p:txBody>
      </p:sp>
      <p:sp>
        <p:nvSpPr>
          <p:cNvPr id="29" name="文本框 28">
            <a:extLst>
              <a:ext uri="{FF2B5EF4-FFF2-40B4-BE49-F238E27FC236}">
                <a16:creationId xmlns:a16="http://schemas.microsoft.com/office/drawing/2014/main" id="{08AA5679-D927-4C8E-D93F-478A8E21ED97}"/>
              </a:ext>
            </a:extLst>
          </p:cNvPr>
          <p:cNvSpPr txBox="1"/>
          <p:nvPr/>
        </p:nvSpPr>
        <p:spPr>
          <a:xfrm>
            <a:off x="660400" y="1987493"/>
            <a:ext cx="7797800" cy="1032142"/>
          </a:xfrm>
          <a:prstGeom prst="rect">
            <a:avLst/>
          </a:prstGeom>
          <a:noFill/>
        </p:spPr>
        <p:txBody>
          <a:bodyPr wrap="square">
            <a:spAutoFit/>
          </a:bodyPr>
          <a:lstStyle/>
          <a:p>
            <a:pPr algn="just">
              <a:lnSpc>
                <a:spcPct val="130000"/>
              </a:lnSpc>
            </a:pPr>
            <a:r>
              <a:rPr lang="zh-CN" altLang="en-US" sz="1600" kern="100" dirty="0">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此处添加详细文本描述，建议与标题相关并符合整体语言风格，语言尽量简洁生动。</a:t>
            </a:r>
          </a:p>
        </p:txBody>
      </p:sp>
      <p:grpSp>
        <p:nvGrpSpPr>
          <p:cNvPr id="60" name="组合 59">
            <a:extLst>
              <a:ext uri="{FF2B5EF4-FFF2-40B4-BE49-F238E27FC236}">
                <a16:creationId xmlns:a16="http://schemas.microsoft.com/office/drawing/2014/main" id="{CF0B485C-B5D9-64F3-B37F-4B2BF3C36C33}"/>
              </a:ext>
            </a:extLst>
          </p:cNvPr>
          <p:cNvGrpSpPr/>
          <p:nvPr/>
        </p:nvGrpSpPr>
        <p:grpSpPr>
          <a:xfrm>
            <a:off x="4373727" y="3272818"/>
            <a:ext cx="3431845" cy="3204182"/>
            <a:chOff x="660400" y="3183918"/>
            <a:chExt cx="3431845" cy="3204182"/>
          </a:xfrm>
        </p:grpSpPr>
        <p:sp>
          <p:nvSpPr>
            <p:cNvPr id="61" name="矩形: 圆角 60">
              <a:extLst>
                <a:ext uri="{FF2B5EF4-FFF2-40B4-BE49-F238E27FC236}">
                  <a16:creationId xmlns:a16="http://schemas.microsoft.com/office/drawing/2014/main" id="{6064CBFF-49F6-DE94-6F4C-A5BC621CBD87}"/>
                </a:ext>
              </a:extLst>
            </p:cNvPr>
            <p:cNvSpPr/>
            <p:nvPr/>
          </p:nvSpPr>
          <p:spPr>
            <a:xfrm>
              <a:off x="660400" y="3183918"/>
              <a:ext cx="3431845" cy="3204182"/>
            </a:xfrm>
            <a:prstGeom prst="roundRect">
              <a:avLst>
                <a:gd name="adj" fmla="val 1606"/>
              </a:avLst>
            </a:prstGeom>
            <a:solidFill>
              <a:schemeClr val="bg1"/>
            </a:solidFill>
            <a:ln>
              <a:noFill/>
            </a:ln>
            <a:effectLst>
              <a:outerShdw blurRad="444500" dist="431800" dir="8100000" sx="97000" sy="97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62" name="文本框 61">
              <a:extLst>
                <a:ext uri="{FF2B5EF4-FFF2-40B4-BE49-F238E27FC236}">
                  <a16:creationId xmlns:a16="http://schemas.microsoft.com/office/drawing/2014/main" id="{12EACC20-D915-6893-01EE-02BA02F5099D}"/>
                </a:ext>
              </a:extLst>
            </p:cNvPr>
            <p:cNvSpPr txBox="1"/>
            <p:nvPr/>
          </p:nvSpPr>
          <p:spPr>
            <a:xfrm>
              <a:off x="1253050" y="3787188"/>
              <a:ext cx="2349134" cy="466859"/>
            </a:xfrm>
            <a:prstGeom prst="rect">
              <a:avLst/>
            </a:prstGeom>
            <a:noFill/>
          </p:spPr>
          <p:txBody>
            <a:bodyPr wrap="square" anchor="ctr" anchorCtr="0">
              <a:spAutoFit/>
            </a:bodyPr>
            <a:lstStyle/>
            <a:p>
              <a:pPr marL="0" marR="0">
                <a:lnSpc>
                  <a:spcPct val="130000"/>
                </a:lnSpc>
                <a:spcBef>
                  <a:spcPts val="0"/>
                </a:spcBef>
                <a:spcAft>
                  <a:spcPts val="0"/>
                </a:spcAft>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在此输入文案标题</a:t>
              </a:r>
              <a:endParaRPr lang="en-US" altLang="zh-CN"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63" name="文本框 62">
              <a:extLst>
                <a:ext uri="{FF2B5EF4-FFF2-40B4-BE49-F238E27FC236}">
                  <a16:creationId xmlns:a16="http://schemas.microsoft.com/office/drawing/2014/main" id="{44C84A98-6DEB-3A8E-9DD0-A5F3D141F239}"/>
                </a:ext>
              </a:extLst>
            </p:cNvPr>
            <p:cNvSpPr txBox="1"/>
            <p:nvPr/>
          </p:nvSpPr>
          <p:spPr>
            <a:xfrm>
              <a:off x="2066398" y="3373151"/>
              <a:ext cx="796920" cy="646331"/>
            </a:xfrm>
            <a:prstGeom prst="rect">
              <a:avLst/>
            </a:prstGeom>
            <a:noFill/>
          </p:spPr>
          <p:txBody>
            <a:bodyPr wrap="square">
              <a:spAutoFit/>
            </a:bodyPr>
            <a:lstStyle/>
            <a:p>
              <a:r>
                <a:rPr lang="en-US" altLang="zh-CN" sz="3600" b="1" kern="100" dirty="0">
                  <a:ln>
                    <a:gradFill>
                      <a:gsLst>
                        <a:gs pos="0">
                          <a:schemeClr val="accent1"/>
                        </a:gs>
                        <a:gs pos="77000">
                          <a:schemeClr val="accent2">
                            <a:alpha val="0"/>
                          </a:schemeClr>
                        </a:gs>
                      </a:gsLst>
                      <a:lin ang="5400000" scaled="1"/>
                    </a:gradFill>
                  </a:ln>
                  <a:noFill/>
                  <a:latin typeface="+mj-ea"/>
                  <a:ea typeface="+mj-ea"/>
                  <a:cs typeface="Times New Roman" panose="02020603050405020304" pitchFamily="18" charset="0"/>
                </a:rPr>
                <a:t>02</a:t>
              </a:r>
            </a:p>
          </p:txBody>
        </p:sp>
        <p:cxnSp>
          <p:nvCxnSpPr>
            <p:cNvPr id="64" name="直接连接符 63">
              <a:extLst>
                <a:ext uri="{FF2B5EF4-FFF2-40B4-BE49-F238E27FC236}">
                  <a16:creationId xmlns:a16="http://schemas.microsoft.com/office/drawing/2014/main" id="{39ACBD24-6F63-6931-4FA3-A6D497E43150}"/>
                </a:ext>
              </a:extLst>
            </p:cNvPr>
            <p:cNvCxnSpPr>
              <a:cxnSpLocks/>
            </p:cNvCxnSpPr>
            <p:nvPr/>
          </p:nvCxnSpPr>
          <p:spPr>
            <a:xfrm>
              <a:off x="932611" y="4375901"/>
              <a:ext cx="2820239" cy="0"/>
            </a:xfrm>
            <a:prstGeom prst="line">
              <a:avLst/>
            </a:prstGeom>
            <a:ln w="15875">
              <a:solidFill>
                <a:srgbClr val="86BE27"/>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E9371EBB-5AD4-D7DB-0BDF-422D3C5077A6}"/>
                </a:ext>
              </a:extLst>
            </p:cNvPr>
            <p:cNvSpPr txBox="1"/>
            <p:nvPr/>
          </p:nvSpPr>
          <p:spPr>
            <a:xfrm>
              <a:off x="824641" y="4477524"/>
              <a:ext cx="3039187" cy="1465401"/>
            </a:xfrm>
            <a:prstGeom prst="rect">
              <a:avLst/>
            </a:prstGeom>
            <a:noFill/>
          </p:spPr>
          <p:txBody>
            <a:bodyPr wrap="square">
              <a:spAutoFit/>
            </a:bodyPr>
            <a:lstStyle/>
            <a:p>
              <a:pPr>
                <a:lnSpc>
                  <a:spcPct val="130000"/>
                </a:lnSpc>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grpSp>
        <p:nvGrpSpPr>
          <p:cNvPr id="66" name="组合 65">
            <a:extLst>
              <a:ext uri="{FF2B5EF4-FFF2-40B4-BE49-F238E27FC236}">
                <a16:creationId xmlns:a16="http://schemas.microsoft.com/office/drawing/2014/main" id="{9634A097-14B0-CC88-9F78-5758C104FCCA}"/>
              </a:ext>
            </a:extLst>
          </p:cNvPr>
          <p:cNvGrpSpPr/>
          <p:nvPr/>
        </p:nvGrpSpPr>
        <p:grpSpPr>
          <a:xfrm>
            <a:off x="8087055" y="3272818"/>
            <a:ext cx="3431845" cy="3204182"/>
            <a:chOff x="660400" y="3183918"/>
            <a:chExt cx="3431845" cy="3204182"/>
          </a:xfrm>
        </p:grpSpPr>
        <p:sp>
          <p:nvSpPr>
            <p:cNvPr id="67" name="矩形: 圆角 66">
              <a:extLst>
                <a:ext uri="{FF2B5EF4-FFF2-40B4-BE49-F238E27FC236}">
                  <a16:creationId xmlns:a16="http://schemas.microsoft.com/office/drawing/2014/main" id="{C709C507-25D6-9684-F23F-F623E1ED0815}"/>
                </a:ext>
              </a:extLst>
            </p:cNvPr>
            <p:cNvSpPr/>
            <p:nvPr/>
          </p:nvSpPr>
          <p:spPr>
            <a:xfrm>
              <a:off x="660400" y="3183918"/>
              <a:ext cx="3431845" cy="3204182"/>
            </a:xfrm>
            <a:prstGeom prst="roundRect">
              <a:avLst>
                <a:gd name="adj" fmla="val 1606"/>
              </a:avLst>
            </a:prstGeom>
            <a:solidFill>
              <a:schemeClr val="bg1"/>
            </a:solidFill>
            <a:ln>
              <a:noFill/>
            </a:ln>
            <a:effectLst>
              <a:outerShdw blurRad="444500" dist="431800" dir="8100000" sx="97000" sy="97000" algn="tr"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lt"/>
                <a:ea typeface="+mj-ea"/>
                <a:cs typeface="+mn-cs"/>
              </a:endParaRPr>
            </a:p>
          </p:txBody>
        </p:sp>
        <p:sp>
          <p:nvSpPr>
            <p:cNvPr id="68" name="文本框 67">
              <a:extLst>
                <a:ext uri="{FF2B5EF4-FFF2-40B4-BE49-F238E27FC236}">
                  <a16:creationId xmlns:a16="http://schemas.microsoft.com/office/drawing/2014/main" id="{32257D74-AD44-01ED-71E3-52B07064D4A3}"/>
                </a:ext>
              </a:extLst>
            </p:cNvPr>
            <p:cNvSpPr txBox="1"/>
            <p:nvPr/>
          </p:nvSpPr>
          <p:spPr>
            <a:xfrm>
              <a:off x="1253050" y="3787188"/>
              <a:ext cx="2349134" cy="466859"/>
            </a:xfrm>
            <a:prstGeom prst="rect">
              <a:avLst/>
            </a:prstGeom>
            <a:noFill/>
          </p:spPr>
          <p:txBody>
            <a:bodyPr wrap="square" anchor="ctr" anchorCtr="0">
              <a:spAutoFit/>
            </a:bodyPr>
            <a:lstStyle/>
            <a:p>
              <a:pPr marL="0" marR="0">
                <a:lnSpc>
                  <a:spcPct val="130000"/>
                </a:lnSpc>
                <a:spcBef>
                  <a:spcPts val="0"/>
                </a:spcBef>
                <a:spcAft>
                  <a:spcPts val="0"/>
                </a:spcAft>
              </a:pPr>
              <a:r>
                <a:rPr lang="zh-CN" altLang="en-US"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rPr>
                <a:t>在此输入文案标题</a:t>
              </a:r>
              <a:endParaRPr lang="en-US" altLang="zh-CN" sz="2000" b="1" kern="100" dirty="0">
                <a:gradFill>
                  <a:gsLst>
                    <a:gs pos="21000">
                      <a:schemeClr val="accent1"/>
                    </a:gs>
                    <a:gs pos="100000">
                      <a:schemeClr val="accent2"/>
                    </a:gs>
                  </a:gsLst>
                  <a:lin ang="16200000" scaled="1"/>
                </a:gradFill>
                <a:latin typeface="+mj-ea"/>
                <a:ea typeface="+mj-ea"/>
                <a:cs typeface="Times New Roman" panose="02020603050405020304" pitchFamily="18" charset="0"/>
              </a:endParaRPr>
            </a:p>
          </p:txBody>
        </p:sp>
        <p:sp>
          <p:nvSpPr>
            <p:cNvPr id="69" name="文本框 68">
              <a:extLst>
                <a:ext uri="{FF2B5EF4-FFF2-40B4-BE49-F238E27FC236}">
                  <a16:creationId xmlns:a16="http://schemas.microsoft.com/office/drawing/2014/main" id="{1F0B9748-90EF-793D-A386-AB1B0839B021}"/>
                </a:ext>
              </a:extLst>
            </p:cNvPr>
            <p:cNvSpPr txBox="1"/>
            <p:nvPr/>
          </p:nvSpPr>
          <p:spPr>
            <a:xfrm>
              <a:off x="2066398" y="3373151"/>
              <a:ext cx="893593" cy="646331"/>
            </a:xfrm>
            <a:prstGeom prst="rect">
              <a:avLst/>
            </a:prstGeom>
            <a:noFill/>
          </p:spPr>
          <p:txBody>
            <a:bodyPr wrap="square">
              <a:spAutoFit/>
            </a:bodyPr>
            <a:lstStyle/>
            <a:p>
              <a:r>
                <a:rPr lang="en-US" altLang="zh-CN" sz="3600" b="1" kern="100" dirty="0">
                  <a:ln>
                    <a:gradFill>
                      <a:gsLst>
                        <a:gs pos="0">
                          <a:schemeClr val="accent1"/>
                        </a:gs>
                        <a:gs pos="77000">
                          <a:schemeClr val="accent2">
                            <a:alpha val="0"/>
                          </a:schemeClr>
                        </a:gs>
                      </a:gsLst>
                      <a:lin ang="5400000" scaled="1"/>
                    </a:gradFill>
                  </a:ln>
                  <a:noFill/>
                  <a:latin typeface="+mj-ea"/>
                  <a:ea typeface="+mj-ea"/>
                  <a:cs typeface="Times New Roman" panose="02020603050405020304" pitchFamily="18" charset="0"/>
                </a:rPr>
                <a:t>03</a:t>
              </a:r>
            </a:p>
          </p:txBody>
        </p:sp>
        <p:cxnSp>
          <p:nvCxnSpPr>
            <p:cNvPr id="70" name="直接连接符 69">
              <a:extLst>
                <a:ext uri="{FF2B5EF4-FFF2-40B4-BE49-F238E27FC236}">
                  <a16:creationId xmlns:a16="http://schemas.microsoft.com/office/drawing/2014/main" id="{FB7F26DA-8F66-EB8F-8B85-EBE2BA7A75A6}"/>
                </a:ext>
              </a:extLst>
            </p:cNvPr>
            <p:cNvCxnSpPr>
              <a:cxnSpLocks/>
            </p:cNvCxnSpPr>
            <p:nvPr/>
          </p:nvCxnSpPr>
          <p:spPr>
            <a:xfrm>
              <a:off x="932611" y="4375901"/>
              <a:ext cx="2820239" cy="0"/>
            </a:xfrm>
            <a:prstGeom prst="line">
              <a:avLst/>
            </a:prstGeom>
            <a:ln w="15875">
              <a:solidFill>
                <a:srgbClr val="86BE27"/>
              </a:solidFill>
            </a:ln>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id="{A2E5F84E-3942-689E-8020-0FCB755C9405}"/>
                </a:ext>
              </a:extLst>
            </p:cNvPr>
            <p:cNvSpPr txBox="1"/>
            <p:nvPr/>
          </p:nvSpPr>
          <p:spPr>
            <a:xfrm>
              <a:off x="824641" y="4477524"/>
              <a:ext cx="3039187" cy="1465401"/>
            </a:xfrm>
            <a:prstGeom prst="rect">
              <a:avLst/>
            </a:prstGeom>
            <a:noFill/>
          </p:spPr>
          <p:txBody>
            <a:bodyPr wrap="square">
              <a:spAutoFit/>
            </a:bodyPr>
            <a:lstStyle/>
            <a:p>
              <a:pPr>
                <a:lnSpc>
                  <a:spcPct val="130000"/>
                </a:lnSpc>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spTree>
    <p:extLst>
      <p:ext uri="{BB962C8B-B14F-4D97-AF65-F5344CB8AC3E}">
        <p14:creationId xmlns:p14="http://schemas.microsoft.com/office/powerpoint/2010/main" val="5896354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矩形 241">
            <a:extLst>
              <a:ext uri="{FF2B5EF4-FFF2-40B4-BE49-F238E27FC236}">
                <a16:creationId xmlns:a16="http://schemas.microsoft.com/office/drawing/2014/main" id="{1B319E49-1C03-3419-D326-D2C3834B6637}"/>
              </a:ext>
            </a:extLst>
          </p:cNvPr>
          <p:cNvSpPr/>
          <p:nvPr/>
        </p:nvSpPr>
        <p:spPr>
          <a:xfrm>
            <a:off x="5943600" y="0"/>
            <a:ext cx="6248400" cy="6858000"/>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endParaRPr>
          </a:p>
        </p:txBody>
      </p:sp>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grpSp>
        <p:nvGrpSpPr>
          <p:cNvPr id="143" name="组合 142">
            <a:extLst>
              <a:ext uri="{FF2B5EF4-FFF2-40B4-BE49-F238E27FC236}">
                <a16:creationId xmlns:a16="http://schemas.microsoft.com/office/drawing/2014/main" id="{42EC4ECA-ABD4-04A5-F7C6-4151EC112DE7}"/>
              </a:ext>
            </a:extLst>
          </p:cNvPr>
          <p:cNvGrpSpPr/>
          <p:nvPr/>
        </p:nvGrpSpPr>
        <p:grpSpPr>
          <a:xfrm>
            <a:off x="758076" y="1493715"/>
            <a:ext cx="4080123" cy="1192216"/>
            <a:chOff x="1017156" y="1752600"/>
            <a:chExt cx="4080123" cy="1192216"/>
          </a:xfrm>
        </p:grpSpPr>
        <p:sp>
          <p:nvSpPr>
            <p:cNvPr id="22" name="文本框 21">
              <a:extLst>
                <a:ext uri="{FF2B5EF4-FFF2-40B4-BE49-F238E27FC236}">
                  <a16:creationId xmlns:a16="http://schemas.microsoft.com/office/drawing/2014/main" id="{3961B3DA-C4A2-AE24-9D6E-0470C4F289B6}"/>
                </a:ext>
              </a:extLst>
            </p:cNvPr>
            <p:cNvSpPr txBox="1"/>
            <p:nvPr/>
          </p:nvSpPr>
          <p:spPr>
            <a:xfrm>
              <a:off x="1425277" y="2350036"/>
              <a:ext cx="3261023" cy="400110"/>
            </a:xfrm>
            <a:prstGeom prst="rect">
              <a:avLst/>
            </a:prstGeom>
            <a:noFill/>
          </p:spPr>
          <p:txBody>
            <a:bodyPr wrap="square">
              <a:spAutoFit/>
            </a:bodyPr>
            <a:lstStyle/>
            <a:p>
              <a:r>
                <a:rPr lang="zh-CN" altLang="en-US" sz="2000" b="1" dirty="0">
                  <a:gradFill>
                    <a:gsLst>
                      <a:gs pos="0">
                        <a:schemeClr val="accent2"/>
                      </a:gs>
                      <a:gs pos="93000">
                        <a:schemeClr val="accent1"/>
                      </a:gs>
                    </a:gsLst>
                    <a:lin ang="5400000" scaled="1"/>
                  </a:gradFill>
                  <a:latin typeface="+mn-ea"/>
                </a:rPr>
                <a:t>获得“全国文明城市”称号</a:t>
              </a:r>
            </a:p>
          </p:txBody>
        </p:sp>
        <p:sp>
          <p:nvSpPr>
            <p:cNvPr id="23" name="文本框 22">
              <a:extLst>
                <a:ext uri="{FF2B5EF4-FFF2-40B4-BE49-F238E27FC236}">
                  <a16:creationId xmlns:a16="http://schemas.microsoft.com/office/drawing/2014/main" id="{69552AB6-629F-36F0-0CA7-A766DC4C75F9}"/>
                </a:ext>
              </a:extLst>
            </p:cNvPr>
            <p:cNvSpPr txBox="1"/>
            <p:nvPr/>
          </p:nvSpPr>
          <p:spPr>
            <a:xfrm>
              <a:off x="2544638" y="1972352"/>
              <a:ext cx="1012950" cy="369332"/>
            </a:xfrm>
            <a:prstGeom prst="rect">
              <a:avLst/>
            </a:prstGeom>
            <a:noFill/>
          </p:spPr>
          <p:txBody>
            <a:bodyPr wrap="square">
              <a:spAutoFit/>
            </a:bodyPr>
            <a:lstStyle/>
            <a:p>
              <a:pPr algn="ctr"/>
              <a:r>
                <a:rPr lang="en-US" altLang="zh-CN" dirty="0">
                  <a:gradFill>
                    <a:gsLst>
                      <a:gs pos="0">
                        <a:schemeClr val="accent2"/>
                      </a:gs>
                      <a:gs pos="93000">
                        <a:schemeClr val="accent1"/>
                      </a:gs>
                    </a:gsLst>
                    <a:lin ang="5400000" scaled="1"/>
                  </a:gradFill>
                  <a:latin typeface="+mn-ea"/>
                </a:rPr>
                <a:t>20XX</a:t>
              </a:r>
              <a:r>
                <a:rPr lang="zh-CN" altLang="en-US" dirty="0">
                  <a:gradFill>
                    <a:gsLst>
                      <a:gs pos="0">
                        <a:schemeClr val="accent2"/>
                      </a:gs>
                      <a:gs pos="93000">
                        <a:schemeClr val="accent1"/>
                      </a:gs>
                    </a:gsLst>
                    <a:lin ang="5400000" scaled="1"/>
                  </a:gradFill>
                  <a:latin typeface="+mn-ea"/>
                </a:rPr>
                <a:t>年</a:t>
              </a:r>
            </a:p>
          </p:txBody>
        </p:sp>
        <p:grpSp>
          <p:nvGrpSpPr>
            <p:cNvPr id="26" name="组合 25">
              <a:extLst>
                <a:ext uri="{FF2B5EF4-FFF2-40B4-BE49-F238E27FC236}">
                  <a16:creationId xmlns:a16="http://schemas.microsoft.com/office/drawing/2014/main" id="{5DE6EA09-5049-252B-5ED8-C9607463F0A2}"/>
                </a:ext>
              </a:extLst>
            </p:cNvPr>
            <p:cNvGrpSpPr/>
            <p:nvPr/>
          </p:nvGrpSpPr>
          <p:grpSpPr>
            <a:xfrm>
              <a:off x="1017156" y="1752600"/>
              <a:ext cx="677744" cy="1192216"/>
              <a:chOff x="8518849" y="4937725"/>
              <a:chExt cx="598398" cy="1052638"/>
            </a:xfrm>
            <a:gradFill>
              <a:gsLst>
                <a:gs pos="0">
                  <a:schemeClr val="accent2"/>
                </a:gs>
                <a:gs pos="93000">
                  <a:schemeClr val="accent1"/>
                </a:gs>
              </a:gsLst>
              <a:lin ang="5400000" scaled="1"/>
            </a:gradFill>
          </p:grpSpPr>
          <p:sp>
            <p:nvSpPr>
              <p:cNvPr id="28" name="Freeform 26">
                <a:extLst>
                  <a:ext uri="{FF2B5EF4-FFF2-40B4-BE49-F238E27FC236}">
                    <a16:creationId xmlns:a16="http://schemas.microsoft.com/office/drawing/2014/main" id="{40A163A9-9CFC-3065-6B3B-6324D4E26E34}"/>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9" name="Freeform 27">
                <a:extLst>
                  <a:ext uri="{FF2B5EF4-FFF2-40B4-BE49-F238E27FC236}">
                    <a16:creationId xmlns:a16="http://schemas.microsoft.com/office/drawing/2014/main" id="{63440B2F-37B6-ADE5-7A89-42F1CE826338}"/>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0" name="Freeform 28">
                <a:extLst>
                  <a:ext uri="{FF2B5EF4-FFF2-40B4-BE49-F238E27FC236}">
                    <a16:creationId xmlns:a16="http://schemas.microsoft.com/office/drawing/2014/main" id="{B43EAFB0-ABEE-1404-B9F8-63C4ADD6901D}"/>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1" name="Freeform 29">
                <a:extLst>
                  <a:ext uri="{FF2B5EF4-FFF2-40B4-BE49-F238E27FC236}">
                    <a16:creationId xmlns:a16="http://schemas.microsoft.com/office/drawing/2014/main" id="{D0808EE9-C872-AC0D-C380-EAEB2C6B5A67}"/>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2" name="Freeform 30">
                <a:extLst>
                  <a:ext uri="{FF2B5EF4-FFF2-40B4-BE49-F238E27FC236}">
                    <a16:creationId xmlns:a16="http://schemas.microsoft.com/office/drawing/2014/main" id="{3A902EC3-EA70-ACA2-F248-357D06DDD78A}"/>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3" name="Freeform 31">
                <a:extLst>
                  <a:ext uri="{FF2B5EF4-FFF2-40B4-BE49-F238E27FC236}">
                    <a16:creationId xmlns:a16="http://schemas.microsoft.com/office/drawing/2014/main" id="{FF0FE766-D68F-9E99-313B-F9E4BB0BBB3B}"/>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4" name="Freeform 32">
                <a:extLst>
                  <a:ext uri="{FF2B5EF4-FFF2-40B4-BE49-F238E27FC236}">
                    <a16:creationId xmlns:a16="http://schemas.microsoft.com/office/drawing/2014/main" id="{E40F4C1B-0BD4-EDD9-113C-12C004C33B60}"/>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5" name="Freeform 33">
                <a:extLst>
                  <a:ext uri="{FF2B5EF4-FFF2-40B4-BE49-F238E27FC236}">
                    <a16:creationId xmlns:a16="http://schemas.microsoft.com/office/drawing/2014/main" id="{128EA1B8-6AC2-44A2-7EAB-97EE451E1290}"/>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6" name="Freeform 34">
                <a:extLst>
                  <a:ext uri="{FF2B5EF4-FFF2-40B4-BE49-F238E27FC236}">
                    <a16:creationId xmlns:a16="http://schemas.microsoft.com/office/drawing/2014/main" id="{C40E5E5E-6E8A-3D3B-306C-D352250CD513}"/>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7" name="Freeform 35">
                <a:extLst>
                  <a:ext uri="{FF2B5EF4-FFF2-40B4-BE49-F238E27FC236}">
                    <a16:creationId xmlns:a16="http://schemas.microsoft.com/office/drawing/2014/main" id="{75A71169-8A72-9695-717C-EA8BD0F77BEC}"/>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8" name="Freeform 36">
                <a:extLst>
                  <a:ext uri="{FF2B5EF4-FFF2-40B4-BE49-F238E27FC236}">
                    <a16:creationId xmlns:a16="http://schemas.microsoft.com/office/drawing/2014/main" id="{A16F5C5B-5F2E-A1DA-C9F3-2C3ADEFE4635}"/>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39" name="Freeform 37">
                <a:extLst>
                  <a:ext uri="{FF2B5EF4-FFF2-40B4-BE49-F238E27FC236}">
                    <a16:creationId xmlns:a16="http://schemas.microsoft.com/office/drawing/2014/main" id="{DBB47FB5-2A0B-862A-0329-662B32C5F18D}"/>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0" name="Freeform 38">
                <a:extLst>
                  <a:ext uri="{FF2B5EF4-FFF2-40B4-BE49-F238E27FC236}">
                    <a16:creationId xmlns:a16="http://schemas.microsoft.com/office/drawing/2014/main" id="{2D9BA4C1-4D01-7A3F-DB55-AA3FEAC41CF7}"/>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1" name="Freeform 39">
                <a:extLst>
                  <a:ext uri="{FF2B5EF4-FFF2-40B4-BE49-F238E27FC236}">
                    <a16:creationId xmlns:a16="http://schemas.microsoft.com/office/drawing/2014/main" id="{E837F6B0-B6C1-D38F-B7A3-65474E474D8A}"/>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2" name="Freeform 40">
                <a:extLst>
                  <a:ext uri="{FF2B5EF4-FFF2-40B4-BE49-F238E27FC236}">
                    <a16:creationId xmlns:a16="http://schemas.microsoft.com/office/drawing/2014/main" id="{CC0E3315-60B7-2301-C244-FA989EE5C439}"/>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3" name="Freeform 41">
                <a:extLst>
                  <a:ext uri="{FF2B5EF4-FFF2-40B4-BE49-F238E27FC236}">
                    <a16:creationId xmlns:a16="http://schemas.microsoft.com/office/drawing/2014/main" id="{906117D2-BCAD-A59A-72BC-407D73689F72}"/>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4" name="Freeform 42">
                <a:extLst>
                  <a:ext uri="{FF2B5EF4-FFF2-40B4-BE49-F238E27FC236}">
                    <a16:creationId xmlns:a16="http://schemas.microsoft.com/office/drawing/2014/main" id="{A6DEA3C3-B0BC-D8A5-6D33-0867D654BDF7}"/>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5" name="Freeform 43">
                <a:extLst>
                  <a:ext uri="{FF2B5EF4-FFF2-40B4-BE49-F238E27FC236}">
                    <a16:creationId xmlns:a16="http://schemas.microsoft.com/office/drawing/2014/main" id="{68A4D4E1-BE49-C177-E9C0-6BADBEE6F9C9}"/>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6" name="Freeform 44">
                <a:extLst>
                  <a:ext uri="{FF2B5EF4-FFF2-40B4-BE49-F238E27FC236}">
                    <a16:creationId xmlns:a16="http://schemas.microsoft.com/office/drawing/2014/main" id="{7648FFAF-BA8E-CCDE-6EA0-4D0A665F60F7}"/>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7" name="Freeform 45">
                <a:extLst>
                  <a:ext uri="{FF2B5EF4-FFF2-40B4-BE49-F238E27FC236}">
                    <a16:creationId xmlns:a16="http://schemas.microsoft.com/office/drawing/2014/main" id="{71CEC5FA-4A08-BDDA-FF78-863B9E07B374}"/>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48" name="Freeform 46">
                <a:extLst>
                  <a:ext uri="{FF2B5EF4-FFF2-40B4-BE49-F238E27FC236}">
                    <a16:creationId xmlns:a16="http://schemas.microsoft.com/office/drawing/2014/main" id="{274AEECC-ED59-7CC7-812C-FD7D4B3619E1}"/>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27" name="直接连接符 26">
              <a:extLst>
                <a:ext uri="{FF2B5EF4-FFF2-40B4-BE49-F238E27FC236}">
                  <a16:creationId xmlns:a16="http://schemas.microsoft.com/office/drawing/2014/main" id="{FE1657DF-4F97-CF78-365A-C0806FF0AA7E}"/>
                </a:ext>
              </a:extLst>
            </p:cNvPr>
            <p:cNvCxnSpPr>
              <a:cxnSpLocks/>
            </p:cNvCxnSpPr>
            <p:nvPr/>
          </p:nvCxnSpPr>
          <p:spPr>
            <a:xfrm>
              <a:off x="15443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9" name="组合 118">
              <a:extLst>
                <a:ext uri="{FF2B5EF4-FFF2-40B4-BE49-F238E27FC236}">
                  <a16:creationId xmlns:a16="http://schemas.microsoft.com/office/drawing/2014/main" id="{FF7ECA84-43AE-176D-42AB-544B5E9BA6C3}"/>
                </a:ext>
              </a:extLst>
            </p:cNvPr>
            <p:cNvGrpSpPr/>
            <p:nvPr/>
          </p:nvGrpSpPr>
          <p:grpSpPr>
            <a:xfrm flipH="1">
              <a:off x="4419535" y="1752600"/>
              <a:ext cx="677744" cy="1192216"/>
              <a:chOff x="8518849" y="4937725"/>
              <a:chExt cx="598398" cy="1052638"/>
            </a:xfrm>
            <a:gradFill>
              <a:gsLst>
                <a:gs pos="0">
                  <a:schemeClr val="accent2"/>
                </a:gs>
                <a:gs pos="93000">
                  <a:schemeClr val="accent1"/>
                </a:gs>
              </a:gsLst>
              <a:lin ang="5400000" scaled="1"/>
            </a:gradFill>
          </p:grpSpPr>
          <p:sp>
            <p:nvSpPr>
              <p:cNvPr id="120" name="Freeform 26">
                <a:extLst>
                  <a:ext uri="{FF2B5EF4-FFF2-40B4-BE49-F238E27FC236}">
                    <a16:creationId xmlns:a16="http://schemas.microsoft.com/office/drawing/2014/main" id="{CDF05CFD-7AD2-FE57-A0F9-822F3F4A4AD5}"/>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1" name="Freeform 27">
                <a:extLst>
                  <a:ext uri="{FF2B5EF4-FFF2-40B4-BE49-F238E27FC236}">
                    <a16:creationId xmlns:a16="http://schemas.microsoft.com/office/drawing/2014/main" id="{CA5A0AC3-4279-CEF7-FA83-FD98677AA7FD}"/>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2" name="Freeform 28">
                <a:extLst>
                  <a:ext uri="{FF2B5EF4-FFF2-40B4-BE49-F238E27FC236}">
                    <a16:creationId xmlns:a16="http://schemas.microsoft.com/office/drawing/2014/main" id="{84C2231A-19B8-F86E-F91A-5E43E150ADD8}"/>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3" name="Freeform 29">
                <a:extLst>
                  <a:ext uri="{FF2B5EF4-FFF2-40B4-BE49-F238E27FC236}">
                    <a16:creationId xmlns:a16="http://schemas.microsoft.com/office/drawing/2014/main" id="{991118BE-B8F4-76C5-62F7-71625934EF03}"/>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4" name="Freeform 30">
                <a:extLst>
                  <a:ext uri="{FF2B5EF4-FFF2-40B4-BE49-F238E27FC236}">
                    <a16:creationId xmlns:a16="http://schemas.microsoft.com/office/drawing/2014/main" id="{964DB874-6B7E-4818-C4C4-205AFBCE5BEC}"/>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5" name="Freeform 31">
                <a:extLst>
                  <a:ext uri="{FF2B5EF4-FFF2-40B4-BE49-F238E27FC236}">
                    <a16:creationId xmlns:a16="http://schemas.microsoft.com/office/drawing/2014/main" id="{5C9755F1-FB13-8D63-BE0B-6E7E4F1FEE67}"/>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6" name="Freeform 32">
                <a:extLst>
                  <a:ext uri="{FF2B5EF4-FFF2-40B4-BE49-F238E27FC236}">
                    <a16:creationId xmlns:a16="http://schemas.microsoft.com/office/drawing/2014/main" id="{315D9E47-0EE8-23FC-1C26-D56493BD4656}"/>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7" name="Freeform 33">
                <a:extLst>
                  <a:ext uri="{FF2B5EF4-FFF2-40B4-BE49-F238E27FC236}">
                    <a16:creationId xmlns:a16="http://schemas.microsoft.com/office/drawing/2014/main" id="{C3219C0B-CAE5-3451-73C8-42C2EADF0946}"/>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8" name="Freeform 34">
                <a:extLst>
                  <a:ext uri="{FF2B5EF4-FFF2-40B4-BE49-F238E27FC236}">
                    <a16:creationId xmlns:a16="http://schemas.microsoft.com/office/drawing/2014/main" id="{59D55652-3452-12AA-DBA2-9822509D9968}"/>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29" name="Freeform 35">
                <a:extLst>
                  <a:ext uri="{FF2B5EF4-FFF2-40B4-BE49-F238E27FC236}">
                    <a16:creationId xmlns:a16="http://schemas.microsoft.com/office/drawing/2014/main" id="{2239AEA8-0AA3-A43B-11ED-6B5BD79DB303}"/>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0" name="Freeform 36">
                <a:extLst>
                  <a:ext uri="{FF2B5EF4-FFF2-40B4-BE49-F238E27FC236}">
                    <a16:creationId xmlns:a16="http://schemas.microsoft.com/office/drawing/2014/main" id="{F32C9C0E-3688-E7F1-13FF-67A0824B369F}"/>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1" name="Freeform 37">
                <a:extLst>
                  <a:ext uri="{FF2B5EF4-FFF2-40B4-BE49-F238E27FC236}">
                    <a16:creationId xmlns:a16="http://schemas.microsoft.com/office/drawing/2014/main" id="{BA0A7B3B-9360-B995-4603-767081721BB3}"/>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2" name="Freeform 38">
                <a:extLst>
                  <a:ext uri="{FF2B5EF4-FFF2-40B4-BE49-F238E27FC236}">
                    <a16:creationId xmlns:a16="http://schemas.microsoft.com/office/drawing/2014/main" id="{1E6FF85F-2AC4-506D-2671-872180416FCB}"/>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3" name="Freeform 39">
                <a:extLst>
                  <a:ext uri="{FF2B5EF4-FFF2-40B4-BE49-F238E27FC236}">
                    <a16:creationId xmlns:a16="http://schemas.microsoft.com/office/drawing/2014/main" id="{BB07C14A-7DFD-B912-B771-7A67C6A737E6}"/>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4" name="Freeform 40">
                <a:extLst>
                  <a:ext uri="{FF2B5EF4-FFF2-40B4-BE49-F238E27FC236}">
                    <a16:creationId xmlns:a16="http://schemas.microsoft.com/office/drawing/2014/main" id="{CB3181BE-E9D5-C8E2-48BB-D18C96A4E2C8}"/>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5" name="Freeform 41">
                <a:extLst>
                  <a:ext uri="{FF2B5EF4-FFF2-40B4-BE49-F238E27FC236}">
                    <a16:creationId xmlns:a16="http://schemas.microsoft.com/office/drawing/2014/main" id="{B82B9ADA-FB01-F1F9-E4F4-8BBA9C380932}"/>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6" name="Freeform 42">
                <a:extLst>
                  <a:ext uri="{FF2B5EF4-FFF2-40B4-BE49-F238E27FC236}">
                    <a16:creationId xmlns:a16="http://schemas.microsoft.com/office/drawing/2014/main" id="{C8CC5663-EBB9-6406-7769-5398163B099F}"/>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7" name="Freeform 43">
                <a:extLst>
                  <a:ext uri="{FF2B5EF4-FFF2-40B4-BE49-F238E27FC236}">
                    <a16:creationId xmlns:a16="http://schemas.microsoft.com/office/drawing/2014/main" id="{1E4583B1-D512-0F2D-E48F-299A0A7EDA6F}"/>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8" name="Freeform 44">
                <a:extLst>
                  <a:ext uri="{FF2B5EF4-FFF2-40B4-BE49-F238E27FC236}">
                    <a16:creationId xmlns:a16="http://schemas.microsoft.com/office/drawing/2014/main" id="{0099E323-7BBB-E3A4-7AB3-3F0F1B877597}"/>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39" name="Freeform 45">
                <a:extLst>
                  <a:ext uri="{FF2B5EF4-FFF2-40B4-BE49-F238E27FC236}">
                    <a16:creationId xmlns:a16="http://schemas.microsoft.com/office/drawing/2014/main" id="{41AFC837-7CAB-130F-3D20-10FA85E77239}"/>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40" name="Freeform 46">
                <a:extLst>
                  <a:ext uri="{FF2B5EF4-FFF2-40B4-BE49-F238E27FC236}">
                    <a16:creationId xmlns:a16="http://schemas.microsoft.com/office/drawing/2014/main" id="{22D257BC-2B13-6BB3-AB9C-51EA9F4D9B31}"/>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142" name="直接连接符 141">
              <a:extLst>
                <a:ext uri="{FF2B5EF4-FFF2-40B4-BE49-F238E27FC236}">
                  <a16:creationId xmlns:a16="http://schemas.microsoft.com/office/drawing/2014/main" id="{B02C654F-AE61-218E-6E88-11511D2EDF36}"/>
                </a:ext>
              </a:extLst>
            </p:cNvPr>
            <p:cNvCxnSpPr>
              <a:cxnSpLocks/>
            </p:cNvCxnSpPr>
            <p:nvPr/>
          </p:nvCxnSpPr>
          <p:spPr>
            <a:xfrm>
              <a:off x="35509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44" name="组合 143">
            <a:extLst>
              <a:ext uri="{FF2B5EF4-FFF2-40B4-BE49-F238E27FC236}">
                <a16:creationId xmlns:a16="http://schemas.microsoft.com/office/drawing/2014/main" id="{E1660912-9B3A-3927-4816-5C5FEA22A007}"/>
              </a:ext>
            </a:extLst>
          </p:cNvPr>
          <p:cNvGrpSpPr/>
          <p:nvPr/>
        </p:nvGrpSpPr>
        <p:grpSpPr>
          <a:xfrm>
            <a:off x="758076" y="3217799"/>
            <a:ext cx="4080123" cy="1192216"/>
            <a:chOff x="1017156" y="1752600"/>
            <a:chExt cx="4080123" cy="1192216"/>
          </a:xfrm>
        </p:grpSpPr>
        <p:sp>
          <p:nvSpPr>
            <p:cNvPr id="145" name="文本框 144">
              <a:extLst>
                <a:ext uri="{FF2B5EF4-FFF2-40B4-BE49-F238E27FC236}">
                  <a16:creationId xmlns:a16="http://schemas.microsoft.com/office/drawing/2014/main" id="{2932ECD1-A68C-A84B-1989-806E2A39017A}"/>
                </a:ext>
              </a:extLst>
            </p:cNvPr>
            <p:cNvSpPr txBox="1"/>
            <p:nvPr/>
          </p:nvSpPr>
          <p:spPr>
            <a:xfrm>
              <a:off x="1425277" y="2350036"/>
              <a:ext cx="3261023" cy="400110"/>
            </a:xfrm>
            <a:prstGeom prst="rect">
              <a:avLst/>
            </a:prstGeom>
            <a:noFill/>
          </p:spPr>
          <p:txBody>
            <a:bodyPr wrap="square">
              <a:spAutoFit/>
            </a:bodyPr>
            <a:lstStyle/>
            <a:p>
              <a:r>
                <a:rPr lang="zh-CN" altLang="en-US" sz="2000" b="1" dirty="0">
                  <a:gradFill>
                    <a:gsLst>
                      <a:gs pos="0">
                        <a:schemeClr val="accent2"/>
                      </a:gs>
                      <a:gs pos="93000">
                        <a:schemeClr val="accent1"/>
                      </a:gs>
                    </a:gsLst>
                    <a:lin ang="5400000" scaled="1"/>
                  </a:gradFill>
                  <a:latin typeface="+mn-ea"/>
                </a:rPr>
                <a:t>获得“全国文明城市”称号</a:t>
              </a:r>
            </a:p>
          </p:txBody>
        </p:sp>
        <p:sp>
          <p:nvSpPr>
            <p:cNvPr id="146" name="文本框 145">
              <a:extLst>
                <a:ext uri="{FF2B5EF4-FFF2-40B4-BE49-F238E27FC236}">
                  <a16:creationId xmlns:a16="http://schemas.microsoft.com/office/drawing/2014/main" id="{99159689-3BBB-D84C-C137-10C88B1EB3A3}"/>
                </a:ext>
              </a:extLst>
            </p:cNvPr>
            <p:cNvSpPr txBox="1"/>
            <p:nvPr/>
          </p:nvSpPr>
          <p:spPr>
            <a:xfrm>
              <a:off x="2544638" y="1972352"/>
              <a:ext cx="1012950" cy="369332"/>
            </a:xfrm>
            <a:prstGeom prst="rect">
              <a:avLst/>
            </a:prstGeom>
            <a:noFill/>
          </p:spPr>
          <p:txBody>
            <a:bodyPr wrap="square">
              <a:spAutoFit/>
            </a:bodyPr>
            <a:lstStyle/>
            <a:p>
              <a:pPr algn="ctr"/>
              <a:r>
                <a:rPr lang="en-US" altLang="zh-CN" dirty="0">
                  <a:gradFill>
                    <a:gsLst>
                      <a:gs pos="0">
                        <a:schemeClr val="accent2"/>
                      </a:gs>
                      <a:gs pos="93000">
                        <a:schemeClr val="accent1"/>
                      </a:gs>
                    </a:gsLst>
                    <a:lin ang="5400000" scaled="1"/>
                  </a:gradFill>
                  <a:latin typeface="+mn-ea"/>
                </a:rPr>
                <a:t>20XX</a:t>
              </a:r>
              <a:r>
                <a:rPr lang="zh-CN" altLang="en-US" dirty="0">
                  <a:gradFill>
                    <a:gsLst>
                      <a:gs pos="0">
                        <a:schemeClr val="accent2"/>
                      </a:gs>
                      <a:gs pos="93000">
                        <a:schemeClr val="accent1"/>
                      </a:gs>
                    </a:gsLst>
                    <a:lin ang="5400000" scaled="1"/>
                  </a:gradFill>
                  <a:latin typeface="+mn-ea"/>
                </a:rPr>
                <a:t>年</a:t>
              </a:r>
            </a:p>
          </p:txBody>
        </p:sp>
        <p:grpSp>
          <p:nvGrpSpPr>
            <p:cNvPr id="147" name="组合 146">
              <a:extLst>
                <a:ext uri="{FF2B5EF4-FFF2-40B4-BE49-F238E27FC236}">
                  <a16:creationId xmlns:a16="http://schemas.microsoft.com/office/drawing/2014/main" id="{11F8E6FE-3A9F-AEF2-C255-6047F5BBB4B3}"/>
                </a:ext>
              </a:extLst>
            </p:cNvPr>
            <p:cNvGrpSpPr/>
            <p:nvPr/>
          </p:nvGrpSpPr>
          <p:grpSpPr>
            <a:xfrm>
              <a:off x="1017156" y="1752600"/>
              <a:ext cx="677744" cy="1192216"/>
              <a:chOff x="8518849" y="4937725"/>
              <a:chExt cx="598398" cy="1052638"/>
            </a:xfrm>
            <a:gradFill>
              <a:gsLst>
                <a:gs pos="0">
                  <a:schemeClr val="accent2"/>
                </a:gs>
                <a:gs pos="93000">
                  <a:schemeClr val="accent1"/>
                </a:gs>
              </a:gsLst>
              <a:lin ang="5400000" scaled="1"/>
            </a:gradFill>
          </p:grpSpPr>
          <p:sp>
            <p:nvSpPr>
              <p:cNvPr id="172" name="Freeform 26">
                <a:extLst>
                  <a:ext uri="{FF2B5EF4-FFF2-40B4-BE49-F238E27FC236}">
                    <a16:creationId xmlns:a16="http://schemas.microsoft.com/office/drawing/2014/main" id="{9DF9CA01-3E57-3513-1DF7-BFF13EB89581}"/>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3" name="Freeform 27">
                <a:extLst>
                  <a:ext uri="{FF2B5EF4-FFF2-40B4-BE49-F238E27FC236}">
                    <a16:creationId xmlns:a16="http://schemas.microsoft.com/office/drawing/2014/main" id="{1C3FE5E6-36D0-F3F9-9BF7-6F202E176EF4}"/>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4" name="Freeform 28">
                <a:extLst>
                  <a:ext uri="{FF2B5EF4-FFF2-40B4-BE49-F238E27FC236}">
                    <a16:creationId xmlns:a16="http://schemas.microsoft.com/office/drawing/2014/main" id="{3A660967-3FD7-7FB2-E1EF-A1DBF67CE075}"/>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5" name="Freeform 29">
                <a:extLst>
                  <a:ext uri="{FF2B5EF4-FFF2-40B4-BE49-F238E27FC236}">
                    <a16:creationId xmlns:a16="http://schemas.microsoft.com/office/drawing/2014/main" id="{AF40F146-3453-4368-F2DC-433CCD568082}"/>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6" name="Freeform 30">
                <a:extLst>
                  <a:ext uri="{FF2B5EF4-FFF2-40B4-BE49-F238E27FC236}">
                    <a16:creationId xmlns:a16="http://schemas.microsoft.com/office/drawing/2014/main" id="{6C40EEEB-BD88-0682-5F03-FC751102E09A}"/>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7" name="Freeform 31">
                <a:extLst>
                  <a:ext uri="{FF2B5EF4-FFF2-40B4-BE49-F238E27FC236}">
                    <a16:creationId xmlns:a16="http://schemas.microsoft.com/office/drawing/2014/main" id="{0B7AC0A3-C6B4-73B5-5560-EA62CA2D459C}"/>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8" name="Freeform 32">
                <a:extLst>
                  <a:ext uri="{FF2B5EF4-FFF2-40B4-BE49-F238E27FC236}">
                    <a16:creationId xmlns:a16="http://schemas.microsoft.com/office/drawing/2014/main" id="{E41B145E-109F-CB05-3AEC-33AC62A3CC91}"/>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9" name="Freeform 33">
                <a:extLst>
                  <a:ext uri="{FF2B5EF4-FFF2-40B4-BE49-F238E27FC236}">
                    <a16:creationId xmlns:a16="http://schemas.microsoft.com/office/drawing/2014/main" id="{EBE97630-7E3B-48F9-4234-B115D598252D}"/>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0" name="Freeform 34">
                <a:extLst>
                  <a:ext uri="{FF2B5EF4-FFF2-40B4-BE49-F238E27FC236}">
                    <a16:creationId xmlns:a16="http://schemas.microsoft.com/office/drawing/2014/main" id="{7F2F7DB4-2AEF-D304-3E4A-2903A1012DB1}"/>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1" name="Freeform 35">
                <a:extLst>
                  <a:ext uri="{FF2B5EF4-FFF2-40B4-BE49-F238E27FC236}">
                    <a16:creationId xmlns:a16="http://schemas.microsoft.com/office/drawing/2014/main" id="{A47D5A6A-9A50-49DC-A28D-A3AFBD3E73FC}"/>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2" name="Freeform 36">
                <a:extLst>
                  <a:ext uri="{FF2B5EF4-FFF2-40B4-BE49-F238E27FC236}">
                    <a16:creationId xmlns:a16="http://schemas.microsoft.com/office/drawing/2014/main" id="{C3576715-E551-061D-A865-95E3ECDA37CF}"/>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3" name="Freeform 37">
                <a:extLst>
                  <a:ext uri="{FF2B5EF4-FFF2-40B4-BE49-F238E27FC236}">
                    <a16:creationId xmlns:a16="http://schemas.microsoft.com/office/drawing/2014/main" id="{B2168803-BE75-6DDD-668E-8A04C6FE3FB7}"/>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4" name="Freeform 38">
                <a:extLst>
                  <a:ext uri="{FF2B5EF4-FFF2-40B4-BE49-F238E27FC236}">
                    <a16:creationId xmlns:a16="http://schemas.microsoft.com/office/drawing/2014/main" id="{421D4B18-26FD-919B-3E83-622387E6E208}"/>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5" name="Freeform 39">
                <a:extLst>
                  <a:ext uri="{FF2B5EF4-FFF2-40B4-BE49-F238E27FC236}">
                    <a16:creationId xmlns:a16="http://schemas.microsoft.com/office/drawing/2014/main" id="{825FE34E-55DB-6C98-ACA4-97260E34B34A}"/>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6" name="Freeform 40">
                <a:extLst>
                  <a:ext uri="{FF2B5EF4-FFF2-40B4-BE49-F238E27FC236}">
                    <a16:creationId xmlns:a16="http://schemas.microsoft.com/office/drawing/2014/main" id="{5139185D-E551-4275-9029-F341561F0C72}"/>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7" name="Freeform 41">
                <a:extLst>
                  <a:ext uri="{FF2B5EF4-FFF2-40B4-BE49-F238E27FC236}">
                    <a16:creationId xmlns:a16="http://schemas.microsoft.com/office/drawing/2014/main" id="{F0D7D5FD-CF3B-8F9D-B848-6936DFC52AD1}"/>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8" name="Freeform 42">
                <a:extLst>
                  <a:ext uri="{FF2B5EF4-FFF2-40B4-BE49-F238E27FC236}">
                    <a16:creationId xmlns:a16="http://schemas.microsoft.com/office/drawing/2014/main" id="{8157E595-B83A-1D64-6269-3DCD123A0078}"/>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89" name="Freeform 43">
                <a:extLst>
                  <a:ext uri="{FF2B5EF4-FFF2-40B4-BE49-F238E27FC236}">
                    <a16:creationId xmlns:a16="http://schemas.microsoft.com/office/drawing/2014/main" id="{D74D84FC-2242-DBF9-6AE2-AB0186FCBB57}"/>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90" name="Freeform 44">
                <a:extLst>
                  <a:ext uri="{FF2B5EF4-FFF2-40B4-BE49-F238E27FC236}">
                    <a16:creationId xmlns:a16="http://schemas.microsoft.com/office/drawing/2014/main" id="{0299FA00-2E71-7F9F-39A5-34065F32757B}"/>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91" name="Freeform 45">
                <a:extLst>
                  <a:ext uri="{FF2B5EF4-FFF2-40B4-BE49-F238E27FC236}">
                    <a16:creationId xmlns:a16="http://schemas.microsoft.com/office/drawing/2014/main" id="{47A46EEF-3F79-D806-F366-606EE095DE58}"/>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92" name="Freeform 46">
                <a:extLst>
                  <a:ext uri="{FF2B5EF4-FFF2-40B4-BE49-F238E27FC236}">
                    <a16:creationId xmlns:a16="http://schemas.microsoft.com/office/drawing/2014/main" id="{BC215EB9-5CD8-A01A-2A7C-6E313784B7F6}"/>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148" name="直接连接符 147">
              <a:extLst>
                <a:ext uri="{FF2B5EF4-FFF2-40B4-BE49-F238E27FC236}">
                  <a16:creationId xmlns:a16="http://schemas.microsoft.com/office/drawing/2014/main" id="{627688FF-3635-9AC3-B317-2E66B571989E}"/>
                </a:ext>
              </a:extLst>
            </p:cNvPr>
            <p:cNvCxnSpPr>
              <a:cxnSpLocks/>
            </p:cNvCxnSpPr>
            <p:nvPr/>
          </p:nvCxnSpPr>
          <p:spPr>
            <a:xfrm>
              <a:off x="15443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49" name="组合 148">
              <a:extLst>
                <a:ext uri="{FF2B5EF4-FFF2-40B4-BE49-F238E27FC236}">
                  <a16:creationId xmlns:a16="http://schemas.microsoft.com/office/drawing/2014/main" id="{8B5CAF91-6B43-6D3F-BC89-00EEBA6D133E}"/>
                </a:ext>
              </a:extLst>
            </p:cNvPr>
            <p:cNvGrpSpPr/>
            <p:nvPr/>
          </p:nvGrpSpPr>
          <p:grpSpPr>
            <a:xfrm flipH="1">
              <a:off x="4419535" y="1752600"/>
              <a:ext cx="677744" cy="1192216"/>
              <a:chOff x="8518849" y="4937725"/>
              <a:chExt cx="598398" cy="1052638"/>
            </a:xfrm>
            <a:gradFill>
              <a:gsLst>
                <a:gs pos="0">
                  <a:schemeClr val="accent2"/>
                </a:gs>
                <a:gs pos="93000">
                  <a:schemeClr val="accent1"/>
                </a:gs>
              </a:gsLst>
              <a:lin ang="5400000" scaled="1"/>
            </a:gradFill>
          </p:grpSpPr>
          <p:sp>
            <p:nvSpPr>
              <p:cNvPr id="151" name="Freeform 26">
                <a:extLst>
                  <a:ext uri="{FF2B5EF4-FFF2-40B4-BE49-F238E27FC236}">
                    <a16:creationId xmlns:a16="http://schemas.microsoft.com/office/drawing/2014/main" id="{FA29A0DE-E025-D08D-9493-C6B3FF00C71C}"/>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2" name="Freeform 27">
                <a:extLst>
                  <a:ext uri="{FF2B5EF4-FFF2-40B4-BE49-F238E27FC236}">
                    <a16:creationId xmlns:a16="http://schemas.microsoft.com/office/drawing/2014/main" id="{6F49C817-1583-26AA-C942-D4C2780AEC12}"/>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3" name="Freeform 28">
                <a:extLst>
                  <a:ext uri="{FF2B5EF4-FFF2-40B4-BE49-F238E27FC236}">
                    <a16:creationId xmlns:a16="http://schemas.microsoft.com/office/drawing/2014/main" id="{1F955BC9-E01B-012F-5368-B6D58FBD5E12}"/>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4" name="Freeform 29">
                <a:extLst>
                  <a:ext uri="{FF2B5EF4-FFF2-40B4-BE49-F238E27FC236}">
                    <a16:creationId xmlns:a16="http://schemas.microsoft.com/office/drawing/2014/main" id="{0571A57D-D8C3-D4BE-E284-C55B932067DE}"/>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5" name="Freeform 30">
                <a:extLst>
                  <a:ext uri="{FF2B5EF4-FFF2-40B4-BE49-F238E27FC236}">
                    <a16:creationId xmlns:a16="http://schemas.microsoft.com/office/drawing/2014/main" id="{95E4F495-03F0-4FD7-D409-40D3B5F2B790}"/>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6" name="Freeform 31">
                <a:extLst>
                  <a:ext uri="{FF2B5EF4-FFF2-40B4-BE49-F238E27FC236}">
                    <a16:creationId xmlns:a16="http://schemas.microsoft.com/office/drawing/2014/main" id="{DA14BBF8-9238-1964-7B14-217DBB998F66}"/>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7" name="Freeform 32">
                <a:extLst>
                  <a:ext uri="{FF2B5EF4-FFF2-40B4-BE49-F238E27FC236}">
                    <a16:creationId xmlns:a16="http://schemas.microsoft.com/office/drawing/2014/main" id="{F99E0DB3-1CA1-A7F8-5AE2-EF99F2AEA09D}"/>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8" name="Freeform 33">
                <a:extLst>
                  <a:ext uri="{FF2B5EF4-FFF2-40B4-BE49-F238E27FC236}">
                    <a16:creationId xmlns:a16="http://schemas.microsoft.com/office/drawing/2014/main" id="{05D3D1D1-5738-6593-044C-4255850D6633}"/>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59" name="Freeform 34">
                <a:extLst>
                  <a:ext uri="{FF2B5EF4-FFF2-40B4-BE49-F238E27FC236}">
                    <a16:creationId xmlns:a16="http://schemas.microsoft.com/office/drawing/2014/main" id="{6E557CD5-DDF8-A35E-1607-D4A76FC1467D}"/>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0" name="Freeform 35">
                <a:extLst>
                  <a:ext uri="{FF2B5EF4-FFF2-40B4-BE49-F238E27FC236}">
                    <a16:creationId xmlns:a16="http://schemas.microsoft.com/office/drawing/2014/main" id="{AC799EDF-DD32-839B-F76A-5CEA8B175012}"/>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1" name="Freeform 36">
                <a:extLst>
                  <a:ext uri="{FF2B5EF4-FFF2-40B4-BE49-F238E27FC236}">
                    <a16:creationId xmlns:a16="http://schemas.microsoft.com/office/drawing/2014/main" id="{BD230475-95C1-5829-241B-D444490DBF3C}"/>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2" name="Freeform 37">
                <a:extLst>
                  <a:ext uri="{FF2B5EF4-FFF2-40B4-BE49-F238E27FC236}">
                    <a16:creationId xmlns:a16="http://schemas.microsoft.com/office/drawing/2014/main" id="{C16DF2CF-E3E2-2207-09C7-06243EE5E1CE}"/>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3" name="Freeform 38">
                <a:extLst>
                  <a:ext uri="{FF2B5EF4-FFF2-40B4-BE49-F238E27FC236}">
                    <a16:creationId xmlns:a16="http://schemas.microsoft.com/office/drawing/2014/main" id="{B00B2F47-D3EE-3E55-E3E0-68C4B92CE990}"/>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4" name="Freeform 39">
                <a:extLst>
                  <a:ext uri="{FF2B5EF4-FFF2-40B4-BE49-F238E27FC236}">
                    <a16:creationId xmlns:a16="http://schemas.microsoft.com/office/drawing/2014/main" id="{AD2D2F6A-37C6-C11D-A0B4-B3771F559826}"/>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5" name="Freeform 40">
                <a:extLst>
                  <a:ext uri="{FF2B5EF4-FFF2-40B4-BE49-F238E27FC236}">
                    <a16:creationId xmlns:a16="http://schemas.microsoft.com/office/drawing/2014/main" id="{CF0EBD67-6A48-7A35-D73F-AA1EB746AF0E}"/>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6" name="Freeform 41">
                <a:extLst>
                  <a:ext uri="{FF2B5EF4-FFF2-40B4-BE49-F238E27FC236}">
                    <a16:creationId xmlns:a16="http://schemas.microsoft.com/office/drawing/2014/main" id="{BBADBE54-B793-B17E-D7A0-CF73B1D506C7}"/>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7" name="Freeform 42">
                <a:extLst>
                  <a:ext uri="{FF2B5EF4-FFF2-40B4-BE49-F238E27FC236}">
                    <a16:creationId xmlns:a16="http://schemas.microsoft.com/office/drawing/2014/main" id="{4083F550-0995-20A6-6881-9A8E913FC8EA}"/>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8" name="Freeform 43">
                <a:extLst>
                  <a:ext uri="{FF2B5EF4-FFF2-40B4-BE49-F238E27FC236}">
                    <a16:creationId xmlns:a16="http://schemas.microsoft.com/office/drawing/2014/main" id="{16C19CBF-B953-F1E4-EDAB-4BAE5CDCF9DD}"/>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69" name="Freeform 44">
                <a:extLst>
                  <a:ext uri="{FF2B5EF4-FFF2-40B4-BE49-F238E27FC236}">
                    <a16:creationId xmlns:a16="http://schemas.microsoft.com/office/drawing/2014/main" id="{CEF57EAD-6EF2-590A-0980-D84DC87B61EE}"/>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0" name="Freeform 45">
                <a:extLst>
                  <a:ext uri="{FF2B5EF4-FFF2-40B4-BE49-F238E27FC236}">
                    <a16:creationId xmlns:a16="http://schemas.microsoft.com/office/drawing/2014/main" id="{3BEBF157-6F43-56C3-60DF-4EDCEA9315E7}"/>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171" name="Freeform 46">
                <a:extLst>
                  <a:ext uri="{FF2B5EF4-FFF2-40B4-BE49-F238E27FC236}">
                    <a16:creationId xmlns:a16="http://schemas.microsoft.com/office/drawing/2014/main" id="{BEAA415A-0503-E0AD-F399-DE01ABB98E9F}"/>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150" name="直接连接符 149">
              <a:extLst>
                <a:ext uri="{FF2B5EF4-FFF2-40B4-BE49-F238E27FC236}">
                  <a16:creationId xmlns:a16="http://schemas.microsoft.com/office/drawing/2014/main" id="{DB048A50-A229-643D-E87E-A6A1FF368078}"/>
                </a:ext>
              </a:extLst>
            </p:cNvPr>
            <p:cNvCxnSpPr>
              <a:cxnSpLocks/>
            </p:cNvCxnSpPr>
            <p:nvPr/>
          </p:nvCxnSpPr>
          <p:spPr>
            <a:xfrm>
              <a:off x="35509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93" name="组合 192">
            <a:extLst>
              <a:ext uri="{FF2B5EF4-FFF2-40B4-BE49-F238E27FC236}">
                <a16:creationId xmlns:a16="http://schemas.microsoft.com/office/drawing/2014/main" id="{4D27F0DB-3BE6-4C24-EED5-358743B29989}"/>
              </a:ext>
            </a:extLst>
          </p:cNvPr>
          <p:cNvGrpSpPr/>
          <p:nvPr/>
        </p:nvGrpSpPr>
        <p:grpSpPr>
          <a:xfrm>
            <a:off x="758076" y="4941884"/>
            <a:ext cx="4080123" cy="1192216"/>
            <a:chOff x="1017156" y="1752600"/>
            <a:chExt cx="4080123" cy="1192216"/>
          </a:xfrm>
        </p:grpSpPr>
        <p:sp>
          <p:nvSpPr>
            <p:cNvPr id="194" name="文本框 193">
              <a:extLst>
                <a:ext uri="{FF2B5EF4-FFF2-40B4-BE49-F238E27FC236}">
                  <a16:creationId xmlns:a16="http://schemas.microsoft.com/office/drawing/2014/main" id="{265752C1-A358-C50A-1B06-1084920C7503}"/>
                </a:ext>
              </a:extLst>
            </p:cNvPr>
            <p:cNvSpPr txBox="1"/>
            <p:nvPr/>
          </p:nvSpPr>
          <p:spPr>
            <a:xfrm>
              <a:off x="1425277" y="2350036"/>
              <a:ext cx="3261023" cy="400110"/>
            </a:xfrm>
            <a:prstGeom prst="rect">
              <a:avLst/>
            </a:prstGeom>
            <a:noFill/>
          </p:spPr>
          <p:txBody>
            <a:bodyPr wrap="square">
              <a:spAutoFit/>
            </a:bodyPr>
            <a:lstStyle/>
            <a:p>
              <a:r>
                <a:rPr lang="zh-CN" altLang="en-US" sz="2000" b="1" dirty="0">
                  <a:gradFill>
                    <a:gsLst>
                      <a:gs pos="0">
                        <a:schemeClr val="accent2"/>
                      </a:gs>
                      <a:gs pos="93000">
                        <a:schemeClr val="accent1"/>
                      </a:gs>
                    </a:gsLst>
                    <a:lin ang="5400000" scaled="1"/>
                  </a:gradFill>
                  <a:latin typeface="+mn-ea"/>
                </a:rPr>
                <a:t>获得“全国文明城市”称号</a:t>
              </a:r>
            </a:p>
          </p:txBody>
        </p:sp>
        <p:sp>
          <p:nvSpPr>
            <p:cNvPr id="195" name="文本框 194">
              <a:extLst>
                <a:ext uri="{FF2B5EF4-FFF2-40B4-BE49-F238E27FC236}">
                  <a16:creationId xmlns:a16="http://schemas.microsoft.com/office/drawing/2014/main" id="{C8C51663-461B-BAE6-847E-A32EDFE193AF}"/>
                </a:ext>
              </a:extLst>
            </p:cNvPr>
            <p:cNvSpPr txBox="1"/>
            <p:nvPr/>
          </p:nvSpPr>
          <p:spPr>
            <a:xfrm>
              <a:off x="2544638" y="1972352"/>
              <a:ext cx="1012950" cy="369332"/>
            </a:xfrm>
            <a:prstGeom prst="rect">
              <a:avLst/>
            </a:prstGeom>
            <a:noFill/>
          </p:spPr>
          <p:txBody>
            <a:bodyPr wrap="square">
              <a:spAutoFit/>
            </a:bodyPr>
            <a:lstStyle/>
            <a:p>
              <a:pPr algn="ctr"/>
              <a:r>
                <a:rPr lang="en-US" altLang="zh-CN" dirty="0">
                  <a:gradFill>
                    <a:gsLst>
                      <a:gs pos="0">
                        <a:schemeClr val="accent2"/>
                      </a:gs>
                      <a:gs pos="93000">
                        <a:schemeClr val="accent1"/>
                      </a:gs>
                    </a:gsLst>
                    <a:lin ang="5400000" scaled="1"/>
                  </a:gradFill>
                  <a:latin typeface="+mn-ea"/>
                </a:rPr>
                <a:t>20XX</a:t>
              </a:r>
              <a:r>
                <a:rPr lang="zh-CN" altLang="en-US" dirty="0">
                  <a:gradFill>
                    <a:gsLst>
                      <a:gs pos="0">
                        <a:schemeClr val="accent2"/>
                      </a:gs>
                      <a:gs pos="93000">
                        <a:schemeClr val="accent1"/>
                      </a:gs>
                    </a:gsLst>
                    <a:lin ang="5400000" scaled="1"/>
                  </a:gradFill>
                  <a:latin typeface="+mn-ea"/>
                </a:rPr>
                <a:t>年</a:t>
              </a:r>
            </a:p>
          </p:txBody>
        </p:sp>
        <p:grpSp>
          <p:nvGrpSpPr>
            <p:cNvPr id="196" name="组合 195">
              <a:extLst>
                <a:ext uri="{FF2B5EF4-FFF2-40B4-BE49-F238E27FC236}">
                  <a16:creationId xmlns:a16="http://schemas.microsoft.com/office/drawing/2014/main" id="{D2F6F6CF-A56D-36A8-AC82-42CB44EBE4D8}"/>
                </a:ext>
              </a:extLst>
            </p:cNvPr>
            <p:cNvGrpSpPr/>
            <p:nvPr/>
          </p:nvGrpSpPr>
          <p:grpSpPr>
            <a:xfrm>
              <a:off x="1017156" y="1752600"/>
              <a:ext cx="677744" cy="1192216"/>
              <a:chOff x="8518849" y="4937725"/>
              <a:chExt cx="598398" cy="1052638"/>
            </a:xfrm>
            <a:gradFill>
              <a:gsLst>
                <a:gs pos="0">
                  <a:schemeClr val="accent2"/>
                </a:gs>
                <a:gs pos="93000">
                  <a:schemeClr val="accent1"/>
                </a:gs>
              </a:gsLst>
              <a:lin ang="5400000" scaled="1"/>
            </a:gradFill>
          </p:grpSpPr>
          <p:sp>
            <p:nvSpPr>
              <p:cNvPr id="221" name="Freeform 26">
                <a:extLst>
                  <a:ext uri="{FF2B5EF4-FFF2-40B4-BE49-F238E27FC236}">
                    <a16:creationId xmlns:a16="http://schemas.microsoft.com/office/drawing/2014/main" id="{A7A82F51-C2E7-8A7F-5E47-F2F70C4D9D7F}"/>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2" name="Freeform 27">
                <a:extLst>
                  <a:ext uri="{FF2B5EF4-FFF2-40B4-BE49-F238E27FC236}">
                    <a16:creationId xmlns:a16="http://schemas.microsoft.com/office/drawing/2014/main" id="{501BAF1E-5866-3F70-DF67-46CB511A6E32}"/>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3" name="Freeform 28">
                <a:extLst>
                  <a:ext uri="{FF2B5EF4-FFF2-40B4-BE49-F238E27FC236}">
                    <a16:creationId xmlns:a16="http://schemas.microsoft.com/office/drawing/2014/main" id="{AB84E8B4-5125-35D6-BCAF-C673B4266180}"/>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4" name="Freeform 29">
                <a:extLst>
                  <a:ext uri="{FF2B5EF4-FFF2-40B4-BE49-F238E27FC236}">
                    <a16:creationId xmlns:a16="http://schemas.microsoft.com/office/drawing/2014/main" id="{FFAFDF03-0E2A-37C4-60A1-307C5C10ACE7}"/>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5" name="Freeform 30">
                <a:extLst>
                  <a:ext uri="{FF2B5EF4-FFF2-40B4-BE49-F238E27FC236}">
                    <a16:creationId xmlns:a16="http://schemas.microsoft.com/office/drawing/2014/main" id="{6B3EA8F0-5EF2-AEAD-A949-C690F5006189}"/>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6" name="Freeform 31">
                <a:extLst>
                  <a:ext uri="{FF2B5EF4-FFF2-40B4-BE49-F238E27FC236}">
                    <a16:creationId xmlns:a16="http://schemas.microsoft.com/office/drawing/2014/main" id="{BF6CF46E-3471-67F9-59CF-DCAF3A6823F1}"/>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7" name="Freeform 32">
                <a:extLst>
                  <a:ext uri="{FF2B5EF4-FFF2-40B4-BE49-F238E27FC236}">
                    <a16:creationId xmlns:a16="http://schemas.microsoft.com/office/drawing/2014/main" id="{84867708-6D0F-8696-D97A-56577297B488}"/>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8" name="Freeform 33">
                <a:extLst>
                  <a:ext uri="{FF2B5EF4-FFF2-40B4-BE49-F238E27FC236}">
                    <a16:creationId xmlns:a16="http://schemas.microsoft.com/office/drawing/2014/main" id="{97CA3983-5662-2A8F-5201-36FE925C4E3A}"/>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9" name="Freeform 34">
                <a:extLst>
                  <a:ext uri="{FF2B5EF4-FFF2-40B4-BE49-F238E27FC236}">
                    <a16:creationId xmlns:a16="http://schemas.microsoft.com/office/drawing/2014/main" id="{CE93C994-7C45-DAE2-DA8A-CBFE5E1BBFFB}"/>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0" name="Freeform 35">
                <a:extLst>
                  <a:ext uri="{FF2B5EF4-FFF2-40B4-BE49-F238E27FC236}">
                    <a16:creationId xmlns:a16="http://schemas.microsoft.com/office/drawing/2014/main" id="{E78B1671-1C27-1DA8-64C0-DA738FD9F361}"/>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1" name="Freeform 36">
                <a:extLst>
                  <a:ext uri="{FF2B5EF4-FFF2-40B4-BE49-F238E27FC236}">
                    <a16:creationId xmlns:a16="http://schemas.microsoft.com/office/drawing/2014/main" id="{43B74D77-CC5C-1958-4675-262945140989}"/>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2" name="Freeform 37">
                <a:extLst>
                  <a:ext uri="{FF2B5EF4-FFF2-40B4-BE49-F238E27FC236}">
                    <a16:creationId xmlns:a16="http://schemas.microsoft.com/office/drawing/2014/main" id="{54905689-F3C4-EA9D-3454-B63906D877B2}"/>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3" name="Freeform 38">
                <a:extLst>
                  <a:ext uri="{FF2B5EF4-FFF2-40B4-BE49-F238E27FC236}">
                    <a16:creationId xmlns:a16="http://schemas.microsoft.com/office/drawing/2014/main" id="{AF0488D3-54B8-FCCF-D1F9-AE11C9E5EE58}"/>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4" name="Freeform 39">
                <a:extLst>
                  <a:ext uri="{FF2B5EF4-FFF2-40B4-BE49-F238E27FC236}">
                    <a16:creationId xmlns:a16="http://schemas.microsoft.com/office/drawing/2014/main" id="{B23A5B82-11E1-8087-124E-5671878F201B}"/>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5" name="Freeform 40">
                <a:extLst>
                  <a:ext uri="{FF2B5EF4-FFF2-40B4-BE49-F238E27FC236}">
                    <a16:creationId xmlns:a16="http://schemas.microsoft.com/office/drawing/2014/main" id="{0C9502C0-C763-4980-708B-5F0D59119A32}"/>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6" name="Freeform 41">
                <a:extLst>
                  <a:ext uri="{FF2B5EF4-FFF2-40B4-BE49-F238E27FC236}">
                    <a16:creationId xmlns:a16="http://schemas.microsoft.com/office/drawing/2014/main" id="{D94892F8-56B7-9858-00EE-32B967DFB70A}"/>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7" name="Freeform 42">
                <a:extLst>
                  <a:ext uri="{FF2B5EF4-FFF2-40B4-BE49-F238E27FC236}">
                    <a16:creationId xmlns:a16="http://schemas.microsoft.com/office/drawing/2014/main" id="{2FE2ABE4-69F6-51EF-670C-E8081F83864B}"/>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8" name="Freeform 43">
                <a:extLst>
                  <a:ext uri="{FF2B5EF4-FFF2-40B4-BE49-F238E27FC236}">
                    <a16:creationId xmlns:a16="http://schemas.microsoft.com/office/drawing/2014/main" id="{B31B7174-3B99-9219-D4F2-90221E757D19}"/>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39" name="Freeform 44">
                <a:extLst>
                  <a:ext uri="{FF2B5EF4-FFF2-40B4-BE49-F238E27FC236}">
                    <a16:creationId xmlns:a16="http://schemas.microsoft.com/office/drawing/2014/main" id="{A1D777F4-F710-EE9E-B622-1404A2C0B916}"/>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40" name="Freeform 45">
                <a:extLst>
                  <a:ext uri="{FF2B5EF4-FFF2-40B4-BE49-F238E27FC236}">
                    <a16:creationId xmlns:a16="http://schemas.microsoft.com/office/drawing/2014/main" id="{40E362A1-465E-FDFF-8D81-EF3B9DFEB7CA}"/>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41" name="Freeform 46">
                <a:extLst>
                  <a:ext uri="{FF2B5EF4-FFF2-40B4-BE49-F238E27FC236}">
                    <a16:creationId xmlns:a16="http://schemas.microsoft.com/office/drawing/2014/main" id="{01AD64D4-D7B1-8F33-544B-FA50E3A26EDC}"/>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197" name="直接连接符 196">
              <a:extLst>
                <a:ext uri="{FF2B5EF4-FFF2-40B4-BE49-F238E27FC236}">
                  <a16:creationId xmlns:a16="http://schemas.microsoft.com/office/drawing/2014/main" id="{D706425E-D68D-CAE1-F50A-6D8A8AA98205}"/>
                </a:ext>
              </a:extLst>
            </p:cNvPr>
            <p:cNvCxnSpPr>
              <a:cxnSpLocks/>
            </p:cNvCxnSpPr>
            <p:nvPr/>
          </p:nvCxnSpPr>
          <p:spPr>
            <a:xfrm>
              <a:off x="15443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8" name="组合 197">
              <a:extLst>
                <a:ext uri="{FF2B5EF4-FFF2-40B4-BE49-F238E27FC236}">
                  <a16:creationId xmlns:a16="http://schemas.microsoft.com/office/drawing/2014/main" id="{0461FFFC-9204-3C98-6576-EBC128A4B0B8}"/>
                </a:ext>
              </a:extLst>
            </p:cNvPr>
            <p:cNvGrpSpPr/>
            <p:nvPr/>
          </p:nvGrpSpPr>
          <p:grpSpPr>
            <a:xfrm flipH="1">
              <a:off x="4419535" y="1752600"/>
              <a:ext cx="677744" cy="1192216"/>
              <a:chOff x="8518849" y="4937725"/>
              <a:chExt cx="598398" cy="1052638"/>
            </a:xfrm>
            <a:gradFill>
              <a:gsLst>
                <a:gs pos="0">
                  <a:schemeClr val="accent2"/>
                </a:gs>
                <a:gs pos="93000">
                  <a:schemeClr val="accent1"/>
                </a:gs>
              </a:gsLst>
              <a:lin ang="5400000" scaled="1"/>
            </a:gradFill>
          </p:grpSpPr>
          <p:sp>
            <p:nvSpPr>
              <p:cNvPr id="200" name="Freeform 26">
                <a:extLst>
                  <a:ext uri="{FF2B5EF4-FFF2-40B4-BE49-F238E27FC236}">
                    <a16:creationId xmlns:a16="http://schemas.microsoft.com/office/drawing/2014/main" id="{0AF70437-D643-2213-8913-A64EA0E1A1A1}"/>
                  </a:ext>
                </a:extLst>
              </p:cNvPr>
              <p:cNvSpPr>
                <a:spLocks/>
              </p:cNvSpPr>
              <p:nvPr/>
            </p:nvSpPr>
            <p:spPr bwMode="auto">
              <a:xfrm>
                <a:off x="8680689" y="5863883"/>
                <a:ext cx="170000" cy="54400"/>
              </a:xfrm>
              <a:custGeom>
                <a:avLst/>
                <a:gdLst>
                  <a:gd name="T0" fmla="*/ 36 w 125"/>
                  <a:gd name="T1" fmla="*/ 40 h 40"/>
                  <a:gd name="T2" fmla="*/ 125 w 125"/>
                  <a:gd name="T3" fmla="*/ 28 h 40"/>
                  <a:gd name="T4" fmla="*/ 89 w 125"/>
                  <a:gd name="T5" fmla="*/ 0 h 40"/>
                  <a:gd name="T6" fmla="*/ 0 w 125"/>
                  <a:gd name="T7" fmla="*/ 9 h 40"/>
                  <a:gd name="T8" fmla="*/ 36 w 125"/>
                  <a:gd name="T9" fmla="*/ 40 h 40"/>
                </a:gdLst>
                <a:ahLst/>
                <a:cxnLst>
                  <a:cxn ang="0">
                    <a:pos x="T0" y="T1"/>
                  </a:cxn>
                  <a:cxn ang="0">
                    <a:pos x="T2" y="T3"/>
                  </a:cxn>
                  <a:cxn ang="0">
                    <a:pos x="T4" y="T5"/>
                  </a:cxn>
                  <a:cxn ang="0">
                    <a:pos x="T6" y="T7"/>
                  </a:cxn>
                  <a:cxn ang="0">
                    <a:pos x="T8" y="T9"/>
                  </a:cxn>
                </a:cxnLst>
                <a:rect l="0" t="0" r="r" b="b"/>
                <a:pathLst>
                  <a:path w="125" h="40">
                    <a:moveTo>
                      <a:pt x="36" y="40"/>
                    </a:moveTo>
                    <a:lnTo>
                      <a:pt x="125" y="28"/>
                    </a:lnTo>
                    <a:lnTo>
                      <a:pt x="89" y="0"/>
                    </a:lnTo>
                    <a:lnTo>
                      <a:pt x="0" y="9"/>
                    </a:lnTo>
                    <a:lnTo>
                      <a:pt x="36"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1" name="Freeform 27">
                <a:extLst>
                  <a:ext uri="{FF2B5EF4-FFF2-40B4-BE49-F238E27FC236}">
                    <a16:creationId xmlns:a16="http://schemas.microsoft.com/office/drawing/2014/main" id="{14D257FA-917F-916A-F423-FB528870EA46}"/>
                  </a:ext>
                </a:extLst>
              </p:cNvPr>
              <p:cNvSpPr>
                <a:spLocks/>
              </p:cNvSpPr>
              <p:nvPr/>
            </p:nvSpPr>
            <p:spPr bwMode="auto">
              <a:xfrm>
                <a:off x="8807168" y="5726523"/>
                <a:ext cx="55760" cy="159120"/>
              </a:xfrm>
              <a:custGeom>
                <a:avLst/>
                <a:gdLst>
                  <a:gd name="T0" fmla="*/ 36 w 41"/>
                  <a:gd name="T1" fmla="*/ 29 h 117"/>
                  <a:gd name="T2" fmla="*/ 41 w 41"/>
                  <a:gd name="T3" fmla="*/ 117 h 117"/>
                  <a:gd name="T4" fmla="*/ 5 w 41"/>
                  <a:gd name="T5" fmla="*/ 86 h 117"/>
                  <a:gd name="T6" fmla="*/ 0 w 41"/>
                  <a:gd name="T7" fmla="*/ 0 h 117"/>
                  <a:gd name="T8" fmla="*/ 36 w 41"/>
                  <a:gd name="T9" fmla="*/ 29 h 117"/>
                </a:gdLst>
                <a:ahLst/>
                <a:cxnLst>
                  <a:cxn ang="0">
                    <a:pos x="T0" y="T1"/>
                  </a:cxn>
                  <a:cxn ang="0">
                    <a:pos x="T2" y="T3"/>
                  </a:cxn>
                  <a:cxn ang="0">
                    <a:pos x="T4" y="T5"/>
                  </a:cxn>
                  <a:cxn ang="0">
                    <a:pos x="T6" y="T7"/>
                  </a:cxn>
                  <a:cxn ang="0">
                    <a:pos x="T8" y="T9"/>
                  </a:cxn>
                </a:cxnLst>
                <a:rect l="0" t="0" r="r" b="b"/>
                <a:pathLst>
                  <a:path w="41" h="117">
                    <a:moveTo>
                      <a:pt x="36" y="29"/>
                    </a:moveTo>
                    <a:lnTo>
                      <a:pt x="41" y="117"/>
                    </a:lnTo>
                    <a:lnTo>
                      <a:pt x="5" y="86"/>
                    </a:lnTo>
                    <a:lnTo>
                      <a:pt x="0" y="0"/>
                    </a:lnTo>
                    <a:lnTo>
                      <a:pt x="36"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2" name="Freeform 28">
                <a:extLst>
                  <a:ext uri="{FF2B5EF4-FFF2-40B4-BE49-F238E27FC236}">
                    <a16:creationId xmlns:a16="http://schemas.microsoft.com/office/drawing/2014/main" id="{BE6D9CF5-7B5F-181D-B648-9C18052D4D07}"/>
                  </a:ext>
                </a:extLst>
              </p:cNvPr>
              <p:cNvSpPr>
                <a:spLocks/>
              </p:cNvSpPr>
              <p:nvPr/>
            </p:nvSpPr>
            <p:spPr bwMode="auto">
              <a:xfrm>
                <a:off x="8603169" y="5772763"/>
                <a:ext cx="159120" cy="61200"/>
              </a:xfrm>
              <a:custGeom>
                <a:avLst/>
                <a:gdLst>
                  <a:gd name="T0" fmla="*/ 31 w 117"/>
                  <a:gd name="T1" fmla="*/ 35 h 45"/>
                  <a:gd name="T2" fmla="*/ 117 w 117"/>
                  <a:gd name="T3" fmla="*/ 45 h 45"/>
                  <a:gd name="T4" fmla="*/ 88 w 117"/>
                  <a:gd name="T5" fmla="*/ 9 h 45"/>
                  <a:gd name="T6" fmla="*/ 0 w 117"/>
                  <a:gd name="T7" fmla="*/ 0 h 45"/>
                  <a:gd name="T8" fmla="*/ 31 w 117"/>
                  <a:gd name="T9" fmla="*/ 35 h 45"/>
                </a:gdLst>
                <a:ahLst/>
                <a:cxnLst>
                  <a:cxn ang="0">
                    <a:pos x="T0" y="T1"/>
                  </a:cxn>
                  <a:cxn ang="0">
                    <a:pos x="T2" y="T3"/>
                  </a:cxn>
                  <a:cxn ang="0">
                    <a:pos x="T4" y="T5"/>
                  </a:cxn>
                  <a:cxn ang="0">
                    <a:pos x="T6" y="T7"/>
                  </a:cxn>
                  <a:cxn ang="0">
                    <a:pos x="T8" y="T9"/>
                  </a:cxn>
                </a:cxnLst>
                <a:rect l="0" t="0" r="r" b="b"/>
                <a:pathLst>
                  <a:path w="117" h="45">
                    <a:moveTo>
                      <a:pt x="31" y="35"/>
                    </a:moveTo>
                    <a:lnTo>
                      <a:pt x="117" y="45"/>
                    </a:lnTo>
                    <a:lnTo>
                      <a:pt x="88" y="9"/>
                    </a:lnTo>
                    <a:lnTo>
                      <a:pt x="0" y="0"/>
                    </a:lnTo>
                    <a:lnTo>
                      <a:pt x="3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3" name="Freeform 29">
                <a:extLst>
                  <a:ext uri="{FF2B5EF4-FFF2-40B4-BE49-F238E27FC236}">
                    <a16:creationId xmlns:a16="http://schemas.microsoft.com/office/drawing/2014/main" id="{28AB0456-CEA7-E688-BE84-00BB79FB14C8}"/>
                  </a:ext>
                </a:extLst>
              </p:cNvPr>
              <p:cNvSpPr>
                <a:spLocks/>
              </p:cNvSpPr>
              <p:nvPr/>
            </p:nvSpPr>
            <p:spPr bwMode="auto">
              <a:xfrm>
                <a:off x="8743249" y="5651723"/>
                <a:ext cx="54400" cy="165920"/>
              </a:xfrm>
              <a:custGeom>
                <a:avLst/>
                <a:gdLst>
                  <a:gd name="T0" fmla="*/ 40 w 40"/>
                  <a:gd name="T1" fmla="*/ 36 h 122"/>
                  <a:gd name="T2" fmla="*/ 28 w 40"/>
                  <a:gd name="T3" fmla="*/ 122 h 122"/>
                  <a:gd name="T4" fmla="*/ 0 w 40"/>
                  <a:gd name="T5" fmla="*/ 86 h 122"/>
                  <a:gd name="T6" fmla="*/ 12 w 40"/>
                  <a:gd name="T7" fmla="*/ 0 h 122"/>
                  <a:gd name="T8" fmla="*/ 40 w 40"/>
                  <a:gd name="T9" fmla="*/ 36 h 122"/>
                </a:gdLst>
                <a:ahLst/>
                <a:cxnLst>
                  <a:cxn ang="0">
                    <a:pos x="T0" y="T1"/>
                  </a:cxn>
                  <a:cxn ang="0">
                    <a:pos x="T2" y="T3"/>
                  </a:cxn>
                  <a:cxn ang="0">
                    <a:pos x="T4" y="T5"/>
                  </a:cxn>
                  <a:cxn ang="0">
                    <a:pos x="T6" y="T7"/>
                  </a:cxn>
                  <a:cxn ang="0">
                    <a:pos x="T8" y="T9"/>
                  </a:cxn>
                </a:cxnLst>
                <a:rect l="0" t="0" r="r" b="b"/>
                <a:pathLst>
                  <a:path w="40" h="122">
                    <a:moveTo>
                      <a:pt x="40" y="36"/>
                    </a:moveTo>
                    <a:lnTo>
                      <a:pt x="28" y="122"/>
                    </a:lnTo>
                    <a:lnTo>
                      <a:pt x="0" y="86"/>
                    </a:lnTo>
                    <a:lnTo>
                      <a:pt x="12" y="0"/>
                    </a:lnTo>
                    <a:lnTo>
                      <a:pt x="4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4" name="Freeform 30">
                <a:extLst>
                  <a:ext uri="{FF2B5EF4-FFF2-40B4-BE49-F238E27FC236}">
                    <a16:creationId xmlns:a16="http://schemas.microsoft.com/office/drawing/2014/main" id="{1DCBD7BC-466E-BD40-04E9-9F2812B761E9}"/>
                  </a:ext>
                </a:extLst>
              </p:cNvPr>
              <p:cNvSpPr>
                <a:spLocks/>
              </p:cNvSpPr>
              <p:nvPr/>
            </p:nvSpPr>
            <p:spPr bwMode="auto">
              <a:xfrm>
                <a:off x="8551489" y="5654443"/>
                <a:ext cx="138720" cy="91120"/>
              </a:xfrm>
              <a:custGeom>
                <a:avLst/>
                <a:gdLst>
                  <a:gd name="T0" fmla="*/ 19 w 102"/>
                  <a:gd name="T1" fmla="*/ 41 h 67"/>
                  <a:gd name="T2" fmla="*/ 102 w 102"/>
                  <a:gd name="T3" fmla="*/ 67 h 67"/>
                  <a:gd name="T4" fmla="*/ 83 w 102"/>
                  <a:gd name="T5" fmla="*/ 27 h 67"/>
                  <a:gd name="T6" fmla="*/ 0 w 102"/>
                  <a:gd name="T7" fmla="*/ 0 h 67"/>
                  <a:gd name="T8" fmla="*/ 19 w 102"/>
                  <a:gd name="T9" fmla="*/ 41 h 67"/>
                </a:gdLst>
                <a:ahLst/>
                <a:cxnLst>
                  <a:cxn ang="0">
                    <a:pos x="T0" y="T1"/>
                  </a:cxn>
                  <a:cxn ang="0">
                    <a:pos x="T2" y="T3"/>
                  </a:cxn>
                  <a:cxn ang="0">
                    <a:pos x="T4" y="T5"/>
                  </a:cxn>
                  <a:cxn ang="0">
                    <a:pos x="T6" y="T7"/>
                  </a:cxn>
                  <a:cxn ang="0">
                    <a:pos x="T8" y="T9"/>
                  </a:cxn>
                </a:cxnLst>
                <a:rect l="0" t="0" r="r" b="b"/>
                <a:pathLst>
                  <a:path w="102" h="67">
                    <a:moveTo>
                      <a:pt x="19" y="41"/>
                    </a:moveTo>
                    <a:lnTo>
                      <a:pt x="102" y="67"/>
                    </a:lnTo>
                    <a:lnTo>
                      <a:pt x="83" y="27"/>
                    </a:lnTo>
                    <a:lnTo>
                      <a:pt x="0" y="0"/>
                    </a:lnTo>
                    <a:lnTo>
                      <a:pt x="19"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5" name="Freeform 31">
                <a:extLst>
                  <a:ext uri="{FF2B5EF4-FFF2-40B4-BE49-F238E27FC236}">
                    <a16:creationId xmlns:a16="http://schemas.microsoft.com/office/drawing/2014/main" id="{F5F40200-3787-8E4A-5106-0EBF530A849F}"/>
                  </a:ext>
                </a:extLst>
              </p:cNvPr>
              <p:cNvSpPr>
                <a:spLocks/>
              </p:cNvSpPr>
              <p:nvPr/>
            </p:nvSpPr>
            <p:spPr bwMode="auto">
              <a:xfrm>
                <a:off x="8684769" y="5567404"/>
                <a:ext cx="68000" cy="168640"/>
              </a:xfrm>
              <a:custGeom>
                <a:avLst/>
                <a:gdLst>
                  <a:gd name="T0" fmla="*/ 50 w 50"/>
                  <a:gd name="T1" fmla="*/ 43 h 124"/>
                  <a:gd name="T2" fmla="*/ 21 w 50"/>
                  <a:gd name="T3" fmla="*/ 124 h 124"/>
                  <a:gd name="T4" fmla="*/ 0 w 50"/>
                  <a:gd name="T5" fmla="*/ 81 h 124"/>
                  <a:gd name="T6" fmla="*/ 31 w 50"/>
                  <a:gd name="T7" fmla="*/ 0 h 124"/>
                  <a:gd name="T8" fmla="*/ 50 w 50"/>
                  <a:gd name="T9" fmla="*/ 43 h 124"/>
                </a:gdLst>
                <a:ahLst/>
                <a:cxnLst>
                  <a:cxn ang="0">
                    <a:pos x="T0" y="T1"/>
                  </a:cxn>
                  <a:cxn ang="0">
                    <a:pos x="T2" y="T3"/>
                  </a:cxn>
                  <a:cxn ang="0">
                    <a:pos x="T4" y="T5"/>
                  </a:cxn>
                  <a:cxn ang="0">
                    <a:pos x="T6" y="T7"/>
                  </a:cxn>
                  <a:cxn ang="0">
                    <a:pos x="T8" y="T9"/>
                  </a:cxn>
                </a:cxnLst>
                <a:rect l="0" t="0" r="r" b="b"/>
                <a:pathLst>
                  <a:path w="50" h="124">
                    <a:moveTo>
                      <a:pt x="50" y="43"/>
                    </a:moveTo>
                    <a:lnTo>
                      <a:pt x="21" y="124"/>
                    </a:lnTo>
                    <a:lnTo>
                      <a:pt x="0" y="81"/>
                    </a:lnTo>
                    <a:lnTo>
                      <a:pt x="31" y="0"/>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6" name="Freeform 32">
                <a:extLst>
                  <a:ext uri="{FF2B5EF4-FFF2-40B4-BE49-F238E27FC236}">
                    <a16:creationId xmlns:a16="http://schemas.microsoft.com/office/drawing/2014/main" id="{894AD2B4-7D7F-5FBE-CCCC-D980A50C3F73}"/>
                  </a:ext>
                </a:extLst>
              </p:cNvPr>
              <p:cNvSpPr>
                <a:spLocks/>
              </p:cNvSpPr>
              <p:nvPr/>
            </p:nvSpPr>
            <p:spPr bwMode="auto">
              <a:xfrm>
                <a:off x="8521569" y="5527963"/>
                <a:ext cx="121040" cy="121040"/>
              </a:xfrm>
              <a:custGeom>
                <a:avLst/>
                <a:gdLst>
                  <a:gd name="T0" fmla="*/ 12 w 89"/>
                  <a:gd name="T1" fmla="*/ 45 h 89"/>
                  <a:gd name="T2" fmla="*/ 89 w 89"/>
                  <a:gd name="T3" fmla="*/ 89 h 89"/>
                  <a:gd name="T4" fmla="*/ 77 w 89"/>
                  <a:gd name="T5" fmla="*/ 43 h 89"/>
                  <a:gd name="T6" fmla="*/ 0 w 89"/>
                  <a:gd name="T7" fmla="*/ 0 h 89"/>
                  <a:gd name="T8" fmla="*/ 12 w 89"/>
                  <a:gd name="T9" fmla="*/ 45 h 89"/>
                </a:gdLst>
                <a:ahLst/>
                <a:cxnLst>
                  <a:cxn ang="0">
                    <a:pos x="T0" y="T1"/>
                  </a:cxn>
                  <a:cxn ang="0">
                    <a:pos x="T2" y="T3"/>
                  </a:cxn>
                  <a:cxn ang="0">
                    <a:pos x="T4" y="T5"/>
                  </a:cxn>
                  <a:cxn ang="0">
                    <a:pos x="T6" y="T7"/>
                  </a:cxn>
                  <a:cxn ang="0">
                    <a:pos x="T8" y="T9"/>
                  </a:cxn>
                </a:cxnLst>
                <a:rect l="0" t="0" r="r" b="b"/>
                <a:pathLst>
                  <a:path w="89" h="89">
                    <a:moveTo>
                      <a:pt x="12" y="45"/>
                    </a:moveTo>
                    <a:lnTo>
                      <a:pt x="89" y="89"/>
                    </a:lnTo>
                    <a:lnTo>
                      <a:pt x="77" y="43"/>
                    </a:lnTo>
                    <a:lnTo>
                      <a:pt x="0" y="0"/>
                    </a:lnTo>
                    <a:lnTo>
                      <a:pt x="1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7" name="Freeform 33">
                <a:extLst>
                  <a:ext uri="{FF2B5EF4-FFF2-40B4-BE49-F238E27FC236}">
                    <a16:creationId xmlns:a16="http://schemas.microsoft.com/office/drawing/2014/main" id="{B4F84A1A-E1BF-4084-E94F-1FDFE349057C}"/>
                  </a:ext>
                </a:extLst>
              </p:cNvPr>
              <p:cNvSpPr>
                <a:spLocks/>
              </p:cNvSpPr>
              <p:nvPr/>
            </p:nvSpPr>
            <p:spPr bwMode="auto">
              <a:xfrm>
                <a:off x="8648049" y="5479004"/>
                <a:ext cx="78880" cy="163200"/>
              </a:xfrm>
              <a:custGeom>
                <a:avLst/>
                <a:gdLst>
                  <a:gd name="T0" fmla="*/ 58 w 58"/>
                  <a:gd name="T1" fmla="*/ 45 h 120"/>
                  <a:gd name="T2" fmla="*/ 12 w 58"/>
                  <a:gd name="T3" fmla="*/ 120 h 120"/>
                  <a:gd name="T4" fmla="*/ 0 w 58"/>
                  <a:gd name="T5" fmla="*/ 74 h 120"/>
                  <a:gd name="T6" fmla="*/ 46 w 58"/>
                  <a:gd name="T7" fmla="*/ 0 h 120"/>
                  <a:gd name="T8" fmla="*/ 58 w 58"/>
                  <a:gd name="T9" fmla="*/ 45 h 120"/>
                </a:gdLst>
                <a:ahLst/>
                <a:cxnLst>
                  <a:cxn ang="0">
                    <a:pos x="T0" y="T1"/>
                  </a:cxn>
                  <a:cxn ang="0">
                    <a:pos x="T2" y="T3"/>
                  </a:cxn>
                  <a:cxn ang="0">
                    <a:pos x="T4" y="T5"/>
                  </a:cxn>
                  <a:cxn ang="0">
                    <a:pos x="T6" y="T7"/>
                  </a:cxn>
                  <a:cxn ang="0">
                    <a:pos x="T8" y="T9"/>
                  </a:cxn>
                </a:cxnLst>
                <a:rect l="0" t="0" r="r" b="b"/>
                <a:pathLst>
                  <a:path w="58" h="120">
                    <a:moveTo>
                      <a:pt x="58" y="45"/>
                    </a:moveTo>
                    <a:lnTo>
                      <a:pt x="12" y="120"/>
                    </a:lnTo>
                    <a:lnTo>
                      <a:pt x="0" y="74"/>
                    </a:lnTo>
                    <a:lnTo>
                      <a:pt x="46" y="0"/>
                    </a:lnTo>
                    <a:lnTo>
                      <a:pt x="58"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8" name="Freeform 34">
                <a:extLst>
                  <a:ext uri="{FF2B5EF4-FFF2-40B4-BE49-F238E27FC236}">
                    <a16:creationId xmlns:a16="http://schemas.microsoft.com/office/drawing/2014/main" id="{8209D268-D8DC-05D6-6265-00887347058C}"/>
                  </a:ext>
                </a:extLst>
              </p:cNvPr>
              <p:cNvSpPr>
                <a:spLocks/>
              </p:cNvSpPr>
              <p:nvPr/>
            </p:nvSpPr>
            <p:spPr bwMode="auto">
              <a:xfrm>
                <a:off x="8518849" y="5397404"/>
                <a:ext cx="93840" cy="142800"/>
              </a:xfrm>
              <a:custGeom>
                <a:avLst/>
                <a:gdLst>
                  <a:gd name="T0" fmla="*/ 2 w 69"/>
                  <a:gd name="T1" fmla="*/ 48 h 105"/>
                  <a:gd name="T2" fmla="*/ 69 w 69"/>
                  <a:gd name="T3" fmla="*/ 105 h 105"/>
                  <a:gd name="T4" fmla="*/ 67 w 69"/>
                  <a:gd name="T5" fmla="*/ 58 h 105"/>
                  <a:gd name="T6" fmla="*/ 0 w 69"/>
                  <a:gd name="T7" fmla="*/ 0 h 105"/>
                  <a:gd name="T8" fmla="*/ 2 w 69"/>
                  <a:gd name="T9" fmla="*/ 48 h 105"/>
                </a:gdLst>
                <a:ahLst/>
                <a:cxnLst>
                  <a:cxn ang="0">
                    <a:pos x="T0" y="T1"/>
                  </a:cxn>
                  <a:cxn ang="0">
                    <a:pos x="T2" y="T3"/>
                  </a:cxn>
                  <a:cxn ang="0">
                    <a:pos x="T4" y="T5"/>
                  </a:cxn>
                  <a:cxn ang="0">
                    <a:pos x="T6" y="T7"/>
                  </a:cxn>
                  <a:cxn ang="0">
                    <a:pos x="T8" y="T9"/>
                  </a:cxn>
                </a:cxnLst>
                <a:rect l="0" t="0" r="r" b="b"/>
                <a:pathLst>
                  <a:path w="69" h="105">
                    <a:moveTo>
                      <a:pt x="2" y="48"/>
                    </a:moveTo>
                    <a:lnTo>
                      <a:pt x="69" y="105"/>
                    </a:lnTo>
                    <a:lnTo>
                      <a:pt x="67" y="58"/>
                    </a:lnTo>
                    <a:lnTo>
                      <a:pt x="0" y="0"/>
                    </a:lnTo>
                    <a:lnTo>
                      <a:pt x="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09" name="Freeform 35">
                <a:extLst>
                  <a:ext uri="{FF2B5EF4-FFF2-40B4-BE49-F238E27FC236}">
                    <a16:creationId xmlns:a16="http://schemas.microsoft.com/office/drawing/2014/main" id="{AF4173D5-B1EB-788E-5234-246BDCA809D5}"/>
                  </a:ext>
                </a:extLst>
              </p:cNvPr>
              <p:cNvSpPr>
                <a:spLocks/>
              </p:cNvSpPr>
              <p:nvPr/>
            </p:nvSpPr>
            <p:spPr bwMode="auto">
              <a:xfrm>
                <a:off x="8631729" y="5387884"/>
                <a:ext cx="85680" cy="149600"/>
              </a:xfrm>
              <a:custGeom>
                <a:avLst/>
                <a:gdLst>
                  <a:gd name="T0" fmla="*/ 63 w 63"/>
                  <a:gd name="T1" fmla="*/ 48 h 110"/>
                  <a:gd name="T2" fmla="*/ 3 w 63"/>
                  <a:gd name="T3" fmla="*/ 110 h 110"/>
                  <a:gd name="T4" fmla="*/ 0 w 63"/>
                  <a:gd name="T5" fmla="*/ 65 h 110"/>
                  <a:gd name="T6" fmla="*/ 63 w 63"/>
                  <a:gd name="T7" fmla="*/ 0 h 110"/>
                  <a:gd name="T8" fmla="*/ 63 w 63"/>
                  <a:gd name="T9" fmla="*/ 48 h 110"/>
                </a:gdLst>
                <a:ahLst/>
                <a:cxnLst>
                  <a:cxn ang="0">
                    <a:pos x="T0" y="T1"/>
                  </a:cxn>
                  <a:cxn ang="0">
                    <a:pos x="T2" y="T3"/>
                  </a:cxn>
                  <a:cxn ang="0">
                    <a:pos x="T4" y="T5"/>
                  </a:cxn>
                  <a:cxn ang="0">
                    <a:pos x="T6" y="T7"/>
                  </a:cxn>
                  <a:cxn ang="0">
                    <a:pos x="T8" y="T9"/>
                  </a:cxn>
                </a:cxnLst>
                <a:rect l="0" t="0" r="r" b="b"/>
                <a:pathLst>
                  <a:path w="63" h="110">
                    <a:moveTo>
                      <a:pt x="63" y="48"/>
                    </a:moveTo>
                    <a:lnTo>
                      <a:pt x="3" y="110"/>
                    </a:lnTo>
                    <a:lnTo>
                      <a:pt x="0" y="65"/>
                    </a:lnTo>
                    <a:lnTo>
                      <a:pt x="63" y="0"/>
                    </a:lnTo>
                    <a:lnTo>
                      <a:pt x="63"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0" name="Freeform 36">
                <a:extLst>
                  <a:ext uri="{FF2B5EF4-FFF2-40B4-BE49-F238E27FC236}">
                    <a16:creationId xmlns:a16="http://schemas.microsoft.com/office/drawing/2014/main" id="{B1C82F54-8FA3-6CB5-09F6-27291808A160}"/>
                  </a:ext>
                </a:extLst>
              </p:cNvPr>
              <p:cNvSpPr>
                <a:spLocks/>
              </p:cNvSpPr>
              <p:nvPr/>
            </p:nvSpPr>
            <p:spPr bwMode="auto">
              <a:xfrm>
                <a:off x="8535169" y="5270925"/>
                <a:ext cx="80240" cy="156400"/>
              </a:xfrm>
              <a:custGeom>
                <a:avLst/>
                <a:gdLst>
                  <a:gd name="T0" fmla="*/ 0 w 59"/>
                  <a:gd name="T1" fmla="*/ 45 h 115"/>
                  <a:gd name="T2" fmla="*/ 52 w 59"/>
                  <a:gd name="T3" fmla="*/ 115 h 115"/>
                  <a:gd name="T4" fmla="*/ 59 w 59"/>
                  <a:gd name="T5" fmla="*/ 69 h 115"/>
                  <a:gd name="T6" fmla="*/ 7 w 59"/>
                  <a:gd name="T7" fmla="*/ 0 h 115"/>
                  <a:gd name="T8" fmla="*/ 0 w 59"/>
                  <a:gd name="T9" fmla="*/ 45 h 115"/>
                </a:gdLst>
                <a:ahLst/>
                <a:cxnLst>
                  <a:cxn ang="0">
                    <a:pos x="T0" y="T1"/>
                  </a:cxn>
                  <a:cxn ang="0">
                    <a:pos x="T2" y="T3"/>
                  </a:cxn>
                  <a:cxn ang="0">
                    <a:pos x="T4" y="T5"/>
                  </a:cxn>
                  <a:cxn ang="0">
                    <a:pos x="T6" y="T7"/>
                  </a:cxn>
                  <a:cxn ang="0">
                    <a:pos x="T8" y="T9"/>
                  </a:cxn>
                </a:cxnLst>
                <a:rect l="0" t="0" r="r" b="b"/>
                <a:pathLst>
                  <a:path w="59" h="115">
                    <a:moveTo>
                      <a:pt x="0" y="45"/>
                    </a:moveTo>
                    <a:lnTo>
                      <a:pt x="52" y="115"/>
                    </a:lnTo>
                    <a:lnTo>
                      <a:pt x="59" y="69"/>
                    </a:lnTo>
                    <a:lnTo>
                      <a:pt x="7"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1" name="Freeform 37">
                <a:extLst>
                  <a:ext uri="{FF2B5EF4-FFF2-40B4-BE49-F238E27FC236}">
                    <a16:creationId xmlns:a16="http://schemas.microsoft.com/office/drawing/2014/main" id="{49DF4FF2-81CB-D446-6106-D12EDB7CF08B}"/>
                  </a:ext>
                </a:extLst>
              </p:cNvPr>
              <p:cNvSpPr>
                <a:spLocks/>
              </p:cNvSpPr>
              <p:nvPr/>
            </p:nvSpPr>
            <p:spPr bwMode="auto">
              <a:xfrm>
                <a:off x="8629009" y="5303564"/>
                <a:ext cx="110160" cy="129200"/>
              </a:xfrm>
              <a:custGeom>
                <a:avLst/>
                <a:gdLst>
                  <a:gd name="T0" fmla="*/ 72 w 81"/>
                  <a:gd name="T1" fmla="*/ 45 h 95"/>
                  <a:gd name="T2" fmla="*/ 0 w 81"/>
                  <a:gd name="T3" fmla="*/ 95 h 95"/>
                  <a:gd name="T4" fmla="*/ 7 w 81"/>
                  <a:gd name="T5" fmla="*/ 48 h 95"/>
                  <a:gd name="T6" fmla="*/ 81 w 81"/>
                  <a:gd name="T7" fmla="*/ 0 h 95"/>
                  <a:gd name="T8" fmla="*/ 72 w 81"/>
                  <a:gd name="T9" fmla="*/ 45 h 95"/>
                </a:gdLst>
                <a:ahLst/>
                <a:cxnLst>
                  <a:cxn ang="0">
                    <a:pos x="T0" y="T1"/>
                  </a:cxn>
                  <a:cxn ang="0">
                    <a:pos x="T2" y="T3"/>
                  </a:cxn>
                  <a:cxn ang="0">
                    <a:pos x="T4" y="T5"/>
                  </a:cxn>
                  <a:cxn ang="0">
                    <a:pos x="T6" y="T7"/>
                  </a:cxn>
                  <a:cxn ang="0">
                    <a:pos x="T8" y="T9"/>
                  </a:cxn>
                </a:cxnLst>
                <a:rect l="0" t="0" r="r" b="b"/>
                <a:pathLst>
                  <a:path w="81" h="95">
                    <a:moveTo>
                      <a:pt x="72" y="45"/>
                    </a:moveTo>
                    <a:lnTo>
                      <a:pt x="0" y="95"/>
                    </a:lnTo>
                    <a:lnTo>
                      <a:pt x="7" y="48"/>
                    </a:lnTo>
                    <a:lnTo>
                      <a:pt x="81" y="0"/>
                    </a:lnTo>
                    <a:lnTo>
                      <a:pt x="72"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2" name="Freeform 38">
                <a:extLst>
                  <a:ext uri="{FF2B5EF4-FFF2-40B4-BE49-F238E27FC236}">
                    <a16:creationId xmlns:a16="http://schemas.microsoft.com/office/drawing/2014/main" id="{D99B708C-3137-A32A-B2D9-23F3BA7F7C4A}"/>
                  </a:ext>
                </a:extLst>
              </p:cNvPr>
              <p:cNvSpPr>
                <a:spLocks/>
              </p:cNvSpPr>
              <p:nvPr/>
            </p:nvSpPr>
            <p:spPr bwMode="auto">
              <a:xfrm>
                <a:off x="8573249" y="5149884"/>
                <a:ext cx="72080" cy="165920"/>
              </a:xfrm>
              <a:custGeom>
                <a:avLst/>
                <a:gdLst>
                  <a:gd name="T0" fmla="*/ 0 w 53"/>
                  <a:gd name="T1" fmla="*/ 43 h 122"/>
                  <a:gd name="T2" fmla="*/ 36 w 53"/>
                  <a:gd name="T3" fmla="*/ 122 h 122"/>
                  <a:gd name="T4" fmla="*/ 53 w 53"/>
                  <a:gd name="T5" fmla="*/ 79 h 122"/>
                  <a:gd name="T6" fmla="*/ 17 w 53"/>
                  <a:gd name="T7" fmla="*/ 0 h 122"/>
                  <a:gd name="T8" fmla="*/ 0 w 53"/>
                  <a:gd name="T9" fmla="*/ 43 h 122"/>
                </a:gdLst>
                <a:ahLst/>
                <a:cxnLst>
                  <a:cxn ang="0">
                    <a:pos x="T0" y="T1"/>
                  </a:cxn>
                  <a:cxn ang="0">
                    <a:pos x="T2" y="T3"/>
                  </a:cxn>
                  <a:cxn ang="0">
                    <a:pos x="T4" y="T5"/>
                  </a:cxn>
                  <a:cxn ang="0">
                    <a:pos x="T6" y="T7"/>
                  </a:cxn>
                  <a:cxn ang="0">
                    <a:pos x="T8" y="T9"/>
                  </a:cxn>
                </a:cxnLst>
                <a:rect l="0" t="0" r="r" b="b"/>
                <a:pathLst>
                  <a:path w="53" h="122">
                    <a:moveTo>
                      <a:pt x="0" y="43"/>
                    </a:moveTo>
                    <a:lnTo>
                      <a:pt x="36" y="122"/>
                    </a:lnTo>
                    <a:lnTo>
                      <a:pt x="53" y="79"/>
                    </a:lnTo>
                    <a:lnTo>
                      <a:pt x="17"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3" name="Freeform 39">
                <a:extLst>
                  <a:ext uri="{FF2B5EF4-FFF2-40B4-BE49-F238E27FC236}">
                    <a16:creationId xmlns:a16="http://schemas.microsoft.com/office/drawing/2014/main" id="{C6005512-B322-367F-EE28-F9CB086F0A69}"/>
                  </a:ext>
                </a:extLst>
              </p:cNvPr>
              <p:cNvSpPr>
                <a:spLocks/>
              </p:cNvSpPr>
              <p:nvPr/>
            </p:nvSpPr>
            <p:spPr bwMode="auto">
              <a:xfrm>
                <a:off x="8645329" y="5221965"/>
                <a:ext cx="133280" cy="103360"/>
              </a:xfrm>
              <a:custGeom>
                <a:avLst/>
                <a:gdLst>
                  <a:gd name="T0" fmla="*/ 81 w 98"/>
                  <a:gd name="T1" fmla="*/ 43 h 76"/>
                  <a:gd name="T2" fmla="*/ 0 w 98"/>
                  <a:gd name="T3" fmla="*/ 76 h 76"/>
                  <a:gd name="T4" fmla="*/ 17 w 98"/>
                  <a:gd name="T5" fmla="*/ 33 h 76"/>
                  <a:gd name="T6" fmla="*/ 98 w 98"/>
                  <a:gd name="T7" fmla="*/ 0 h 76"/>
                  <a:gd name="T8" fmla="*/ 81 w 98"/>
                  <a:gd name="T9" fmla="*/ 43 h 76"/>
                </a:gdLst>
                <a:ahLst/>
                <a:cxnLst>
                  <a:cxn ang="0">
                    <a:pos x="T0" y="T1"/>
                  </a:cxn>
                  <a:cxn ang="0">
                    <a:pos x="T2" y="T3"/>
                  </a:cxn>
                  <a:cxn ang="0">
                    <a:pos x="T4" y="T5"/>
                  </a:cxn>
                  <a:cxn ang="0">
                    <a:pos x="T6" y="T7"/>
                  </a:cxn>
                  <a:cxn ang="0">
                    <a:pos x="T8" y="T9"/>
                  </a:cxn>
                </a:cxnLst>
                <a:rect l="0" t="0" r="r" b="b"/>
                <a:pathLst>
                  <a:path w="98" h="76">
                    <a:moveTo>
                      <a:pt x="81" y="43"/>
                    </a:moveTo>
                    <a:lnTo>
                      <a:pt x="0" y="76"/>
                    </a:lnTo>
                    <a:lnTo>
                      <a:pt x="17" y="33"/>
                    </a:lnTo>
                    <a:lnTo>
                      <a:pt x="98" y="0"/>
                    </a:lnTo>
                    <a:lnTo>
                      <a:pt x="8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4" name="Freeform 40">
                <a:extLst>
                  <a:ext uri="{FF2B5EF4-FFF2-40B4-BE49-F238E27FC236}">
                    <a16:creationId xmlns:a16="http://schemas.microsoft.com/office/drawing/2014/main" id="{8F418A9E-38AA-490C-8852-29FEE9C75372}"/>
                  </a:ext>
                </a:extLst>
              </p:cNvPr>
              <p:cNvSpPr>
                <a:spLocks/>
              </p:cNvSpPr>
              <p:nvPr/>
            </p:nvSpPr>
            <p:spPr bwMode="auto">
              <a:xfrm>
                <a:off x="8635809" y="5045165"/>
                <a:ext cx="61200" cy="167280"/>
              </a:xfrm>
              <a:custGeom>
                <a:avLst/>
                <a:gdLst>
                  <a:gd name="T0" fmla="*/ 0 w 45"/>
                  <a:gd name="T1" fmla="*/ 39 h 123"/>
                  <a:gd name="T2" fmla="*/ 19 w 45"/>
                  <a:gd name="T3" fmla="*/ 123 h 123"/>
                  <a:gd name="T4" fmla="*/ 45 w 45"/>
                  <a:gd name="T5" fmla="*/ 84 h 123"/>
                  <a:gd name="T6" fmla="*/ 26 w 45"/>
                  <a:gd name="T7" fmla="*/ 0 h 123"/>
                  <a:gd name="T8" fmla="*/ 0 w 45"/>
                  <a:gd name="T9" fmla="*/ 39 h 123"/>
                </a:gdLst>
                <a:ahLst/>
                <a:cxnLst>
                  <a:cxn ang="0">
                    <a:pos x="T0" y="T1"/>
                  </a:cxn>
                  <a:cxn ang="0">
                    <a:pos x="T2" y="T3"/>
                  </a:cxn>
                  <a:cxn ang="0">
                    <a:pos x="T4" y="T5"/>
                  </a:cxn>
                  <a:cxn ang="0">
                    <a:pos x="T6" y="T7"/>
                  </a:cxn>
                  <a:cxn ang="0">
                    <a:pos x="T8" y="T9"/>
                  </a:cxn>
                </a:cxnLst>
                <a:rect l="0" t="0" r="r" b="b"/>
                <a:pathLst>
                  <a:path w="45" h="123">
                    <a:moveTo>
                      <a:pt x="0" y="39"/>
                    </a:moveTo>
                    <a:lnTo>
                      <a:pt x="19" y="123"/>
                    </a:lnTo>
                    <a:lnTo>
                      <a:pt x="45" y="84"/>
                    </a:lnTo>
                    <a:lnTo>
                      <a:pt x="26"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5" name="Freeform 41">
                <a:extLst>
                  <a:ext uri="{FF2B5EF4-FFF2-40B4-BE49-F238E27FC236}">
                    <a16:creationId xmlns:a16="http://schemas.microsoft.com/office/drawing/2014/main" id="{BAE50E9B-3BC4-1929-BCB3-3DEDB397F385}"/>
                  </a:ext>
                </a:extLst>
              </p:cNvPr>
              <p:cNvSpPr>
                <a:spLocks/>
              </p:cNvSpPr>
              <p:nvPr/>
            </p:nvSpPr>
            <p:spPr bwMode="auto">
              <a:xfrm>
                <a:off x="8684769" y="5152604"/>
                <a:ext cx="149600" cy="76160"/>
              </a:xfrm>
              <a:custGeom>
                <a:avLst/>
                <a:gdLst>
                  <a:gd name="T0" fmla="*/ 86 w 110"/>
                  <a:gd name="T1" fmla="*/ 39 h 56"/>
                  <a:gd name="T2" fmla="*/ 0 w 110"/>
                  <a:gd name="T3" fmla="*/ 56 h 56"/>
                  <a:gd name="T4" fmla="*/ 24 w 110"/>
                  <a:gd name="T5" fmla="*/ 15 h 56"/>
                  <a:gd name="T6" fmla="*/ 110 w 110"/>
                  <a:gd name="T7" fmla="*/ 0 h 56"/>
                  <a:gd name="T8" fmla="*/ 86 w 110"/>
                  <a:gd name="T9" fmla="*/ 39 h 56"/>
                </a:gdLst>
                <a:ahLst/>
                <a:cxnLst>
                  <a:cxn ang="0">
                    <a:pos x="T0" y="T1"/>
                  </a:cxn>
                  <a:cxn ang="0">
                    <a:pos x="T2" y="T3"/>
                  </a:cxn>
                  <a:cxn ang="0">
                    <a:pos x="T4" y="T5"/>
                  </a:cxn>
                  <a:cxn ang="0">
                    <a:pos x="T6" y="T7"/>
                  </a:cxn>
                  <a:cxn ang="0">
                    <a:pos x="T8" y="T9"/>
                  </a:cxn>
                </a:cxnLst>
                <a:rect l="0" t="0" r="r" b="b"/>
                <a:pathLst>
                  <a:path w="110" h="56">
                    <a:moveTo>
                      <a:pt x="86" y="39"/>
                    </a:moveTo>
                    <a:lnTo>
                      <a:pt x="0" y="56"/>
                    </a:lnTo>
                    <a:lnTo>
                      <a:pt x="24" y="15"/>
                    </a:lnTo>
                    <a:lnTo>
                      <a:pt x="110" y="0"/>
                    </a:lnTo>
                    <a:lnTo>
                      <a:pt x="8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6" name="Freeform 42">
                <a:extLst>
                  <a:ext uri="{FF2B5EF4-FFF2-40B4-BE49-F238E27FC236}">
                    <a16:creationId xmlns:a16="http://schemas.microsoft.com/office/drawing/2014/main" id="{692E12CE-F5E6-956B-8F2A-03BD25626CF4}"/>
                  </a:ext>
                </a:extLst>
              </p:cNvPr>
              <p:cNvSpPr>
                <a:spLocks/>
              </p:cNvSpPr>
              <p:nvPr/>
            </p:nvSpPr>
            <p:spPr bwMode="auto">
              <a:xfrm>
                <a:off x="8722849" y="4958125"/>
                <a:ext cx="46240" cy="163200"/>
              </a:xfrm>
              <a:custGeom>
                <a:avLst/>
                <a:gdLst>
                  <a:gd name="T0" fmla="*/ 0 w 34"/>
                  <a:gd name="T1" fmla="*/ 31 h 120"/>
                  <a:gd name="T2" fmla="*/ 0 w 34"/>
                  <a:gd name="T3" fmla="*/ 120 h 120"/>
                  <a:gd name="T4" fmla="*/ 34 w 34"/>
                  <a:gd name="T5" fmla="*/ 86 h 120"/>
                  <a:gd name="T6" fmla="*/ 31 w 34"/>
                  <a:gd name="T7" fmla="*/ 0 h 120"/>
                  <a:gd name="T8" fmla="*/ 0 w 34"/>
                  <a:gd name="T9" fmla="*/ 31 h 120"/>
                </a:gdLst>
                <a:ahLst/>
                <a:cxnLst>
                  <a:cxn ang="0">
                    <a:pos x="T0" y="T1"/>
                  </a:cxn>
                  <a:cxn ang="0">
                    <a:pos x="T2" y="T3"/>
                  </a:cxn>
                  <a:cxn ang="0">
                    <a:pos x="T4" y="T5"/>
                  </a:cxn>
                  <a:cxn ang="0">
                    <a:pos x="T6" y="T7"/>
                  </a:cxn>
                  <a:cxn ang="0">
                    <a:pos x="T8" y="T9"/>
                  </a:cxn>
                </a:cxnLst>
                <a:rect l="0" t="0" r="r" b="b"/>
                <a:pathLst>
                  <a:path w="34" h="120">
                    <a:moveTo>
                      <a:pt x="0" y="31"/>
                    </a:moveTo>
                    <a:lnTo>
                      <a:pt x="0" y="120"/>
                    </a:lnTo>
                    <a:lnTo>
                      <a:pt x="34" y="86"/>
                    </a:lnTo>
                    <a:lnTo>
                      <a:pt x="31" y="0"/>
                    </a:lnTo>
                    <a:lnTo>
                      <a:pt x="0"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7" name="Freeform 43">
                <a:extLst>
                  <a:ext uri="{FF2B5EF4-FFF2-40B4-BE49-F238E27FC236}">
                    <a16:creationId xmlns:a16="http://schemas.microsoft.com/office/drawing/2014/main" id="{7E51A61E-6FF5-7ED2-F6BE-4685040F0569}"/>
                  </a:ext>
                </a:extLst>
              </p:cNvPr>
              <p:cNvSpPr>
                <a:spLocks/>
              </p:cNvSpPr>
              <p:nvPr/>
            </p:nvSpPr>
            <p:spPr bwMode="auto">
              <a:xfrm>
                <a:off x="8739168" y="5091405"/>
                <a:ext cx="165920" cy="48960"/>
              </a:xfrm>
              <a:custGeom>
                <a:avLst/>
                <a:gdLst>
                  <a:gd name="T0" fmla="*/ 89 w 122"/>
                  <a:gd name="T1" fmla="*/ 36 h 36"/>
                  <a:gd name="T2" fmla="*/ 0 w 122"/>
                  <a:gd name="T3" fmla="*/ 33 h 36"/>
                  <a:gd name="T4" fmla="*/ 34 w 122"/>
                  <a:gd name="T5" fmla="*/ 0 h 36"/>
                  <a:gd name="T6" fmla="*/ 122 w 122"/>
                  <a:gd name="T7" fmla="*/ 2 h 36"/>
                  <a:gd name="T8" fmla="*/ 89 w 122"/>
                  <a:gd name="T9" fmla="*/ 36 h 36"/>
                </a:gdLst>
                <a:ahLst/>
                <a:cxnLst>
                  <a:cxn ang="0">
                    <a:pos x="T0" y="T1"/>
                  </a:cxn>
                  <a:cxn ang="0">
                    <a:pos x="T2" y="T3"/>
                  </a:cxn>
                  <a:cxn ang="0">
                    <a:pos x="T4" y="T5"/>
                  </a:cxn>
                  <a:cxn ang="0">
                    <a:pos x="T6" y="T7"/>
                  </a:cxn>
                  <a:cxn ang="0">
                    <a:pos x="T8" y="T9"/>
                  </a:cxn>
                </a:cxnLst>
                <a:rect l="0" t="0" r="r" b="b"/>
                <a:pathLst>
                  <a:path w="122" h="36">
                    <a:moveTo>
                      <a:pt x="89" y="36"/>
                    </a:moveTo>
                    <a:lnTo>
                      <a:pt x="0" y="33"/>
                    </a:lnTo>
                    <a:lnTo>
                      <a:pt x="34" y="0"/>
                    </a:lnTo>
                    <a:lnTo>
                      <a:pt x="122" y="2"/>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8" name="Freeform 44">
                <a:extLst>
                  <a:ext uri="{FF2B5EF4-FFF2-40B4-BE49-F238E27FC236}">
                    <a16:creationId xmlns:a16="http://schemas.microsoft.com/office/drawing/2014/main" id="{98B1515A-C5AE-8887-D7A0-95C937218824}"/>
                  </a:ext>
                </a:extLst>
              </p:cNvPr>
              <p:cNvSpPr>
                <a:spLocks/>
              </p:cNvSpPr>
              <p:nvPr/>
            </p:nvSpPr>
            <p:spPr bwMode="auto">
              <a:xfrm>
                <a:off x="8872448" y="5901963"/>
                <a:ext cx="244799" cy="88400"/>
              </a:xfrm>
              <a:custGeom>
                <a:avLst/>
                <a:gdLst>
                  <a:gd name="T0" fmla="*/ 1 w 75"/>
                  <a:gd name="T1" fmla="*/ 0 h 27"/>
                  <a:gd name="T2" fmla="*/ 75 w 75"/>
                  <a:gd name="T3" fmla="*/ 19 h 27"/>
                  <a:gd name="T4" fmla="*/ 74 w 75"/>
                  <a:gd name="T5" fmla="*/ 27 h 27"/>
                  <a:gd name="T6" fmla="*/ 0 w 75"/>
                  <a:gd name="T7" fmla="*/ 2 h 27"/>
                  <a:gd name="T8" fmla="*/ 1 w 75"/>
                  <a:gd name="T9" fmla="*/ 0 h 27"/>
                </a:gdLst>
                <a:ahLst/>
                <a:cxnLst>
                  <a:cxn ang="0">
                    <a:pos x="T0" y="T1"/>
                  </a:cxn>
                  <a:cxn ang="0">
                    <a:pos x="T2" y="T3"/>
                  </a:cxn>
                  <a:cxn ang="0">
                    <a:pos x="T4" y="T5"/>
                  </a:cxn>
                  <a:cxn ang="0">
                    <a:pos x="T6" y="T7"/>
                  </a:cxn>
                  <a:cxn ang="0">
                    <a:pos x="T8" y="T9"/>
                  </a:cxn>
                </a:cxnLst>
                <a:rect l="0" t="0" r="r" b="b"/>
                <a:pathLst>
                  <a:path w="75" h="27">
                    <a:moveTo>
                      <a:pt x="1" y="0"/>
                    </a:moveTo>
                    <a:cubicBezTo>
                      <a:pt x="24" y="13"/>
                      <a:pt x="49" y="19"/>
                      <a:pt x="75" y="19"/>
                    </a:cubicBezTo>
                    <a:cubicBezTo>
                      <a:pt x="74" y="27"/>
                      <a:pt x="74" y="27"/>
                      <a:pt x="74" y="27"/>
                    </a:cubicBezTo>
                    <a:cubicBezTo>
                      <a:pt x="48" y="25"/>
                      <a:pt x="22" y="16"/>
                      <a:pt x="0" y="2"/>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19" name="Freeform 45">
                <a:extLst>
                  <a:ext uri="{FF2B5EF4-FFF2-40B4-BE49-F238E27FC236}">
                    <a16:creationId xmlns:a16="http://schemas.microsoft.com/office/drawing/2014/main" id="{25678E7C-C321-282E-711F-101740D24402}"/>
                  </a:ext>
                </a:extLst>
              </p:cNvPr>
              <p:cNvSpPr>
                <a:spLocks/>
              </p:cNvSpPr>
              <p:nvPr/>
            </p:nvSpPr>
            <p:spPr bwMode="auto">
              <a:xfrm>
                <a:off x="8788128" y="4937725"/>
                <a:ext cx="32640" cy="121040"/>
              </a:xfrm>
              <a:custGeom>
                <a:avLst/>
                <a:gdLst>
                  <a:gd name="T0" fmla="*/ 0 w 24"/>
                  <a:gd name="T1" fmla="*/ 24 h 89"/>
                  <a:gd name="T2" fmla="*/ 0 w 24"/>
                  <a:gd name="T3" fmla="*/ 89 h 89"/>
                  <a:gd name="T4" fmla="*/ 24 w 24"/>
                  <a:gd name="T5" fmla="*/ 65 h 89"/>
                  <a:gd name="T6" fmla="*/ 24 w 24"/>
                  <a:gd name="T7" fmla="*/ 0 h 89"/>
                  <a:gd name="T8" fmla="*/ 0 w 24"/>
                  <a:gd name="T9" fmla="*/ 24 h 89"/>
                </a:gdLst>
                <a:ahLst/>
                <a:cxnLst>
                  <a:cxn ang="0">
                    <a:pos x="T0" y="T1"/>
                  </a:cxn>
                  <a:cxn ang="0">
                    <a:pos x="T2" y="T3"/>
                  </a:cxn>
                  <a:cxn ang="0">
                    <a:pos x="T4" y="T5"/>
                  </a:cxn>
                  <a:cxn ang="0">
                    <a:pos x="T6" y="T7"/>
                  </a:cxn>
                  <a:cxn ang="0">
                    <a:pos x="T8" y="T9"/>
                  </a:cxn>
                </a:cxnLst>
                <a:rect l="0" t="0" r="r" b="b"/>
                <a:pathLst>
                  <a:path w="24" h="89">
                    <a:moveTo>
                      <a:pt x="0" y="24"/>
                    </a:moveTo>
                    <a:lnTo>
                      <a:pt x="0" y="89"/>
                    </a:lnTo>
                    <a:lnTo>
                      <a:pt x="24" y="65"/>
                    </a:lnTo>
                    <a:lnTo>
                      <a:pt x="24" y="0"/>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sp>
            <p:nvSpPr>
              <p:cNvPr id="220" name="Freeform 46">
                <a:extLst>
                  <a:ext uri="{FF2B5EF4-FFF2-40B4-BE49-F238E27FC236}">
                    <a16:creationId xmlns:a16="http://schemas.microsoft.com/office/drawing/2014/main" id="{3CFBE7BA-824F-EF73-186F-364597223D33}"/>
                  </a:ext>
                </a:extLst>
              </p:cNvPr>
              <p:cNvSpPr>
                <a:spLocks/>
              </p:cNvSpPr>
              <p:nvPr/>
            </p:nvSpPr>
            <p:spPr bwMode="auto">
              <a:xfrm>
                <a:off x="8801728" y="5039725"/>
                <a:ext cx="119680" cy="32640"/>
              </a:xfrm>
              <a:custGeom>
                <a:avLst/>
                <a:gdLst>
                  <a:gd name="T0" fmla="*/ 64 w 88"/>
                  <a:gd name="T1" fmla="*/ 24 h 24"/>
                  <a:gd name="T2" fmla="*/ 0 w 88"/>
                  <a:gd name="T3" fmla="*/ 21 h 24"/>
                  <a:gd name="T4" fmla="*/ 24 w 88"/>
                  <a:gd name="T5" fmla="*/ 0 h 24"/>
                  <a:gd name="T6" fmla="*/ 88 w 88"/>
                  <a:gd name="T7" fmla="*/ 0 h 24"/>
                  <a:gd name="T8" fmla="*/ 64 w 88"/>
                  <a:gd name="T9" fmla="*/ 24 h 24"/>
                </a:gdLst>
                <a:ahLst/>
                <a:cxnLst>
                  <a:cxn ang="0">
                    <a:pos x="T0" y="T1"/>
                  </a:cxn>
                  <a:cxn ang="0">
                    <a:pos x="T2" y="T3"/>
                  </a:cxn>
                  <a:cxn ang="0">
                    <a:pos x="T4" y="T5"/>
                  </a:cxn>
                  <a:cxn ang="0">
                    <a:pos x="T6" y="T7"/>
                  </a:cxn>
                  <a:cxn ang="0">
                    <a:pos x="T8" y="T9"/>
                  </a:cxn>
                </a:cxnLst>
                <a:rect l="0" t="0" r="r" b="b"/>
                <a:pathLst>
                  <a:path w="88" h="24">
                    <a:moveTo>
                      <a:pt x="64" y="24"/>
                    </a:moveTo>
                    <a:lnTo>
                      <a:pt x="0" y="21"/>
                    </a:lnTo>
                    <a:lnTo>
                      <a:pt x="24" y="0"/>
                    </a:lnTo>
                    <a:lnTo>
                      <a:pt x="88" y="0"/>
                    </a:ln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cxnSp>
          <p:nvCxnSpPr>
            <p:cNvPr id="199" name="直接连接符 198">
              <a:extLst>
                <a:ext uri="{FF2B5EF4-FFF2-40B4-BE49-F238E27FC236}">
                  <a16:creationId xmlns:a16="http://schemas.microsoft.com/office/drawing/2014/main" id="{816771D2-7E6A-A0F3-046F-40EC56F75EE3}"/>
                </a:ext>
              </a:extLst>
            </p:cNvPr>
            <p:cNvCxnSpPr>
              <a:cxnSpLocks/>
            </p:cNvCxnSpPr>
            <p:nvPr/>
          </p:nvCxnSpPr>
          <p:spPr>
            <a:xfrm>
              <a:off x="3550955" y="2165084"/>
              <a:ext cx="95348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pic>
        <p:nvPicPr>
          <p:cNvPr id="312" name="图片 311" descr="手机屏幕截图&#10;&#10;中度可信度描述已自动生成">
            <a:extLst>
              <a:ext uri="{FF2B5EF4-FFF2-40B4-BE49-F238E27FC236}">
                <a16:creationId xmlns:a16="http://schemas.microsoft.com/office/drawing/2014/main" id="{8051FFE5-FB20-DD87-32F7-0A7A143E31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82008" y="1765300"/>
            <a:ext cx="2565400" cy="1803400"/>
          </a:xfrm>
          <a:prstGeom prst="rect">
            <a:avLst/>
          </a:prstGeom>
        </p:spPr>
      </p:pic>
      <p:pic>
        <p:nvPicPr>
          <p:cNvPr id="313" name="图片 312" descr="手机屏幕截图&#10;&#10;中度可信度描述已自动生成">
            <a:extLst>
              <a:ext uri="{FF2B5EF4-FFF2-40B4-BE49-F238E27FC236}">
                <a16:creationId xmlns:a16="http://schemas.microsoft.com/office/drawing/2014/main" id="{3F07B15E-4502-8A37-939F-8A58DE8E95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27708" y="1765300"/>
            <a:ext cx="2565400" cy="1803400"/>
          </a:xfrm>
          <a:prstGeom prst="rect">
            <a:avLst/>
          </a:prstGeom>
        </p:spPr>
      </p:pic>
      <p:pic>
        <p:nvPicPr>
          <p:cNvPr id="311" name="图片 310" descr="手机屏幕截图&#10;&#10;中度可信度描述已自动生成">
            <a:extLst>
              <a:ext uri="{FF2B5EF4-FFF2-40B4-BE49-F238E27FC236}">
                <a16:creationId xmlns:a16="http://schemas.microsoft.com/office/drawing/2014/main" id="{04F6DEE3-F6D0-4223-A586-D198EEDC6FB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7173" y="3253842"/>
            <a:ext cx="4097270" cy="2880258"/>
          </a:xfrm>
          <a:prstGeom prst="rect">
            <a:avLst/>
          </a:prstGeom>
        </p:spPr>
      </p:pic>
    </p:spTree>
    <p:extLst>
      <p:ext uri="{BB962C8B-B14F-4D97-AF65-F5344CB8AC3E}">
        <p14:creationId xmlns:p14="http://schemas.microsoft.com/office/powerpoint/2010/main" val="26273978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5033E948-B970-D338-7025-1DDE4DD50959}"/>
              </a:ext>
            </a:extLst>
          </p:cNvPr>
          <p:cNvSpPr>
            <a:spLocks noGrp="1"/>
          </p:cNvSpPr>
          <p:nvPr>
            <p:ph type="title"/>
          </p:nvPr>
        </p:nvSpPr>
        <p:spPr/>
        <p:txBody>
          <a:bodyPr/>
          <a:lstStyle/>
          <a:p>
            <a:r>
              <a:rPr lang="zh-CN" altLang="en-US" dirty="0"/>
              <a:t>在此输入标题</a:t>
            </a:r>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en-US" altLang="zh-CN" dirty="0"/>
              <a:t>02</a:t>
            </a:r>
            <a:endParaRPr lang="zh-CN" altLang="en-US" dirty="0"/>
          </a:p>
        </p:txBody>
      </p:sp>
      <p:sp>
        <p:nvSpPr>
          <p:cNvPr id="12" name="文本占位符 11">
            <a:extLst>
              <a:ext uri="{FF2B5EF4-FFF2-40B4-BE49-F238E27FC236}">
                <a16:creationId xmlns:a16="http://schemas.microsoft.com/office/drawing/2014/main" id="{90600E60-55F2-3882-9A0F-CE780167C970}"/>
              </a:ext>
            </a:extLst>
          </p:cNvPr>
          <p:cNvSpPr txBox="1">
            <a:spLocks noGrp="1"/>
          </p:cNvSpPr>
          <p:nvPr>
            <p:ph type="body" sz="quarter" idx="14"/>
          </p:nvPr>
        </p:nvSpPr>
        <p:spPr>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cs typeface="Times New Roman" panose="02020603050405020304" pitchFamily="18" charset="0"/>
              </a:rPr>
              <a:t>此处添加详细文本描述，建议与标题相关并符合整体语言风格，语言尽量简洁生动。</a:t>
            </a:r>
          </a:p>
        </p:txBody>
      </p:sp>
    </p:spTree>
    <p:extLst>
      <p:ext uri="{BB962C8B-B14F-4D97-AF65-F5344CB8AC3E}">
        <p14:creationId xmlns:p14="http://schemas.microsoft.com/office/powerpoint/2010/main" val="23644549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图片 68" descr="河边的城市&#10;&#10;描述已自动生成">
            <a:extLst>
              <a:ext uri="{FF2B5EF4-FFF2-40B4-BE49-F238E27FC236}">
                <a16:creationId xmlns:a16="http://schemas.microsoft.com/office/drawing/2014/main" id="{2C8FDFF4-ACE2-2EB3-2D9D-D1A249A8524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298326" y="1343094"/>
            <a:ext cx="1673570" cy="1673570"/>
          </a:xfrm>
          <a:custGeom>
            <a:avLst/>
            <a:gdLst>
              <a:gd name="connsiteX0" fmla="*/ 836785 w 1673570"/>
              <a:gd name="connsiteY0" fmla="*/ 0 h 1673570"/>
              <a:gd name="connsiteX1" fmla="*/ 1673570 w 1673570"/>
              <a:gd name="connsiteY1" fmla="*/ 836785 h 1673570"/>
              <a:gd name="connsiteX2" fmla="*/ 836785 w 1673570"/>
              <a:gd name="connsiteY2" fmla="*/ 1673570 h 1673570"/>
              <a:gd name="connsiteX3" fmla="*/ 0 w 1673570"/>
              <a:gd name="connsiteY3" fmla="*/ 836785 h 1673570"/>
              <a:gd name="connsiteX4" fmla="*/ 836785 w 1673570"/>
              <a:gd name="connsiteY4" fmla="*/ 0 h 16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570" h="1673570">
                <a:moveTo>
                  <a:pt x="836785" y="0"/>
                </a:moveTo>
                <a:cubicBezTo>
                  <a:pt x="1298929" y="0"/>
                  <a:pt x="1673570" y="374641"/>
                  <a:pt x="1673570" y="836785"/>
                </a:cubicBezTo>
                <a:cubicBezTo>
                  <a:pt x="1673570" y="1298929"/>
                  <a:pt x="1298929" y="1673570"/>
                  <a:pt x="836785" y="1673570"/>
                </a:cubicBezTo>
                <a:cubicBezTo>
                  <a:pt x="374641" y="1673570"/>
                  <a:pt x="0" y="1298929"/>
                  <a:pt x="0" y="836785"/>
                </a:cubicBezTo>
                <a:cubicBezTo>
                  <a:pt x="0" y="374641"/>
                  <a:pt x="374641" y="0"/>
                  <a:pt x="836785" y="0"/>
                </a:cubicBezTo>
                <a:close/>
              </a:path>
            </a:pathLst>
          </a:custGeom>
          <a:ln w="28575">
            <a:solidFill>
              <a:srgbClr val="7FBD41"/>
            </a:solidFill>
          </a:ln>
        </p:spPr>
      </p:pic>
      <p:sp>
        <p:nvSpPr>
          <p:cNvPr id="2" name="标题 1">
            <a:extLst>
              <a:ext uri="{FF2B5EF4-FFF2-40B4-BE49-F238E27FC236}">
                <a16:creationId xmlns:a16="http://schemas.microsoft.com/office/drawing/2014/main" id="{AB253BE9-653E-ACEC-0F4D-82B16ABCC98A}"/>
              </a:ext>
            </a:extLst>
          </p:cNvPr>
          <p:cNvSpPr>
            <a:spLocks noGrp="1"/>
          </p:cNvSpPr>
          <p:nvPr>
            <p:ph type="title"/>
          </p:nvPr>
        </p:nvSpPr>
        <p:spPr/>
        <p:txBody>
          <a:bodyPr>
            <a:normAutofit/>
          </a:bodyPr>
          <a:lstStyle/>
          <a:p>
            <a:r>
              <a:rPr lang="zh-CN" altLang="en-US" dirty="0"/>
              <a:t>输入标题内容</a:t>
            </a:r>
          </a:p>
        </p:txBody>
      </p:sp>
      <p:cxnSp>
        <p:nvCxnSpPr>
          <p:cNvPr id="37" name="直接连接符 36">
            <a:extLst>
              <a:ext uri="{FF2B5EF4-FFF2-40B4-BE49-F238E27FC236}">
                <a16:creationId xmlns:a16="http://schemas.microsoft.com/office/drawing/2014/main" id="{FE56EF6D-3AC2-B51B-584E-569D22FAA349}"/>
              </a:ext>
            </a:extLst>
          </p:cNvPr>
          <p:cNvCxnSpPr>
            <a:cxnSpLocks/>
          </p:cNvCxnSpPr>
          <p:nvPr/>
        </p:nvCxnSpPr>
        <p:spPr>
          <a:xfrm>
            <a:off x="1572847" y="3467100"/>
            <a:ext cx="0" cy="1467338"/>
          </a:xfrm>
          <a:prstGeom prst="line">
            <a:avLst/>
          </a:prstGeom>
          <a:ln w="9525">
            <a:prstDash val="dash"/>
            <a:tailEnd type="ova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5E0C883D-CAF1-3CC3-CFE9-04BCDA9CB118}"/>
              </a:ext>
            </a:extLst>
          </p:cNvPr>
          <p:cNvSpPr txBox="1"/>
          <p:nvPr/>
        </p:nvSpPr>
        <p:spPr>
          <a:xfrm>
            <a:off x="699673" y="4944868"/>
            <a:ext cx="1836615" cy="1185324"/>
          </a:xfrm>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latin typeface="+mn-ea"/>
                <a:cs typeface="Times New Roman" panose="02020603050405020304" pitchFamily="18" charset="0"/>
              </a:rPr>
              <a:t>此处添加详细文本描述，建议与标题相关并符合整体语言风格，语言尽量简洁生动。</a:t>
            </a:r>
          </a:p>
        </p:txBody>
      </p:sp>
      <p:pic>
        <p:nvPicPr>
          <p:cNvPr id="68" name="图片 67" descr="河边的城市&#10;&#10;描述已自动生成">
            <a:extLst>
              <a:ext uri="{FF2B5EF4-FFF2-40B4-BE49-F238E27FC236}">
                <a16:creationId xmlns:a16="http://schemas.microsoft.com/office/drawing/2014/main" id="{73E7A0CB-70CB-4406-7451-FA8A8AF60FB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16155" y="1343094"/>
            <a:ext cx="1673570" cy="1673570"/>
          </a:xfrm>
          <a:custGeom>
            <a:avLst/>
            <a:gdLst>
              <a:gd name="connsiteX0" fmla="*/ 836785 w 1673570"/>
              <a:gd name="connsiteY0" fmla="*/ 0 h 1673570"/>
              <a:gd name="connsiteX1" fmla="*/ 1673570 w 1673570"/>
              <a:gd name="connsiteY1" fmla="*/ 836785 h 1673570"/>
              <a:gd name="connsiteX2" fmla="*/ 836785 w 1673570"/>
              <a:gd name="connsiteY2" fmla="*/ 1673570 h 1673570"/>
              <a:gd name="connsiteX3" fmla="*/ 0 w 1673570"/>
              <a:gd name="connsiteY3" fmla="*/ 836785 h 1673570"/>
              <a:gd name="connsiteX4" fmla="*/ 836785 w 1673570"/>
              <a:gd name="connsiteY4" fmla="*/ 0 h 16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570" h="1673570">
                <a:moveTo>
                  <a:pt x="836785" y="0"/>
                </a:moveTo>
                <a:cubicBezTo>
                  <a:pt x="1298929" y="0"/>
                  <a:pt x="1673570" y="374641"/>
                  <a:pt x="1673570" y="836785"/>
                </a:cubicBezTo>
                <a:cubicBezTo>
                  <a:pt x="1673570" y="1298929"/>
                  <a:pt x="1298929" y="1673570"/>
                  <a:pt x="836785" y="1673570"/>
                </a:cubicBezTo>
                <a:cubicBezTo>
                  <a:pt x="374641" y="1673570"/>
                  <a:pt x="0" y="1298929"/>
                  <a:pt x="0" y="836785"/>
                </a:cubicBezTo>
                <a:cubicBezTo>
                  <a:pt x="0" y="374641"/>
                  <a:pt x="374641" y="0"/>
                  <a:pt x="836785" y="0"/>
                </a:cubicBezTo>
                <a:close/>
              </a:path>
            </a:pathLst>
          </a:custGeom>
          <a:ln w="28575">
            <a:solidFill>
              <a:srgbClr val="7FBD41"/>
            </a:solidFill>
          </a:ln>
        </p:spPr>
      </p:pic>
      <p:pic>
        <p:nvPicPr>
          <p:cNvPr id="74" name="图片 73" descr="建筑与房屋的城市空拍图&#10;&#10;描述已自动生成">
            <a:extLst>
              <a:ext uri="{FF2B5EF4-FFF2-40B4-BE49-F238E27FC236}">
                <a16:creationId xmlns:a16="http://schemas.microsoft.com/office/drawing/2014/main" id="{27F08D22-5ED2-06AD-4114-8D18799EFE4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24825" y="1343094"/>
            <a:ext cx="1673570" cy="1673570"/>
          </a:xfrm>
          <a:custGeom>
            <a:avLst/>
            <a:gdLst>
              <a:gd name="connsiteX0" fmla="*/ 836785 w 1673570"/>
              <a:gd name="connsiteY0" fmla="*/ 0 h 1673570"/>
              <a:gd name="connsiteX1" fmla="*/ 1673570 w 1673570"/>
              <a:gd name="connsiteY1" fmla="*/ 836785 h 1673570"/>
              <a:gd name="connsiteX2" fmla="*/ 836785 w 1673570"/>
              <a:gd name="connsiteY2" fmla="*/ 1673570 h 1673570"/>
              <a:gd name="connsiteX3" fmla="*/ 0 w 1673570"/>
              <a:gd name="connsiteY3" fmla="*/ 836785 h 1673570"/>
              <a:gd name="connsiteX4" fmla="*/ 836785 w 1673570"/>
              <a:gd name="connsiteY4" fmla="*/ 0 h 16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570" h="1673570">
                <a:moveTo>
                  <a:pt x="836785" y="0"/>
                </a:moveTo>
                <a:cubicBezTo>
                  <a:pt x="1298929" y="0"/>
                  <a:pt x="1673570" y="374641"/>
                  <a:pt x="1673570" y="836785"/>
                </a:cubicBezTo>
                <a:cubicBezTo>
                  <a:pt x="1673570" y="1298929"/>
                  <a:pt x="1298929" y="1673570"/>
                  <a:pt x="836785" y="1673570"/>
                </a:cubicBezTo>
                <a:cubicBezTo>
                  <a:pt x="374641" y="1673570"/>
                  <a:pt x="0" y="1298929"/>
                  <a:pt x="0" y="836785"/>
                </a:cubicBezTo>
                <a:cubicBezTo>
                  <a:pt x="0" y="374641"/>
                  <a:pt x="374641" y="0"/>
                  <a:pt x="836785" y="0"/>
                </a:cubicBezTo>
                <a:close/>
              </a:path>
            </a:pathLst>
          </a:custGeom>
          <a:ln w="28575">
            <a:solidFill>
              <a:srgbClr val="7FBD41"/>
            </a:solidFill>
          </a:ln>
        </p:spPr>
      </p:pic>
      <p:pic>
        <p:nvPicPr>
          <p:cNvPr id="77" name="图片 76" descr="建筑与房屋的城市空拍图&#10;&#10;描述已自动生成">
            <a:extLst>
              <a:ext uri="{FF2B5EF4-FFF2-40B4-BE49-F238E27FC236}">
                <a16:creationId xmlns:a16="http://schemas.microsoft.com/office/drawing/2014/main" id="{E640BB80-0554-6FAF-FB26-286D04D0EF0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571827" y="1343094"/>
            <a:ext cx="1673570" cy="1673570"/>
          </a:xfrm>
          <a:custGeom>
            <a:avLst/>
            <a:gdLst>
              <a:gd name="connsiteX0" fmla="*/ 836785 w 1673570"/>
              <a:gd name="connsiteY0" fmla="*/ 0 h 1673570"/>
              <a:gd name="connsiteX1" fmla="*/ 1673570 w 1673570"/>
              <a:gd name="connsiteY1" fmla="*/ 836785 h 1673570"/>
              <a:gd name="connsiteX2" fmla="*/ 836785 w 1673570"/>
              <a:gd name="connsiteY2" fmla="*/ 1673570 h 1673570"/>
              <a:gd name="connsiteX3" fmla="*/ 0 w 1673570"/>
              <a:gd name="connsiteY3" fmla="*/ 836785 h 1673570"/>
              <a:gd name="connsiteX4" fmla="*/ 836785 w 1673570"/>
              <a:gd name="connsiteY4" fmla="*/ 0 h 16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570" h="1673570">
                <a:moveTo>
                  <a:pt x="836785" y="0"/>
                </a:moveTo>
                <a:cubicBezTo>
                  <a:pt x="1298929" y="0"/>
                  <a:pt x="1673570" y="374641"/>
                  <a:pt x="1673570" y="836785"/>
                </a:cubicBezTo>
                <a:cubicBezTo>
                  <a:pt x="1673570" y="1298929"/>
                  <a:pt x="1298929" y="1673570"/>
                  <a:pt x="836785" y="1673570"/>
                </a:cubicBezTo>
                <a:cubicBezTo>
                  <a:pt x="374641" y="1673570"/>
                  <a:pt x="0" y="1298929"/>
                  <a:pt x="0" y="836785"/>
                </a:cubicBezTo>
                <a:cubicBezTo>
                  <a:pt x="0" y="374641"/>
                  <a:pt x="374641" y="0"/>
                  <a:pt x="836785" y="0"/>
                </a:cubicBezTo>
                <a:close/>
              </a:path>
            </a:pathLst>
          </a:custGeom>
          <a:ln w="28575">
            <a:solidFill>
              <a:srgbClr val="7FBD41"/>
            </a:solidFill>
          </a:ln>
        </p:spPr>
      </p:pic>
      <p:pic>
        <p:nvPicPr>
          <p:cNvPr id="79" name="图片 78" descr="建筑与房屋的城市空拍图&#10;&#10;描述已自动生成">
            <a:extLst>
              <a:ext uri="{FF2B5EF4-FFF2-40B4-BE49-F238E27FC236}">
                <a16:creationId xmlns:a16="http://schemas.microsoft.com/office/drawing/2014/main" id="{42CBA2FC-0A3B-4FEC-603C-C6D1A656386A}"/>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845328" y="1343094"/>
            <a:ext cx="1673572" cy="1673570"/>
          </a:xfrm>
          <a:custGeom>
            <a:avLst/>
            <a:gdLst>
              <a:gd name="connsiteX0" fmla="*/ 836785 w 1673570"/>
              <a:gd name="connsiteY0" fmla="*/ 0 h 1673570"/>
              <a:gd name="connsiteX1" fmla="*/ 1673570 w 1673570"/>
              <a:gd name="connsiteY1" fmla="*/ 836785 h 1673570"/>
              <a:gd name="connsiteX2" fmla="*/ 836785 w 1673570"/>
              <a:gd name="connsiteY2" fmla="*/ 1673570 h 1673570"/>
              <a:gd name="connsiteX3" fmla="*/ 0 w 1673570"/>
              <a:gd name="connsiteY3" fmla="*/ 836785 h 1673570"/>
              <a:gd name="connsiteX4" fmla="*/ 836785 w 1673570"/>
              <a:gd name="connsiteY4" fmla="*/ 0 h 1673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3570" h="1673570">
                <a:moveTo>
                  <a:pt x="836785" y="0"/>
                </a:moveTo>
                <a:cubicBezTo>
                  <a:pt x="1298929" y="0"/>
                  <a:pt x="1673570" y="374641"/>
                  <a:pt x="1673570" y="836785"/>
                </a:cubicBezTo>
                <a:cubicBezTo>
                  <a:pt x="1673570" y="1298929"/>
                  <a:pt x="1298929" y="1673570"/>
                  <a:pt x="836785" y="1673570"/>
                </a:cubicBezTo>
                <a:cubicBezTo>
                  <a:pt x="374641" y="1673570"/>
                  <a:pt x="0" y="1298929"/>
                  <a:pt x="0" y="836785"/>
                </a:cubicBezTo>
                <a:cubicBezTo>
                  <a:pt x="0" y="374641"/>
                  <a:pt x="374641" y="0"/>
                  <a:pt x="836785" y="0"/>
                </a:cubicBezTo>
                <a:close/>
              </a:path>
            </a:pathLst>
          </a:custGeom>
          <a:ln w="28575">
            <a:solidFill>
              <a:srgbClr val="7FBD41"/>
            </a:solidFill>
          </a:ln>
        </p:spPr>
      </p:pic>
      <p:sp>
        <p:nvSpPr>
          <p:cNvPr id="20" name="文本框 19">
            <a:extLst>
              <a:ext uri="{FF2B5EF4-FFF2-40B4-BE49-F238E27FC236}">
                <a16:creationId xmlns:a16="http://schemas.microsoft.com/office/drawing/2014/main" id="{6EDCB056-111A-3AC6-EDC5-CE6C3F3D30BB}"/>
              </a:ext>
            </a:extLst>
          </p:cNvPr>
          <p:cNvSpPr txBox="1"/>
          <p:nvPr/>
        </p:nvSpPr>
        <p:spPr>
          <a:xfrm>
            <a:off x="772768" y="3080756"/>
            <a:ext cx="1750040" cy="400110"/>
          </a:xfrm>
          <a:prstGeom prst="rect">
            <a:avLst/>
          </a:prstGeom>
          <a:noFill/>
        </p:spPr>
        <p:txBody>
          <a:bodyPr wrap="square" rtlCol="0">
            <a:spAutoFit/>
          </a:bodyPr>
          <a:lstStyle/>
          <a:p>
            <a:r>
              <a:rPr lang="zh-CN" altLang="en-US" sz="2000" kern="100" dirty="0">
                <a:gradFill>
                  <a:gsLst>
                    <a:gs pos="21000">
                      <a:schemeClr val="accent1"/>
                    </a:gs>
                    <a:gs pos="100000">
                      <a:schemeClr val="accent2"/>
                    </a:gs>
                  </a:gsLst>
                  <a:lin ang="16200000" scaled="1"/>
                </a:gradFill>
                <a:latin typeface="+mj-ea"/>
                <a:ea typeface="+mj-ea"/>
                <a:cs typeface="Times New Roman" panose="02020603050405020304" pitchFamily="18" charset="0"/>
              </a:rPr>
              <a:t>添加标题文本</a:t>
            </a:r>
          </a:p>
        </p:txBody>
      </p:sp>
      <p:sp>
        <p:nvSpPr>
          <p:cNvPr id="23" name="文本框 22">
            <a:extLst>
              <a:ext uri="{FF2B5EF4-FFF2-40B4-BE49-F238E27FC236}">
                <a16:creationId xmlns:a16="http://schemas.microsoft.com/office/drawing/2014/main" id="{238F7B14-A1D4-898A-CC87-BEF16511C205}"/>
              </a:ext>
            </a:extLst>
          </p:cNvPr>
          <p:cNvSpPr txBox="1"/>
          <p:nvPr/>
        </p:nvSpPr>
        <p:spPr>
          <a:xfrm>
            <a:off x="1130332" y="2335913"/>
            <a:ext cx="963216" cy="830997"/>
          </a:xfrm>
          <a:prstGeom prst="rect">
            <a:avLst/>
          </a:prstGeom>
          <a:noFill/>
        </p:spPr>
        <p:txBody>
          <a:bodyPr wrap="square" rtlCol="0">
            <a:spAutoFit/>
          </a:bodyPr>
          <a:lstStyle/>
          <a:p>
            <a:r>
              <a:rPr lang="en-US" altLang="zh-CN" sz="4800" b="1" dirty="0">
                <a:ln>
                  <a:gradFill>
                    <a:gsLst>
                      <a:gs pos="0">
                        <a:srgbClr val="FFFFFF"/>
                      </a:gs>
                      <a:gs pos="77000">
                        <a:srgbClr val="FFFFFF">
                          <a:alpha val="0"/>
                        </a:srgbClr>
                      </a:gs>
                    </a:gsLst>
                    <a:lin ang="5400000" scaled="1"/>
                  </a:gradFill>
                </a:ln>
                <a:noFill/>
                <a:latin typeface="+mj-ea"/>
                <a:ea typeface="+mj-ea"/>
              </a:rPr>
              <a:t>01</a:t>
            </a:r>
            <a:endParaRPr lang="zh-CN" altLang="en-US" sz="4800" b="1" dirty="0">
              <a:ln>
                <a:gradFill>
                  <a:gsLst>
                    <a:gs pos="0">
                      <a:srgbClr val="FFFFFF"/>
                    </a:gs>
                    <a:gs pos="77000">
                      <a:srgbClr val="FFFFFF">
                        <a:alpha val="0"/>
                      </a:srgbClr>
                    </a:gs>
                  </a:gsLst>
                  <a:lin ang="5400000" scaled="1"/>
                </a:gradFill>
              </a:ln>
              <a:noFill/>
              <a:latin typeface="+mj-ea"/>
              <a:ea typeface="+mj-ea"/>
            </a:endParaRPr>
          </a:p>
        </p:txBody>
      </p:sp>
      <p:cxnSp>
        <p:nvCxnSpPr>
          <p:cNvPr id="95" name="直接连接符 94">
            <a:extLst>
              <a:ext uri="{FF2B5EF4-FFF2-40B4-BE49-F238E27FC236}">
                <a16:creationId xmlns:a16="http://schemas.microsoft.com/office/drawing/2014/main" id="{3225E520-72CE-B15A-9467-F3BF4B0C554B}"/>
              </a:ext>
            </a:extLst>
          </p:cNvPr>
          <p:cNvCxnSpPr>
            <a:cxnSpLocks/>
          </p:cNvCxnSpPr>
          <p:nvPr/>
        </p:nvCxnSpPr>
        <p:spPr>
          <a:xfrm>
            <a:off x="3853376" y="3467100"/>
            <a:ext cx="0" cy="1467338"/>
          </a:xfrm>
          <a:prstGeom prst="line">
            <a:avLst/>
          </a:prstGeom>
          <a:ln w="9525">
            <a:prstDash val="dash"/>
            <a:tailEnd type="oval"/>
          </a:ln>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a16="http://schemas.microsoft.com/office/drawing/2014/main" id="{8E357438-1726-C14B-7DB2-C732BC5182E8}"/>
              </a:ext>
            </a:extLst>
          </p:cNvPr>
          <p:cNvSpPr txBox="1"/>
          <p:nvPr/>
        </p:nvSpPr>
        <p:spPr>
          <a:xfrm>
            <a:off x="2980202" y="4944868"/>
            <a:ext cx="1836615" cy="1185324"/>
          </a:xfrm>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latin typeface="+mn-ea"/>
                <a:cs typeface="Times New Roman" panose="02020603050405020304" pitchFamily="18" charset="0"/>
              </a:rPr>
              <a:t>此处添加详细文本描述，建议与标题相关并符合整体语言风格，语言尽量简洁生动。</a:t>
            </a:r>
          </a:p>
        </p:txBody>
      </p:sp>
      <p:sp>
        <p:nvSpPr>
          <p:cNvPr id="97" name="文本框 96">
            <a:extLst>
              <a:ext uri="{FF2B5EF4-FFF2-40B4-BE49-F238E27FC236}">
                <a16:creationId xmlns:a16="http://schemas.microsoft.com/office/drawing/2014/main" id="{9C06BF75-2AC7-0967-0076-12324C121AB4}"/>
              </a:ext>
            </a:extLst>
          </p:cNvPr>
          <p:cNvSpPr txBox="1"/>
          <p:nvPr/>
        </p:nvSpPr>
        <p:spPr>
          <a:xfrm>
            <a:off x="3053297" y="3080756"/>
            <a:ext cx="1750040" cy="400110"/>
          </a:xfrm>
          <a:prstGeom prst="rect">
            <a:avLst/>
          </a:prstGeom>
          <a:noFill/>
        </p:spPr>
        <p:txBody>
          <a:bodyPr wrap="square" rtlCol="0">
            <a:spAutoFit/>
          </a:bodyPr>
          <a:lstStyle/>
          <a:p>
            <a:r>
              <a:rPr lang="zh-CN" altLang="en-US" sz="2000" kern="100" dirty="0">
                <a:gradFill>
                  <a:gsLst>
                    <a:gs pos="21000">
                      <a:schemeClr val="accent1"/>
                    </a:gs>
                    <a:gs pos="100000">
                      <a:schemeClr val="accent2"/>
                    </a:gs>
                  </a:gsLst>
                  <a:lin ang="16200000" scaled="1"/>
                </a:gradFill>
                <a:latin typeface="+mj-ea"/>
                <a:ea typeface="+mj-ea"/>
                <a:cs typeface="Times New Roman" panose="02020603050405020304" pitchFamily="18" charset="0"/>
              </a:rPr>
              <a:t>添加标题文本</a:t>
            </a:r>
          </a:p>
        </p:txBody>
      </p:sp>
      <p:sp>
        <p:nvSpPr>
          <p:cNvPr id="98" name="文本框 97">
            <a:extLst>
              <a:ext uri="{FF2B5EF4-FFF2-40B4-BE49-F238E27FC236}">
                <a16:creationId xmlns:a16="http://schemas.microsoft.com/office/drawing/2014/main" id="{44D751ED-01EC-5B07-4B6B-182D4677AC02}"/>
              </a:ext>
            </a:extLst>
          </p:cNvPr>
          <p:cNvSpPr txBox="1"/>
          <p:nvPr/>
        </p:nvSpPr>
        <p:spPr>
          <a:xfrm>
            <a:off x="3380380" y="2335913"/>
            <a:ext cx="1115419" cy="830997"/>
          </a:xfrm>
          <a:prstGeom prst="rect">
            <a:avLst/>
          </a:prstGeom>
          <a:noFill/>
        </p:spPr>
        <p:txBody>
          <a:bodyPr wrap="square" rtlCol="0">
            <a:spAutoFit/>
          </a:bodyPr>
          <a:lstStyle/>
          <a:p>
            <a:r>
              <a:rPr lang="en-US" altLang="zh-CN" sz="4800" b="1" dirty="0">
                <a:ln>
                  <a:gradFill>
                    <a:gsLst>
                      <a:gs pos="0">
                        <a:srgbClr val="FFFFFF"/>
                      </a:gs>
                      <a:gs pos="77000">
                        <a:srgbClr val="FFFFFF">
                          <a:alpha val="0"/>
                        </a:srgbClr>
                      </a:gs>
                    </a:gsLst>
                    <a:lin ang="5400000" scaled="1"/>
                  </a:gradFill>
                </a:ln>
                <a:noFill/>
                <a:latin typeface="+mj-ea"/>
                <a:ea typeface="+mj-ea"/>
              </a:rPr>
              <a:t>02</a:t>
            </a:r>
            <a:endParaRPr lang="zh-CN" altLang="en-US" sz="4800" b="1" dirty="0">
              <a:ln>
                <a:gradFill>
                  <a:gsLst>
                    <a:gs pos="0">
                      <a:srgbClr val="FFFFFF"/>
                    </a:gs>
                    <a:gs pos="77000">
                      <a:srgbClr val="FFFFFF">
                        <a:alpha val="0"/>
                      </a:srgbClr>
                    </a:gs>
                  </a:gsLst>
                  <a:lin ang="5400000" scaled="1"/>
                </a:gradFill>
              </a:ln>
              <a:noFill/>
              <a:latin typeface="+mj-ea"/>
              <a:ea typeface="+mj-ea"/>
            </a:endParaRPr>
          </a:p>
        </p:txBody>
      </p:sp>
      <p:cxnSp>
        <p:nvCxnSpPr>
          <p:cNvPr id="100" name="直接连接符 99">
            <a:extLst>
              <a:ext uri="{FF2B5EF4-FFF2-40B4-BE49-F238E27FC236}">
                <a16:creationId xmlns:a16="http://schemas.microsoft.com/office/drawing/2014/main" id="{354EA462-8952-3679-23A6-349C7351E88C}"/>
              </a:ext>
            </a:extLst>
          </p:cNvPr>
          <p:cNvCxnSpPr>
            <a:cxnSpLocks/>
          </p:cNvCxnSpPr>
          <p:nvPr/>
        </p:nvCxnSpPr>
        <p:spPr>
          <a:xfrm>
            <a:off x="6133026" y="3467100"/>
            <a:ext cx="0" cy="1467338"/>
          </a:xfrm>
          <a:prstGeom prst="line">
            <a:avLst/>
          </a:prstGeom>
          <a:ln w="9525">
            <a:prstDash val="dash"/>
            <a:tailEnd type="oval"/>
          </a:ln>
        </p:spPr>
        <p:style>
          <a:lnRef idx="1">
            <a:schemeClr val="accent1"/>
          </a:lnRef>
          <a:fillRef idx="0">
            <a:schemeClr val="accent1"/>
          </a:fillRef>
          <a:effectRef idx="0">
            <a:schemeClr val="accent1"/>
          </a:effectRef>
          <a:fontRef idx="minor">
            <a:schemeClr val="tx1"/>
          </a:fontRef>
        </p:style>
      </p:cxnSp>
      <p:sp>
        <p:nvSpPr>
          <p:cNvPr id="101" name="文本框 100">
            <a:extLst>
              <a:ext uri="{FF2B5EF4-FFF2-40B4-BE49-F238E27FC236}">
                <a16:creationId xmlns:a16="http://schemas.microsoft.com/office/drawing/2014/main" id="{57BF8495-6DE0-B35E-5A54-511FB80AD8B0}"/>
              </a:ext>
            </a:extLst>
          </p:cNvPr>
          <p:cNvSpPr txBox="1"/>
          <p:nvPr/>
        </p:nvSpPr>
        <p:spPr>
          <a:xfrm>
            <a:off x="5259852" y="4944868"/>
            <a:ext cx="1836615" cy="1185324"/>
          </a:xfrm>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latin typeface="+mn-ea"/>
                <a:cs typeface="Times New Roman" panose="02020603050405020304" pitchFamily="18" charset="0"/>
              </a:rPr>
              <a:t>此处添加详细文本描述，建议与标题相关并符合整体语言风格，语言尽量简洁生动。</a:t>
            </a:r>
          </a:p>
        </p:txBody>
      </p:sp>
      <p:sp>
        <p:nvSpPr>
          <p:cNvPr id="102" name="文本框 101">
            <a:extLst>
              <a:ext uri="{FF2B5EF4-FFF2-40B4-BE49-F238E27FC236}">
                <a16:creationId xmlns:a16="http://schemas.microsoft.com/office/drawing/2014/main" id="{BADA00ED-A93C-6F90-69B6-AA58D33E1674}"/>
              </a:ext>
            </a:extLst>
          </p:cNvPr>
          <p:cNvSpPr txBox="1"/>
          <p:nvPr/>
        </p:nvSpPr>
        <p:spPr>
          <a:xfrm>
            <a:off x="5332947" y="3080756"/>
            <a:ext cx="1750040" cy="400110"/>
          </a:xfrm>
          <a:prstGeom prst="rect">
            <a:avLst/>
          </a:prstGeom>
          <a:noFill/>
        </p:spPr>
        <p:txBody>
          <a:bodyPr wrap="square" rtlCol="0">
            <a:spAutoFit/>
          </a:bodyPr>
          <a:lstStyle/>
          <a:p>
            <a:r>
              <a:rPr lang="zh-CN" altLang="en-US" sz="2000" kern="100" dirty="0">
                <a:gradFill>
                  <a:gsLst>
                    <a:gs pos="21000">
                      <a:schemeClr val="accent1"/>
                    </a:gs>
                    <a:gs pos="100000">
                      <a:schemeClr val="accent2"/>
                    </a:gs>
                  </a:gsLst>
                  <a:lin ang="16200000" scaled="1"/>
                </a:gradFill>
                <a:latin typeface="+mj-ea"/>
                <a:ea typeface="+mj-ea"/>
                <a:cs typeface="Times New Roman" panose="02020603050405020304" pitchFamily="18" charset="0"/>
              </a:rPr>
              <a:t>添加标题文本</a:t>
            </a:r>
          </a:p>
        </p:txBody>
      </p:sp>
      <p:sp>
        <p:nvSpPr>
          <p:cNvPr id="103" name="文本框 102">
            <a:extLst>
              <a:ext uri="{FF2B5EF4-FFF2-40B4-BE49-F238E27FC236}">
                <a16:creationId xmlns:a16="http://schemas.microsoft.com/office/drawing/2014/main" id="{E776DCA7-D2C4-D6B1-4BE5-330C6B290FB1}"/>
              </a:ext>
            </a:extLst>
          </p:cNvPr>
          <p:cNvSpPr txBox="1"/>
          <p:nvPr/>
        </p:nvSpPr>
        <p:spPr>
          <a:xfrm>
            <a:off x="5660030" y="2335913"/>
            <a:ext cx="1077095" cy="830997"/>
          </a:xfrm>
          <a:prstGeom prst="rect">
            <a:avLst/>
          </a:prstGeom>
          <a:noFill/>
        </p:spPr>
        <p:txBody>
          <a:bodyPr wrap="square" rtlCol="0">
            <a:spAutoFit/>
          </a:bodyPr>
          <a:lstStyle/>
          <a:p>
            <a:r>
              <a:rPr lang="en-US" altLang="zh-CN" sz="4800" b="1" dirty="0">
                <a:ln>
                  <a:gradFill>
                    <a:gsLst>
                      <a:gs pos="0">
                        <a:srgbClr val="FFFFFF"/>
                      </a:gs>
                      <a:gs pos="77000">
                        <a:srgbClr val="FFFFFF">
                          <a:alpha val="0"/>
                        </a:srgbClr>
                      </a:gs>
                    </a:gsLst>
                    <a:lin ang="5400000" scaled="1"/>
                  </a:gradFill>
                </a:ln>
                <a:noFill/>
                <a:latin typeface="+mj-ea"/>
                <a:ea typeface="+mj-ea"/>
              </a:rPr>
              <a:t>03</a:t>
            </a:r>
            <a:endParaRPr lang="zh-CN" altLang="en-US" sz="4800" b="1" dirty="0">
              <a:ln>
                <a:gradFill>
                  <a:gsLst>
                    <a:gs pos="0">
                      <a:srgbClr val="FFFFFF"/>
                    </a:gs>
                    <a:gs pos="77000">
                      <a:srgbClr val="FFFFFF">
                        <a:alpha val="0"/>
                      </a:srgbClr>
                    </a:gs>
                  </a:gsLst>
                  <a:lin ang="5400000" scaled="1"/>
                </a:gradFill>
              </a:ln>
              <a:noFill/>
              <a:latin typeface="+mj-ea"/>
              <a:ea typeface="+mj-ea"/>
            </a:endParaRPr>
          </a:p>
        </p:txBody>
      </p:sp>
      <p:cxnSp>
        <p:nvCxnSpPr>
          <p:cNvPr id="104" name="直接连接符 103">
            <a:extLst>
              <a:ext uri="{FF2B5EF4-FFF2-40B4-BE49-F238E27FC236}">
                <a16:creationId xmlns:a16="http://schemas.microsoft.com/office/drawing/2014/main" id="{339710AB-51CE-70A3-C0B7-F853099D0AFF}"/>
              </a:ext>
            </a:extLst>
          </p:cNvPr>
          <p:cNvCxnSpPr>
            <a:cxnSpLocks/>
          </p:cNvCxnSpPr>
          <p:nvPr/>
        </p:nvCxnSpPr>
        <p:spPr>
          <a:xfrm>
            <a:off x="8399976" y="3467100"/>
            <a:ext cx="0" cy="1467338"/>
          </a:xfrm>
          <a:prstGeom prst="line">
            <a:avLst/>
          </a:prstGeom>
          <a:ln w="9525">
            <a:prstDash val="dash"/>
            <a:tailEnd type="oval"/>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CC3560F4-2EDC-2FF3-ABF5-D55C3FF08B4F}"/>
              </a:ext>
            </a:extLst>
          </p:cNvPr>
          <p:cNvSpPr txBox="1"/>
          <p:nvPr/>
        </p:nvSpPr>
        <p:spPr>
          <a:xfrm>
            <a:off x="7526802" y="4944868"/>
            <a:ext cx="1836615" cy="1185324"/>
          </a:xfrm>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latin typeface="+mn-ea"/>
                <a:cs typeface="Times New Roman" panose="02020603050405020304" pitchFamily="18" charset="0"/>
              </a:rPr>
              <a:t>此处添加详细文本描述，建议与标题相关并符合整体语言风格，语言尽量简洁生动。</a:t>
            </a:r>
          </a:p>
        </p:txBody>
      </p:sp>
      <p:sp>
        <p:nvSpPr>
          <p:cNvPr id="106" name="文本框 105">
            <a:extLst>
              <a:ext uri="{FF2B5EF4-FFF2-40B4-BE49-F238E27FC236}">
                <a16:creationId xmlns:a16="http://schemas.microsoft.com/office/drawing/2014/main" id="{6B460789-37AA-24E7-3215-038E00EB86E7}"/>
              </a:ext>
            </a:extLst>
          </p:cNvPr>
          <p:cNvSpPr txBox="1"/>
          <p:nvPr/>
        </p:nvSpPr>
        <p:spPr>
          <a:xfrm>
            <a:off x="7599897" y="3080756"/>
            <a:ext cx="1750040" cy="400110"/>
          </a:xfrm>
          <a:prstGeom prst="rect">
            <a:avLst/>
          </a:prstGeom>
          <a:noFill/>
        </p:spPr>
        <p:txBody>
          <a:bodyPr wrap="square" rtlCol="0">
            <a:spAutoFit/>
          </a:bodyPr>
          <a:lstStyle/>
          <a:p>
            <a:r>
              <a:rPr lang="zh-CN" altLang="en-US" sz="2000" kern="100" dirty="0">
                <a:gradFill>
                  <a:gsLst>
                    <a:gs pos="21000">
                      <a:schemeClr val="accent1"/>
                    </a:gs>
                    <a:gs pos="100000">
                      <a:schemeClr val="accent2"/>
                    </a:gs>
                  </a:gsLst>
                  <a:lin ang="16200000" scaled="1"/>
                </a:gradFill>
                <a:latin typeface="+mj-ea"/>
                <a:ea typeface="+mj-ea"/>
                <a:cs typeface="Times New Roman" panose="02020603050405020304" pitchFamily="18" charset="0"/>
              </a:rPr>
              <a:t>添加标题文本</a:t>
            </a:r>
          </a:p>
        </p:txBody>
      </p:sp>
      <p:sp>
        <p:nvSpPr>
          <p:cNvPr id="107" name="文本框 106">
            <a:extLst>
              <a:ext uri="{FF2B5EF4-FFF2-40B4-BE49-F238E27FC236}">
                <a16:creationId xmlns:a16="http://schemas.microsoft.com/office/drawing/2014/main" id="{31916021-55D9-5F5D-4431-245B5D2567B6}"/>
              </a:ext>
            </a:extLst>
          </p:cNvPr>
          <p:cNvSpPr txBox="1"/>
          <p:nvPr/>
        </p:nvSpPr>
        <p:spPr>
          <a:xfrm>
            <a:off x="7926980" y="2335913"/>
            <a:ext cx="1077095" cy="830997"/>
          </a:xfrm>
          <a:prstGeom prst="rect">
            <a:avLst/>
          </a:prstGeom>
          <a:noFill/>
        </p:spPr>
        <p:txBody>
          <a:bodyPr wrap="square" rtlCol="0">
            <a:spAutoFit/>
          </a:bodyPr>
          <a:lstStyle/>
          <a:p>
            <a:r>
              <a:rPr lang="en-US" altLang="zh-CN" sz="4800" b="1" dirty="0">
                <a:ln>
                  <a:gradFill>
                    <a:gsLst>
                      <a:gs pos="0">
                        <a:srgbClr val="FFFFFF"/>
                      </a:gs>
                      <a:gs pos="77000">
                        <a:srgbClr val="FFFFFF">
                          <a:alpha val="0"/>
                        </a:srgbClr>
                      </a:gs>
                    </a:gsLst>
                    <a:lin ang="5400000" scaled="1"/>
                  </a:gradFill>
                </a:ln>
                <a:noFill/>
                <a:latin typeface="+mj-ea"/>
                <a:ea typeface="+mj-ea"/>
              </a:rPr>
              <a:t>04</a:t>
            </a:r>
            <a:endParaRPr lang="zh-CN" altLang="en-US" sz="4800" b="1" dirty="0">
              <a:ln>
                <a:gradFill>
                  <a:gsLst>
                    <a:gs pos="0">
                      <a:srgbClr val="FFFFFF"/>
                    </a:gs>
                    <a:gs pos="77000">
                      <a:srgbClr val="FFFFFF">
                        <a:alpha val="0"/>
                      </a:srgbClr>
                    </a:gs>
                  </a:gsLst>
                  <a:lin ang="5400000" scaled="1"/>
                </a:gradFill>
              </a:ln>
              <a:noFill/>
              <a:latin typeface="+mj-ea"/>
              <a:ea typeface="+mj-ea"/>
            </a:endParaRPr>
          </a:p>
        </p:txBody>
      </p:sp>
      <p:cxnSp>
        <p:nvCxnSpPr>
          <p:cNvPr id="108" name="直接连接符 107">
            <a:extLst>
              <a:ext uri="{FF2B5EF4-FFF2-40B4-BE49-F238E27FC236}">
                <a16:creationId xmlns:a16="http://schemas.microsoft.com/office/drawing/2014/main" id="{AA0E1204-9D35-ECAD-E32A-62A60DC6D985}"/>
              </a:ext>
            </a:extLst>
          </p:cNvPr>
          <p:cNvCxnSpPr>
            <a:cxnSpLocks/>
          </p:cNvCxnSpPr>
          <p:nvPr/>
        </p:nvCxnSpPr>
        <p:spPr>
          <a:xfrm>
            <a:off x="10616126" y="3467100"/>
            <a:ext cx="0" cy="1467338"/>
          </a:xfrm>
          <a:prstGeom prst="line">
            <a:avLst/>
          </a:prstGeom>
          <a:ln w="9525">
            <a:prstDash val="dash"/>
            <a:tailEnd type="oval"/>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B938817B-1532-4E75-0A78-6A275E81E18A}"/>
              </a:ext>
            </a:extLst>
          </p:cNvPr>
          <p:cNvSpPr txBox="1"/>
          <p:nvPr/>
        </p:nvSpPr>
        <p:spPr>
          <a:xfrm>
            <a:off x="9742952" y="4944868"/>
            <a:ext cx="1836615" cy="1185324"/>
          </a:xfrm>
          <a:prstGeom prst="rect">
            <a:avLst/>
          </a:prstGeom>
          <a:noFill/>
        </p:spPr>
        <p:txBody>
          <a:bodyPr wrap="square">
            <a:spAutoFit/>
          </a:bodyPr>
          <a:lstStyle/>
          <a:p>
            <a:pPr algn="just">
              <a:lnSpc>
                <a:spcPct val="130000"/>
              </a:lnSpc>
            </a:pPr>
            <a:r>
              <a:rPr lang="zh-CN" altLang="en-US" sz="1400" kern="100" dirty="0">
                <a:solidFill>
                  <a:schemeClr val="tx1">
                    <a:lumMod val="75000"/>
                    <a:lumOff val="25000"/>
                  </a:schemeClr>
                </a:solidFill>
                <a:latin typeface="+mn-ea"/>
                <a:cs typeface="Times New Roman" panose="02020603050405020304" pitchFamily="18" charset="0"/>
              </a:rPr>
              <a:t>此处添加详细文本描述，建议与标题相关并符合整体语言风格，语言尽量简洁生动。</a:t>
            </a:r>
          </a:p>
        </p:txBody>
      </p:sp>
      <p:sp>
        <p:nvSpPr>
          <p:cNvPr id="110" name="文本框 109">
            <a:extLst>
              <a:ext uri="{FF2B5EF4-FFF2-40B4-BE49-F238E27FC236}">
                <a16:creationId xmlns:a16="http://schemas.microsoft.com/office/drawing/2014/main" id="{228400D6-73D7-FBCD-814D-B108899B7CE8}"/>
              </a:ext>
            </a:extLst>
          </p:cNvPr>
          <p:cNvSpPr txBox="1"/>
          <p:nvPr/>
        </p:nvSpPr>
        <p:spPr>
          <a:xfrm>
            <a:off x="9816047" y="3080756"/>
            <a:ext cx="1750040" cy="400110"/>
          </a:xfrm>
          <a:prstGeom prst="rect">
            <a:avLst/>
          </a:prstGeom>
          <a:noFill/>
        </p:spPr>
        <p:txBody>
          <a:bodyPr wrap="square" rtlCol="0">
            <a:spAutoFit/>
          </a:bodyPr>
          <a:lstStyle/>
          <a:p>
            <a:r>
              <a:rPr lang="zh-CN" altLang="en-US" sz="2000" kern="100" dirty="0">
                <a:gradFill>
                  <a:gsLst>
                    <a:gs pos="21000">
                      <a:schemeClr val="accent1"/>
                    </a:gs>
                    <a:gs pos="100000">
                      <a:schemeClr val="accent2"/>
                    </a:gs>
                  </a:gsLst>
                  <a:lin ang="16200000" scaled="1"/>
                </a:gradFill>
                <a:latin typeface="+mj-ea"/>
                <a:ea typeface="+mj-ea"/>
                <a:cs typeface="Times New Roman" panose="02020603050405020304" pitchFamily="18" charset="0"/>
              </a:rPr>
              <a:t>添加标题文本</a:t>
            </a:r>
          </a:p>
        </p:txBody>
      </p:sp>
      <p:sp>
        <p:nvSpPr>
          <p:cNvPr id="111" name="文本框 110">
            <a:extLst>
              <a:ext uri="{FF2B5EF4-FFF2-40B4-BE49-F238E27FC236}">
                <a16:creationId xmlns:a16="http://schemas.microsoft.com/office/drawing/2014/main" id="{57D489DC-8E77-32C5-05F1-2B8651AE6225}"/>
              </a:ext>
            </a:extLst>
          </p:cNvPr>
          <p:cNvSpPr txBox="1"/>
          <p:nvPr/>
        </p:nvSpPr>
        <p:spPr>
          <a:xfrm>
            <a:off x="10143130" y="2335913"/>
            <a:ext cx="1077095" cy="830997"/>
          </a:xfrm>
          <a:prstGeom prst="rect">
            <a:avLst/>
          </a:prstGeom>
          <a:noFill/>
        </p:spPr>
        <p:txBody>
          <a:bodyPr wrap="square" rtlCol="0">
            <a:spAutoFit/>
          </a:bodyPr>
          <a:lstStyle/>
          <a:p>
            <a:r>
              <a:rPr lang="en-US" altLang="zh-CN" sz="4800" b="1" dirty="0">
                <a:ln>
                  <a:gradFill>
                    <a:gsLst>
                      <a:gs pos="0">
                        <a:srgbClr val="FFFFFF"/>
                      </a:gs>
                      <a:gs pos="77000">
                        <a:srgbClr val="FFFFFF">
                          <a:alpha val="0"/>
                        </a:srgbClr>
                      </a:gs>
                    </a:gsLst>
                    <a:lin ang="5400000" scaled="1"/>
                  </a:gradFill>
                </a:ln>
                <a:noFill/>
                <a:latin typeface="+mj-ea"/>
                <a:ea typeface="+mj-ea"/>
              </a:rPr>
              <a:t>05</a:t>
            </a:r>
            <a:endParaRPr lang="zh-CN" altLang="en-US" sz="4800" b="1" dirty="0">
              <a:ln>
                <a:gradFill>
                  <a:gsLst>
                    <a:gs pos="0">
                      <a:srgbClr val="FFFFFF"/>
                    </a:gs>
                    <a:gs pos="77000">
                      <a:srgbClr val="FFFFFF">
                        <a:alpha val="0"/>
                      </a:srgbClr>
                    </a:gs>
                  </a:gsLst>
                  <a:lin ang="5400000" scaled="1"/>
                </a:gradFill>
              </a:ln>
              <a:noFill/>
              <a:latin typeface="+mj-ea"/>
              <a:ea typeface="+mj-ea"/>
            </a:endParaRPr>
          </a:p>
        </p:txBody>
      </p:sp>
    </p:spTree>
    <p:extLst>
      <p:ext uri="{BB962C8B-B14F-4D97-AF65-F5344CB8AC3E}">
        <p14:creationId xmlns:p14="http://schemas.microsoft.com/office/powerpoint/2010/main" val="2429832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19FF6CD-55A5-5E6D-E811-273DE61D1C47}"/>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72259" y="1508560"/>
            <a:ext cx="2237641" cy="4727140"/>
          </a:xfrm>
          <a:prstGeom prst="roundRect">
            <a:avLst>
              <a:gd name="adj" fmla="val 9914"/>
            </a:avLst>
          </a:prstGeom>
        </p:spPr>
      </p:pic>
      <p:pic>
        <p:nvPicPr>
          <p:cNvPr id="9" name="图片 8" descr="屏幕上有字&#10;&#10;中度可信度描述已自动生成">
            <a:extLst>
              <a:ext uri="{FF2B5EF4-FFF2-40B4-BE49-F238E27FC236}">
                <a16:creationId xmlns:a16="http://schemas.microsoft.com/office/drawing/2014/main" id="{67A5AD9F-9A3D-C976-EF94-B583DB1517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127" y="1416106"/>
            <a:ext cx="2562478" cy="5203434"/>
          </a:xfrm>
          <a:prstGeom prst="rect">
            <a:avLst/>
          </a:prstGeom>
        </p:spPr>
      </p:pic>
      <p:sp>
        <p:nvSpPr>
          <p:cNvPr id="2" name="标题 1">
            <a:extLst>
              <a:ext uri="{FF2B5EF4-FFF2-40B4-BE49-F238E27FC236}">
                <a16:creationId xmlns:a16="http://schemas.microsoft.com/office/drawing/2014/main" id="{BC1B5FAE-FD21-B8D3-D432-984185A440B4}"/>
              </a:ext>
            </a:extLst>
          </p:cNvPr>
          <p:cNvSpPr>
            <a:spLocks noGrp="1"/>
          </p:cNvSpPr>
          <p:nvPr>
            <p:ph type="title"/>
          </p:nvPr>
        </p:nvSpPr>
        <p:spPr/>
        <p:txBody>
          <a:bodyPr>
            <a:normAutofit/>
          </a:bodyPr>
          <a:lstStyle/>
          <a:p>
            <a:r>
              <a:rPr lang="zh-CN" altLang="en-US" dirty="0"/>
              <a:t>输入标题内容</a:t>
            </a:r>
          </a:p>
        </p:txBody>
      </p:sp>
      <p:sp>
        <p:nvSpPr>
          <p:cNvPr id="23" name="等腰三角形 22">
            <a:extLst>
              <a:ext uri="{FF2B5EF4-FFF2-40B4-BE49-F238E27FC236}">
                <a16:creationId xmlns:a16="http://schemas.microsoft.com/office/drawing/2014/main" id="{AB73186E-803A-D9BD-4A7E-95BE91C2EF6B}"/>
              </a:ext>
            </a:extLst>
          </p:cNvPr>
          <p:cNvSpPr/>
          <p:nvPr/>
        </p:nvSpPr>
        <p:spPr>
          <a:xfrm rot="16022169">
            <a:off x="2593967" y="1041343"/>
            <a:ext cx="1799065" cy="2231642"/>
          </a:xfrm>
          <a:prstGeom prst="triangle">
            <a:avLst/>
          </a:prstGeom>
          <a:gradFill flip="none" rotWithShape="1">
            <a:gsLst>
              <a:gs pos="0">
                <a:schemeClr val="accent2"/>
              </a:gs>
              <a:gs pos="72000">
                <a:schemeClr val="accent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id="{6FB8B445-CED8-E047-0A48-543B1087C9F8}"/>
              </a:ext>
            </a:extLst>
          </p:cNvPr>
          <p:cNvGrpSpPr/>
          <p:nvPr/>
        </p:nvGrpSpPr>
        <p:grpSpPr>
          <a:xfrm>
            <a:off x="3978275" y="1416106"/>
            <a:ext cx="7320014" cy="1405743"/>
            <a:chOff x="3978275" y="1416106"/>
            <a:chExt cx="7320014" cy="1405743"/>
          </a:xfrm>
        </p:grpSpPr>
        <p:sp>
          <p:nvSpPr>
            <p:cNvPr id="25" name="矩形: 圆角 24">
              <a:extLst>
                <a:ext uri="{FF2B5EF4-FFF2-40B4-BE49-F238E27FC236}">
                  <a16:creationId xmlns:a16="http://schemas.microsoft.com/office/drawing/2014/main" id="{A92162D1-BB01-FED5-56A9-DB7F60E5DB8A}"/>
                </a:ext>
              </a:extLst>
            </p:cNvPr>
            <p:cNvSpPr/>
            <p:nvPr/>
          </p:nvSpPr>
          <p:spPr>
            <a:xfrm>
              <a:off x="5202289" y="1416106"/>
              <a:ext cx="6096000" cy="1405743"/>
            </a:xfrm>
            <a:prstGeom prst="roundRect">
              <a:avLst>
                <a:gd name="adj" fmla="val 6238"/>
              </a:avLst>
            </a:prstGeom>
            <a:solidFill>
              <a:srgbClr val="FFFFFF"/>
            </a:solidFill>
            <a:ln>
              <a:noFill/>
            </a:ln>
            <a:effectLst>
              <a:outerShdw blurRad="304800" dist="88900" dir="5400000" sx="88000" sy="88000" algn="t" rotWithShape="0">
                <a:srgbClr val="7BBA2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D3AC49F1-B09B-A6B5-26C8-D7467DC0D7E3}"/>
                </a:ext>
              </a:extLst>
            </p:cNvPr>
            <p:cNvSpPr/>
            <p:nvPr/>
          </p:nvSpPr>
          <p:spPr>
            <a:xfrm rot="16200000">
              <a:off x="3994283" y="1400099"/>
              <a:ext cx="1405742" cy="1437757"/>
            </a:xfrm>
            <a:custGeom>
              <a:avLst/>
              <a:gdLst>
                <a:gd name="connsiteX0" fmla="*/ 1231004 w 1231004"/>
                <a:gd name="connsiteY0" fmla="*/ 191533 h 1315038"/>
                <a:gd name="connsiteX1" fmla="*/ 1231004 w 1231004"/>
                <a:gd name="connsiteY1" fmla="*/ 1186548 h 1315038"/>
                <a:gd name="connsiteX2" fmla="*/ 759522 w 1231004"/>
                <a:gd name="connsiteY2" fmla="*/ 1186548 h 1315038"/>
                <a:gd name="connsiteX3" fmla="*/ 639566 w 1231004"/>
                <a:gd name="connsiteY3" fmla="*/ 1304693 h 1315038"/>
                <a:gd name="connsiteX4" fmla="*/ 588656 w 1231004"/>
                <a:gd name="connsiteY4" fmla="*/ 1304305 h 1315038"/>
                <a:gd name="connsiteX5" fmla="*/ 472676 w 1231004"/>
                <a:gd name="connsiteY5" fmla="*/ 1186548 h 1315038"/>
                <a:gd name="connsiteX6" fmla="*/ 0 w 1231004"/>
                <a:gd name="connsiteY6" fmla="*/ 1186548 h 1315038"/>
                <a:gd name="connsiteX7" fmla="*/ 0 w 1231004"/>
                <a:gd name="connsiteY7" fmla="*/ 191533 h 1315038"/>
                <a:gd name="connsiteX8" fmla="*/ 191533 w 1231004"/>
                <a:gd name="connsiteY8" fmla="*/ 0 h 1315038"/>
                <a:gd name="connsiteX9" fmla="*/ 1039471 w 1231004"/>
                <a:gd name="connsiteY9" fmla="*/ 0 h 1315038"/>
                <a:gd name="connsiteX10" fmla="*/ 1231004 w 1231004"/>
                <a:gd name="connsiteY10" fmla="*/ 191533 h 13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1004" h="1315038">
                  <a:moveTo>
                    <a:pt x="1231004" y="191533"/>
                  </a:moveTo>
                  <a:lnTo>
                    <a:pt x="1231004" y="1186548"/>
                  </a:lnTo>
                  <a:lnTo>
                    <a:pt x="759522" y="1186548"/>
                  </a:lnTo>
                  <a:lnTo>
                    <a:pt x="639566" y="1304693"/>
                  </a:lnTo>
                  <a:cubicBezTo>
                    <a:pt x="625408" y="1318637"/>
                    <a:pt x="602600" y="1318463"/>
                    <a:pt x="588656" y="1304305"/>
                  </a:cubicBezTo>
                  <a:lnTo>
                    <a:pt x="472676" y="1186548"/>
                  </a:lnTo>
                  <a:lnTo>
                    <a:pt x="0" y="1186548"/>
                  </a:lnTo>
                  <a:lnTo>
                    <a:pt x="0" y="191533"/>
                  </a:lnTo>
                  <a:cubicBezTo>
                    <a:pt x="0" y="85752"/>
                    <a:pt x="85752" y="0"/>
                    <a:pt x="191533" y="0"/>
                  </a:cubicBezTo>
                  <a:lnTo>
                    <a:pt x="1039471" y="0"/>
                  </a:lnTo>
                  <a:cubicBezTo>
                    <a:pt x="1145252" y="0"/>
                    <a:pt x="1231004" y="85752"/>
                    <a:pt x="1231004" y="191533"/>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a:extLst>
                <a:ext uri="{FF2B5EF4-FFF2-40B4-BE49-F238E27FC236}">
                  <a16:creationId xmlns:a16="http://schemas.microsoft.com/office/drawing/2014/main" id="{44110BA1-0092-52AF-6BF0-32B415B2C6D8}"/>
                </a:ext>
              </a:extLst>
            </p:cNvPr>
            <p:cNvSpPr txBox="1"/>
            <p:nvPr/>
          </p:nvSpPr>
          <p:spPr>
            <a:xfrm>
              <a:off x="4039634" y="1658223"/>
              <a:ext cx="1208641" cy="866969"/>
            </a:xfrm>
            <a:prstGeom prst="rect">
              <a:avLst/>
            </a:prstGeom>
            <a:noFill/>
          </p:spPr>
          <p:txBody>
            <a:bodyPr wrap="square">
              <a:spAutoFit/>
            </a:bodyPr>
            <a:lstStyle/>
            <a:p>
              <a:pPr marL="0" marR="0">
                <a:lnSpc>
                  <a:spcPct val="130000"/>
                </a:lnSpc>
              </a:pPr>
              <a:r>
                <a:rPr lang="zh-CN" altLang="en-US" sz="2000" kern="100" dirty="0">
                  <a:solidFill>
                    <a:schemeClr val="bg1"/>
                  </a:solidFill>
                  <a:latin typeface="+mj-ea"/>
                  <a:ea typeface="+mj-ea"/>
                  <a:cs typeface="Times New Roman" panose="02020603050405020304" pitchFamily="18" charset="0"/>
                </a:rPr>
                <a:t>在此输入文案标题</a:t>
              </a:r>
            </a:p>
          </p:txBody>
        </p:sp>
        <p:sp>
          <p:nvSpPr>
            <p:cNvPr id="28" name="文本框 27">
              <a:extLst>
                <a:ext uri="{FF2B5EF4-FFF2-40B4-BE49-F238E27FC236}">
                  <a16:creationId xmlns:a16="http://schemas.microsoft.com/office/drawing/2014/main" id="{416E36E7-BBF4-8F60-5D29-8DF52B9C0E9F}"/>
                </a:ext>
              </a:extLst>
            </p:cNvPr>
            <p:cNvSpPr txBox="1"/>
            <p:nvPr/>
          </p:nvSpPr>
          <p:spPr>
            <a:xfrm>
              <a:off x="5591878" y="1685636"/>
              <a:ext cx="5377991" cy="914609"/>
            </a:xfrm>
            <a:prstGeom prst="rect">
              <a:avLst/>
            </a:prstGeom>
            <a:noFill/>
          </p:spPr>
          <p:txBody>
            <a:bodyPr wrap="square">
              <a:spAutoFit/>
            </a:bodyPr>
            <a:lstStyle/>
            <a:p>
              <a:pPr marR="0" algn="just">
                <a:lnSpc>
                  <a:spcPct val="130000"/>
                </a:lnSpc>
                <a:spcBef>
                  <a:spcPts val="0"/>
                </a:spcBef>
                <a:spcAft>
                  <a:spcPts val="0"/>
                </a:spcAft>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grpSp>
        <p:nvGrpSpPr>
          <p:cNvPr id="4" name="组合 3">
            <a:extLst>
              <a:ext uri="{FF2B5EF4-FFF2-40B4-BE49-F238E27FC236}">
                <a16:creationId xmlns:a16="http://schemas.microsoft.com/office/drawing/2014/main" id="{F782211C-9300-139B-F73A-7952BC06BB55}"/>
              </a:ext>
            </a:extLst>
          </p:cNvPr>
          <p:cNvGrpSpPr/>
          <p:nvPr/>
        </p:nvGrpSpPr>
        <p:grpSpPr>
          <a:xfrm>
            <a:off x="3978275" y="3123032"/>
            <a:ext cx="7320014" cy="1405743"/>
            <a:chOff x="3978275" y="3123032"/>
            <a:chExt cx="7320014" cy="1405743"/>
          </a:xfrm>
        </p:grpSpPr>
        <p:sp>
          <p:nvSpPr>
            <p:cNvPr id="37" name="矩形: 圆角 36">
              <a:extLst>
                <a:ext uri="{FF2B5EF4-FFF2-40B4-BE49-F238E27FC236}">
                  <a16:creationId xmlns:a16="http://schemas.microsoft.com/office/drawing/2014/main" id="{348B8E02-883E-22B1-FD43-E34A74A51BD4}"/>
                </a:ext>
              </a:extLst>
            </p:cNvPr>
            <p:cNvSpPr/>
            <p:nvPr/>
          </p:nvSpPr>
          <p:spPr>
            <a:xfrm>
              <a:off x="5202289" y="3123032"/>
              <a:ext cx="6096000" cy="1405743"/>
            </a:xfrm>
            <a:prstGeom prst="roundRect">
              <a:avLst>
                <a:gd name="adj" fmla="val 6238"/>
              </a:avLst>
            </a:prstGeom>
            <a:solidFill>
              <a:srgbClr val="FFFFFF"/>
            </a:solidFill>
            <a:ln>
              <a:noFill/>
            </a:ln>
            <a:effectLst>
              <a:outerShdw blurRad="304800" dist="88900" dir="5400000" sx="88000" sy="88000" algn="t" rotWithShape="0">
                <a:srgbClr val="7BBA2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id="{31C5C09D-9F54-D8F4-47FD-23750CF53ED1}"/>
                </a:ext>
              </a:extLst>
            </p:cNvPr>
            <p:cNvSpPr/>
            <p:nvPr/>
          </p:nvSpPr>
          <p:spPr>
            <a:xfrm rot="16200000">
              <a:off x="3994283" y="3107025"/>
              <a:ext cx="1405742" cy="1437757"/>
            </a:xfrm>
            <a:custGeom>
              <a:avLst/>
              <a:gdLst>
                <a:gd name="connsiteX0" fmla="*/ 1231004 w 1231004"/>
                <a:gd name="connsiteY0" fmla="*/ 191533 h 1315038"/>
                <a:gd name="connsiteX1" fmla="*/ 1231004 w 1231004"/>
                <a:gd name="connsiteY1" fmla="*/ 1186548 h 1315038"/>
                <a:gd name="connsiteX2" fmla="*/ 759522 w 1231004"/>
                <a:gd name="connsiteY2" fmla="*/ 1186548 h 1315038"/>
                <a:gd name="connsiteX3" fmla="*/ 639566 w 1231004"/>
                <a:gd name="connsiteY3" fmla="*/ 1304693 h 1315038"/>
                <a:gd name="connsiteX4" fmla="*/ 588656 w 1231004"/>
                <a:gd name="connsiteY4" fmla="*/ 1304305 h 1315038"/>
                <a:gd name="connsiteX5" fmla="*/ 472676 w 1231004"/>
                <a:gd name="connsiteY5" fmla="*/ 1186548 h 1315038"/>
                <a:gd name="connsiteX6" fmla="*/ 0 w 1231004"/>
                <a:gd name="connsiteY6" fmla="*/ 1186548 h 1315038"/>
                <a:gd name="connsiteX7" fmla="*/ 0 w 1231004"/>
                <a:gd name="connsiteY7" fmla="*/ 191533 h 1315038"/>
                <a:gd name="connsiteX8" fmla="*/ 191533 w 1231004"/>
                <a:gd name="connsiteY8" fmla="*/ 0 h 1315038"/>
                <a:gd name="connsiteX9" fmla="*/ 1039471 w 1231004"/>
                <a:gd name="connsiteY9" fmla="*/ 0 h 1315038"/>
                <a:gd name="connsiteX10" fmla="*/ 1231004 w 1231004"/>
                <a:gd name="connsiteY10" fmla="*/ 191533 h 13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1004" h="1315038">
                  <a:moveTo>
                    <a:pt x="1231004" y="191533"/>
                  </a:moveTo>
                  <a:lnTo>
                    <a:pt x="1231004" y="1186548"/>
                  </a:lnTo>
                  <a:lnTo>
                    <a:pt x="759522" y="1186548"/>
                  </a:lnTo>
                  <a:lnTo>
                    <a:pt x="639566" y="1304693"/>
                  </a:lnTo>
                  <a:cubicBezTo>
                    <a:pt x="625408" y="1318637"/>
                    <a:pt x="602600" y="1318463"/>
                    <a:pt x="588656" y="1304305"/>
                  </a:cubicBezTo>
                  <a:lnTo>
                    <a:pt x="472676" y="1186548"/>
                  </a:lnTo>
                  <a:lnTo>
                    <a:pt x="0" y="1186548"/>
                  </a:lnTo>
                  <a:lnTo>
                    <a:pt x="0" y="191533"/>
                  </a:lnTo>
                  <a:cubicBezTo>
                    <a:pt x="0" y="85752"/>
                    <a:pt x="85752" y="0"/>
                    <a:pt x="191533" y="0"/>
                  </a:cubicBezTo>
                  <a:lnTo>
                    <a:pt x="1039471" y="0"/>
                  </a:lnTo>
                  <a:cubicBezTo>
                    <a:pt x="1145252" y="0"/>
                    <a:pt x="1231004" y="85752"/>
                    <a:pt x="1231004" y="191533"/>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文本框 38">
              <a:extLst>
                <a:ext uri="{FF2B5EF4-FFF2-40B4-BE49-F238E27FC236}">
                  <a16:creationId xmlns:a16="http://schemas.microsoft.com/office/drawing/2014/main" id="{06545390-4C66-1BE0-FA09-76D38B2D6427}"/>
                </a:ext>
              </a:extLst>
            </p:cNvPr>
            <p:cNvSpPr txBox="1"/>
            <p:nvPr/>
          </p:nvSpPr>
          <p:spPr>
            <a:xfrm>
              <a:off x="4039634" y="3365149"/>
              <a:ext cx="1208641" cy="866969"/>
            </a:xfrm>
            <a:prstGeom prst="rect">
              <a:avLst/>
            </a:prstGeom>
            <a:noFill/>
          </p:spPr>
          <p:txBody>
            <a:bodyPr wrap="square">
              <a:spAutoFit/>
            </a:bodyPr>
            <a:lstStyle/>
            <a:p>
              <a:pPr marL="0" marR="0">
                <a:lnSpc>
                  <a:spcPct val="130000"/>
                </a:lnSpc>
              </a:pPr>
              <a:r>
                <a:rPr lang="zh-CN" altLang="en-US" sz="2000" kern="100" dirty="0">
                  <a:solidFill>
                    <a:schemeClr val="bg1"/>
                  </a:solidFill>
                  <a:latin typeface="+mj-ea"/>
                  <a:ea typeface="+mj-ea"/>
                  <a:cs typeface="Times New Roman" panose="02020603050405020304" pitchFamily="18" charset="0"/>
                </a:rPr>
                <a:t>在此输入文案标题</a:t>
              </a:r>
            </a:p>
          </p:txBody>
        </p:sp>
        <p:sp>
          <p:nvSpPr>
            <p:cNvPr id="40" name="文本框 39">
              <a:extLst>
                <a:ext uri="{FF2B5EF4-FFF2-40B4-BE49-F238E27FC236}">
                  <a16:creationId xmlns:a16="http://schemas.microsoft.com/office/drawing/2014/main" id="{FB0CA462-7F5A-146F-6A52-6489FE531C2B}"/>
                </a:ext>
              </a:extLst>
            </p:cNvPr>
            <p:cNvSpPr txBox="1"/>
            <p:nvPr/>
          </p:nvSpPr>
          <p:spPr>
            <a:xfrm>
              <a:off x="5591878" y="3392562"/>
              <a:ext cx="5377991" cy="914609"/>
            </a:xfrm>
            <a:prstGeom prst="rect">
              <a:avLst/>
            </a:prstGeom>
            <a:noFill/>
          </p:spPr>
          <p:txBody>
            <a:bodyPr wrap="square">
              <a:spAutoFit/>
            </a:bodyPr>
            <a:lstStyle/>
            <a:p>
              <a:pPr marR="0" algn="just">
                <a:lnSpc>
                  <a:spcPct val="130000"/>
                </a:lnSpc>
                <a:spcBef>
                  <a:spcPts val="0"/>
                </a:spcBef>
                <a:spcAft>
                  <a:spcPts val="0"/>
                </a:spcAft>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grpSp>
        <p:nvGrpSpPr>
          <p:cNvPr id="5" name="组合 4">
            <a:extLst>
              <a:ext uri="{FF2B5EF4-FFF2-40B4-BE49-F238E27FC236}">
                <a16:creationId xmlns:a16="http://schemas.microsoft.com/office/drawing/2014/main" id="{1F7B96E2-3B0D-6287-32DE-BC2B77D1857C}"/>
              </a:ext>
            </a:extLst>
          </p:cNvPr>
          <p:cNvGrpSpPr/>
          <p:nvPr/>
        </p:nvGrpSpPr>
        <p:grpSpPr>
          <a:xfrm>
            <a:off x="3978275" y="4829957"/>
            <a:ext cx="7320014" cy="1405743"/>
            <a:chOff x="3978275" y="4829957"/>
            <a:chExt cx="7320014" cy="1405743"/>
          </a:xfrm>
        </p:grpSpPr>
        <p:sp>
          <p:nvSpPr>
            <p:cNvPr id="42" name="矩形: 圆角 41">
              <a:extLst>
                <a:ext uri="{FF2B5EF4-FFF2-40B4-BE49-F238E27FC236}">
                  <a16:creationId xmlns:a16="http://schemas.microsoft.com/office/drawing/2014/main" id="{AE2BEC3E-3A7D-AF82-440A-941D69196722}"/>
                </a:ext>
              </a:extLst>
            </p:cNvPr>
            <p:cNvSpPr/>
            <p:nvPr/>
          </p:nvSpPr>
          <p:spPr>
            <a:xfrm>
              <a:off x="5202289" y="4829957"/>
              <a:ext cx="6096000" cy="1405743"/>
            </a:xfrm>
            <a:prstGeom prst="roundRect">
              <a:avLst>
                <a:gd name="adj" fmla="val 6238"/>
              </a:avLst>
            </a:prstGeom>
            <a:solidFill>
              <a:srgbClr val="FFFFFF"/>
            </a:solidFill>
            <a:ln>
              <a:noFill/>
            </a:ln>
            <a:effectLst>
              <a:outerShdw blurRad="304800" dist="88900" dir="5400000" sx="88000" sy="88000" algn="t" rotWithShape="0">
                <a:srgbClr val="7BBA2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F9CE91BF-92B8-EBCA-70C0-36041F7CB2C5}"/>
                </a:ext>
              </a:extLst>
            </p:cNvPr>
            <p:cNvSpPr/>
            <p:nvPr/>
          </p:nvSpPr>
          <p:spPr>
            <a:xfrm rot="16200000">
              <a:off x="3994283" y="4813950"/>
              <a:ext cx="1405742" cy="1437757"/>
            </a:xfrm>
            <a:custGeom>
              <a:avLst/>
              <a:gdLst>
                <a:gd name="connsiteX0" fmla="*/ 1231004 w 1231004"/>
                <a:gd name="connsiteY0" fmla="*/ 191533 h 1315038"/>
                <a:gd name="connsiteX1" fmla="*/ 1231004 w 1231004"/>
                <a:gd name="connsiteY1" fmla="*/ 1186548 h 1315038"/>
                <a:gd name="connsiteX2" fmla="*/ 759522 w 1231004"/>
                <a:gd name="connsiteY2" fmla="*/ 1186548 h 1315038"/>
                <a:gd name="connsiteX3" fmla="*/ 639566 w 1231004"/>
                <a:gd name="connsiteY3" fmla="*/ 1304693 h 1315038"/>
                <a:gd name="connsiteX4" fmla="*/ 588656 w 1231004"/>
                <a:gd name="connsiteY4" fmla="*/ 1304305 h 1315038"/>
                <a:gd name="connsiteX5" fmla="*/ 472676 w 1231004"/>
                <a:gd name="connsiteY5" fmla="*/ 1186548 h 1315038"/>
                <a:gd name="connsiteX6" fmla="*/ 0 w 1231004"/>
                <a:gd name="connsiteY6" fmla="*/ 1186548 h 1315038"/>
                <a:gd name="connsiteX7" fmla="*/ 0 w 1231004"/>
                <a:gd name="connsiteY7" fmla="*/ 191533 h 1315038"/>
                <a:gd name="connsiteX8" fmla="*/ 191533 w 1231004"/>
                <a:gd name="connsiteY8" fmla="*/ 0 h 1315038"/>
                <a:gd name="connsiteX9" fmla="*/ 1039471 w 1231004"/>
                <a:gd name="connsiteY9" fmla="*/ 0 h 1315038"/>
                <a:gd name="connsiteX10" fmla="*/ 1231004 w 1231004"/>
                <a:gd name="connsiteY10" fmla="*/ 191533 h 131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31004" h="1315038">
                  <a:moveTo>
                    <a:pt x="1231004" y="191533"/>
                  </a:moveTo>
                  <a:lnTo>
                    <a:pt x="1231004" y="1186548"/>
                  </a:lnTo>
                  <a:lnTo>
                    <a:pt x="759522" y="1186548"/>
                  </a:lnTo>
                  <a:lnTo>
                    <a:pt x="639566" y="1304693"/>
                  </a:lnTo>
                  <a:cubicBezTo>
                    <a:pt x="625408" y="1318637"/>
                    <a:pt x="602600" y="1318463"/>
                    <a:pt x="588656" y="1304305"/>
                  </a:cubicBezTo>
                  <a:lnTo>
                    <a:pt x="472676" y="1186548"/>
                  </a:lnTo>
                  <a:lnTo>
                    <a:pt x="0" y="1186548"/>
                  </a:lnTo>
                  <a:lnTo>
                    <a:pt x="0" y="191533"/>
                  </a:lnTo>
                  <a:cubicBezTo>
                    <a:pt x="0" y="85752"/>
                    <a:pt x="85752" y="0"/>
                    <a:pt x="191533" y="0"/>
                  </a:cubicBezTo>
                  <a:lnTo>
                    <a:pt x="1039471" y="0"/>
                  </a:lnTo>
                  <a:cubicBezTo>
                    <a:pt x="1145252" y="0"/>
                    <a:pt x="1231004" y="85752"/>
                    <a:pt x="1231004" y="191533"/>
                  </a:cubicBezTo>
                  <a:close/>
                </a:path>
              </a:pathLst>
            </a:custGeom>
            <a:gradFill flip="none" rotWithShape="1">
              <a:gsLst>
                <a:gs pos="0">
                  <a:schemeClr val="accent2"/>
                </a:gs>
                <a:gs pos="72000">
                  <a:schemeClr val="accent1"/>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 name="文本框 43">
              <a:extLst>
                <a:ext uri="{FF2B5EF4-FFF2-40B4-BE49-F238E27FC236}">
                  <a16:creationId xmlns:a16="http://schemas.microsoft.com/office/drawing/2014/main" id="{86BAE036-C66E-9242-E29E-87A5CF242920}"/>
                </a:ext>
              </a:extLst>
            </p:cNvPr>
            <p:cNvSpPr txBox="1"/>
            <p:nvPr/>
          </p:nvSpPr>
          <p:spPr>
            <a:xfrm>
              <a:off x="4039634" y="5072074"/>
              <a:ext cx="1208641" cy="866969"/>
            </a:xfrm>
            <a:prstGeom prst="rect">
              <a:avLst/>
            </a:prstGeom>
            <a:noFill/>
          </p:spPr>
          <p:txBody>
            <a:bodyPr wrap="square">
              <a:spAutoFit/>
            </a:bodyPr>
            <a:lstStyle/>
            <a:p>
              <a:pPr marL="0" marR="0">
                <a:lnSpc>
                  <a:spcPct val="130000"/>
                </a:lnSpc>
              </a:pPr>
              <a:r>
                <a:rPr lang="zh-CN" altLang="en-US" sz="2000" kern="100" dirty="0">
                  <a:solidFill>
                    <a:schemeClr val="bg1"/>
                  </a:solidFill>
                  <a:latin typeface="+mj-ea"/>
                  <a:ea typeface="+mj-ea"/>
                  <a:cs typeface="Times New Roman" panose="02020603050405020304" pitchFamily="18" charset="0"/>
                </a:rPr>
                <a:t>在此输入文案标题</a:t>
              </a:r>
            </a:p>
          </p:txBody>
        </p:sp>
        <p:sp>
          <p:nvSpPr>
            <p:cNvPr id="45" name="文本框 44">
              <a:extLst>
                <a:ext uri="{FF2B5EF4-FFF2-40B4-BE49-F238E27FC236}">
                  <a16:creationId xmlns:a16="http://schemas.microsoft.com/office/drawing/2014/main" id="{A4489452-9D49-4A03-3C7F-30BB5E634CE1}"/>
                </a:ext>
              </a:extLst>
            </p:cNvPr>
            <p:cNvSpPr txBox="1"/>
            <p:nvPr/>
          </p:nvSpPr>
          <p:spPr>
            <a:xfrm>
              <a:off x="5591878" y="5099487"/>
              <a:ext cx="5377991" cy="914609"/>
            </a:xfrm>
            <a:prstGeom prst="rect">
              <a:avLst/>
            </a:prstGeom>
            <a:noFill/>
          </p:spPr>
          <p:txBody>
            <a:bodyPr wrap="square">
              <a:spAutoFit/>
            </a:bodyPr>
            <a:lstStyle/>
            <a:p>
              <a:pPr marR="0" algn="just">
                <a:lnSpc>
                  <a:spcPct val="130000"/>
                </a:lnSpc>
                <a:spcBef>
                  <a:spcPts val="0"/>
                </a:spcBef>
                <a:spcAft>
                  <a:spcPts val="0"/>
                </a:spcAft>
              </a:pPr>
              <a:r>
                <a:rPr lang="zh-CN" altLang="en-US" sz="1400" kern="100" dirty="0">
                  <a:solidFill>
                    <a:schemeClr val="bg1">
                      <a:lumMod val="50000"/>
                    </a:schemeClr>
                  </a:solidFill>
                  <a:latin typeface="+mn-ea"/>
                  <a:cs typeface="Times New Roman" panose="02020603050405020304" pitchFamily="18" charset="0"/>
                </a:rPr>
                <a:t>此处添加详细文本描述，建议与标题相关并符合整体语言风格，语言尽量简洁生动。此处添加详细文本描述，建议与标题相关并符合整体语言风格，语言尽量简洁生动。</a:t>
              </a:r>
            </a:p>
          </p:txBody>
        </p:sp>
      </p:grpSp>
    </p:spTree>
    <p:extLst>
      <p:ext uri="{BB962C8B-B14F-4D97-AF65-F5344CB8AC3E}">
        <p14:creationId xmlns:p14="http://schemas.microsoft.com/office/powerpoint/2010/main" val="37927581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5.xml><?xml version="1.0" encoding="utf-8"?>
<p:tagLst xmlns:a="http://schemas.openxmlformats.org/drawingml/2006/main" xmlns:r="http://schemas.openxmlformats.org/officeDocument/2006/relationships" xmlns:p="http://schemas.openxmlformats.org/presentationml/2006/main">
  <p:tag name="ISLIDE.ICON" val="#177731;#161591;"/>
</p:tagLst>
</file>

<file path=ppt/tags/tag6.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自定义 189">
      <a:dk1>
        <a:srgbClr val="2F2F2F"/>
      </a:dk1>
      <a:lt1>
        <a:srgbClr val="FFFFFF"/>
      </a:lt1>
      <a:dk2>
        <a:srgbClr val="778495"/>
      </a:dk2>
      <a:lt2>
        <a:srgbClr val="F0F0F0"/>
      </a:lt2>
      <a:accent1>
        <a:srgbClr val="35A23B"/>
      </a:accent1>
      <a:accent2>
        <a:srgbClr val="80BC29"/>
      </a:accent2>
      <a:accent3>
        <a:srgbClr val="F0F8EB"/>
      </a:accent3>
      <a:accent4>
        <a:srgbClr val="F0E1B8"/>
      </a:accent4>
      <a:accent5>
        <a:srgbClr val="FAFAF0"/>
      </a:accent5>
      <a:accent6>
        <a:srgbClr val="F4B919"/>
      </a:accent6>
      <a:hlink>
        <a:srgbClr val="F84D4D"/>
      </a:hlink>
      <a:folHlink>
        <a:srgbClr val="979797"/>
      </a:folHlink>
    </a:clrScheme>
    <a:fontScheme name="自定义 34">
      <a:majorFont>
        <a:latin typeface="OPPOSans B"/>
        <a:ea typeface="OPPOSans B"/>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873</TotalTime>
  <Words>1248</Words>
  <Application>Microsoft Office PowerPoint</Application>
  <PresentationFormat>宽屏</PresentationFormat>
  <Paragraphs>124</Paragraphs>
  <Slides>17</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17</vt:i4>
      </vt:variant>
    </vt:vector>
  </HeadingPairs>
  <TitlesOfParts>
    <vt:vector size="34" baseType="lpstr">
      <vt:lpstr>OPPOSans B</vt:lpstr>
      <vt:lpstr>OPPOSans H</vt:lpstr>
      <vt:lpstr>OPPOSans L</vt:lpstr>
      <vt:lpstr>OPPOSans M</vt:lpstr>
      <vt:lpstr>阿里巴巴普惠体 2.0 55 Regular</vt:lpstr>
      <vt:lpstr>阿里巴巴普惠体 2.0 65 Medium</vt:lpstr>
      <vt:lpstr>阿里巴巴普惠体 B</vt:lpstr>
      <vt:lpstr>等线</vt:lpstr>
      <vt:lpstr>思源黑体 CN Bold</vt:lpstr>
      <vt:lpstr>思源黑体 CN Light</vt:lpstr>
      <vt:lpstr>Arial</vt:lpstr>
      <vt:lpstr>Bahnschrift SemiBold</vt:lpstr>
      <vt:lpstr>Bahnschrift SemiLight</vt:lpstr>
      <vt:lpstr>Calibri</vt:lpstr>
      <vt:lpstr>Segoe UI Light</vt:lpstr>
      <vt:lpstr>51PPT模板网</vt:lpstr>
      <vt:lpstr>Office 主题​​</vt:lpstr>
      <vt:lpstr>渐变绿清新风</vt:lpstr>
      <vt:lpstr>PowerPoint 演示文稿</vt:lpstr>
      <vt:lpstr>在此输入标题</vt:lpstr>
      <vt:lpstr>输入标题内容</vt:lpstr>
      <vt:lpstr>输入标题内容</vt:lpstr>
      <vt:lpstr>输入标题内容</vt:lpstr>
      <vt:lpstr>在此输入标题</vt:lpstr>
      <vt:lpstr>输入标题内容</vt:lpstr>
      <vt:lpstr>输入标题内容</vt:lpstr>
      <vt:lpstr>输入标题内容</vt:lpstr>
      <vt:lpstr>在此输入标题</vt:lpstr>
      <vt:lpstr>输入标题内容</vt:lpstr>
      <vt:lpstr>输入标题内容</vt:lpstr>
      <vt:lpstr>输入标题内容</vt:lpstr>
      <vt:lpstr>渐变绿清新风模板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渐变绿清新风绿色文明城市主题ppt模板</dc:title>
  <dc:creator>橙曦</dc:creator>
  <cp:keywords>P界达人</cp:keywords>
  <dc:description>51PPT模板网，幻灯片演示模板及素材免费下载！_x000d_
51PPT模板网 唯一访问网址：www.51pptmoban.com</dc:description>
  <cp:lastModifiedBy>user Power</cp:lastModifiedBy>
  <cp:revision>139</cp:revision>
  <dcterms:created xsi:type="dcterms:W3CDTF">2021-10-26T10:37:55Z</dcterms:created>
  <dcterms:modified xsi:type="dcterms:W3CDTF">2023-07-12T02:30:02Z</dcterms:modified>
</cp:coreProperties>
</file>