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66" r:id="rId2"/>
    <p:sldId id="265" r:id="rId3"/>
    <p:sldId id="271" r:id="rId4"/>
    <p:sldId id="275" r:id="rId5"/>
    <p:sldId id="276" r:id="rId6"/>
    <p:sldId id="283" r:id="rId7"/>
    <p:sldId id="277" r:id="rId8"/>
    <p:sldId id="272" r:id="rId9"/>
    <p:sldId id="284" r:id="rId10"/>
    <p:sldId id="274" r:id="rId11"/>
    <p:sldId id="273" r:id="rId12"/>
    <p:sldId id="285" r:id="rId13"/>
    <p:sldId id="278" r:id="rId14"/>
    <p:sldId id="279" r:id="rId15"/>
    <p:sldId id="280" r:id="rId16"/>
    <p:sldId id="286" r:id="rId17"/>
    <p:sldId id="287" r:id="rId18"/>
    <p:sldId id="2007578498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51" userDrawn="1">
          <p15:clr>
            <a:srgbClr val="A4A3A4"/>
          </p15:clr>
        </p15:guide>
        <p15:guide id="4" pos="7129" userDrawn="1">
          <p15:clr>
            <a:srgbClr val="A4A3A4"/>
          </p15:clr>
        </p15:guide>
        <p15:guide id="5" orient="horz" pos="346" userDrawn="1">
          <p15:clr>
            <a:srgbClr val="A4A3A4"/>
          </p15:clr>
        </p15:guide>
        <p15:guide id="6" orient="horz" pos="10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3D45"/>
    <a:srgbClr val="333232"/>
    <a:srgbClr val="B0C5D7"/>
    <a:srgbClr val="1291F8"/>
    <a:srgbClr val="00DE55"/>
    <a:srgbClr val="0BFF68"/>
    <a:srgbClr val="0560AB"/>
    <a:srgbClr val="FFFFFF"/>
    <a:srgbClr val="332F30"/>
    <a:srgbClr val="0031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6" autoAdjust="0"/>
    <p:restoredTop sz="94660"/>
  </p:normalViewPr>
  <p:slideViewPr>
    <p:cSldViewPr snapToGrid="0" showGuides="1">
      <p:cViewPr varScale="1">
        <p:scale>
          <a:sx n="77" d="100"/>
          <a:sy n="77" d="100"/>
        </p:scale>
        <p:origin x="318" y="90"/>
      </p:cViewPr>
      <p:guideLst>
        <p:guide orient="horz" pos="2160"/>
        <p:guide pos="3840"/>
        <p:guide pos="551"/>
        <p:guide pos="7129"/>
        <p:guide orient="horz" pos="346"/>
        <p:guide orient="horz" pos="104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C317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13-4629-89C6-BAAAFD838D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04484816"/>
        <c:axId val="1804496048"/>
      </c:barChart>
      <c:catAx>
        <c:axId val="180448481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804496048"/>
        <c:crosses val="autoZero"/>
        <c:auto val="1"/>
        <c:lblAlgn val="ctr"/>
        <c:lblOffset val="100"/>
        <c:noMultiLvlLbl val="0"/>
      </c:catAx>
      <c:valAx>
        <c:axId val="1804496048"/>
        <c:scaling>
          <c:orientation val="minMax"/>
          <c:max val="100000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defRPr>
            </a:pPr>
            <a:endParaRPr lang="zh-CN"/>
          </a:p>
        </c:txPr>
        <c:crossAx val="18044848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C317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4C1-4C41-9181-C17FCBDD72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04484816"/>
        <c:axId val="1804496048"/>
      </c:barChart>
      <c:catAx>
        <c:axId val="180448481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804496048"/>
        <c:crosses val="autoZero"/>
        <c:auto val="1"/>
        <c:lblAlgn val="ctr"/>
        <c:lblOffset val="100"/>
        <c:noMultiLvlLbl val="0"/>
      </c:catAx>
      <c:valAx>
        <c:axId val="1804496048"/>
        <c:scaling>
          <c:orientation val="minMax"/>
          <c:max val="14000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defRPr>
            </a:pPr>
            <a:endParaRPr lang="zh-CN"/>
          </a:p>
        </c:txPr>
        <c:crossAx val="18044848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0907EA-0D52-4875-AF81-0C8F76462CB2}" type="datetimeFigureOut">
              <a:rPr lang="zh-CN" altLang="en-US" smtClean="0"/>
              <a:t>2023/7/12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3F2C4E-0390-49C9-BB93-57D5BBBE5F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643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25343F-98C1-4562-9007-F9508C1A53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3E0B56C-8664-4B1B-8717-CFDF687516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4E57C99-E295-468E-85E6-52059783D6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838F6-B13F-435A-94AA-3850E9EF17F1}" type="datetimeFigureOut">
              <a:rPr lang="zh-CN" altLang="en-US" smtClean="0"/>
              <a:t>2023/7/12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41FC798-6303-43F3-8C16-E9D73EB1F9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9C57FC6-F206-42F5-9A9B-F901494402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2085B-907B-4684-AE56-A030BDE4AE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5000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646247-8C1E-4144-AA32-ED5BA4C1E8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BAA83ED-D1E0-4F68-86D4-FED9B88B33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988A768-20DB-41E4-9EAE-504351EC66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838F6-B13F-435A-94AA-3850E9EF17F1}" type="datetimeFigureOut">
              <a:rPr lang="zh-CN" altLang="en-US" smtClean="0"/>
              <a:t>2023/7/12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75E08D4-6E66-40A8-B249-194122D73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B21F1B6-688A-44E8-962D-095C78D18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2085B-907B-4684-AE56-A030BDE4AE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090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9D99BB0F-010A-47AF-8918-943ABBBF70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DCF9759-BF61-4CC4-8FEA-2EEFFE844B1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6F1FADF-236B-4CF2-AA1D-578ECB7F00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838F6-B13F-435A-94AA-3850E9EF17F1}" type="datetimeFigureOut">
              <a:rPr lang="zh-CN" altLang="en-US" smtClean="0"/>
              <a:t>2023/7/12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D024BEA-8BA9-44D0-8205-B4B755C3B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A43325D-3A43-4E31-9552-AC270F056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2085B-907B-4684-AE56-A030BDE4AE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3962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2023/7/12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19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CA23C91-222B-4FDD-81C5-B98B92BBC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153025B-47A5-4FA7-AD8B-C83D6B2DD8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E10F618-E825-4C9E-89CA-A505C3D123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838F6-B13F-435A-94AA-3850E9EF17F1}" type="datetimeFigureOut">
              <a:rPr lang="zh-CN" altLang="en-US" smtClean="0"/>
              <a:t>2023/7/12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6DA671D-A94C-4DDA-B49A-F0EB6C457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7899853-3839-4EC7-A5B4-7060997D6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2085B-907B-4684-AE56-A030BDE4AE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781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D942DA-5C1A-462D-B8E9-62B0FE5DE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27653D9-E41D-4480-8DCC-0D4159D6BF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22A4981-980B-4FCC-8DDF-1B29F0920F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838F6-B13F-435A-94AA-3850E9EF17F1}" type="datetimeFigureOut">
              <a:rPr lang="zh-CN" altLang="en-US" smtClean="0"/>
              <a:t>2023/7/12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D7DECB0-467C-4920-96A0-4873DB910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800350E-7FA5-4215-93E6-DD494AD84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2085B-907B-4684-AE56-A030BDE4AE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3709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B7D520-0439-40BB-862D-FED4CF982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D64A9E5-C181-43A4-AC16-E769A62F80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5443207-B962-4C84-A292-5F59A8CB79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239E5C4-777B-4C58-AF14-BE85346742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838F6-B13F-435A-94AA-3850E9EF17F1}" type="datetimeFigureOut">
              <a:rPr lang="zh-CN" altLang="en-US" smtClean="0"/>
              <a:t>2023/7/12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8D06BDC-21CF-42B5-B4F4-B667BEEE71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1ECA0B0-64D2-44E5-A8FB-F9A4B77CF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2085B-907B-4684-AE56-A030BDE4AE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8075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17D54D-70F3-4F50-BAC4-0FF143A10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D181DB4-19F5-4B0A-AB43-F157A33FED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0384FEF-8345-41D2-BDD0-5DF27C1A3D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26770FE-7A67-4799-94D5-CF09423BC6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4300C702-4395-4C51-B86C-9A95BAD221A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5067B12-5672-4862-87EC-9D586969FF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838F6-B13F-435A-94AA-3850E9EF17F1}" type="datetimeFigureOut">
              <a:rPr lang="zh-CN" altLang="en-US" smtClean="0"/>
              <a:t>2023/7/12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924B0A1B-899F-4A2F-A1CF-0004503B98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21DF65A-38C2-4ED0-ACCD-8662C19B97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2085B-907B-4684-AE56-A030BDE4AE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8149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1D6457C-A37D-44CF-B963-166E517853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2B1ABEA-CACC-428D-BE22-04818F6050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838F6-B13F-435A-94AA-3850E9EF17F1}" type="datetimeFigureOut">
              <a:rPr lang="zh-CN" altLang="en-US" smtClean="0"/>
              <a:t>2023/7/12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94AC904-5CC9-42C4-870C-33DD336794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0079898-0328-4D9F-A377-90DF6840E5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2085B-907B-4684-AE56-A030BDE4AE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4406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06C7C5A-C540-4A50-B595-E264322779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838F6-B13F-435A-94AA-3850E9EF17F1}" type="datetimeFigureOut">
              <a:rPr lang="zh-CN" altLang="en-US" smtClean="0"/>
              <a:t>2023/7/12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220C042-032D-4BC2-B546-63EDC9649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99BC5D0-3B30-417F-8C1A-9C4E82E03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2085B-907B-4684-AE56-A030BDE4AE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4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8A08F3-3E9F-4425-804A-FD4484FBB7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6CF539-64E9-410D-85D9-097BA7ABD5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6CFA674-F518-4499-A025-5FA9BB1CC1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5314CF1-10DB-4765-946B-38A0509712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838F6-B13F-435A-94AA-3850E9EF17F1}" type="datetimeFigureOut">
              <a:rPr lang="zh-CN" altLang="en-US" smtClean="0"/>
              <a:t>2023/7/12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4203BA1-5BC5-4AA2-BB6A-25E6537AB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BD03CB1-9204-4752-ACFD-50BD3B57CF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2085B-907B-4684-AE56-A030BDE4AE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291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51AD623-AFBB-451F-9E36-B8ECE6EDFF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87AFC29-B2A6-4D88-8322-31CCF9AB5B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8E3FE49-0DDA-459D-AA6F-376916783F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E5513F0-B20A-4ECC-ADFF-C6CC83642E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838F6-B13F-435A-94AA-3850E9EF17F1}" type="datetimeFigureOut">
              <a:rPr lang="zh-CN" altLang="en-US" smtClean="0"/>
              <a:t>2023/7/12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DC2987F-2509-4D55-9E7B-33E9FAE8C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3A9B67B-AC43-455E-92B8-FE688C592C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2085B-907B-4684-AE56-A030BDE4AE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25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655D08E-3823-4D9A-89F4-BAD20B286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0C719FC-C686-4504-A68F-826CE5B970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CF70C7F-10C2-4BD8-A44F-B4F670A162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0838F6-B13F-435A-94AA-3850E9EF17F1}" type="datetimeFigureOut">
              <a:rPr lang="zh-CN" altLang="en-US" smtClean="0"/>
              <a:t>2023/7/12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FC2DC1F-5854-4528-B50F-6829E59657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E71FB1-2B6B-4474-9174-573AD07D16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C2085B-907B-4684-AE56-A030BDE4AE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8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yu982\AppData\Local\Temp\FocoSlide\cache\img\PicChange\transparent_1683640830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yu982\AppData\Local\Temp\FocoSlide\cache\img\PicChange\transparent_1683640830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6A93CA65-30BA-DACF-09A3-964DEFCDA30F}"/>
              </a:ext>
            </a:extLst>
          </p:cNvPr>
          <p:cNvPicPr>
            <a:picLocks/>
          </p:cNvPicPr>
          <p:nvPr/>
        </p:nvPicPr>
        <p:blipFill>
          <a:blip r:embed="rId2" r:link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4056" y="0"/>
            <a:ext cx="10287944" cy="6858000"/>
          </a:xfrm>
          <a:prstGeom prst="rect">
            <a:avLst/>
          </a:prstGeom>
        </p:spPr>
      </p:pic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6B758E07-78B0-4B0D-96D4-8991DEBFE7B8}"/>
              </a:ext>
            </a:extLst>
          </p:cNvPr>
          <p:cNvSpPr/>
          <p:nvPr/>
        </p:nvSpPr>
        <p:spPr>
          <a:xfrm>
            <a:off x="0" y="1452710"/>
            <a:ext cx="6756400" cy="4857750"/>
          </a:xfrm>
          <a:custGeom>
            <a:avLst/>
            <a:gdLst>
              <a:gd name="connsiteX0" fmla="*/ 0 w 6629400"/>
              <a:gd name="connsiteY0" fmla="*/ 0 h 4857750"/>
              <a:gd name="connsiteX1" fmla="*/ 6629400 w 6629400"/>
              <a:gd name="connsiteY1" fmla="*/ 0 h 4857750"/>
              <a:gd name="connsiteX2" fmla="*/ 4052509 w 6629400"/>
              <a:gd name="connsiteY2" fmla="*/ 4857750 h 4857750"/>
              <a:gd name="connsiteX3" fmla="*/ 0 w 6629400"/>
              <a:gd name="connsiteY3" fmla="*/ 4857750 h 485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29400" h="4857750">
                <a:moveTo>
                  <a:pt x="0" y="0"/>
                </a:moveTo>
                <a:lnTo>
                  <a:pt x="6629400" y="0"/>
                </a:lnTo>
                <a:lnTo>
                  <a:pt x="4052509" y="4857750"/>
                </a:lnTo>
                <a:lnTo>
                  <a:pt x="0" y="4857750"/>
                </a:lnTo>
                <a:close/>
              </a:path>
            </a:pathLst>
          </a:custGeom>
          <a:solidFill>
            <a:srgbClr val="1291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DD257E3-19D7-4569-B80B-D801A835132C}"/>
              </a:ext>
            </a:extLst>
          </p:cNvPr>
          <p:cNvGrpSpPr/>
          <p:nvPr/>
        </p:nvGrpSpPr>
        <p:grpSpPr>
          <a:xfrm>
            <a:off x="761590" y="2110408"/>
            <a:ext cx="4698722" cy="3542354"/>
            <a:chOff x="761590" y="1982450"/>
            <a:chExt cx="4698722" cy="3542354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3C71F148-C578-47F2-A9A2-74F05F7FE9E5}"/>
                </a:ext>
              </a:extLst>
            </p:cNvPr>
            <p:cNvSpPr txBox="1"/>
            <p:nvPr/>
          </p:nvSpPr>
          <p:spPr>
            <a:xfrm>
              <a:off x="783703" y="5217027"/>
              <a:ext cx="36746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惜玉完美视觉设计</a:t>
              </a:r>
              <a:endParaRPr lang="en-US" altLang="zh-CN" sz="1400" dirty="0">
                <a:solidFill>
                  <a:schemeClr val="bg1"/>
                </a:solidFill>
                <a:latin typeface="+mn-ea"/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BF1F5DF7-2FA1-4675-B394-E6627DD52629}"/>
                </a:ext>
              </a:extLst>
            </p:cNvPr>
            <p:cNvCxnSpPr>
              <a:cxnSpLocks/>
            </p:cNvCxnSpPr>
            <p:nvPr/>
          </p:nvCxnSpPr>
          <p:spPr>
            <a:xfrm>
              <a:off x="874111" y="5092858"/>
              <a:ext cx="39592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524F91CF-0464-4EB3-9BC2-BC3DB2DFAC71}"/>
                </a:ext>
              </a:extLst>
            </p:cNvPr>
            <p:cNvSpPr/>
            <p:nvPr/>
          </p:nvSpPr>
          <p:spPr>
            <a:xfrm>
              <a:off x="761590" y="3518101"/>
              <a:ext cx="171713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</a:rPr>
                <a:t>汇报人：惜玉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77C22CED-788F-441F-AC3E-5E583ABCFDBC}"/>
                </a:ext>
              </a:extLst>
            </p:cNvPr>
            <p:cNvSpPr txBox="1"/>
            <p:nvPr/>
          </p:nvSpPr>
          <p:spPr>
            <a:xfrm>
              <a:off x="761590" y="1982450"/>
              <a:ext cx="4698722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>
                  <a:solidFill>
                    <a:schemeClr val="bg1"/>
                  </a:solidFill>
                  <a:latin typeface="+mj-ea"/>
                  <a:ea typeface="+mj-ea"/>
                </a:rPr>
                <a:t>蓝色商务风</a:t>
              </a:r>
              <a:endParaRPr lang="en-US" altLang="zh-CN" sz="4400" b="1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r>
                <a:rPr lang="zh-CN" altLang="en-US" sz="4400" b="1" dirty="0">
                  <a:solidFill>
                    <a:schemeClr val="bg1"/>
                  </a:solidFill>
                  <a:latin typeface="+mj-ea"/>
                  <a:ea typeface="+mj-ea"/>
                </a:rPr>
                <a:t>工作总结汇报模板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346120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CBB32AF-5949-B98F-EC15-D9AACD9ECE55}"/>
              </a:ext>
            </a:extLst>
          </p:cNvPr>
          <p:cNvSpPr txBox="1"/>
          <p:nvPr/>
        </p:nvSpPr>
        <p:spPr>
          <a:xfrm>
            <a:off x="279364" y="816169"/>
            <a:ext cx="3314735" cy="364243"/>
          </a:xfrm>
          <a:prstGeom prst="rect">
            <a:avLst/>
          </a:prstGeom>
          <a:noFill/>
        </p:spPr>
        <p:txBody>
          <a:bodyPr wrap="square" lIns="108000" tIns="0" rIns="0" bIns="86400" rtlCol="0" anchor="t">
            <a:spAutoFit/>
          </a:bodyPr>
          <a:lstStyle/>
          <a:p>
            <a:r>
              <a:rPr kumimoji="1" lang="en-US" altLang="zh-CN" dirty="0">
                <a:solidFill>
                  <a:schemeClr val="accent1">
                    <a:lumMod val="100000"/>
                  </a:schemeClr>
                </a:solidFill>
              </a:rPr>
              <a:t>Enter your title here</a:t>
            </a:r>
            <a:endParaRPr kumimoji="1" lang="zh-CN" altLang="en-US" dirty="0">
              <a:solidFill>
                <a:schemeClr val="accent1">
                  <a:lumMod val="100000"/>
                </a:schemeClr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78B7925-6D5E-4B2B-0420-2CA3D8CDB76F}"/>
              </a:ext>
            </a:extLst>
          </p:cNvPr>
          <p:cNvSpPr txBox="1"/>
          <p:nvPr/>
        </p:nvSpPr>
        <p:spPr>
          <a:xfrm>
            <a:off x="301976" y="264758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chemeClr val="accent1"/>
                </a:solidFill>
                <a:latin typeface="+mj-ea"/>
                <a:ea typeface="+mj-ea"/>
              </a:rPr>
              <a:t>在这里输入你的标题</a:t>
            </a:r>
          </a:p>
        </p:txBody>
      </p:sp>
      <p:pic>
        <p:nvPicPr>
          <p:cNvPr id="5" name="图片 4" descr="图片包含 日历&#10;&#10;描述已自动生成">
            <a:extLst>
              <a:ext uri="{FF2B5EF4-FFF2-40B4-BE49-F238E27FC236}">
                <a16:creationId xmlns:a16="http://schemas.microsoft.com/office/drawing/2014/main" id="{B9C65F36-B642-8637-846A-1EB7B550F01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4713" y="1408871"/>
            <a:ext cx="4815840" cy="4632960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A29DF4FB-EEE8-C287-D777-6925F23030D0}"/>
              </a:ext>
            </a:extLst>
          </p:cNvPr>
          <p:cNvGrpSpPr/>
          <p:nvPr/>
        </p:nvGrpSpPr>
        <p:grpSpPr>
          <a:xfrm>
            <a:off x="6924604" y="1408871"/>
            <a:ext cx="3404131" cy="867756"/>
            <a:chOff x="1060450" y="2057057"/>
            <a:chExt cx="3404131" cy="867756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B53D7B2-6CEB-21FE-9554-C188F9914FCB}"/>
                </a:ext>
              </a:extLst>
            </p:cNvPr>
            <p:cNvSpPr txBox="1"/>
            <p:nvPr/>
          </p:nvSpPr>
          <p:spPr>
            <a:xfrm>
              <a:off x="1289482" y="2057057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B623A99-CF61-E3D6-4262-FB68A14DFA98}"/>
                </a:ext>
              </a:extLst>
            </p:cNvPr>
            <p:cNvSpPr txBox="1"/>
            <p:nvPr/>
          </p:nvSpPr>
          <p:spPr>
            <a:xfrm>
              <a:off x="1305328" y="2460006"/>
              <a:ext cx="3159253" cy="46480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Lorem ipsum dolor sit amet consectetur adipisicing elit sed do eiusmod tempor</a:t>
              </a:r>
              <a:endPara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5CEFC2C2-B508-87F4-60C3-372738FB3026}"/>
                </a:ext>
              </a:extLst>
            </p:cNvPr>
            <p:cNvSpPr/>
            <p:nvPr/>
          </p:nvSpPr>
          <p:spPr>
            <a:xfrm>
              <a:off x="1060450" y="2089150"/>
              <a:ext cx="95250" cy="952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FD746E55-CDE0-E14F-BD83-FD874764F499}"/>
                </a:ext>
              </a:extLst>
            </p:cNvPr>
            <p:cNvSpPr/>
            <p:nvPr/>
          </p:nvSpPr>
          <p:spPr>
            <a:xfrm>
              <a:off x="1060450" y="2794000"/>
              <a:ext cx="95250" cy="952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D6A85C91-3770-CFBA-436F-3D0BFD32EFE5}"/>
                </a:ext>
              </a:extLst>
            </p:cNvPr>
            <p:cNvCxnSpPr>
              <a:stCxn id="9" idx="4"/>
              <a:endCxn id="10" idx="0"/>
            </p:cNvCxnSpPr>
            <p:nvPr/>
          </p:nvCxnSpPr>
          <p:spPr>
            <a:xfrm>
              <a:off x="1108075" y="2184400"/>
              <a:ext cx="0" cy="6096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1C45A66-5EFD-38EE-D9FA-3DD0A4756136}"/>
              </a:ext>
            </a:extLst>
          </p:cNvPr>
          <p:cNvGrpSpPr/>
          <p:nvPr/>
        </p:nvGrpSpPr>
        <p:grpSpPr>
          <a:xfrm>
            <a:off x="6924604" y="2584953"/>
            <a:ext cx="3404131" cy="867756"/>
            <a:chOff x="1060450" y="2057057"/>
            <a:chExt cx="3404131" cy="867756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79F9BDE-A176-12DE-7C48-97E10D7D2655}"/>
                </a:ext>
              </a:extLst>
            </p:cNvPr>
            <p:cNvSpPr txBox="1"/>
            <p:nvPr/>
          </p:nvSpPr>
          <p:spPr>
            <a:xfrm>
              <a:off x="1289482" y="2057057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BC856B1-CD54-7402-610D-E510CCEDB7B5}"/>
                </a:ext>
              </a:extLst>
            </p:cNvPr>
            <p:cNvSpPr txBox="1"/>
            <p:nvPr/>
          </p:nvSpPr>
          <p:spPr>
            <a:xfrm>
              <a:off x="1305328" y="2460006"/>
              <a:ext cx="3159253" cy="46480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Lorem ipsum dolor sit amet consectetur adipisicing elit sed do eiusmod tempor</a:t>
              </a:r>
              <a:endPara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DF4BF5B7-7228-0FD2-C479-C85564A5BF1B}"/>
                </a:ext>
              </a:extLst>
            </p:cNvPr>
            <p:cNvSpPr/>
            <p:nvPr/>
          </p:nvSpPr>
          <p:spPr>
            <a:xfrm>
              <a:off x="1060450" y="2089150"/>
              <a:ext cx="95250" cy="952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8773C29C-6F78-0D25-9ED9-ADBD2B90F1E5}"/>
                </a:ext>
              </a:extLst>
            </p:cNvPr>
            <p:cNvSpPr/>
            <p:nvPr/>
          </p:nvSpPr>
          <p:spPr>
            <a:xfrm>
              <a:off x="1060450" y="2794000"/>
              <a:ext cx="95250" cy="952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25942A98-741A-F123-C092-78FD83822831}"/>
                </a:ext>
              </a:extLst>
            </p:cNvPr>
            <p:cNvCxnSpPr>
              <a:stCxn id="15" idx="4"/>
              <a:endCxn id="16" idx="0"/>
            </p:cNvCxnSpPr>
            <p:nvPr/>
          </p:nvCxnSpPr>
          <p:spPr>
            <a:xfrm>
              <a:off x="1108075" y="2184400"/>
              <a:ext cx="0" cy="6096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78F9D11-1CAC-32E6-B5AC-ECFCA191906F}"/>
              </a:ext>
            </a:extLst>
          </p:cNvPr>
          <p:cNvGrpSpPr/>
          <p:nvPr/>
        </p:nvGrpSpPr>
        <p:grpSpPr>
          <a:xfrm>
            <a:off x="6924604" y="3761035"/>
            <a:ext cx="3404131" cy="867756"/>
            <a:chOff x="1060450" y="2057057"/>
            <a:chExt cx="3404131" cy="867756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0202DBC-DED0-9C86-F056-1088DA342781}"/>
                </a:ext>
              </a:extLst>
            </p:cNvPr>
            <p:cNvSpPr txBox="1"/>
            <p:nvPr/>
          </p:nvSpPr>
          <p:spPr>
            <a:xfrm>
              <a:off x="1289482" y="2057057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7037E34-BC08-A4DF-AFA7-D9B6009C20BE}"/>
                </a:ext>
              </a:extLst>
            </p:cNvPr>
            <p:cNvSpPr txBox="1"/>
            <p:nvPr/>
          </p:nvSpPr>
          <p:spPr>
            <a:xfrm>
              <a:off x="1305328" y="2460006"/>
              <a:ext cx="3159253" cy="46480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Lorem ipsum dolor sit amet consectetur adipisicing elit sed do eiusmod tempor</a:t>
              </a:r>
              <a:endPara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49996E2E-DEDC-6D8B-FB3E-689023AEA2EB}"/>
                </a:ext>
              </a:extLst>
            </p:cNvPr>
            <p:cNvSpPr/>
            <p:nvPr/>
          </p:nvSpPr>
          <p:spPr>
            <a:xfrm>
              <a:off x="1060450" y="2089150"/>
              <a:ext cx="95250" cy="952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F25F5BA6-741C-F0C6-49FA-AC2CB60515B9}"/>
                </a:ext>
              </a:extLst>
            </p:cNvPr>
            <p:cNvSpPr/>
            <p:nvPr/>
          </p:nvSpPr>
          <p:spPr>
            <a:xfrm>
              <a:off x="1060450" y="2794000"/>
              <a:ext cx="95250" cy="952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7DE3B20A-05F2-47CC-71FC-721BE87822D1}"/>
                </a:ext>
              </a:extLst>
            </p:cNvPr>
            <p:cNvCxnSpPr>
              <a:stCxn id="21" idx="4"/>
              <a:endCxn id="22" idx="0"/>
            </p:cNvCxnSpPr>
            <p:nvPr/>
          </p:nvCxnSpPr>
          <p:spPr>
            <a:xfrm>
              <a:off x="1108075" y="2184400"/>
              <a:ext cx="0" cy="6096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FCEBFD3-FFD8-3E08-E426-62DBFA134F0F}"/>
              </a:ext>
            </a:extLst>
          </p:cNvPr>
          <p:cNvGrpSpPr/>
          <p:nvPr/>
        </p:nvGrpSpPr>
        <p:grpSpPr>
          <a:xfrm>
            <a:off x="6924604" y="4937118"/>
            <a:ext cx="3404131" cy="867756"/>
            <a:chOff x="1060450" y="2057057"/>
            <a:chExt cx="3404131" cy="867756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14BED8A-88B6-F7D8-1A63-3A0FD527648F}"/>
                </a:ext>
              </a:extLst>
            </p:cNvPr>
            <p:cNvSpPr txBox="1"/>
            <p:nvPr/>
          </p:nvSpPr>
          <p:spPr>
            <a:xfrm>
              <a:off x="1289482" y="2057057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C9A7DD1-7B82-C8E3-7077-2272F9C229CB}"/>
                </a:ext>
              </a:extLst>
            </p:cNvPr>
            <p:cNvSpPr txBox="1"/>
            <p:nvPr/>
          </p:nvSpPr>
          <p:spPr>
            <a:xfrm>
              <a:off x="1305328" y="2460006"/>
              <a:ext cx="3159253" cy="46480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Lorem ipsum dolor sit amet consectetur adipisicing elit sed do eiusmod tempor</a:t>
              </a:r>
              <a:endPara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E1038D2A-E6BE-EAC4-6EF3-1FE683B33E97}"/>
                </a:ext>
              </a:extLst>
            </p:cNvPr>
            <p:cNvSpPr/>
            <p:nvPr/>
          </p:nvSpPr>
          <p:spPr>
            <a:xfrm>
              <a:off x="1060450" y="2089150"/>
              <a:ext cx="95250" cy="952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C3C427D5-6B25-22E3-33F4-EE9415156354}"/>
                </a:ext>
              </a:extLst>
            </p:cNvPr>
            <p:cNvSpPr/>
            <p:nvPr/>
          </p:nvSpPr>
          <p:spPr>
            <a:xfrm>
              <a:off x="1060450" y="2794000"/>
              <a:ext cx="95250" cy="952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D0C1BE94-B206-D4C3-B042-2C1230F163D5}"/>
                </a:ext>
              </a:extLst>
            </p:cNvPr>
            <p:cNvCxnSpPr>
              <a:stCxn id="27" idx="4"/>
              <a:endCxn id="28" idx="0"/>
            </p:cNvCxnSpPr>
            <p:nvPr/>
          </p:nvCxnSpPr>
          <p:spPr>
            <a:xfrm>
              <a:off x="1108075" y="2184400"/>
              <a:ext cx="0" cy="6096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046628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ABD918CA-4521-B179-790E-3F5D2EE24FCE}"/>
              </a:ext>
            </a:extLst>
          </p:cNvPr>
          <p:cNvSpPr txBox="1"/>
          <p:nvPr/>
        </p:nvSpPr>
        <p:spPr>
          <a:xfrm>
            <a:off x="279364" y="816169"/>
            <a:ext cx="3314735" cy="364243"/>
          </a:xfrm>
          <a:prstGeom prst="rect">
            <a:avLst/>
          </a:prstGeom>
          <a:noFill/>
        </p:spPr>
        <p:txBody>
          <a:bodyPr wrap="square" lIns="108000" tIns="0" rIns="0" bIns="86400" rtlCol="0" anchor="t">
            <a:spAutoFit/>
          </a:bodyPr>
          <a:lstStyle/>
          <a:p>
            <a:r>
              <a:rPr kumimoji="1" lang="en-US" altLang="zh-CN" dirty="0">
                <a:solidFill>
                  <a:schemeClr val="accent1">
                    <a:lumMod val="100000"/>
                  </a:schemeClr>
                </a:solidFill>
              </a:rPr>
              <a:t>Enter your title here</a:t>
            </a:r>
            <a:endParaRPr kumimoji="1" lang="zh-CN" altLang="en-US" dirty="0">
              <a:solidFill>
                <a:schemeClr val="accent1">
                  <a:lumMod val="100000"/>
                </a:schemeClr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19D46B5-3B92-DF35-6C30-B44E96924D00}"/>
              </a:ext>
            </a:extLst>
          </p:cNvPr>
          <p:cNvSpPr txBox="1"/>
          <p:nvPr/>
        </p:nvSpPr>
        <p:spPr>
          <a:xfrm>
            <a:off x="301976" y="264758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chemeClr val="accent1"/>
                </a:solidFill>
                <a:latin typeface="+mj-ea"/>
                <a:ea typeface="+mj-ea"/>
              </a:rPr>
              <a:t>在这里输入你的标题</a:t>
            </a:r>
          </a:p>
        </p:txBody>
      </p:sp>
      <p:grpSp>
        <p:nvGrpSpPr>
          <p:cNvPr id="12" name="Group 19">
            <a:extLst>
              <a:ext uri="{FF2B5EF4-FFF2-40B4-BE49-F238E27FC236}">
                <a16:creationId xmlns:a16="http://schemas.microsoft.com/office/drawing/2014/main" id="{979E77A4-5571-8C46-83BB-FFE6F1ED0466}"/>
              </a:ext>
            </a:extLst>
          </p:cNvPr>
          <p:cNvGrpSpPr/>
          <p:nvPr/>
        </p:nvGrpSpPr>
        <p:grpSpPr>
          <a:xfrm>
            <a:off x="5799633" y="1672603"/>
            <a:ext cx="5720945" cy="4287971"/>
            <a:chOff x="5748833" y="2195603"/>
            <a:chExt cx="5121502" cy="3838675"/>
          </a:xfrm>
        </p:grpSpPr>
        <p:grpSp>
          <p:nvGrpSpPr>
            <p:cNvPr id="13" name="Group 20">
              <a:extLst>
                <a:ext uri="{FF2B5EF4-FFF2-40B4-BE49-F238E27FC236}">
                  <a16:creationId xmlns:a16="http://schemas.microsoft.com/office/drawing/2014/main" id="{2831B767-2F00-EB4A-3FEE-DB11CAFBED86}"/>
                </a:ext>
              </a:extLst>
            </p:cNvPr>
            <p:cNvGrpSpPr/>
            <p:nvPr/>
          </p:nvGrpSpPr>
          <p:grpSpPr>
            <a:xfrm>
              <a:off x="6463532" y="2322853"/>
              <a:ext cx="4241155" cy="3383141"/>
              <a:chOff x="6463532" y="2322853"/>
              <a:chExt cx="4241155" cy="3383141"/>
            </a:xfrm>
            <a:solidFill>
              <a:schemeClr val="bg1">
                <a:lumMod val="85000"/>
              </a:schemeClr>
            </a:solidFill>
          </p:grpSpPr>
          <p:sp>
            <p:nvSpPr>
              <p:cNvPr id="43" name="Freeform 6">
                <a:extLst>
                  <a:ext uri="{FF2B5EF4-FFF2-40B4-BE49-F238E27FC236}">
                    <a16:creationId xmlns:a16="http://schemas.microsoft.com/office/drawing/2014/main" id="{374F9F80-3489-8E0C-909B-0BBAD694AF4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63532" y="2322853"/>
                <a:ext cx="4238511" cy="3380497"/>
              </a:xfrm>
              <a:custGeom>
                <a:avLst/>
                <a:gdLst>
                  <a:gd name="T0" fmla="*/ 0 w 3206"/>
                  <a:gd name="T1" fmla="*/ 2557 h 2557"/>
                  <a:gd name="T2" fmla="*/ 0 w 3206"/>
                  <a:gd name="T3" fmla="*/ 0 h 2557"/>
                  <a:gd name="T4" fmla="*/ 3206 w 3206"/>
                  <a:gd name="T5" fmla="*/ 0 h 2557"/>
                  <a:gd name="T6" fmla="*/ 3206 w 3206"/>
                  <a:gd name="T7" fmla="*/ 2553 h 2557"/>
                  <a:gd name="T8" fmla="*/ 3206 w 3206"/>
                  <a:gd name="T9" fmla="*/ 2557 h 2557"/>
                  <a:gd name="T10" fmla="*/ 0 w 3206"/>
                  <a:gd name="T11" fmla="*/ 2557 h 2557"/>
                  <a:gd name="T12" fmla="*/ 0 w 3206"/>
                  <a:gd name="T13" fmla="*/ 2557 h 2557"/>
                  <a:gd name="T14" fmla="*/ 3202 w 3206"/>
                  <a:gd name="T15" fmla="*/ 2553 h 2557"/>
                  <a:gd name="T16" fmla="*/ 3202 w 3206"/>
                  <a:gd name="T17" fmla="*/ 2549 h 2557"/>
                  <a:gd name="T18" fmla="*/ 3202 w 3206"/>
                  <a:gd name="T19" fmla="*/ 2553 h 2557"/>
                  <a:gd name="T20" fmla="*/ 3202 w 3206"/>
                  <a:gd name="T21" fmla="*/ 2553 h 2557"/>
                  <a:gd name="T22" fmla="*/ 8 w 3206"/>
                  <a:gd name="T23" fmla="*/ 2549 h 2557"/>
                  <a:gd name="T24" fmla="*/ 3198 w 3206"/>
                  <a:gd name="T25" fmla="*/ 2549 h 2557"/>
                  <a:gd name="T26" fmla="*/ 3198 w 3206"/>
                  <a:gd name="T27" fmla="*/ 8 h 2557"/>
                  <a:gd name="T28" fmla="*/ 8 w 3206"/>
                  <a:gd name="T29" fmla="*/ 8 h 2557"/>
                  <a:gd name="T30" fmla="*/ 8 w 3206"/>
                  <a:gd name="T31" fmla="*/ 2549 h 2557"/>
                  <a:gd name="T32" fmla="*/ 8 w 3206"/>
                  <a:gd name="T33" fmla="*/ 2549 h 25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206" h="2557">
                    <a:moveTo>
                      <a:pt x="0" y="2557"/>
                    </a:moveTo>
                    <a:lnTo>
                      <a:pt x="0" y="0"/>
                    </a:lnTo>
                    <a:lnTo>
                      <a:pt x="3206" y="0"/>
                    </a:lnTo>
                    <a:lnTo>
                      <a:pt x="3206" y="2553"/>
                    </a:lnTo>
                    <a:lnTo>
                      <a:pt x="3206" y="2557"/>
                    </a:lnTo>
                    <a:lnTo>
                      <a:pt x="0" y="2557"/>
                    </a:lnTo>
                    <a:lnTo>
                      <a:pt x="0" y="2557"/>
                    </a:lnTo>
                    <a:close/>
                    <a:moveTo>
                      <a:pt x="3202" y="2553"/>
                    </a:moveTo>
                    <a:lnTo>
                      <a:pt x="3202" y="2549"/>
                    </a:lnTo>
                    <a:lnTo>
                      <a:pt x="3202" y="2553"/>
                    </a:lnTo>
                    <a:lnTo>
                      <a:pt x="3202" y="2553"/>
                    </a:lnTo>
                    <a:close/>
                    <a:moveTo>
                      <a:pt x="8" y="2549"/>
                    </a:moveTo>
                    <a:lnTo>
                      <a:pt x="3198" y="2549"/>
                    </a:lnTo>
                    <a:lnTo>
                      <a:pt x="3198" y="8"/>
                    </a:lnTo>
                    <a:lnTo>
                      <a:pt x="8" y="8"/>
                    </a:lnTo>
                    <a:lnTo>
                      <a:pt x="8" y="2549"/>
                    </a:lnTo>
                    <a:lnTo>
                      <a:pt x="8" y="25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ea"/>
                  <a:ea typeface="+mj-ea"/>
                </a:endParaRPr>
              </a:p>
            </p:txBody>
          </p:sp>
          <p:sp>
            <p:nvSpPr>
              <p:cNvPr id="44" name="Freeform 7">
                <a:extLst>
                  <a:ext uri="{FF2B5EF4-FFF2-40B4-BE49-F238E27FC236}">
                    <a16:creationId xmlns:a16="http://schemas.microsoft.com/office/drawing/2014/main" id="{A8407EF5-3D9F-3A1C-5717-E2C128D228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7266" y="2328141"/>
                <a:ext cx="10576" cy="3369921"/>
              </a:xfrm>
              <a:custGeom>
                <a:avLst/>
                <a:gdLst>
                  <a:gd name="T0" fmla="*/ 0 w 8"/>
                  <a:gd name="T1" fmla="*/ 2549 h 2549"/>
                  <a:gd name="T2" fmla="*/ 0 w 8"/>
                  <a:gd name="T3" fmla="*/ 0 h 2549"/>
                  <a:gd name="T4" fmla="*/ 8 w 8"/>
                  <a:gd name="T5" fmla="*/ 0 h 2549"/>
                  <a:gd name="T6" fmla="*/ 8 w 8"/>
                  <a:gd name="T7" fmla="*/ 2549 h 2549"/>
                  <a:gd name="T8" fmla="*/ 0 w 8"/>
                  <a:gd name="T9" fmla="*/ 2549 h 2549"/>
                  <a:gd name="T10" fmla="*/ 0 w 8"/>
                  <a:gd name="T11" fmla="*/ 2549 h 2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549">
                    <a:moveTo>
                      <a:pt x="0" y="2549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8" y="2549"/>
                    </a:lnTo>
                    <a:lnTo>
                      <a:pt x="0" y="2549"/>
                    </a:lnTo>
                    <a:lnTo>
                      <a:pt x="0" y="25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ea"/>
                  <a:ea typeface="+mj-ea"/>
                </a:endParaRPr>
              </a:p>
            </p:txBody>
          </p:sp>
          <p:sp>
            <p:nvSpPr>
              <p:cNvPr id="45" name="Freeform 8">
                <a:extLst>
                  <a:ext uri="{FF2B5EF4-FFF2-40B4-BE49-F238E27FC236}">
                    <a16:creationId xmlns:a16="http://schemas.microsoft.com/office/drawing/2014/main" id="{7B6E3358-B71B-C6FA-990B-EAD5D14D34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73476" y="2328141"/>
                <a:ext cx="10576" cy="3369921"/>
              </a:xfrm>
              <a:custGeom>
                <a:avLst/>
                <a:gdLst>
                  <a:gd name="T0" fmla="*/ 0 w 8"/>
                  <a:gd name="T1" fmla="*/ 2549 h 2549"/>
                  <a:gd name="T2" fmla="*/ 0 w 8"/>
                  <a:gd name="T3" fmla="*/ 0 h 2549"/>
                  <a:gd name="T4" fmla="*/ 8 w 8"/>
                  <a:gd name="T5" fmla="*/ 0 h 2549"/>
                  <a:gd name="T6" fmla="*/ 8 w 8"/>
                  <a:gd name="T7" fmla="*/ 2549 h 2549"/>
                  <a:gd name="T8" fmla="*/ 0 w 8"/>
                  <a:gd name="T9" fmla="*/ 2549 h 2549"/>
                  <a:gd name="T10" fmla="*/ 0 w 8"/>
                  <a:gd name="T11" fmla="*/ 2549 h 2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549">
                    <a:moveTo>
                      <a:pt x="0" y="2549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8" y="2549"/>
                    </a:lnTo>
                    <a:lnTo>
                      <a:pt x="0" y="2549"/>
                    </a:lnTo>
                    <a:lnTo>
                      <a:pt x="0" y="25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ea"/>
                  <a:ea typeface="+mj-ea"/>
                </a:endParaRPr>
              </a:p>
            </p:txBody>
          </p:sp>
          <p:sp>
            <p:nvSpPr>
              <p:cNvPr id="46" name="Freeform 9">
                <a:extLst>
                  <a:ext uri="{FF2B5EF4-FFF2-40B4-BE49-F238E27FC236}">
                    <a16:creationId xmlns:a16="http://schemas.microsoft.com/office/drawing/2014/main" id="{7664C4F7-078C-B512-D9BE-F258EEDC0D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25143" y="2328141"/>
                <a:ext cx="10576" cy="3369921"/>
              </a:xfrm>
              <a:custGeom>
                <a:avLst/>
                <a:gdLst>
                  <a:gd name="T0" fmla="*/ 0 w 8"/>
                  <a:gd name="T1" fmla="*/ 2549 h 2549"/>
                  <a:gd name="T2" fmla="*/ 0 w 8"/>
                  <a:gd name="T3" fmla="*/ 0 h 2549"/>
                  <a:gd name="T4" fmla="*/ 8 w 8"/>
                  <a:gd name="T5" fmla="*/ 0 h 2549"/>
                  <a:gd name="T6" fmla="*/ 8 w 8"/>
                  <a:gd name="T7" fmla="*/ 2549 h 2549"/>
                  <a:gd name="T8" fmla="*/ 0 w 8"/>
                  <a:gd name="T9" fmla="*/ 2549 h 2549"/>
                  <a:gd name="T10" fmla="*/ 0 w 8"/>
                  <a:gd name="T11" fmla="*/ 2549 h 2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549">
                    <a:moveTo>
                      <a:pt x="0" y="2549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8" y="2549"/>
                    </a:lnTo>
                    <a:lnTo>
                      <a:pt x="0" y="2549"/>
                    </a:lnTo>
                    <a:lnTo>
                      <a:pt x="0" y="25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ea"/>
                  <a:ea typeface="+mj-ea"/>
                </a:endParaRPr>
              </a:p>
            </p:txBody>
          </p:sp>
          <p:sp>
            <p:nvSpPr>
              <p:cNvPr id="47" name="Freeform 10">
                <a:extLst>
                  <a:ext uri="{FF2B5EF4-FFF2-40B4-BE49-F238E27FC236}">
                    <a16:creationId xmlns:a16="http://schemas.microsoft.com/office/drawing/2014/main" id="{DC2C1D99-CCD9-09D6-8283-DE42E9A383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76810" y="2328141"/>
                <a:ext cx="10576" cy="3369921"/>
              </a:xfrm>
              <a:custGeom>
                <a:avLst/>
                <a:gdLst>
                  <a:gd name="T0" fmla="*/ 0 w 8"/>
                  <a:gd name="T1" fmla="*/ 2549 h 2549"/>
                  <a:gd name="T2" fmla="*/ 0 w 8"/>
                  <a:gd name="T3" fmla="*/ 0 h 2549"/>
                  <a:gd name="T4" fmla="*/ 8 w 8"/>
                  <a:gd name="T5" fmla="*/ 0 h 2549"/>
                  <a:gd name="T6" fmla="*/ 8 w 8"/>
                  <a:gd name="T7" fmla="*/ 2549 h 2549"/>
                  <a:gd name="T8" fmla="*/ 0 w 8"/>
                  <a:gd name="T9" fmla="*/ 2549 h 2549"/>
                  <a:gd name="T10" fmla="*/ 0 w 8"/>
                  <a:gd name="T11" fmla="*/ 2549 h 2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549">
                    <a:moveTo>
                      <a:pt x="0" y="2549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8" y="2549"/>
                    </a:lnTo>
                    <a:lnTo>
                      <a:pt x="0" y="2549"/>
                    </a:lnTo>
                    <a:lnTo>
                      <a:pt x="0" y="25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ea"/>
                  <a:ea typeface="+mj-ea"/>
                </a:endParaRPr>
              </a:p>
            </p:txBody>
          </p:sp>
          <p:sp>
            <p:nvSpPr>
              <p:cNvPr id="48" name="Freeform 11">
                <a:extLst>
                  <a:ext uri="{FF2B5EF4-FFF2-40B4-BE49-F238E27FC236}">
                    <a16:creationId xmlns:a16="http://schemas.microsoft.com/office/drawing/2014/main" id="{4886D1D4-5383-7AF5-EA8F-0B6E9673B1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23188" y="2328141"/>
                <a:ext cx="10576" cy="3369921"/>
              </a:xfrm>
              <a:custGeom>
                <a:avLst/>
                <a:gdLst>
                  <a:gd name="T0" fmla="*/ 0 w 8"/>
                  <a:gd name="T1" fmla="*/ 2549 h 2549"/>
                  <a:gd name="T2" fmla="*/ 0 w 8"/>
                  <a:gd name="T3" fmla="*/ 0 h 2549"/>
                  <a:gd name="T4" fmla="*/ 8 w 8"/>
                  <a:gd name="T5" fmla="*/ 0 h 2549"/>
                  <a:gd name="T6" fmla="*/ 8 w 8"/>
                  <a:gd name="T7" fmla="*/ 2549 h 2549"/>
                  <a:gd name="T8" fmla="*/ 0 w 8"/>
                  <a:gd name="T9" fmla="*/ 2549 h 2549"/>
                  <a:gd name="T10" fmla="*/ 0 w 8"/>
                  <a:gd name="T11" fmla="*/ 2549 h 2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549">
                    <a:moveTo>
                      <a:pt x="0" y="2549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8" y="2549"/>
                    </a:lnTo>
                    <a:lnTo>
                      <a:pt x="0" y="2549"/>
                    </a:lnTo>
                    <a:lnTo>
                      <a:pt x="0" y="25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ea"/>
                  <a:ea typeface="+mj-ea"/>
                </a:endParaRPr>
              </a:p>
            </p:txBody>
          </p:sp>
          <p:sp>
            <p:nvSpPr>
              <p:cNvPr id="49" name="Freeform 12">
                <a:extLst>
                  <a:ext uri="{FF2B5EF4-FFF2-40B4-BE49-F238E27FC236}">
                    <a16:creationId xmlns:a16="http://schemas.microsoft.com/office/drawing/2014/main" id="{701D17D2-3FF8-BDDB-D330-9BB89C0CF2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74855" y="2328141"/>
                <a:ext cx="10576" cy="3369921"/>
              </a:xfrm>
              <a:custGeom>
                <a:avLst/>
                <a:gdLst>
                  <a:gd name="T0" fmla="*/ 0 w 8"/>
                  <a:gd name="T1" fmla="*/ 2549 h 2549"/>
                  <a:gd name="T2" fmla="*/ 0 w 8"/>
                  <a:gd name="T3" fmla="*/ 0 h 2549"/>
                  <a:gd name="T4" fmla="*/ 8 w 8"/>
                  <a:gd name="T5" fmla="*/ 0 h 2549"/>
                  <a:gd name="T6" fmla="*/ 8 w 8"/>
                  <a:gd name="T7" fmla="*/ 2549 h 2549"/>
                  <a:gd name="T8" fmla="*/ 0 w 8"/>
                  <a:gd name="T9" fmla="*/ 2549 h 2549"/>
                  <a:gd name="T10" fmla="*/ 0 w 8"/>
                  <a:gd name="T11" fmla="*/ 2549 h 2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549">
                    <a:moveTo>
                      <a:pt x="0" y="2549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8" y="2549"/>
                    </a:lnTo>
                    <a:lnTo>
                      <a:pt x="0" y="2549"/>
                    </a:lnTo>
                    <a:lnTo>
                      <a:pt x="0" y="25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ea"/>
                  <a:ea typeface="+mj-ea"/>
                </a:endParaRPr>
              </a:p>
            </p:txBody>
          </p:sp>
          <p:sp>
            <p:nvSpPr>
              <p:cNvPr id="50" name="Freeform 13">
                <a:extLst>
                  <a:ext uri="{FF2B5EF4-FFF2-40B4-BE49-F238E27FC236}">
                    <a16:creationId xmlns:a16="http://schemas.microsoft.com/office/drawing/2014/main" id="{7F22D678-A158-606E-162B-1E263EA2C8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9166" y="2328141"/>
                <a:ext cx="10576" cy="3369921"/>
              </a:xfrm>
              <a:custGeom>
                <a:avLst/>
                <a:gdLst>
                  <a:gd name="T0" fmla="*/ 0 w 8"/>
                  <a:gd name="T1" fmla="*/ 2549 h 2549"/>
                  <a:gd name="T2" fmla="*/ 0 w 8"/>
                  <a:gd name="T3" fmla="*/ 0 h 2549"/>
                  <a:gd name="T4" fmla="*/ 8 w 8"/>
                  <a:gd name="T5" fmla="*/ 0 h 2549"/>
                  <a:gd name="T6" fmla="*/ 8 w 8"/>
                  <a:gd name="T7" fmla="*/ 2549 h 2549"/>
                  <a:gd name="T8" fmla="*/ 0 w 8"/>
                  <a:gd name="T9" fmla="*/ 2549 h 2549"/>
                  <a:gd name="T10" fmla="*/ 0 w 8"/>
                  <a:gd name="T11" fmla="*/ 2549 h 2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549">
                    <a:moveTo>
                      <a:pt x="0" y="2549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8" y="2549"/>
                    </a:lnTo>
                    <a:lnTo>
                      <a:pt x="0" y="2549"/>
                    </a:lnTo>
                    <a:lnTo>
                      <a:pt x="0" y="25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ea"/>
                  <a:ea typeface="+mj-ea"/>
                </a:endParaRPr>
              </a:p>
            </p:txBody>
          </p:sp>
          <p:sp>
            <p:nvSpPr>
              <p:cNvPr id="51" name="Freeform 14">
                <a:extLst>
                  <a:ext uri="{FF2B5EF4-FFF2-40B4-BE49-F238E27FC236}">
                    <a16:creationId xmlns:a16="http://schemas.microsoft.com/office/drawing/2014/main" id="{9A54D2A5-3DE3-846D-9B65-CB1FA132CB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4799" y="2328141"/>
                <a:ext cx="10576" cy="3369921"/>
              </a:xfrm>
              <a:custGeom>
                <a:avLst/>
                <a:gdLst>
                  <a:gd name="T0" fmla="*/ 0 w 8"/>
                  <a:gd name="T1" fmla="*/ 2549 h 2549"/>
                  <a:gd name="T2" fmla="*/ 0 w 8"/>
                  <a:gd name="T3" fmla="*/ 0 h 2549"/>
                  <a:gd name="T4" fmla="*/ 8 w 8"/>
                  <a:gd name="T5" fmla="*/ 0 h 2549"/>
                  <a:gd name="T6" fmla="*/ 8 w 8"/>
                  <a:gd name="T7" fmla="*/ 2549 h 2549"/>
                  <a:gd name="T8" fmla="*/ 0 w 8"/>
                  <a:gd name="T9" fmla="*/ 2549 h 2549"/>
                  <a:gd name="T10" fmla="*/ 0 w 8"/>
                  <a:gd name="T11" fmla="*/ 2549 h 2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549">
                    <a:moveTo>
                      <a:pt x="0" y="2549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8" y="2549"/>
                    </a:lnTo>
                    <a:lnTo>
                      <a:pt x="0" y="2549"/>
                    </a:lnTo>
                    <a:lnTo>
                      <a:pt x="0" y="25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ea"/>
                  <a:ea typeface="+mj-ea"/>
                </a:endParaRPr>
              </a:p>
            </p:txBody>
          </p:sp>
          <p:sp>
            <p:nvSpPr>
              <p:cNvPr id="52" name="Freeform 15">
                <a:extLst>
                  <a:ext uri="{FF2B5EF4-FFF2-40B4-BE49-F238E27FC236}">
                    <a16:creationId xmlns:a16="http://schemas.microsoft.com/office/drawing/2014/main" id="{1D72C5B7-D9BA-8188-7DCB-5759A7FB37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36466" y="2328141"/>
                <a:ext cx="10576" cy="3369921"/>
              </a:xfrm>
              <a:custGeom>
                <a:avLst/>
                <a:gdLst>
                  <a:gd name="T0" fmla="*/ 0 w 8"/>
                  <a:gd name="T1" fmla="*/ 2549 h 2549"/>
                  <a:gd name="T2" fmla="*/ 0 w 8"/>
                  <a:gd name="T3" fmla="*/ 0 h 2549"/>
                  <a:gd name="T4" fmla="*/ 8 w 8"/>
                  <a:gd name="T5" fmla="*/ 0 h 2549"/>
                  <a:gd name="T6" fmla="*/ 8 w 8"/>
                  <a:gd name="T7" fmla="*/ 2549 h 2549"/>
                  <a:gd name="T8" fmla="*/ 0 w 8"/>
                  <a:gd name="T9" fmla="*/ 2549 h 2549"/>
                  <a:gd name="T10" fmla="*/ 0 w 8"/>
                  <a:gd name="T11" fmla="*/ 2549 h 2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549">
                    <a:moveTo>
                      <a:pt x="0" y="2549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8" y="2549"/>
                    </a:lnTo>
                    <a:lnTo>
                      <a:pt x="0" y="2549"/>
                    </a:lnTo>
                    <a:lnTo>
                      <a:pt x="0" y="25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ea"/>
                  <a:ea typeface="+mj-ea"/>
                </a:endParaRPr>
              </a:p>
            </p:txBody>
          </p:sp>
          <p:sp>
            <p:nvSpPr>
              <p:cNvPr id="53" name="Freeform 16">
                <a:extLst>
                  <a:ext uri="{FF2B5EF4-FFF2-40B4-BE49-F238E27FC236}">
                    <a16:creationId xmlns:a16="http://schemas.microsoft.com/office/drawing/2014/main" id="{CE1AC735-1CFD-CA9F-7C0D-CC0368E8D2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93421" y="2328141"/>
                <a:ext cx="10576" cy="3369921"/>
              </a:xfrm>
              <a:custGeom>
                <a:avLst/>
                <a:gdLst>
                  <a:gd name="T0" fmla="*/ 0 w 8"/>
                  <a:gd name="T1" fmla="*/ 2549 h 2549"/>
                  <a:gd name="T2" fmla="*/ 0 w 8"/>
                  <a:gd name="T3" fmla="*/ 0 h 2549"/>
                  <a:gd name="T4" fmla="*/ 8 w 8"/>
                  <a:gd name="T5" fmla="*/ 0 h 2549"/>
                  <a:gd name="T6" fmla="*/ 8 w 8"/>
                  <a:gd name="T7" fmla="*/ 2549 h 2549"/>
                  <a:gd name="T8" fmla="*/ 0 w 8"/>
                  <a:gd name="T9" fmla="*/ 2549 h 2549"/>
                  <a:gd name="T10" fmla="*/ 0 w 8"/>
                  <a:gd name="T11" fmla="*/ 2549 h 2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549">
                    <a:moveTo>
                      <a:pt x="0" y="2549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8" y="2549"/>
                    </a:lnTo>
                    <a:lnTo>
                      <a:pt x="0" y="2549"/>
                    </a:lnTo>
                    <a:lnTo>
                      <a:pt x="0" y="25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ea"/>
                  <a:ea typeface="+mj-ea"/>
                </a:endParaRPr>
              </a:p>
            </p:txBody>
          </p:sp>
          <p:sp>
            <p:nvSpPr>
              <p:cNvPr id="54" name="Freeform 17">
                <a:extLst>
                  <a:ext uri="{FF2B5EF4-FFF2-40B4-BE49-F238E27FC236}">
                    <a16:creationId xmlns:a16="http://schemas.microsoft.com/office/drawing/2014/main" id="{2AC3D387-33B9-46C1-C739-80DA928D2C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37155" y="2325497"/>
                <a:ext cx="13221" cy="3380497"/>
              </a:xfrm>
              <a:custGeom>
                <a:avLst/>
                <a:gdLst>
                  <a:gd name="T0" fmla="*/ 0 w 10"/>
                  <a:gd name="T1" fmla="*/ 2557 h 2557"/>
                  <a:gd name="T2" fmla="*/ 0 w 10"/>
                  <a:gd name="T3" fmla="*/ 0 h 2557"/>
                  <a:gd name="T4" fmla="*/ 10 w 10"/>
                  <a:gd name="T5" fmla="*/ 0 h 2557"/>
                  <a:gd name="T6" fmla="*/ 10 w 10"/>
                  <a:gd name="T7" fmla="*/ 2557 h 2557"/>
                  <a:gd name="T8" fmla="*/ 0 w 10"/>
                  <a:gd name="T9" fmla="*/ 2557 h 2557"/>
                  <a:gd name="T10" fmla="*/ 0 w 10"/>
                  <a:gd name="T11" fmla="*/ 2557 h 25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2557">
                    <a:moveTo>
                      <a:pt x="0" y="2557"/>
                    </a:moveTo>
                    <a:lnTo>
                      <a:pt x="0" y="0"/>
                    </a:lnTo>
                    <a:lnTo>
                      <a:pt x="10" y="0"/>
                    </a:lnTo>
                    <a:lnTo>
                      <a:pt x="10" y="2557"/>
                    </a:lnTo>
                    <a:lnTo>
                      <a:pt x="0" y="2557"/>
                    </a:lnTo>
                    <a:lnTo>
                      <a:pt x="0" y="25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ea"/>
                  <a:ea typeface="+mj-ea"/>
                </a:endParaRPr>
              </a:p>
            </p:txBody>
          </p:sp>
          <p:sp>
            <p:nvSpPr>
              <p:cNvPr id="55" name="Freeform 18">
                <a:extLst>
                  <a:ext uri="{FF2B5EF4-FFF2-40B4-BE49-F238E27FC236}">
                    <a16:creationId xmlns:a16="http://schemas.microsoft.com/office/drawing/2014/main" id="{3BFE14D8-7107-5BA2-7956-8086149A6A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3532" y="5356971"/>
                <a:ext cx="4233223" cy="10576"/>
              </a:xfrm>
              <a:custGeom>
                <a:avLst/>
                <a:gdLst>
                  <a:gd name="T0" fmla="*/ 0 w 3202"/>
                  <a:gd name="T1" fmla="*/ 8 h 8"/>
                  <a:gd name="T2" fmla="*/ 0 w 3202"/>
                  <a:gd name="T3" fmla="*/ 0 h 8"/>
                  <a:gd name="T4" fmla="*/ 3202 w 3202"/>
                  <a:gd name="T5" fmla="*/ 0 h 8"/>
                  <a:gd name="T6" fmla="*/ 3202 w 3202"/>
                  <a:gd name="T7" fmla="*/ 8 h 8"/>
                  <a:gd name="T8" fmla="*/ 0 w 3202"/>
                  <a:gd name="T9" fmla="*/ 8 h 8"/>
                  <a:gd name="T10" fmla="*/ 0 w 3202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02" h="8">
                    <a:moveTo>
                      <a:pt x="0" y="8"/>
                    </a:moveTo>
                    <a:lnTo>
                      <a:pt x="0" y="0"/>
                    </a:lnTo>
                    <a:lnTo>
                      <a:pt x="3202" y="0"/>
                    </a:lnTo>
                    <a:lnTo>
                      <a:pt x="3202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ea"/>
                  <a:ea typeface="+mj-ea"/>
                </a:endParaRPr>
              </a:p>
            </p:txBody>
          </p:sp>
          <p:sp>
            <p:nvSpPr>
              <p:cNvPr id="56" name="Freeform 19">
                <a:extLst>
                  <a:ext uri="{FF2B5EF4-FFF2-40B4-BE49-F238E27FC236}">
                    <a16:creationId xmlns:a16="http://schemas.microsoft.com/office/drawing/2014/main" id="{4EC783A1-D1A3-075D-06AE-D99D5E633A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3532" y="5019846"/>
                <a:ext cx="4233223" cy="10576"/>
              </a:xfrm>
              <a:custGeom>
                <a:avLst/>
                <a:gdLst>
                  <a:gd name="T0" fmla="*/ 0 w 3202"/>
                  <a:gd name="T1" fmla="*/ 8 h 8"/>
                  <a:gd name="T2" fmla="*/ 0 w 3202"/>
                  <a:gd name="T3" fmla="*/ 0 h 8"/>
                  <a:gd name="T4" fmla="*/ 3202 w 3202"/>
                  <a:gd name="T5" fmla="*/ 0 h 8"/>
                  <a:gd name="T6" fmla="*/ 3202 w 3202"/>
                  <a:gd name="T7" fmla="*/ 8 h 8"/>
                  <a:gd name="T8" fmla="*/ 0 w 3202"/>
                  <a:gd name="T9" fmla="*/ 8 h 8"/>
                  <a:gd name="T10" fmla="*/ 0 w 3202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02" h="8">
                    <a:moveTo>
                      <a:pt x="0" y="8"/>
                    </a:moveTo>
                    <a:lnTo>
                      <a:pt x="0" y="0"/>
                    </a:lnTo>
                    <a:lnTo>
                      <a:pt x="3202" y="0"/>
                    </a:lnTo>
                    <a:lnTo>
                      <a:pt x="3202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ea"/>
                  <a:ea typeface="+mj-ea"/>
                </a:endParaRPr>
              </a:p>
            </p:txBody>
          </p:sp>
          <p:sp>
            <p:nvSpPr>
              <p:cNvPr id="57" name="Freeform 20">
                <a:extLst>
                  <a:ext uri="{FF2B5EF4-FFF2-40B4-BE49-F238E27FC236}">
                    <a16:creationId xmlns:a16="http://schemas.microsoft.com/office/drawing/2014/main" id="{C261F12B-ADF2-5853-2A0C-4AB2CE043D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3532" y="4684044"/>
                <a:ext cx="4233223" cy="10576"/>
              </a:xfrm>
              <a:custGeom>
                <a:avLst/>
                <a:gdLst>
                  <a:gd name="T0" fmla="*/ 0 w 3202"/>
                  <a:gd name="T1" fmla="*/ 8 h 8"/>
                  <a:gd name="T2" fmla="*/ 0 w 3202"/>
                  <a:gd name="T3" fmla="*/ 0 h 8"/>
                  <a:gd name="T4" fmla="*/ 3202 w 3202"/>
                  <a:gd name="T5" fmla="*/ 0 h 8"/>
                  <a:gd name="T6" fmla="*/ 3202 w 3202"/>
                  <a:gd name="T7" fmla="*/ 8 h 8"/>
                  <a:gd name="T8" fmla="*/ 0 w 3202"/>
                  <a:gd name="T9" fmla="*/ 8 h 8"/>
                  <a:gd name="T10" fmla="*/ 0 w 3202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02" h="8">
                    <a:moveTo>
                      <a:pt x="0" y="8"/>
                    </a:moveTo>
                    <a:lnTo>
                      <a:pt x="0" y="0"/>
                    </a:lnTo>
                    <a:lnTo>
                      <a:pt x="3202" y="0"/>
                    </a:lnTo>
                    <a:lnTo>
                      <a:pt x="3202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ea"/>
                  <a:ea typeface="+mj-ea"/>
                </a:endParaRPr>
              </a:p>
            </p:txBody>
          </p:sp>
          <p:sp>
            <p:nvSpPr>
              <p:cNvPr id="58" name="Freeform 21">
                <a:extLst>
                  <a:ext uri="{FF2B5EF4-FFF2-40B4-BE49-F238E27FC236}">
                    <a16:creationId xmlns:a16="http://schemas.microsoft.com/office/drawing/2014/main" id="{C4FD3BB4-69A3-8B4A-75F0-C4C320F861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1464" y="4346920"/>
                <a:ext cx="4233223" cy="10576"/>
              </a:xfrm>
              <a:custGeom>
                <a:avLst/>
                <a:gdLst>
                  <a:gd name="T0" fmla="*/ 0 w 3202"/>
                  <a:gd name="T1" fmla="*/ 8 h 8"/>
                  <a:gd name="T2" fmla="*/ 0 w 3202"/>
                  <a:gd name="T3" fmla="*/ 0 h 8"/>
                  <a:gd name="T4" fmla="*/ 3202 w 3202"/>
                  <a:gd name="T5" fmla="*/ 0 h 8"/>
                  <a:gd name="T6" fmla="*/ 3202 w 3202"/>
                  <a:gd name="T7" fmla="*/ 8 h 8"/>
                  <a:gd name="T8" fmla="*/ 0 w 3202"/>
                  <a:gd name="T9" fmla="*/ 8 h 8"/>
                  <a:gd name="T10" fmla="*/ 0 w 3202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02" h="8">
                    <a:moveTo>
                      <a:pt x="0" y="8"/>
                    </a:moveTo>
                    <a:lnTo>
                      <a:pt x="0" y="0"/>
                    </a:lnTo>
                    <a:lnTo>
                      <a:pt x="3202" y="0"/>
                    </a:lnTo>
                    <a:lnTo>
                      <a:pt x="3202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ea"/>
                  <a:ea typeface="+mj-ea"/>
                </a:endParaRPr>
              </a:p>
            </p:txBody>
          </p:sp>
          <p:sp>
            <p:nvSpPr>
              <p:cNvPr id="59" name="Freeform 22">
                <a:extLst>
                  <a:ext uri="{FF2B5EF4-FFF2-40B4-BE49-F238E27FC236}">
                    <a16:creationId xmlns:a16="http://schemas.microsoft.com/office/drawing/2014/main" id="{5DB5E2A2-B598-BC54-E909-09338DDEE2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3532" y="4008474"/>
                <a:ext cx="4233223" cy="10576"/>
              </a:xfrm>
              <a:custGeom>
                <a:avLst/>
                <a:gdLst>
                  <a:gd name="T0" fmla="*/ 0 w 3202"/>
                  <a:gd name="T1" fmla="*/ 8 h 8"/>
                  <a:gd name="T2" fmla="*/ 0 w 3202"/>
                  <a:gd name="T3" fmla="*/ 0 h 8"/>
                  <a:gd name="T4" fmla="*/ 3202 w 3202"/>
                  <a:gd name="T5" fmla="*/ 0 h 8"/>
                  <a:gd name="T6" fmla="*/ 3202 w 3202"/>
                  <a:gd name="T7" fmla="*/ 8 h 8"/>
                  <a:gd name="T8" fmla="*/ 0 w 3202"/>
                  <a:gd name="T9" fmla="*/ 8 h 8"/>
                  <a:gd name="T10" fmla="*/ 0 w 3202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02" h="8">
                    <a:moveTo>
                      <a:pt x="0" y="8"/>
                    </a:moveTo>
                    <a:lnTo>
                      <a:pt x="0" y="0"/>
                    </a:lnTo>
                    <a:lnTo>
                      <a:pt x="3202" y="0"/>
                    </a:lnTo>
                    <a:lnTo>
                      <a:pt x="3202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ea"/>
                  <a:ea typeface="+mj-ea"/>
                </a:endParaRPr>
              </a:p>
            </p:txBody>
          </p:sp>
          <p:sp>
            <p:nvSpPr>
              <p:cNvPr id="60" name="Freeform 23">
                <a:extLst>
                  <a:ext uri="{FF2B5EF4-FFF2-40B4-BE49-F238E27FC236}">
                    <a16:creationId xmlns:a16="http://schemas.microsoft.com/office/drawing/2014/main" id="{E58A94EC-1FAB-7642-E6EB-B5DC352DE6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3532" y="3671349"/>
                <a:ext cx="4233223" cy="10576"/>
              </a:xfrm>
              <a:custGeom>
                <a:avLst/>
                <a:gdLst>
                  <a:gd name="T0" fmla="*/ 0 w 3202"/>
                  <a:gd name="T1" fmla="*/ 8 h 8"/>
                  <a:gd name="T2" fmla="*/ 0 w 3202"/>
                  <a:gd name="T3" fmla="*/ 0 h 8"/>
                  <a:gd name="T4" fmla="*/ 3202 w 3202"/>
                  <a:gd name="T5" fmla="*/ 0 h 8"/>
                  <a:gd name="T6" fmla="*/ 3202 w 3202"/>
                  <a:gd name="T7" fmla="*/ 8 h 8"/>
                  <a:gd name="T8" fmla="*/ 0 w 3202"/>
                  <a:gd name="T9" fmla="*/ 8 h 8"/>
                  <a:gd name="T10" fmla="*/ 0 w 3202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02" h="8">
                    <a:moveTo>
                      <a:pt x="0" y="8"/>
                    </a:moveTo>
                    <a:lnTo>
                      <a:pt x="0" y="0"/>
                    </a:lnTo>
                    <a:lnTo>
                      <a:pt x="3202" y="0"/>
                    </a:lnTo>
                    <a:lnTo>
                      <a:pt x="3202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ea"/>
                  <a:ea typeface="+mj-ea"/>
                </a:endParaRPr>
              </a:p>
            </p:txBody>
          </p:sp>
          <p:sp>
            <p:nvSpPr>
              <p:cNvPr id="61" name="Freeform 24">
                <a:extLst>
                  <a:ext uri="{FF2B5EF4-FFF2-40B4-BE49-F238E27FC236}">
                    <a16:creationId xmlns:a16="http://schemas.microsoft.com/office/drawing/2014/main" id="{CEF13B95-6AE4-4105-BE82-67BB3D42EA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3532" y="3335547"/>
                <a:ext cx="4233223" cy="10576"/>
              </a:xfrm>
              <a:custGeom>
                <a:avLst/>
                <a:gdLst>
                  <a:gd name="T0" fmla="*/ 0 w 3202"/>
                  <a:gd name="T1" fmla="*/ 8 h 8"/>
                  <a:gd name="T2" fmla="*/ 0 w 3202"/>
                  <a:gd name="T3" fmla="*/ 0 h 8"/>
                  <a:gd name="T4" fmla="*/ 3202 w 3202"/>
                  <a:gd name="T5" fmla="*/ 0 h 8"/>
                  <a:gd name="T6" fmla="*/ 3202 w 3202"/>
                  <a:gd name="T7" fmla="*/ 8 h 8"/>
                  <a:gd name="T8" fmla="*/ 0 w 3202"/>
                  <a:gd name="T9" fmla="*/ 8 h 8"/>
                  <a:gd name="T10" fmla="*/ 0 w 3202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02" h="8">
                    <a:moveTo>
                      <a:pt x="0" y="8"/>
                    </a:moveTo>
                    <a:lnTo>
                      <a:pt x="0" y="0"/>
                    </a:lnTo>
                    <a:lnTo>
                      <a:pt x="3202" y="0"/>
                    </a:lnTo>
                    <a:lnTo>
                      <a:pt x="3202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ea"/>
                  <a:ea typeface="+mj-ea"/>
                </a:endParaRPr>
              </a:p>
            </p:txBody>
          </p:sp>
          <p:sp>
            <p:nvSpPr>
              <p:cNvPr id="62" name="Freeform 25">
                <a:extLst>
                  <a:ext uri="{FF2B5EF4-FFF2-40B4-BE49-F238E27FC236}">
                    <a16:creationId xmlns:a16="http://schemas.microsoft.com/office/drawing/2014/main" id="{42FBC3A9-79D4-0CEA-4DF1-A6B917CB34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3532" y="2659976"/>
                <a:ext cx="4233223" cy="13221"/>
              </a:xfrm>
              <a:custGeom>
                <a:avLst/>
                <a:gdLst>
                  <a:gd name="T0" fmla="*/ 0 w 3202"/>
                  <a:gd name="T1" fmla="*/ 10 h 10"/>
                  <a:gd name="T2" fmla="*/ 0 w 3202"/>
                  <a:gd name="T3" fmla="*/ 0 h 10"/>
                  <a:gd name="T4" fmla="*/ 3202 w 3202"/>
                  <a:gd name="T5" fmla="*/ 0 h 10"/>
                  <a:gd name="T6" fmla="*/ 3202 w 3202"/>
                  <a:gd name="T7" fmla="*/ 10 h 10"/>
                  <a:gd name="T8" fmla="*/ 0 w 3202"/>
                  <a:gd name="T9" fmla="*/ 10 h 10"/>
                  <a:gd name="T10" fmla="*/ 0 w 3202"/>
                  <a:gd name="T1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02" h="10">
                    <a:moveTo>
                      <a:pt x="0" y="10"/>
                    </a:moveTo>
                    <a:lnTo>
                      <a:pt x="0" y="0"/>
                    </a:lnTo>
                    <a:lnTo>
                      <a:pt x="3202" y="0"/>
                    </a:lnTo>
                    <a:lnTo>
                      <a:pt x="3202" y="10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ea"/>
                  <a:ea typeface="+mj-ea"/>
                </a:endParaRPr>
              </a:p>
            </p:txBody>
          </p:sp>
          <p:sp>
            <p:nvSpPr>
              <p:cNvPr id="63" name="Freeform 26">
                <a:extLst>
                  <a:ext uri="{FF2B5EF4-FFF2-40B4-BE49-F238E27FC236}">
                    <a16:creationId xmlns:a16="http://schemas.microsoft.com/office/drawing/2014/main" id="{7013E657-4512-F261-A98D-DD8EC8B41A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3532" y="2998423"/>
                <a:ext cx="4233223" cy="10576"/>
              </a:xfrm>
              <a:custGeom>
                <a:avLst/>
                <a:gdLst>
                  <a:gd name="T0" fmla="*/ 0 w 3202"/>
                  <a:gd name="T1" fmla="*/ 8 h 8"/>
                  <a:gd name="T2" fmla="*/ 0 w 3202"/>
                  <a:gd name="T3" fmla="*/ 0 h 8"/>
                  <a:gd name="T4" fmla="*/ 3202 w 3202"/>
                  <a:gd name="T5" fmla="*/ 0 h 8"/>
                  <a:gd name="T6" fmla="*/ 3202 w 3202"/>
                  <a:gd name="T7" fmla="*/ 8 h 8"/>
                  <a:gd name="T8" fmla="*/ 0 w 3202"/>
                  <a:gd name="T9" fmla="*/ 8 h 8"/>
                  <a:gd name="T10" fmla="*/ 0 w 3202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02" h="8">
                    <a:moveTo>
                      <a:pt x="0" y="8"/>
                    </a:moveTo>
                    <a:lnTo>
                      <a:pt x="0" y="0"/>
                    </a:lnTo>
                    <a:lnTo>
                      <a:pt x="3202" y="0"/>
                    </a:lnTo>
                    <a:lnTo>
                      <a:pt x="3202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4" name="Oval 27">
              <a:extLst>
                <a:ext uri="{FF2B5EF4-FFF2-40B4-BE49-F238E27FC236}">
                  <a16:creationId xmlns:a16="http://schemas.microsoft.com/office/drawing/2014/main" id="{240355DF-7AA7-1BD0-AE70-C5F59F6692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02831" y="2905879"/>
              <a:ext cx="875201" cy="8765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27000" dist="101600" dir="2700000" algn="tl" rotWithShape="0">
                <a:prstClr val="black">
                  <a:alpha val="1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D371149C-D687-1931-6449-7B923178C5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17957" y="2667909"/>
              <a:ext cx="1242733" cy="501060"/>
            </a:xfrm>
            <a:custGeom>
              <a:avLst/>
              <a:gdLst>
                <a:gd name="T0" fmla="*/ 0 w 940"/>
                <a:gd name="T1" fmla="*/ 0 h 379"/>
                <a:gd name="T2" fmla="*/ 0 w 940"/>
                <a:gd name="T3" fmla="*/ 314 h 379"/>
                <a:gd name="T4" fmla="*/ 940 w 940"/>
                <a:gd name="T5" fmla="*/ 314 h 379"/>
                <a:gd name="T6" fmla="*/ 940 w 940"/>
                <a:gd name="T7" fmla="*/ 0 h 379"/>
                <a:gd name="T8" fmla="*/ 0 w 940"/>
                <a:gd name="T9" fmla="*/ 0 h 379"/>
                <a:gd name="T10" fmla="*/ 150 w 940"/>
                <a:gd name="T11" fmla="*/ 379 h 379"/>
                <a:gd name="T12" fmla="*/ 214 w 940"/>
                <a:gd name="T13" fmla="*/ 316 h 379"/>
                <a:gd name="T14" fmla="*/ 82 w 940"/>
                <a:gd name="T15" fmla="*/ 316 h 379"/>
                <a:gd name="T16" fmla="*/ 150 w 940"/>
                <a:gd name="T17" fmla="*/ 379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0" h="379">
                  <a:moveTo>
                    <a:pt x="0" y="0"/>
                  </a:moveTo>
                  <a:lnTo>
                    <a:pt x="0" y="314"/>
                  </a:lnTo>
                  <a:lnTo>
                    <a:pt x="940" y="314"/>
                  </a:lnTo>
                  <a:lnTo>
                    <a:pt x="940" y="0"/>
                  </a:lnTo>
                  <a:lnTo>
                    <a:pt x="0" y="0"/>
                  </a:lnTo>
                  <a:close/>
                  <a:moveTo>
                    <a:pt x="150" y="379"/>
                  </a:moveTo>
                  <a:lnTo>
                    <a:pt x="214" y="316"/>
                  </a:lnTo>
                  <a:lnTo>
                    <a:pt x="82" y="316"/>
                  </a:lnTo>
                  <a:lnTo>
                    <a:pt x="150" y="3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16" name="Oval 29">
              <a:extLst>
                <a:ext uri="{FF2B5EF4-FFF2-40B4-BE49-F238E27FC236}">
                  <a16:creationId xmlns:a16="http://schemas.microsoft.com/office/drawing/2014/main" id="{EF7A5EEF-68EA-295C-C46B-BE0A0FB294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67604" y="4294038"/>
              <a:ext cx="807777" cy="81042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127000" dist="101600" dir="2700000" algn="tl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17" name="Oval 30">
              <a:extLst>
                <a:ext uri="{FF2B5EF4-FFF2-40B4-BE49-F238E27FC236}">
                  <a16:creationId xmlns:a16="http://schemas.microsoft.com/office/drawing/2014/main" id="{C034EC5F-F173-7019-7556-03143991B2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13564" y="4863844"/>
              <a:ext cx="333158" cy="33448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127000" dist="101600" dir="2700000" algn="tl" rotWithShape="0">
                <a:prstClr val="black">
                  <a:alpha val="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18" name="Subtitle 2">
              <a:extLst>
                <a:ext uri="{FF2B5EF4-FFF2-40B4-BE49-F238E27FC236}">
                  <a16:creationId xmlns:a16="http://schemas.microsoft.com/office/drawing/2014/main" id="{0AD41B55-8652-DD89-7F46-A51D6767B15D}"/>
                </a:ext>
              </a:extLst>
            </p:cNvPr>
            <p:cNvSpPr txBox="1">
              <a:spLocks/>
            </p:cNvSpPr>
            <p:nvPr/>
          </p:nvSpPr>
          <p:spPr>
            <a:xfrm>
              <a:off x="5748833" y="2195603"/>
              <a:ext cx="673715" cy="27064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00000"/>
                </a:lnSpc>
                <a:buNone/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10000</a:t>
              </a:r>
            </a:p>
          </p:txBody>
        </p:sp>
        <p:sp>
          <p:nvSpPr>
            <p:cNvPr id="19" name="Subtitle 2">
              <a:extLst>
                <a:ext uri="{FF2B5EF4-FFF2-40B4-BE49-F238E27FC236}">
                  <a16:creationId xmlns:a16="http://schemas.microsoft.com/office/drawing/2014/main" id="{FA284839-56F7-A65A-3EC1-D77C8F0A70E0}"/>
                </a:ext>
              </a:extLst>
            </p:cNvPr>
            <p:cNvSpPr txBox="1">
              <a:spLocks/>
            </p:cNvSpPr>
            <p:nvPr/>
          </p:nvSpPr>
          <p:spPr>
            <a:xfrm>
              <a:off x="5748833" y="2536853"/>
              <a:ext cx="673715" cy="27064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00000"/>
                </a:lnSpc>
                <a:buNone/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9000</a:t>
              </a:r>
            </a:p>
          </p:txBody>
        </p:sp>
        <p:sp>
          <p:nvSpPr>
            <p:cNvPr id="20" name="Subtitle 2">
              <a:extLst>
                <a:ext uri="{FF2B5EF4-FFF2-40B4-BE49-F238E27FC236}">
                  <a16:creationId xmlns:a16="http://schemas.microsoft.com/office/drawing/2014/main" id="{E5EF4533-D3A4-DA7E-5D2A-E0E6C2ED50CA}"/>
                </a:ext>
              </a:extLst>
            </p:cNvPr>
            <p:cNvSpPr txBox="1">
              <a:spLocks/>
            </p:cNvSpPr>
            <p:nvPr/>
          </p:nvSpPr>
          <p:spPr>
            <a:xfrm>
              <a:off x="5748833" y="2873341"/>
              <a:ext cx="673715" cy="27064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00000"/>
                </a:lnSpc>
                <a:buNone/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8000</a:t>
              </a:r>
            </a:p>
          </p:txBody>
        </p:sp>
        <p:sp>
          <p:nvSpPr>
            <p:cNvPr id="21" name="Subtitle 2">
              <a:extLst>
                <a:ext uri="{FF2B5EF4-FFF2-40B4-BE49-F238E27FC236}">
                  <a16:creationId xmlns:a16="http://schemas.microsoft.com/office/drawing/2014/main" id="{7064FC8B-2AC9-C0E5-95FC-FB747B23EC1B}"/>
                </a:ext>
              </a:extLst>
            </p:cNvPr>
            <p:cNvSpPr txBox="1">
              <a:spLocks/>
            </p:cNvSpPr>
            <p:nvPr/>
          </p:nvSpPr>
          <p:spPr>
            <a:xfrm>
              <a:off x="5748833" y="3216972"/>
              <a:ext cx="673715" cy="27064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00000"/>
                </a:lnSpc>
                <a:buNone/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7000</a:t>
              </a:r>
            </a:p>
          </p:txBody>
        </p:sp>
        <p:sp>
          <p:nvSpPr>
            <p:cNvPr id="22" name="Subtitle 2">
              <a:extLst>
                <a:ext uri="{FF2B5EF4-FFF2-40B4-BE49-F238E27FC236}">
                  <a16:creationId xmlns:a16="http://schemas.microsoft.com/office/drawing/2014/main" id="{08E7B7BA-51E4-1F75-CC81-EFFD57A6C7E8}"/>
                </a:ext>
              </a:extLst>
            </p:cNvPr>
            <p:cNvSpPr txBox="1">
              <a:spLocks/>
            </p:cNvSpPr>
            <p:nvPr/>
          </p:nvSpPr>
          <p:spPr>
            <a:xfrm>
              <a:off x="5748833" y="3546219"/>
              <a:ext cx="673715" cy="27064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00000"/>
                </a:lnSpc>
                <a:buNone/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6000</a:t>
              </a:r>
            </a:p>
          </p:txBody>
        </p:sp>
        <p:sp>
          <p:nvSpPr>
            <p:cNvPr id="23" name="Subtitle 2">
              <a:extLst>
                <a:ext uri="{FF2B5EF4-FFF2-40B4-BE49-F238E27FC236}">
                  <a16:creationId xmlns:a16="http://schemas.microsoft.com/office/drawing/2014/main" id="{5CF3A2A2-0FB4-0B29-F5E9-4CA241B492A3}"/>
                </a:ext>
              </a:extLst>
            </p:cNvPr>
            <p:cNvSpPr txBox="1">
              <a:spLocks/>
            </p:cNvSpPr>
            <p:nvPr/>
          </p:nvSpPr>
          <p:spPr>
            <a:xfrm>
              <a:off x="5748833" y="3885088"/>
              <a:ext cx="673715" cy="27064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00000"/>
                </a:lnSpc>
                <a:buNone/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5000</a:t>
              </a:r>
            </a:p>
          </p:txBody>
        </p:sp>
        <p:sp>
          <p:nvSpPr>
            <p:cNvPr id="24" name="Subtitle 2">
              <a:extLst>
                <a:ext uri="{FF2B5EF4-FFF2-40B4-BE49-F238E27FC236}">
                  <a16:creationId xmlns:a16="http://schemas.microsoft.com/office/drawing/2014/main" id="{01E31F16-6813-94D1-2A34-AB3708CEEFA3}"/>
                </a:ext>
              </a:extLst>
            </p:cNvPr>
            <p:cNvSpPr txBox="1">
              <a:spLocks/>
            </p:cNvSpPr>
            <p:nvPr/>
          </p:nvSpPr>
          <p:spPr>
            <a:xfrm>
              <a:off x="5748833" y="4222175"/>
              <a:ext cx="673715" cy="27064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00000"/>
                </a:lnSpc>
                <a:buNone/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4000</a:t>
              </a:r>
            </a:p>
          </p:txBody>
        </p:sp>
        <p:sp>
          <p:nvSpPr>
            <p:cNvPr id="25" name="Subtitle 2">
              <a:extLst>
                <a:ext uri="{FF2B5EF4-FFF2-40B4-BE49-F238E27FC236}">
                  <a16:creationId xmlns:a16="http://schemas.microsoft.com/office/drawing/2014/main" id="{AAE60055-6D3E-C716-C42A-C0930977A3D1}"/>
                </a:ext>
              </a:extLst>
            </p:cNvPr>
            <p:cNvSpPr txBox="1">
              <a:spLocks/>
            </p:cNvSpPr>
            <p:nvPr/>
          </p:nvSpPr>
          <p:spPr>
            <a:xfrm>
              <a:off x="5748833" y="4561044"/>
              <a:ext cx="673715" cy="27064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00000"/>
                </a:lnSpc>
                <a:buNone/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3000</a:t>
              </a:r>
            </a:p>
          </p:txBody>
        </p:sp>
        <p:sp>
          <p:nvSpPr>
            <p:cNvPr id="26" name="Subtitle 2">
              <a:extLst>
                <a:ext uri="{FF2B5EF4-FFF2-40B4-BE49-F238E27FC236}">
                  <a16:creationId xmlns:a16="http://schemas.microsoft.com/office/drawing/2014/main" id="{3D3DEA96-6F12-39EA-DF44-22C73468B0DE}"/>
                </a:ext>
              </a:extLst>
            </p:cNvPr>
            <p:cNvSpPr txBox="1">
              <a:spLocks/>
            </p:cNvSpPr>
            <p:nvPr/>
          </p:nvSpPr>
          <p:spPr>
            <a:xfrm>
              <a:off x="5748833" y="4903215"/>
              <a:ext cx="673715" cy="27064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00000"/>
                </a:lnSpc>
                <a:buNone/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2000</a:t>
              </a:r>
            </a:p>
          </p:txBody>
        </p:sp>
        <p:sp>
          <p:nvSpPr>
            <p:cNvPr id="27" name="Subtitle 2">
              <a:extLst>
                <a:ext uri="{FF2B5EF4-FFF2-40B4-BE49-F238E27FC236}">
                  <a16:creationId xmlns:a16="http://schemas.microsoft.com/office/drawing/2014/main" id="{7C8419D5-D520-E12C-B54C-10B4D72E203E}"/>
                </a:ext>
              </a:extLst>
            </p:cNvPr>
            <p:cNvSpPr txBox="1">
              <a:spLocks/>
            </p:cNvSpPr>
            <p:nvPr/>
          </p:nvSpPr>
          <p:spPr>
            <a:xfrm>
              <a:off x="5748833" y="5239703"/>
              <a:ext cx="673715" cy="27064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00000"/>
                </a:lnSpc>
                <a:buNone/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1000</a:t>
              </a:r>
            </a:p>
          </p:txBody>
        </p:sp>
        <p:sp>
          <p:nvSpPr>
            <p:cNvPr id="28" name="Subtitle 2">
              <a:extLst>
                <a:ext uri="{FF2B5EF4-FFF2-40B4-BE49-F238E27FC236}">
                  <a16:creationId xmlns:a16="http://schemas.microsoft.com/office/drawing/2014/main" id="{1952C89A-8C22-0764-22BA-A56BC6456591}"/>
                </a:ext>
              </a:extLst>
            </p:cNvPr>
            <p:cNvSpPr txBox="1">
              <a:spLocks/>
            </p:cNvSpPr>
            <p:nvPr/>
          </p:nvSpPr>
          <p:spPr>
            <a:xfrm>
              <a:off x="6072204" y="5562741"/>
              <a:ext cx="350344" cy="27064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00000"/>
                </a:lnSpc>
                <a:buNone/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0</a:t>
              </a:r>
            </a:p>
          </p:txBody>
        </p:sp>
        <p:sp>
          <p:nvSpPr>
            <p:cNvPr id="29" name="Subtitle 2">
              <a:extLst>
                <a:ext uri="{FF2B5EF4-FFF2-40B4-BE49-F238E27FC236}">
                  <a16:creationId xmlns:a16="http://schemas.microsoft.com/office/drawing/2014/main" id="{B2A2DA23-8761-EE7F-D8F4-FDC198A9F95F}"/>
                </a:ext>
              </a:extLst>
            </p:cNvPr>
            <p:cNvSpPr txBox="1">
              <a:spLocks/>
            </p:cNvSpPr>
            <p:nvPr/>
          </p:nvSpPr>
          <p:spPr>
            <a:xfrm>
              <a:off x="6294197" y="5763637"/>
              <a:ext cx="350344" cy="27064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0</a:t>
              </a:r>
            </a:p>
          </p:txBody>
        </p:sp>
        <p:sp>
          <p:nvSpPr>
            <p:cNvPr id="30" name="Subtitle 2">
              <a:extLst>
                <a:ext uri="{FF2B5EF4-FFF2-40B4-BE49-F238E27FC236}">
                  <a16:creationId xmlns:a16="http://schemas.microsoft.com/office/drawing/2014/main" id="{578FAF82-EC92-E1C7-F8A7-6EF34CF08508}"/>
                </a:ext>
              </a:extLst>
            </p:cNvPr>
            <p:cNvSpPr txBox="1">
              <a:spLocks/>
            </p:cNvSpPr>
            <p:nvPr/>
          </p:nvSpPr>
          <p:spPr>
            <a:xfrm>
              <a:off x="6637172" y="5763637"/>
              <a:ext cx="350344" cy="27064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1</a:t>
              </a:r>
            </a:p>
          </p:txBody>
        </p:sp>
        <p:sp>
          <p:nvSpPr>
            <p:cNvPr id="31" name="Subtitle 2">
              <a:extLst>
                <a:ext uri="{FF2B5EF4-FFF2-40B4-BE49-F238E27FC236}">
                  <a16:creationId xmlns:a16="http://schemas.microsoft.com/office/drawing/2014/main" id="{AB67B2F0-9685-2DF4-E210-5809F827326A}"/>
                </a:ext>
              </a:extLst>
            </p:cNvPr>
            <p:cNvSpPr txBox="1">
              <a:spLocks/>
            </p:cNvSpPr>
            <p:nvPr/>
          </p:nvSpPr>
          <p:spPr>
            <a:xfrm>
              <a:off x="7001211" y="5763637"/>
              <a:ext cx="350344" cy="27064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2</a:t>
              </a:r>
            </a:p>
          </p:txBody>
        </p:sp>
        <p:sp>
          <p:nvSpPr>
            <p:cNvPr id="32" name="Subtitle 2">
              <a:extLst>
                <a:ext uri="{FF2B5EF4-FFF2-40B4-BE49-F238E27FC236}">
                  <a16:creationId xmlns:a16="http://schemas.microsoft.com/office/drawing/2014/main" id="{F7274EEC-C86B-639D-2F07-BF5BD9CEA3BF}"/>
                </a:ext>
              </a:extLst>
            </p:cNvPr>
            <p:cNvSpPr txBox="1">
              <a:spLocks/>
            </p:cNvSpPr>
            <p:nvPr/>
          </p:nvSpPr>
          <p:spPr>
            <a:xfrm>
              <a:off x="7360547" y="5763637"/>
              <a:ext cx="350344" cy="27064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3</a:t>
              </a:r>
            </a:p>
          </p:txBody>
        </p:sp>
        <p:sp>
          <p:nvSpPr>
            <p:cNvPr id="33" name="Subtitle 2">
              <a:extLst>
                <a:ext uri="{FF2B5EF4-FFF2-40B4-BE49-F238E27FC236}">
                  <a16:creationId xmlns:a16="http://schemas.microsoft.com/office/drawing/2014/main" id="{F0159E0A-53CE-9E59-D6FC-724962D1C549}"/>
                </a:ext>
              </a:extLst>
            </p:cNvPr>
            <p:cNvSpPr txBox="1">
              <a:spLocks/>
            </p:cNvSpPr>
            <p:nvPr/>
          </p:nvSpPr>
          <p:spPr>
            <a:xfrm>
              <a:off x="7699257" y="5763637"/>
              <a:ext cx="350344" cy="27064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4</a:t>
              </a:r>
            </a:p>
          </p:txBody>
        </p:sp>
        <p:sp>
          <p:nvSpPr>
            <p:cNvPr id="34" name="Subtitle 2">
              <a:extLst>
                <a:ext uri="{FF2B5EF4-FFF2-40B4-BE49-F238E27FC236}">
                  <a16:creationId xmlns:a16="http://schemas.microsoft.com/office/drawing/2014/main" id="{8949A2E1-40E3-0220-80AF-000CB4119380}"/>
                </a:ext>
              </a:extLst>
            </p:cNvPr>
            <p:cNvSpPr txBox="1">
              <a:spLocks/>
            </p:cNvSpPr>
            <p:nvPr/>
          </p:nvSpPr>
          <p:spPr>
            <a:xfrm>
              <a:off x="8054229" y="5763637"/>
              <a:ext cx="350344" cy="27064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5</a:t>
              </a:r>
            </a:p>
          </p:txBody>
        </p:sp>
        <p:sp>
          <p:nvSpPr>
            <p:cNvPr id="35" name="Subtitle 2">
              <a:extLst>
                <a:ext uri="{FF2B5EF4-FFF2-40B4-BE49-F238E27FC236}">
                  <a16:creationId xmlns:a16="http://schemas.microsoft.com/office/drawing/2014/main" id="{8B3A4F36-D4EC-9975-296D-DAD74161E639}"/>
                </a:ext>
              </a:extLst>
            </p:cNvPr>
            <p:cNvSpPr txBox="1">
              <a:spLocks/>
            </p:cNvSpPr>
            <p:nvPr/>
          </p:nvSpPr>
          <p:spPr>
            <a:xfrm>
              <a:off x="8404573" y="5763637"/>
              <a:ext cx="350344" cy="27064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6</a:t>
              </a:r>
            </a:p>
          </p:txBody>
        </p:sp>
        <p:sp>
          <p:nvSpPr>
            <p:cNvPr id="36" name="Subtitle 2">
              <a:extLst>
                <a:ext uri="{FF2B5EF4-FFF2-40B4-BE49-F238E27FC236}">
                  <a16:creationId xmlns:a16="http://schemas.microsoft.com/office/drawing/2014/main" id="{B11FEFC4-9B4F-8590-5A70-95A5D6722C5A}"/>
                </a:ext>
              </a:extLst>
            </p:cNvPr>
            <p:cNvSpPr txBox="1">
              <a:spLocks/>
            </p:cNvSpPr>
            <p:nvPr/>
          </p:nvSpPr>
          <p:spPr>
            <a:xfrm>
              <a:off x="8762189" y="5763637"/>
              <a:ext cx="350344" cy="27064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7</a:t>
              </a:r>
            </a:p>
          </p:txBody>
        </p:sp>
        <p:sp>
          <p:nvSpPr>
            <p:cNvPr id="37" name="Subtitle 2">
              <a:extLst>
                <a:ext uri="{FF2B5EF4-FFF2-40B4-BE49-F238E27FC236}">
                  <a16:creationId xmlns:a16="http://schemas.microsoft.com/office/drawing/2014/main" id="{6E81E351-EFAB-9B44-3240-AFA1E74A00B2}"/>
                </a:ext>
              </a:extLst>
            </p:cNvPr>
            <p:cNvSpPr txBox="1">
              <a:spLocks/>
            </p:cNvSpPr>
            <p:nvPr/>
          </p:nvSpPr>
          <p:spPr>
            <a:xfrm>
              <a:off x="9119805" y="5763637"/>
              <a:ext cx="350344" cy="27064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8</a:t>
              </a:r>
            </a:p>
          </p:txBody>
        </p:sp>
        <p:sp>
          <p:nvSpPr>
            <p:cNvPr id="38" name="Subtitle 2">
              <a:extLst>
                <a:ext uri="{FF2B5EF4-FFF2-40B4-BE49-F238E27FC236}">
                  <a16:creationId xmlns:a16="http://schemas.microsoft.com/office/drawing/2014/main" id="{48066EFF-2E5A-F6B4-0B75-9651C86A809A}"/>
                </a:ext>
              </a:extLst>
            </p:cNvPr>
            <p:cNvSpPr txBox="1">
              <a:spLocks/>
            </p:cNvSpPr>
            <p:nvPr/>
          </p:nvSpPr>
          <p:spPr>
            <a:xfrm>
              <a:off x="9461294" y="5763637"/>
              <a:ext cx="350344" cy="27064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9</a:t>
              </a:r>
            </a:p>
          </p:txBody>
        </p:sp>
        <p:sp>
          <p:nvSpPr>
            <p:cNvPr id="39" name="Subtitle 2">
              <a:extLst>
                <a:ext uri="{FF2B5EF4-FFF2-40B4-BE49-F238E27FC236}">
                  <a16:creationId xmlns:a16="http://schemas.microsoft.com/office/drawing/2014/main" id="{975F0D92-5B75-362A-3D93-34BE455CE08A}"/>
                </a:ext>
              </a:extLst>
            </p:cNvPr>
            <p:cNvSpPr txBox="1">
              <a:spLocks/>
            </p:cNvSpPr>
            <p:nvPr/>
          </p:nvSpPr>
          <p:spPr>
            <a:xfrm>
              <a:off x="9827503" y="5763637"/>
              <a:ext cx="350344" cy="27064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10</a:t>
              </a:r>
            </a:p>
          </p:txBody>
        </p:sp>
        <p:sp>
          <p:nvSpPr>
            <p:cNvPr id="40" name="Subtitle 2">
              <a:extLst>
                <a:ext uri="{FF2B5EF4-FFF2-40B4-BE49-F238E27FC236}">
                  <a16:creationId xmlns:a16="http://schemas.microsoft.com/office/drawing/2014/main" id="{7300ADD7-9CCC-EED4-9EA8-2DC2A04FC22E}"/>
                </a:ext>
              </a:extLst>
            </p:cNvPr>
            <p:cNvSpPr txBox="1">
              <a:spLocks/>
            </p:cNvSpPr>
            <p:nvPr/>
          </p:nvSpPr>
          <p:spPr>
            <a:xfrm>
              <a:off x="10168593" y="5763637"/>
              <a:ext cx="350344" cy="27064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11</a:t>
              </a:r>
            </a:p>
          </p:txBody>
        </p:sp>
        <p:sp>
          <p:nvSpPr>
            <p:cNvPr id="41" name="Subtitle 2">
              <a:extLst>
                <a:ext uri="{FF2B5EF4-FFF2-40B4-BE49-F238E27FC236}">
                  <a16:creationId xmlns:a16="http://schemas.microsoft.com/office/drawing/2014/main" id="{D54A48C4-DA07-9D6F-C139-AEA2F8AA6806}"/>
                </a:ext>
              </a:extLst>
            </p:cNvPr>
            <p:cNvSpPr txBox="1">
              <a:spLocks/>
            </p:cNvSpPr>
            <p:nvPr/>
          </p:nvSpPr>
          <p:spPr>
            <a:xfrm>
              <a:off x="10519991" y="5763637"/>
              <a:ext cx="350344" cy="27064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12</a:t>
              </a:r>
            </a:p>
          </p:txBody>
        </p:sp>
        <p:sp>
          <p:nvSpPr>
            <p:cNvPr id="42" name="Subtitle 2">
              <a:extLst>
                <a:ext uri="{FF2B5EF4-FFF2-40B4-BE49-F238E27FC236}">
                  <a16:creationId xmlns:a16="http://schemas.microsoft.com/office/drawing/2014/main" id="{70C124BC-6921-287B-797D-0CFF8A2AF97F}"/>
                </a:ext>
              </a:extLst>
            </p:cNvPr>
            <p:cNvSpPr txBox="1">
              <a:spLocks/>
            </p:cNvSpPr>
            <p:nvPr/>
          </p:nvSpPr>
          <p:spPr>
            <a:xfrm>
              <a:off x="9692912" y="2754216"/>
              <a:ext cx="1085814" cy="30634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en-US" sz="1300" dirty="0">
                  <a:latin typeface="+mj-ea"/>
                  <a:ea typeface="+mj-ea"/>
                </a:rPr>
                <a:t>$875,100.00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6F07B04E-CCF6-D8EE-101B-AC709DACB843}"/>
              </a:ext>
            </a:extLst>
          </p:cNvPr>
          <p:cNvGrpSpPr/>
          <p:nvPr/>
        </p:nvGrpSpPr>
        <p:grpSpPr>
          <a:xfrm>
            <a:off x="645242" y="3389588"/>
            <a:ext cx="4999576" cy="2442198"/>
            <a:chOff x="645242" y="4112429"/>
            <a:chExt cx="3495336" cy="1707407"/>
          </a:xfrm>
        </p:grpSpPr>
        <p:sp>
          <p:nvSpPr>
            <p:cNvPr id="65" name="Freeform 31">
              <a:extLst>
                <a:ext uri="{FF2B5EF4-FFF2-40B4-BE49-F238E27FC236}">
                  <a16:creationId xmlns:a16="http://schemas.microsoft.com/office/drawing/2014/main" id="{5D9931AA-C793-A920-B2D6-5D96B062C28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899" y="4371296"/>
              <a:ext cx="3457176" cy="222105"/>
            </a:xfrm>
            <a:custGeom>
              <a:avLst/>
              <a:gdLst>
                <a:gd name="T0" fmla="*/ 1307 w 1307"/>
                <a:gd name="T1" fmla="*/ 42 h 84"/>
                <a:gd name="T2" fmla="*/ 1269 w 1307"/>
                <a:gd name="T3" fmla="*/ 84 h 84"/>
                <a:gd name="T4" fmla="*/ 38 w 1307"/>
                <a:gd name="T5" fmla="*/ 84 h 84"/>
                <a:gd name="T6" fmla="*/ 0 w 1307"/>
                <a:gd name="T7" fmla="*/ 42 h 84"/>
                <a:gd name="T8" fmla="*/ 0 w 1307"/>
                <a:gd name="T9" fmla="*/ 42 h 84"/>
                <a:gd name="T10" fmla="*/ 38 w 1307"/>
                <a:gd name="T11" fmla="*/ 0 h 84"/>
                <a:gd name="T12" fmla="*/ 1269 w 1307"/>
                <a:gd name="T13" fmla="*/ 0 h 84"/>
                <a:gd name="T14" fmla="*/ 1307 w 1307"/>
                <a:gd name="T15" fmla="*/ 4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7" h="84">
                  <a:moveTo>
                    <a:pt x="1307" y="42"/>
                  </a:moveTo>
                  <a:cubicBezTo>
                    <a:pt x="1307" y="65"/>
                    <a:pt x="1290" y="84"/>
                    <a:pt x="1269" y="84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17" y="84"/>
                    <a:pt x="0" y="65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7" y="0"/>
                    <a:pt x="38" y="0"/>
                  </a:cubicBezTo>
                  <a:cubicBezTo>
                    <a:pt x="1269" y="0"/>
                    <a:pt x="1269" y="0"/>
                    <a:pt x="1269" y="0"/>
                  </a:cubicBezTo>
                  <a:cubicBezTo>
                    <a:pt x="1290" y="0"/>
                    <a:pt x="1307" y="19"/>
                    <a:pt x="1307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41300" dist="114300" dir="5400000" algn="ctr" rotWithShape="0">
                <a:schemeClr val="accent1">
                  <a:alpha val="12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242424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66" name="Freeform 32">
              <a:extLst>
                <a:ext uri="{FF2B5EF4-FFF2-40B4-BE49-F238E27FC236}">
                  <a16:creationId xmlns:a16="http://schemas.microsoft.com/office/drawing/2014/main" id="{EB408431-E53D-EC78-46D4-036A8D19B5CC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561" y="4410957"/>
              <a:ext cx="1689587" cy="142782"/>
            </a:xfrm>
            <a:custGeom>
              <a:avLst/>
              <a:gdLst>
                <a:gd name="T0" fmla="*/ 639 w 639"/>
                <a:gd name="T1" fmla="*/ 27 h 54"/>
                <a:gd name="T2" fmla="*/ 610 w 639"/>
                <a:gd name="T3" fmla="*/ 54 h 54"/>
                <a:gd name="T4" fmla="*/ 28 w 639"/>
                <a:gd name="T5" fmla="*/ 54 h 54"/>
                <a:gd name="T6" fmla="*/ 0 w 639"/>
                <a:gd name="T7" fmla="*/ 27 h 54"/>
                <a:gd name="T8" fmla="*/ 0 w 639"/>
                <a:gd name="T9" fmla="*/ 27 h 54"/>
                <a:gd name="T10" fmla="*/ 28 w 639"/>
                <a:gd name="T11" fmla="*/ 0 h 54"/>
                <a:gd name="T12" fmla="*/ 610 w 639"/>
                <a:gd name="T13" fmla="*/ 0 h 54"/>
                <a:gd name="T14" fmla="*/ 639 w 639"/>
                <a:gd name="T15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9" h="54">
                  <a:moveTo>
                    <a:pt x="639" y="27"/>
                  </a:moveTo>
                  <a:cubicBezTo>
                    <a:pt x="639" y="42"/>
                    <a:pt x="626" y="54"/>
                    <a:pt x="610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13" y="54"/>
                    <a:pt x="0" y="42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3" y="0"/>
                    <a:pt x="28" y="0"/>
                  </a:cubicBezTo>
                  <a:cubicBezTo>
                    <a:pt x="610" y="0"/>
                    <a:pt x="610" y="0"/>
                    <a:pt x="610" y="0"/>
                  </a:cubicBezTo>
                  <a:cubicBezTo>
                    <a:pt x="626" y="0"/>
                    <a:pt x="639" y="12"/>
                    <a:pt x="639" y="27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242424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67" name="Freeform 33">
              <a:extLst>
                <a:ext uri="{FF2B5EF4-FFF2-40B4-BE49-F238E27FC236}">
                  <a16:creationId xmlns:a16="http://schemas.microsoft.com/office/drawing/2014/main" id="{279278C7-6555-E1AD-192B-C5F97BA39D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899" y="4963576"/>
              <a:ext cx="3457176" cy="223428"/>
            </a:xfrm>
            <a:custGeom>
              <a:avLst/>
              <a:gdLst>
                <a:gd name="T0" fmla="*/ 1307 w 1307"/>
                <a:gd name="T1" fmla="*/ 42 h 84"/>
                <a:gd name="T2" fmla="*/ 1269 w 1307"/>
                <a:gd name="T3" fmla="*/ 84 h 84"/>
                <a:gd name="T4" fmla="*/ 38 w 1307"/>
                <a:gd name="T5" fmla="*/ 84 h 84"/>
                <a:gd name="T6" fmla="*/ 0 w 1307"/>
                <a:gd name="T7" fmla="*/ 42 h 84"/>
                <a:gd name="T8" fmla="*/ 0 w 1307"/>
                <a:gd name="T9" fmla="*/ 42 h 84"/>
                <a:gd name="T10" fmla="*/ 38 w 1307"/>
                <a:gd name="T11" fmla="*/ 0 h 84"/>
                <a:gd name="T12" fmla="*/ 1269 w 1307"/>
                <a:gd name="T13" fmla="*/ 0 h 84"/>
                <a:gd name="T14" fmla="*/ 1307 w 1307"/>
                <a:gd name="T15" fmla="*/ 4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7" h="84">
                  <a:moveTo>
                    <a:pt x="1307" y="42"/>
                  </a:moveTo>
                  <a:cubicBezTo>
                    <a:pt x="1307" y="65"/>
                    <a:pt x="1290" y="84"/>
                    <a:pt x="1269" y="84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17" y="84"/>
                    <a:pt x="0" y="65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7" y="0"/>
                    <a:pt x="38" y="0"/>
                  </a:cubicBezTo>
                  <a:cubicBezTo>
                    <a:pt x="1269" y="0"/>
                    <a:pt x="1269" y="0"/>
                    <a:pt x="1269" y="0"/>
                  </a:cubicBezTo>
                  <a:cubicBezTo>
                    <a:pt x="1290" y="0"/>
                    <a:pt x="1307" y="19"/>
                    <a:pt x="1307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41300" dist="114300" dir="5400000" algn="ctr" rotWithShape="0">
                <a:schemeClr val="accent1">
                  <a:alpha val="12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242424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68" name="Freeform 34">
              <a:extLst>
                <a:ext uri="{FF2B5EF4-FFF2-40B4-BE49-F238E27FC236}">
                  <a16:creationId xmlns:a16="http://schemas.microsoft.com/office/drawing/2014/main" id="{F798F0D6-21F4-ED97-4E5A-92D903F697A5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561" y="4992662"/>
              <a:ext cx="2608417" cy="165257"/>
            </a:xfrm>
            <a:custGeom>
              <a:avLst/>
              <a:gdLst>
                <a:gd name="T0" fmla="*/ 986 w 986"/>
                <a:gd name="T1" fmla="*/ 31 h 62"/>
                <a:gd name="T2" fmla="*/ 954 w 986"/>
                <a:gd name="T3" fmla="*/ 62 h 62"/>
                <a:gd name="T4" fmla="*/ 31 w 986"/>
                <a:gd name="T5" fmla="*/ 62 h 62"/>
                <a:gd name="T6" fmla="*/ 0 w 986"/>
                <a:gd name="T7" fmla="*/ 31 h 62"/>
                <a:gd name="T8" fmla="*/ 0 w 986"/>
                <a:gd name="T9" fmla="*/ 31 h 62"/>
                <a:gd name="T10" fmla="*/ 31 w 986"/>
                <a:gd name="T11" fmla="*/ 0 h 62"/>
                <a:gd name="T12" fmla="*/ 954 w 986"/>
                <a:gd name="T13" fmla="*/ 0 h 62"/>
                <a:gd name="T14" fmla="*/ 986 w 986"/>
                <a:gd name="T15" fmla="*/ 3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6" h="62">
                  <a:moveTo>
                    <a:pt x="986" y="31"/>
                  </a:moveTo>
                  <a:cubicBezTo>
                    <a:pt x="986" y="48"/>
                    <a:pt x="972" y="62"/>
                    <a:pt x="954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14" y="62"/>
                    <a:pt x="0" y="48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954" y="0"/>
                    <a:pt x="954" y="0"/>
                    <a:pt x="954" y="0"/>
                  </a:cubicBezTo>
                  <a:cubicBezTo>
                    <a:pt x="972" y="0"/>
                    <a:pt x="986" y="14"/>
                    <a:pt x="986" y="3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42424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69" name="Freeform 35">
              <a:extLst>
                <a:ext uri="{FF2B5EF4-FFF2-40B4-BE49-F238E27FC236}">
                  <a16:creationId xmlns:a16="http://schemas.microsoft.com/office/drawing/2014/main" id="{C27F4891-3AFD-4D02-B5D0-17BC730AA71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899" y="5554537"/>
              <a:ext cx="3457176" cy="223428"/>
            </a:xfrm>
            <a:custGeom>
              <a:avLst/>
              <a:gdLst>
                <a:gd name="T0" fmla="*/ 1307 w 1307"/>
                <a:gd name="T1" fmla="*/ 42 h 84"/>
                <a:gd name="T2" fmla="*/ 1269 w 1307"/>
                <a:gd name="T3" fmla="*/ 84 h 84"/>
                <a:gd name="T4" fmla="*/ 38 w 1307"/>
                <a:gd name="T5" fmla="*/ 84 h 84"/>
                <a:gd name="T6" fmla="*/ 0 w 1307"/>
                <a:gd name="T7" fmla="*/ 42 h 84"/>
                <a:gd name="T8" fmla="*/ 0 w 1307"/>
                <a:gd name="T9" fmla="*/ 42 h 84"/>
                <a:gd name="T10" fmla="*/ 38 w 1307"/>
                <a:gd name="T11" fmla="*/ 0 h 84"/>
                <a:gd name="T12" fmla="*/ 1269 w 1307"/>
                <a:gd name="T13" fmla="*/ 0 h 84"/>
                <a:gd name="T14" fmla="*/ 1307 w 1307"/>
                <a:gd name="T15" fmla="*/ 4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7" h="84">
                  <a:moveTo>
                    <a:pt x="1307" y="42"/>
                  </a:moveTo>
                  <a:cubicBezTo>
                    <a:pt x="1307" y="66"/>
                    <a:pt x="1290" y="84"/>
                    <a:pt x="1269" y="84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17" y="84"/>
                    <a:pt x="0" y="66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7" y="0"/>
                    <a:pt x="38" y="0"/>
                  </a:cubicBezTo>
                  <a:cubicBezTo>
                    <a:pt x="1269" y="0"/>
                    <a:pt x="1269" y="0"/>
                    <a:pt x="1269" y="0"/>
                  </a:cubicBezTo>
                  <a:cubicBezTo>
                    <a:pt x="1290" y="0"/>
                    <a:pt x="1307" y="19"/>
                    <a:pt x="1307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41300" dist="114300" dir="5400000" algn="ctr" rotWithShape="0">
                <a:schemeClr val="accent1">
                  <a:alpha val="12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242424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70" name="Freeform 36">
              <a:extLst>
                <a:ext uri="{FF2B5EF4-FFF2-40B4-BE49-F238E27FC236}">
                  <a16:creationId xmlns:a16="http://schemas.microsoft.com/office/drawing/2014/main" id="{5C25612E-AA25-4663-C341-545041994B0C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561" y="5594198"/>
              <a:ext cx="2381023" cy="146749"/>
            </a:xfrm>
            <a:custGeom>
              <a:avLst/>
              <a:gdLst>
                <a:gd name="T0" fmla="*/ 900 w 900"/>
                <a:gd name="T1" fmla="*/ 27 h 55"/>
                <a:gd name="T2" fmla="*/ 870 w 900"/>
                <a:gd name="T3" fmla="*/ 55 h 55"/>
                <a:gd name="T4" fmla="*/ 30 w 900"/>
                <a:gd name="T5" fmla="*/ 55 h 55"/>
                <a:gd name="T6" fmla="*/ 0 w 900"/>
                <a:gd name="T7" fmla="*/ 27 h 55"/>
                <a:gd name="T8" fmla="*/ 0 w 900"/>
                <a:gd name="T9" fmla="*/ 27 h 55"/>
                <a:gd name="T10" fmla="*/ 30 w 900"/>
                <a:gd name="T11" fmla="*/ 0 h 55"/>
                <a:gd name="T12" fmla="*/ 870 w 900"/>
                <a:gd name="T13" fmla="*/ 0 h 55"/>
                <a:gd name="T14" fmla="*/ 900 w 900"/>
                <a:gd name="T15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0" h="55">
                  <a:moveTo>
                    <a:pt x="900" y="27"/>
                  </a:moveTo>
                  <a:cubicBezTo>
                    <a:pt x="900" y="43"/>
                    <a:pt x="886" y="55"/>
                    <a:pt x="87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13" y="55"/>
                    <a:pt x="0" y="43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3" y="0"/>
                    <a:pt x="30" y="0"/>
                  </a:cubicBezTo>
                  <a:cubicBezTo>
                    <a:pt x="870" y="0"/>
                    <a:pt x="870" y="0"/>
                    <a:pt x="870" y="0"/>
                  </a:cubicBezTo>
                  <a:cubicBezTo>
                    <a:pt x="886" y="0"/>
                    <a:pt x="900" y="12"/>
                    <a:pt x="900" y="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242424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71" name="Subtitle 2">
              <a:extLst>
                <a:ext uri="{FF2B5EF4-FFF2-40B4-BE49-F238E27FC236}">
                  <a16:creationId xmlns:a16="http://schemas.microsoft.com/office/drawing/2014/main" id="{03B7679A-2582-47AC-8FBD-F42F602CE8E4}"/>
                </a:ext>
              </a:extLst>
            </p:cNvPr>
            <p:cNvSpPr txBox="1">
              <a:spLocks/>
            </p:cNvSpPr>
            <p:nvPr/>
          </p:nvSpPr>
          <p:spPr>
            <a:xfrm>
              <a:off x="645242" y="4112429"/>
              <a:ext cx="1553178" cy="21705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zh-CN" altLang="en-US" sz="1200" dirty="0">
                  <a:solidFill>
                    <a:srgbClr val="242424">
                      <a:lumMod val="90000"/>
                      <a:lumOff val="10000"/>
                    </a:srgbClr>
                  </a:solidFill>
                  <a:latin typeface="+mj-ea"/>
                  <a:ea typeface="+mj-ea"/>
                </a:rPr>
                <a:t>在此输入文案</a:t>
              </a:r>
            </a:p>
          </p:txBody>
        </p:sp>
        <p:sp>
          <p:nvSpPr>
            <p:cNvPr id="72" name="Subtitle 2">
              <a:extLst>
                <a:ext uri="{FF2B5EF4-FFF2-40B4-BE49-F238E27FC236}">
                  <a16:creationId xmlns:a16="http://schemas.microsoft.com/office/drawing/2014/main" id="{41E2FE8A-3D53-F94D-2C2D-AD3984981852}"/>
                </a:ext>
              </a:extLst>
            </p:cNvPr>
            <p:cNvSpPr txBox="1">
              <a:spLocks/>
            </p:cNvSpPr>
            <p:nvPr/>
          </p:nvSpPr>
          <p:spPr>
            <a:xfrm>
              <a:off x="645242" y="4701142"/>
              <a:ext cx="1553178" cy="21705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zh-CN" altLang="en-US" sz="1200" dirty="0">
                  <a:solidFill>
                    <a:srgbClr val="242424">
                      <a:lumMod val="90000"/>
                      <a:lumOff val="10000"/>
                    </a:srgbClr>
                  </a:solidFill>
                  <a:latin typeface="+mj-ea"/>
                  <a:ea typeface="+mj-ea"/>
                </a:rPr>
                <a:t>在此输入文案</a:t>
              </a:r>
            </a:p>
          </p:txBody>
        </p:sp>
        <p:sp>
          <p:nvSpPr>
            <p:cNvPr id="73" name="Subtitle 2">
              <a:extLst>
                <a:ext uri="{FF2B5EF4-FFF2-40B4-BE49-F238E27FC236}">
                  <a16:creationId xmlns:a16="http://schemas.microsoft.com/office/drawing/2014/main" id="{A038E105-E5D2-4C8C-55FC-D278EF56A4FF}"/>
                </a:ext>
              </a:extLst>
            </p:cNvPr>
            <p:cNvSpPr txBox="1">
              <a:spLocks/>
            </p:cNvSpPr>
            <p:nvPr/>
          </p:nvSpPr>
          <p:spPr>
            <a:xfrm>
              <a:off x="645242" y="5297512"/>
              <a:ext cx="1553178" cy="21705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zh-CN" altLang="en-US" sz="1200" dirty="0">
                  <a:solidFill>
                    <a:srgbClr val="242424">
                      <a:lumMod val="90000"/>
                      <a:lumOff val="10000"/>
                    </a:srgbClr>
                  </a:solidFill>
                  <a:latin typeface="+mj-ea"/>
                  <a:ea typeface="+mj-ea"/>
                </a:rPr>
                <a:t>在此输入文案</a:t>
              </a:r>
            </a:p>
          </p:txBody>
        </p:sp>
        <p:sp>
          <p:nvSpPr>
            <p:cNvPr id="74" name="Subtitle 2">
              <a:extLst>
                <a:ext uri="{FF2B5EF4-FFF2-40B4-BE49-F238E27FC236}">
                  <a16:creationId xmlns:a16="http://schemas.microsoft.com/office/drawing/2014/main" id="{FD8FC040-F011-F776-CC3C-1AB824F8D8F7}"/>
                </a:ext>
              </a:extLst>
            </p:cNvPr>
            <p:cNvSpPr txBox="1">
              <a:spLocks/>
            </p:cNvSpPr>
            <p:nvPr/>
          </p:nvSpPr>
          <p:spPr>
            <a:xfrm>
              <a:off x="3597615" y="4382889"/>
              <a:ext cx="542963" cy="24973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00000"/>
                </a:lnSpc>
                <a:buFont typeface="Arial" panose="020B0604020202020204" pitchFamily="34" charset="0"/>
                <a:buNone/>
              </a:pPr>
              <a:r>
                <a:rPr lang="en-US" sz="1120" dirty="0">
                  <a:solidFill>
                    <a:srgbClr val="242424">
                      <a:lumMod val="90000"/>
                      <a:lumOff val="10000"/>
                    </a:srgbClr>
                  </a:solidFill>
                  <a:latin typeface="+mj-ea"/>
                  <a:ea typeface="+mj-ea"/>
                </a:rPr>
                <a:t>38%</a:t>
              </a:r>
            </a:p>
          </p:txBody>
        </p:sp>
        <p:sp>
          <p:nvSpPr>
            <p:cNvPr id="75" name="Subtitle 2">
              <a:extLst>
                <a:ext uri="{FF2B5EF4-FFF2-40B4-BE49-F238E27FC236}">
                  <a16:creationId xmlns:a16="http://schemas.microsoft.com/office/drawing/2014/main" id="{96261675-13F8-249D-CA5D-962579258395}"/>
                </a:ext>
              </a:extLst>
            </p:cNvPr>
            <p:cNvSpPr txBox="1">
              <a:spLocks/>
            </p:cNvSpPr>
            <p:nvPr/>
          </p:nvSpPr>
          <p:spPr>
            <a:xfrm>
              <a:off x="3597615" y="4981255"/>
              <a:ext cx="542963" cy="24973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00000"/>
                </a:lnSpc>
                <a:buFont typeface="Arial" panose="020B0604020202020204" pitchFamily="34" charset="0"/>
                <a:buNone/>
              </a:pPr>
              <a:r>
                <a:rPr lang="en-US" sz="1120" dirty="0">
                  <a:solidFill>
                    <a:srgbClr val="242424">
                      <a:lumMod val="90000"/>
                      <a:lumOff val="10000"/>
                    </a:srgbClr>
                  </a:solidFill>
                  <a:latin typeface="+mj-ea"/>
                  <a:ea typeface="+mj-ea"/>
                </a:rPr>
                <a:t>74%</a:t>
              </a:r>
            </a:p>
          </p:txBody>
        </p:sp>
        <p:sp>
          <p:nvSpPr>
            <p:cNvPr id="76" name="Subtitle 2">
              <a:extLst>
                <a:ext uri="{FF2B5EF4-FFF2-40B4-BE49-F238E27FC236}">
                  <a16:creationId xmlns:a16="http://schemas.microsoft.com/office/drawing/2014/main" id="{588DF77B-A049-CB1D-3315-7204645DF0C6}"/>
                </a:ext>
              </a:extLst>
            </p:cNvPr>
            <p:cNvSpPr txBox="1">
              <a:spLocks/>
            </p:cNvSpPr>
            <p:nvPr/>
          </p:nvSpPr>
          <p:spPr>
            <a:xfrm>
              <a:off x="3597615" y="5570099"/>
              <a:ext cx="542963" cy="24973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00000"/>
                </a:lnSpc>
                <a:buFont typeface="Arial" panose="020B0604020202020204" pitchFamily="34" charset="0"/>
                <a:buNone/>
              </a:pPr>
              <a:r>
                <a:rPr lang="en-US" sz="1120" dirty="0">
                  <a:solidFill>
                    <a:srgbClr val="242424">
                      <a:lumMod val="90000"/>
                      <a:lumOff val="10000"/>
                    </a:srgbClr>
                  </a:solidFill>
                  <a:latin typeface="+mj-ea"/>
                  <a:ea typeface="+mj-ea"/>
                </a:rPr>
                <a:t>62%</a:t>
              </a:r>
            </a:p>
          </p:txBody>
        </p:sp>
        <p:sp>
          <p:nvSpPr>
            <p:cNvPr id="77" name="Oval 273">
              <a:extLst>
                <a:ext uri="{FF2B5EF4-FFF2-40B4-BE49-F238E27FC236}">
                  <a16:creationId xmlns:a16="http://schemas.microsoft.com/office/drawing/2014/main" id="{3884CAB2-F233-3686-52A7-B47061B6F7D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7200000">
              <a:off x="2229136" y="4347206"/>
              <a:ext cx="261147" cy="260756"/>
            </a:xfrm>
            <a:prstGeom prst="ellipse">
              <a:avLst/>
            </a:prstGeom>
            <a:gradFill flip="none" rotWithShape="1">
              <a:gsLst>
                <a:gs pos="0">
                  <a:srgbClr val="FFFFFF">
                    <a:lumMod val="40000"/>
                    <a:lumOff val="60000"/>
                  </a:srgbClr>
                </a:gs>
                <a:gs pos="46000">
                  <a:srgbClr val="FFFFFF">
                    <a:lumMod val="95000"/>
                    <a:lumOff val="5000"/>
                  </a:srgbClr>
                </a:gs>
                <a:gs pos="100000">
                  <a:srgbClr val="242424">
                    <a:lumMod val="10000"/>
                    <a:lumOff val="90000"/>
                  </a:srgb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>
              <a:outerShdw blurRad="190500" dist="101600" dir="2700000" algn="tl" rotWithShape="0">
                <a:srgbClr val="242424">
                  <a:lumMod val="90000"/>
                  <a:lumOff val="10000"/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rgbClr val="242424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78" name="Oval 273">
              <a:extLst>
                <a:ext uri="{FF2B5EF4-FFF2-40B4-BE49-F238E27FC236}">
                  <a16:creationId xmlns:a16="http://schemas.microsoft.com/office/drawing/2014/main" id="{993A1810-149B-4965-3CC9-6DE416E4DE0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7200000">
              <a:off x="3090155" y="4938137"/>
              <a:ext cx="261147" cy="260756"/>
            </a:xfrm>
            <a:prstGeom prst="ellipse">
              <a:avLst/>
            </a:prstGeom>
            <a:gradFill flip="none" rotWithShape="1">
              <a:gsLst>
                <a:gs pos="0">
                  <a:srgbClr val="FFFFFF">
                    <a:lumMod val="40000"/>
                    <a:lumOff val="60000"/>
                  </a:srgbClr>
                </a:gs>
                <a:gs pos="46000">
                  <a:srgbClr val="FFFFFF">
                    <a:lumMod val="95000"/>
                    <a:lumOff val="5000"/>
                  </a:srgbClr>
                </a:gs>
                <a:gs pos="100000">
                  <a:srgbClr val="242424">
                    <a:lumMod val="10000"/>
                    <a:lumOff val="90000"/>
                  </a:srgb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>
              <a:outerShdw blurRad="190500" dist="101600" dir="2700000" algn="tl" rotWithShape="0">
                <a:srgbClr val="242424">
                  <a:lumMod val="90000"/>
                  <a:lumOff val="10000"/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rgbClr val="242424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79" name="Oval 273">
              <a:extLst>
                <a:ext uri="{FF2B5EF4-FFF2-40B4-BE49-F238E27FC236}">
                  <a16:creationId xmlns:a16="http://schemas.microsoft.com/office/drawing/2014/main" id="{1BB1BCE7-95AA-01A3-9763-F15139EF3A7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7200000">
              <a:off x="2868374" y="5531106"/>
              <a:ext cx="261147" cy="260756"/>
            </a:xfrm>
            <a:prstGeom prst="ellipse">
              <a:avLst/>
            </a:prstGeom>
            <a:gradFill flip="none" rotWithShape="1">
              <a:gsLst>
                <a:gs pos="0">
                  <a:srgbClr val="FFFFFF">
                    <a:lumMod val="40000"/>
                    <a:lumOff val="60000"/>
                  </a:srgbClr>
                </a:gs>
                <a:gs pos="46000">
                  <a:srgbClr val="FFFFFF">
                    <a:lumMod val="95000"/>
                    <a:lumOff val="5000"/>
                  </a:srgbClr>
                </a:gs>
                <a:gs pos="100000">
                  <a:srgbClr val="242424">
                    <a:lumMod val="10000"/>
                    <a:lumOff val="90000"/>
                  </a:srgb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>
              <a:outerShdw blurRad="190500" dist="101600" dir="2700000" algn="tl" rotWithShape="0">
                <a:srgbClr val="242424">
                  <a:lumMod val="90000"/>
                  <a:lumOff val="10000"/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rgbClr val="242424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sp>
        <p:nvSpPr>
          <p:cNvPr id="80" name="文本框 79">
            <a:extLst>
              <a:ext uri="{FF2B5EF4-FFF2-40B4-BE49-F238E27FC236}">
                <a16:creationId xmlns:a16="http://schemas.microsoft.com/office/drawing/2014/main" id="{D36F2359-D269-5D62-678C-9095FEF4ABF5}"/>
              </a:ext>
            </a:extLst>
          </p:cNvPr>
          <p:cNvSpPr txBox="1"/>
          <p:nvPr/>
        </p:nvSpPr>
        <p:spPr>
          <a:xfrm>
            <a:off x="605131" y="1479373"/>
            <a:ext cx="296073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gradFill>
                  <a:gsLst>
                    <a:gs pos="0">
                      <a:schemeClr val="accent1"/>
                    </a:gs>
                    <a:gs pos="80000">
                      <a:schemeClr val="accent2"/>
                    </a:gs>
                  </a:gsLst>
                  <a:lin ang="2700000" scaled="0"/>
                </a:gradFill>
                <a:latin typeface="+mj-ea"/>
                <a:ea typeface="+mj-ea"/>
                <a:cs typeface="阿里巴巴普惠体 M" panose="00020600040101010101" pitchFamily="18" charset="-122"/>
              </a:rPr>
              <a:t>在此输入文案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C02E0D9E-F3FB-AFFE-9159-F54D2D3A2870}"/>
              </a:ext>
            </a:extLst>
          </p:cNvPr>
          <p:cNvSpPr txBox="1"/>
          <p:nvPr/>
        </p:nvSpPr>
        <p:spPr>
          <a:xfrm>
            <a:off x="600371" y="2012003"/>
            <a:ext cx="4748212" cy="1194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请在这里输入详细的文本信息，请在这里输入详细的文本信息，请在这里输入详细的文本信息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,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请在这里输入详细的文本信息，请在这里输入详细的文本信息</a:t>
            </a:r>
          </a:p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82" name="直接连接符 81">
            <a:extLst>
              <a:ext uri="{FF2B5EF4-FFF2-40B4-BE49-F238E27FC236}">
                <a16:creationId xmlns:a16="http://schemas.microsoft.com/office/drawing/2014/main" id="{41CC0402-E76E-9F31-0B29-510C481A3C2F}"/>
              </a:ext>
            </a:extLst>
          </p:cNvPr>
          <p:cNvCxnSpPr>
            <a:cxnSpLocks/>
          </p:cNvCxnSpPr>
          <p:nvPr/>
        </p:nvCxnSpPr>
        <p:spPr>
          <a:xfrm>
            <a:off x="719106" y="3151447"/>
            <a:ext cx="235775" cy="0"/>
          </a:xfrm>
          <a:prstGeom prst="line">
            <a:avLst/>
          </a:prstGeom>
          <a:ln w="1905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20529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 descr="图片包含 键盘&#10;&#10;描述已自动生成">
            <a:extLst>
              <a:ext uri="{FF2B5EF4-FFF2-40B4-BE49-F238E27FC236}">
                <a16:creationId xmlns:a16="http://schemas.microsoft.com/office/drawing/2014/main" id="{5B5210AB-0026-B473-A0B2-FE0CF6C06D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47" name="矩形 46">
            <a:extLst>
              <a:ext uri="{FF2B5EF4-FFF2-40B4-BE49-F238E27FC236}">
                <a16:creationId xmlns:a16="http://schemas.microsoft.com/office/drawing/2014/main" id="{F631AE5B-31BD-197E-FEF1-6AA891DEC9DE}"/>
              </a:ext>
            </a:extLst>
          </p:cNvPr>
          <p:cNvSpPr/>
          <p:nvPr/>
        </p:nvSpPr>
        <p:spPr>
          <a:xfrm>
            <a:off x="2447925" y="1838071"/>
            <a:ext cx="7296150" cy="3181858"/>
          </a:xfrm>
          <a:prstGeom prst="rect">
            <a:avLst/>
          </a:prstGeom>
          <a:solidFill>
            <a:schemeClr val="bg1"/>
          </a:solidFill>
          <a:ln w="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A6A97790-5522-8AD5-26D6-F1323AD74292}"/>
              </a:ext>
            </a:extLst>
          </p:cNvPr>
          <p:cNvSpPr txBox="1"/>
          <p:nvPr/>
        </p:nvSpPr>
        <p:spPr>
          <a:xfrm>
            <a:off x="2788201" y="3381095"/>
            <a:ext cx="4616648" cy="110799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kumimoji="1" lang="zh-CN" altLang="en-US" sz="7200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rPr>
              <a:t>过渡页标题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3A2C716C-93AC-F08B-8A86-FB3642927A5E}"/>
              </a:ext>
            </a:extLst>
          </p:cNvPr>
          <p:cNvSpPr txBox="1"/>
          <p:nvPr/>
        </p:nvSpPr>
        <p:spPr>
          <a:xfrm>
            <a:off x="2788201" y="1997591"/>
            <a:ext cx="1112484" cy="101566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kumimoji="1" lang="en-US" altLang="zh-CN" sz="6600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rPr>
              <a:t>04</a:t>
            </a:r>
            <a:endParaRPr kumimoji="1" lang="zh-CN" altLang="en-US" sz="6600" dirty="0">
              <a:solidFill>
                <a:schemeClr val="accent1">
                  <a:lumMod val="10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0" name="十字形 49">
            <a:extLst>
              <a:ext uri="{FF2B5EF4-FFF2-40B4-BE49-F238E27FC236}">
                <a16:creationId xmlns:a16="http://schemas.microsoft.com/office/drawing/2014/main" id="{F3BB00A0-F80F-741C-6F7F-22EDE9A1F1B1}"/>
              </a:ext>
            </a:extLst>
          </p:cNvPr>
          <p:cNvSpPr/>
          <p:nvPr/>
        </p:nvSpPr>
        <p:spPr>
          <a:xfrm>
            <a:off x="9119610" y="4441186"/>
            <a:ext cx="284189" cy="284189"/>
          </a:xfrm>
          <a:prstGeom prst="plus">
            <a:avLst>
              <a:gd name="adj" fmla="val 37333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03A8A015-6C19-4F0D-7531-B30388F72F4A}"/>
              </a:ext>
            </a:extLst>
          </p:cNvPr>
          <p:cNvSpPr txBox="1"/>
          <p:nvPr/>
        </p:nvSpPr>
        <p:spPr>
          <a:xfrm>
            <a:off x="2816642" y="4441186"/>
            <a:ext cx="4559765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kumimoji="1" lang="en-US" altLang="zh-CN" sz="2000" dirty="0">
                <a:solidFill>
                  <a:schemeClr val="accent1">
                    <a:lumMod val="100000"/>
                  </a:schemeClr>
                </a:solidFill>
              </a:rPr>
              <a:t>Transition Page Title</a:t>
            </a:r>
            <a:endParaRPr kumimoji="1" lang="zh-CN" altLang="en-US" sz="2000" dirty="0">
              <a:solidFill>
                <a:schemeClr val="accent1">
                  <a:lumMod val="100000"/>
                </a:schemeClr>
              </a:solidFill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77A76505-CDB3-A6FF-92EE-60CA3AF740FB}"/>
              </a:ext>
            </a:extLst>
          </p:cNvPr>
          <p:cNvSpPr/>
          <p:nvPr/>
        </p:nvSpPr>
        <p:spPr>
          <a:xfrm>
            <a:off x="2816642" y="3097973"/>
            <a:ext cx="545758" cy="7480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432421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75B9676-8A04-58DE-7013-851454216326}"/>
              </a:ext>
            </a:extLst>
          </p:cNvPr>
          <p:cNvSpPr txBox="1"/>
          <p:nvPr/>
        </p:nvSpPr>
        <p:spPr>
          <a:xfrm>
            <a:off x="279364" y="816169"/>
            <a:ext cx="3314735" cy="364243"/>
          </a:xfrm>
          <a:prstGeom prst="rect">
            <a:avLst/>
          </a:prstGeom>
          <a:noFill/>
        </p:spPr>
        <p:txBody>
          <a:bodyPr wrap="square" lIns="108000" tIns="0" rIns="0" bIns="86400" rtlCol="0" anchor="t">
            <a:spAutoFit/>
          </a:bodyPr>
          <a:lstStyle/>
          <a:p>
            <a:r>
              <a:rPr kumimoji="1" lang="en-US" altLang="zh-CN" dirty="0">
                <a:solidFill>
                  <a:schemeClr val="accent1">
                    <a:lumMod val="100000"/>
                  </a:schemeClr>
                </a:solidFill>
              </a:rPr>
              <a:t>Enter your title here</a:t>
            </a:r>
            <a:endParaRPr kumimoji="1" lang="zh-CN" altLang="en-US" dirty="0">
              <a:solidFill>
                <a:schemeClr val="accent1">
                  <a:lumMod val="100000"/>
                </a:schemeClr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2EB4FFC-A436-DA5C-5D9C-601F6A8EB6B3}"/>
              </a:ext>
            </a:extLst>
          </p:cNvPr>
          <p:cNvSpPr txBox="1"/>
          <p:nvPr/>
        </p:nvSpPr>
        <p:spPr>
          <a:xfrm>
            <a:off x="301976" y="264758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chemeClr val="accent1"/>
                </a:solidFill>
                <a:latin typeface="+mj-ea"/>
                <a:ea typeface="+mj-ea"/>
              </a:rPr>
              <a:t>在这里输入你的标题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17C05EA-1877-74D5-09E6-16A88F648A74}"/>
              </a:ext>
            </a:extLst>
          </p:cNvPr>
          <p:cNvGrpSpPr/>
          <p:nvPr/>
        </p:nvGrpSpPr>
        <p:grpSpPr>
          <a:xfrm>
            <a:off x="8216102" y="2705099"/>
            <a:ext cx="5259922" cy="5436926"/>
            <a:chOff x="8216102" y="2705099"/>
            <a:chExt cx="5259922" cy="5436926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A3380458-5EEF-9105-F965-005891CD5633}"/>
                </a:ext>
              </a:extLst>
            </p:cNvPr>
            <p:cNvSpPr/>
            <p:nvPr/>
          </p:nvSpPr>
          <p:spPr>
            <a:xfrm rot="2700000">
              <a:off x="10907976" y="3603451"/>
              <a:ext cx="2568048" cy="2568048"/>
            </a:xfrm>
            <a:custGeom>
              <a:avLst/>
              <a:gdLst>
                <a:gd name="connsiteX0" fmla="*/ 0 w 2568048"/>
                <a:gd name="connsiteY0" fmla="*/ 0 h 2568048"/>
                <a:gd name="connsiteX1" fmla="*/ 2568048 w 2568048"/>
                <a:gd name="connsiteY1" fmla="*/ 2568048 h 2568048"/>
                <a:gd name="connsiteX2" fmla="*/ 0 w 2568048"/>
                <a:gd name="connsiteY2" fmla="*/ 2568048 h 2568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68048" h="2568048">
                  <a:moveTo>
                    <a:pt x="0" y="0"/>
                  </a:moveTo>
                  <a:lnTo>
                    <a:pt x="2568048" y="2568048"/>
                  </a:lnTo>
                  <a:lnTo>
                    <a:pt x="0" y="2568048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20000"/>
                    <a:lumOff val="80000"/>
                    <a:alpha val="62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7BC48D9F-4909-255D-1295-3F3468A28CBB}"/>
                </a:ext>
              </a:extLst>
            </p:cNvPr>
            <p:cNvSpPr/>
            <p:nvPr/>
          </p:nvSpPr>
          <p:spPr>
            <a:xfrm rot="2700000">
              <a:off x="8937451" y="5573976"/>
              <a:ext cx="2568049" cy="2568049"/>
            </a:xfrm>
            <a:custGeom>
              <a:avLst/>
              <a:gdLst>
                <a:gd name="connsiteX0" fmla="*/ 0 w 2568049"/>
                <a:gd name="connsiteY0" fmla="*/ 0 h 2568049"/>
                <a:gd name="connsiteX1" fmla="*/ 2568049 w 2568049"/>
                <a:gd name="connsiteY1" fmla="*/ 0 h 2568049"/>
                <a:gd name="connsiteX2" fmla="*/ 0 w 2568049"/>
                <a:gd name="connsiteY2" fmla="*/ 2568049 h 2568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68049" h="2568049">
                  <a:moveTo>
                    <a:pt x="0" y="0"/>
                  </a:moveTo>
                  <a:lnTo>
                    <a:pt x="2568049" y="0"/>
                  </a:lnTo>
                  <a:lnTo>
                    <a:pt x="0" y="2568049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20000"/>
                    <a:lumOff val="80000"/>
                    <a:alpha val="62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84B1EF2B-927A-EF3D-7635-E0EEECA5BCBC}"/>
                </a:ext>
              </a:extLst>
            </p:cNvPr>
            <p:cNvSpPr/>
            <p:nvPr/>
          </p:nvSpPr>
          <p:spPr>
            <a:xfrm rot="2700000">
              <a:off x="8216102" y="2705099"/>
              <a:ext cx="2349500" cy="2349500"/>
            </a:xfrm>
            <a:prstGeom prst="rect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  <a:alpha val="62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D05FDCC7-774D-335E-F531-660B41891C05}"/>
              </a:ext>
            </a:extLst>
          </p:cNvPr>
          <p:cNvGrpSpPr/>
          <p:nvPr/>
        </p:nvGrpSpPr>
        <p:grpSpPr>
          <a:xfrm>
            <a:off x="6118860" y="1599982"/>
            <a:ext cx="5466518" cy="4499259"/>
            <a:chOff x="6127547" y="1987257"/>
            <a:chExt cx="4995987" cy="4111984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3F9A2767-8CAB-7390-F374-0E850361A15D}"/>
                </a:ext>
              </a:extLst>
            </p:cNvPr>
            <p:cNvGrpSpPr/>
            <p:nvPr/>
          </p:nvGrpSpPr>
          <p:grpSpPr>
            <a:xfrm>
              <a:off x="6368102" y="1987257"/>
              <a:ext cx="4251895" cy="4111984"/>
              <a:chOff x="6943255" y="2524580"/>
              <a:chExt cx="3293850" cy="3185464"/>
            </a:xfrm>
          </p:grpSpPr>
          <p:sp>
            <p:nvSpPr>
              <p:cNvPr id="20" name="Freeform 9">
                <a:extLst>
                  <a:ext uri="{FF2B5EF4-FFF2-40B4-BE49-F238E27FC236}">
                    <a16:creationId xmlns:a16="http://schemas.microsoft.com/office/drawing/2014/main" id="{5DED4DA1-F99A-0C0B-1CE5-2DB06C7AF3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26156" y="2622391"/>
                <a:ext cx="2710949" cy="3087653"/>
              </a:xfrm>
              <a:custGeom>
                <a:avLst/>
                <a:gdLst>
                  <a:gd name="T0" fmla="*/ 444 w 1025"/>
                  <a:gd name="T1" fmla="*/ 0 h 1166"/>
                  <a:gd name="T2" fmla="*/ 444 w 1025"/>
                  <a:gd name="T3" fmla="*/ 583 h 1166"/>
                  <a:gd name="T4" fmla="*/ 0 w 1025"/>
                  <a:gd name="T5" fmla="*/ 969 h 1166"/>
                  <a:gd name="T6" fmla="*/ 438 w 1025"/>
                  <a:gd name="T7" fmla="*/ 1166 h 1166"/>
                  <a:gd name="T8" fmla="*/ 1025 w 1025"/>
                  <a:gd name="T9" fmla="*/ 583 h 1166"/>
                  <a:gd name="T10" fmla="*/ 444 w 1025"/>
                  <a:gd name="T11" fmla="*/ 0 h 1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5" h="1166">
                    <a:moveTo>
                      <a:pt x="444" y="0"/>
                    </a:moveTo>
                    <a:cubicBezTo>
                      <a:pt x="444" y="583"/>
                      <a:pt x="444" y="583"/>
                      <a:pt x="444" y="583"/>
                    </a:cubicBezTo>
                    <a:cubicBezTo>
                      <a:pt x="0" y="969"/>
                      <a:pt x="0" y="969"/>
                      <a:pt x="0" y="969"/>
                    </a:cubicBezTo>
                    <a:cubicBezTo>
                      <a:pt x="107" y="1087"/>
                      <a:pt x="265" y="1166"/>
                      <a:pt x="438" y="1166"/>
                    </a:cubicBezTo>
                    <a:cubicBezTo>
                      <a:pt x="763" y="1166"/>
                      <a:pt x="1025" y="905"/>
                      <a:pt x="1025" y="583"/>
                    </a:cubicBezTo>
                    <a:cubicBezTo>
                      <a:pt x="1025" y="263"/>
                      <a:pt x="766" y="3"/>
                      <a:pt x="44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42424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21" name="Freeform 10">
                <a:extLst>
                  <a:ext uri="{FF2B5EF4-FFF2-40B4-BE49-F238E27FC236}">
                    <a16:creationId xmlns:a16="http://schemas.microsoft.com/office/drawing/2014/main" id="{302CD39D-A2B1-A837-0253-724566FDCA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43255" y="2524580"/>
                <a:ext cx="1553079" cy="2570842"/>
              </a:xfrm>
              <a:custGeom>
                <a:avLst/>
                <a:gdLst>
                  <a:gd name="T0" fmla="*/ 587 w 587"/>
                  <a:gd name="T1" fmla="*/ 0 h 971"/>
                  <a:gd name="T2" fmla="*/ 581 w 587"/>
                  <a:gd name="T3" fmla="*/ 0 h 971"/>
                  <a:gd name="T4" fmla="*/ 0 w 587"/>
                  <a:gd name="T5" fmla="*/ 581 h 971"/>
                  <a:gd name="T6" fmla="*/ 150 w 587"/>
                  <a:gd name="T7" fmla="*/ 971 h 971"/>
                  <a:gd name="T8" fmla="*/ 587 w 587"/>
                  <a:gd name="T9" fmla="*/ 581 h 971"/>
                  <a:gd name="T10" fmla="*/ 587 w 587"/>
                  <a:gd name="T11" fmla="*/ 0 h 9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7" h="971">
                    <a:moveTo>
                      <a:pt x="587" y="0"/>
                    </a:moveTo>
                    <a:cubicBezTo>
                      <a:pt x="585" y="0"/>
                      <a:pt x="583" y="0"/>
                      <a:pt x="581" y="0"/>
                    </a:cubicBezTo>
                    <a:cubicBezTo>
                      <a:pt x="260" y="0"/>
                      <a:pt x="0" y="260"/>
                      <a:pt x="0" y="581"/>
                    </a:cubicBezTo>
                    <a:cubicBezTo>
                      <a:pt x="0" y="731"/>
                      <a:pt x="57" y="868"/>
                      <a:pt x="150" y="971"/>
                    </a:cubicBezTo>
                    <a:cubicBezTo>
                      <a:pt x="587" y="581"/>
                      <a:pt x="587" y="581"/>
                      <a:pt x="587" y="581"/>
                    </a:cubicBezTo>
                    <a:lnTo>
                      <a:pt x="58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127000" dist="127000" dir="2700000" algn="tl" rotWithShape="0">
                  <a:prstClr val="black">
                    <a:alpha val="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42424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</p:grpSp>
        <p:sp>
          <p:nvSpPr>
            <p:cNvPr id="10" name="Line 14">
              <a:extLst>
                <a:ext uri="{FF2B5EF4-FFF2-40B4-BE49-F238E27FC236}">
                  <a16:creationId xmlns:a16="http://schemas.microsoft.com/office/drawing/2014/main" id="{90A2F8E8-887E-6AB4-3352-00A58F36C18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104561" y="2876198"/>
              <a:ext cx="0" cy="0"/>
            </a:xfrm>
            <a:prstGeom prst="line">
              <a:avLst/>
            </a:prstGeom>
            <a:noFill/>
            <a:ln w="12700" cap="flat">
              <a:solidFill>
                <a:srgbClr val="EE2A2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242424"/>
                </a:solidFill>
                <a:latin typeface="Calibri" panose="020F0502020204030204"/>
              </a:endParaRPr>
            </a:p>
          </p:txBody>
        </p:sp>
        <p:grpSp>
          <p:nvGrpSpPr>
            <p:cNvPr id="11" name="Group 12">
              <a:extLst>
                <a:ext uri="{FF2B5EF4-FFF2-40B4-BE49-F238E27FC236}">
                  <a16:creationId xmlns:a16="http://schemas.microsoft.com/office/drawing/2014/main" id="{639C7647-706B-D873-751B-1E829326C4F6}"/>
                </a:ext>
              </a:extLst>
            </p:cNvPr>
            <p:cNvGrpSpPr/>
            <p:nvPr/>
          </p:nvGrpSpPr>
          <p:grpSpPr>
            <a:xfrm>
              <a:off x="9466593" y="2181766"/>
              <a:ext cx="1586782" cy="742205"/>
              <a:chOff x="9343588" y="2675262"/>
              <a:chExt cx="1229245" cy="574970"/>
            </a:xfrm>
            <a:effectLst>
              <a:outerShdw blurRad="127000" dist="101600" dir="2700000" algn="tl" rotWithShape="0">
                <a:prstClr val="black">
                  <a:alpha val="5000"/>
                </a:prstClr>
              </a:outerShdw>
            </a:effectLst>
          </p:grpSpPr>
          <p:sp>
            <p:nvSpPr>
              <p:cNvPr id="18" name="Freeform 13">
                <a:extLst>
                  <a:ext uri="{FF2B5EF4-FFF2-40B4-BE49-F238E27FC236}">
                    <a16:creationId xmlns:a16="http://schemas.microsoft.com/office/drawing/2014/main" id="{B7F2E093-57E7-2666-5AB5-2C8376069D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43588" y="2675262"/>
                <a:ext cx="1229245" cy="498307"/>
              </a:xfrm>
              <a:custGeom>
                <a:avLst/>
                <a:gdLst>
                  <a:gd name="T0" fmla="*/ 465 w 465"/>
                  <a:gd name="T1" fmla="*/ 94 h 188"/>
                  <a:gd name="T2" fmla="*/ 382 w 465"/>
                  <a:gd name="T3" fmla="*/ 188 h 188"/>
                  <a:gd name="T4" fmla="*/ 84 w 465"/>
                  <a:gd name="T5" fmla="*/ 188 h 188"/>
                  <a:gd name="T6" fmla="*/ 0 w 465"/>
                  <a:gd name="T7" fmla="*/ 94 h 188"/>
                  <a:gd name="T8" fmla="*/ 0 w 465"/>
                  <a:gd name="T9" fmla="*/ 94 h 188"/>
                  <a:gd name="T10" fmla="*/ 84 w 465"/>
                  <a:gd name="T11" fmla="*/ 0 h 188"/>
                  <a:gd name="T12" fmla="*/ 382 w 465"/>
                  <a:gd name="T13" fmla="*/ 0 h 188"/>
                  <a:gd name="T14" fmla="*/ 465 w 465"/>
                  <a:gd name="T15" fmla="*/ 94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5" h="188">
                    <a:moveTo>
                      <a:pt x="465" y="94"/>
                    </a:moveTo>
                    <a:cubicBezTo>
                      <a:pt x="465" y="146"/>
                      <a:pt x="428" y="188"/>
                      <a:pt x="382" y="188"/>
                    </a:cubicBezTo>
                    <a:cubicBezTo>
                      <a:pt x="84" y="188"/>
                      <a:pt x="84" y="188"/>
                      <a:pt x="84" y="188"/>
                    </a:cubicBezTo>
                    <a:cubicBezTo>
                      <a:pt x="38" y="188"/>
                      <a:pt x="0" y="146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42"/>
                      <a:pt x="38" y="0"/>
                      <a:pt x="84" y="0"/>
                    </a:cubicBezTo>
                    <a:cubicBezTo>
                      <a:pt x="382" y="0"/>
                      <a:pt x="382" y="0"/>
                      <a:pt x="382" y="0"/>
                    </a:cubicBezTo>
                    <a:cubicBezTo>
                      <a:pt x="428" y="0"/>
                      <a:pt x="465" y="42"/>
                      <a:pt x="465" y="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19" name="Freeform 14">
                <a:extLst>
                  <a:ext uri="{FF2B5EF4-FFF2-40B4-BE49-F238E27FC236}">
                    <a16:creationId xmlns:a16="http://schemas.microsoft.com/office/drawing/2014/main" id="{C1A35348-D459-AC70-6540-682EE946C1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96459" y="3077080"/>
                <a:ext cx="224701" cy="173152"/>
              </a:xfrm>
              <a:custGeom>
                <a:avLst/>
                <a:gdLst>
                  <a:gd name="T0" fmla="*/ 170 w 170"/>
                  <a:gd name="T1" fmla="*/ 69 h 131"/>
                  <a:gd name="T2" fmla="*/ 104 w 170"/>
                  <a:gd name="T3" fmla="*/ 131 h 131"/>
                  <a:gd name="T4" fmla="*/ 0 w 170"/>
                  <a:gd name="T5" fmla="*/ 0 h 131"/>
                  <a:gd name="T6" fmla="*/ 170 w 170"/>
                  <a:gd name="T7" fmla="*/ 69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0" h="131">
                    <a:moveTo>
                      <a:pt x="170" y="69"/>
                    </a:moveTo>
                    <a:lnTo>
                      <a:pt x="104" y="131"/>
                    </a:lnTo>
                    <a:lnTo>
                      <a:pt x="0" y="0"/>
                    </a:lnTo>
                    <a:lnTo>
                      <a:pt x="170" y="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sp>
          <p:nvSpPr>
            <p:cNvPr id="12" name="Freeform 15">
              <a:extLst>
                <a:ext uri="{FF2B5EF4-FFF2-40B4-BE49-F238E27FC236}">
                  <a16:creationId xmlns:a16="http://schemas.microsoft.com/office/drawing/2014/main" id="{6FC023F2-BFF2-7A23-F75C-CAB6F84EEC9D}"/>
                </a:ext>
              </a:extLst>
            </p:cNvPr>
            <p:cNvSpPr>
              <a:spLocks/>
            </p:cNvSpPr>
            <p:nvPr/>
          </p:nvSpPr>
          <p:spPr bwMode="auto">
            <a:xfrm>
              <a:off x="9534841" y="2700457"/>
              <a:ext cx="290058" cy="223514"/>
            </a:xfrm>
            <a:custGeom>
              <a:avLst/>
              <a:gdLst>
                <a:gd name="T0" fmla="*/ 170 w 170"/>
                <a:gd name="T1" fmla="*/ 69 h 131"/>
                <a:gd name="T2" fmla="*/ 104 w 170"/>
                <a:gd name="T3" fmla="*/ 131 h 131"/>
                <a:gd name="T4" fmla="*/ 0 w 170"/>
                <a:gd name="T5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0" h="131">
                  <a:moveTo>
                    <a:pt x="170" y="69"/>
                  </a:moveTo>
                  <a:lnTo>
                    <a:pt x="104" y="13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242424"/>
                </a:solidFill>
                <a:latin typeface="Calibri" panose="020F0502020204030204"/>
              </a:endParaRPr>
            </a:p>
          </p:txBody>
        </p:sp>
        <p:sp>
          <p:nvSpPr>
            <p:cNvPr id="13" name="Subtitle 2">
              <a:extLst>
                <a:ext uri="{FF2B5EF4-FFF2-40B4-BE49-F238E27FC236}">
                  <a16:creationId xmlns:a16="http://schemas.microsoft.com/office/drawing/2014/main" id="{2E691CB2-6613-8293-9E23-90AA312AE510}"/>
                </a:ext>
              </a:extLst>
            </p:cNvPr>
            <p:cNvSpPr txBox="1">
              <a:spLocks/>
            </p:cNvSpPr>
            <p:nvPr/>
          </p:nvSpPr>
          <p:spPr>
            <a:xfrm>
              <a:off x="9396830" y="2353135"/>
              <a:ext cx="1726704" cy="25788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Font typeface="Arial" panose="020B0604020202020204" pitchFamily="34" charset="0"/>
                <a:buNone/>
              </a:pPr>
              <a:r>
                <a:rPr lang="en-US" sz="1600" b="1" dirty="0">
                  <a:solidFill>
                    <a:srgbClr val="242424"/>
                  </a:solidFill>
                  <a:latin typeface="+mj-ea"/>
                  <a:ea typeface="+mj-ea"/>
                </a:rPr>
                <a:t>$875,100.00</a:t>
              </a:r>
            </a:p>
          </p:txBody>
        </p:sp>
        <p:grpSp>
          <p:nvGrpSpPr>
            <p:cNvPr id="14" name="Group 45">
              <a:extLst>
                <a:ext uri="{FF2B5EF4-FFF2-40B4-BE49-F238E27FC236}">
                  <a16:creationId xmlns:a16="http://schemas.microsoft.com/office/drawing/2014/main" id="{9BBD538A-CE95-FA22-78CE-738E4FA7D02E}"/>
                </a:ext>
              </a:extLst>
            </p:cNvPr>
            <p:cNvGrpSpPr/>
            <p:nvPr/>
          </p:nvGrpSpPr>
          <p:grpSpPr>
            <a:xfrm>
              <a:off x="6219788" y="3225234"/>
              <a:ext cx="1539912" cy="605237"/>
              <a:chOff x="9343588" y="2675262"/>
              <a:chExt cx="1229245" cy="574970"/>
            </a:xfrm>
            <a:effectLst>
              <a:outerShdw blurRad="127000" dist="101600" dir="2700000" algn="tl" rotWithShape="0">
                <a:prstClr val="black">
                  <a:alpha val="5000"/>
                </a:prstClr>
              </a:outerShdw>
            </a:effectLst>
          </p:grpSpPr>
          <p:sp>
            <p:nvSpPr>
              <p:cNvPr id="16" name="Freeform 46">
                <a:extLst>
                  <a:ext uri="{FF2B5EF4-FFF2-40B4-BE49-F238E27FC236}">
                    <a16:creationId xmlns:a16="http://schemas.microsoft.com/office/drawing/2014/main" id="{266BDC6D-6C0B-893F-EF48-208272EDAD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43588" y="2675262"/>
                <a:ext cx="1229245" cy="498307"/>
              </a:xfrm>
              <a:custGeom>
                <a:avLst/>
                <a:gdLst>
                  <a:gd name="T0" fmla="*/ 465 w 465"/>
                  <a:gd name="T1" fmla="*/ 94 h 188"/>
                  <a:gd name="T2" fmla="*/ 382 w 465"/>
                  <a:gd name="T3" fmla="*/ 188 h 188"/>
                  <a:gd name="T4" fmla="*/ 84 w 465"/>
                  <a:gd name="T5" fmla="*/ 188 h 188"/>
                  <a:gd name="T6" fmla="*/ 0 w 465"/>
                  <a:gd name="T7" fmla="*/ 94 h 188"/>
                  <a:gd name="T8" fmla="*/ 0 w 465"/>
                  <a:gd name="T9" fmla="*/ 94 h 188"/>
                  <a:gd name="T10" fmla="*/ 84 w 465"/>
                  <a:gd name="T11" fmla="*/ 0 h 188"/>
                  <a:gd name="T12" fmla="*/ 382 w 465"/>
                  <a:gd name="T13" fmla="*/ 0 h 188"/>
                  <a:gd name="T14" fmla="*/ 465 w 465"/>
                  <a:gd name="T15" fmla="*/ 94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5" h="188">
                    <a:moveTo>
                      <a:pt x="465" y="94"/>
                    </a:moveTo>
                    <a:cubicBezTo>
                      <a:pt x="465" y="146"/>
                      <a:pt x="428" y="188"/>
                      <a:pt x="382" y="188"/>
                    </a:cubicBezTo>
                    <a:cubicBezTo>
                      <a:pt x="84" y="188"/>
                      <a:pt x="84" y="188"/>
                      <a:pt x="84" y="188"/>
                    </a:cubicBezTo>
                    <a:cubicBezTo>
                      <a:pt x="38" y="188"/>
                      <a:pt x="0" y="146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42"/>
                      <a:pt x="38" y="0"/>
                      <a:pt x="84" y="0"/>
                    </a:cubicBezTo>
                    <a:cubicBezTo>
                      <a:pt x="382" y="0"/>
                      <a:pt x="382" y="0"/>
                      <a:pt x="382" y="0"/>
                    </a:cubicBezTo>
                    <a:cubicBezTo>
                      <a:pt x="428" y="0"/>
                      <a:pt x="465" y="42"/>
                      <a:pt x="465" y="9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17" name="Freeform 47">
                <a:extLst>
                  <a:ext uri="{FF2B5EF4-FFF2-40B4-BE49-F238E27FC236}">
                    <a16:creationId xmlns:a16="http://schemas.microsoft.com/office/drawing/2014/main" id="{FB558CBF-A116-7D2F-60BE-F6466C22A5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58313" y="3077080"/>
                <a:ext cx="224701" cy="173152"/>
              </a:xfrm>
              <a:custGeom>
                <a:avLst/>
                <a:gdLst>
                  <a:gd name="T0" fmla="*/ 170 w 170"/>
                  <a:gd name="T1" fmla="*/ 69 h 131"/>
                  <a:gd name="T2" fmla="*/ 104 w 170"/>
                  <a:gd name="T3" fmla="*/ 131 h 131"/>
                  <a:gd name="T4" fmla="*/ 0 w 170"/>
                  <a:gd name="T5" fmla="*/ 0 h 131"/>
                  <a:gd name="T6" fmla="*/ 170 w 170"/>
                  <a:gd name="T7" fmla="*/ 69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0" h="131">
                    <a:moveTo>
                      <a:pt x="170" y="69"/>
                    </a:moveTo>
                    <a:lnTo>
                      <a:pt x="104" y="131"/>
                    </a:lnTo>
                    <a:lnTo>
                      <a:pt x="0" y="0"/>
                    </a:lnTo>
                    <a:lnTo>
                      <a:pt x="170" y="6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</p:grpSp>
        <p:sp>
          <p:nvSpPr>
            <p:cNvPr id="15" name="Subtitle 2">
              <a:extLst>
                <a:ext uri="{FF2B5EF4-FFF2-40B4-BE49-F238E27FC236}">
                  <a16:creationId xmlns:a16="http://schemas.microsoft.com/office/drawing/2014/main" id="{111ED03D-C308-C9DD-EBDC-D87F398B0B4E}"/>
                </a:ext>
              </a:extLst>
            </p:cNvPr>
            <p:cNvSpPr txBox="1">
              <a:spLocks/>
            </p:cNvSpPr>
            <p:nvPr/>
          </p:nvSpPr>
          <p:spPr>
            <a:xfrm>
              <a:off x="6127547" y="3348978"/>
              <a:ext cx="1726704" cy="25788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600" b="1" dirty="0">
                  <a:solidFill>
                    <a:schemeClr val="bg1"/>
                  </a:solidFill>
                  <a:latin typeface="+mj-ea"/>
                  <a:ea typeface="+mj-ea"/>
                </a:rPr>
                <a:t>$875,100.00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3617966-2C25-2CE6-2C3F-C815E67297E8}"/>
              </a:ext>
            </a:extLst>
          </p:cNvPr>
          <p:cNvGrpSpPr/>
          <p:nvPr/>
        </p:nvGrpSpPr>
        <p:grpSpPr>
          <a:xfrm>
            <a:off x="625771" y="1738134"/>
            <a:ext cx="4748212" cy="1206070"/>
            <a:chOff x="600371" y="1479373"/>
            <a:chExt cx="4748212" cy="1206070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1B84136-CBB0-ED1B-259B-5B13FDDB397E}"/>
                </a:ext>
              </a:extLst>
            </p:cNvPr>
            <p:cNvSpPr txBox="1"/>
            <p:nvPr/>
          </p:nvSpPr>
          <p:spPr>
            <a:xfrm>
              <a:off x="605131" y="1479373"/>
              <a:ext cx="296073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0">
                        <a:schemeClr val="accent1"/>
                      </a:gs>
                      <a:gs pos="80000">
                        <a:schemeClr val="accent2"/>
                      </a:gs>
                    </a:gsLst>
                    <a:lin ang="2700000" scaled="0"/>
                  </a:gradFill>
                  <a:latin typeface="+mj-ea"/>
                  <a:ea typeface="+mj-ea"/>
                  <a:cs typeface="阿里巴巴普惠体 M" panose="00020600040101010101" pitchFamily="18" charset="-122"/>
                </a:rPr>
                <a:t>在此输入文案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C1AE453-662D-5AE7-C1FB-66F83D7ABA57}"/>
                </a:ext>
              </a:extLst>
            </p:cNvPr>
            <p:cNvSpPr txBox="1"/>
            <p:nvPr/>
          </p:nvSpPr>
          <p:spPr>
            <a:xfrm>
              <a:off x="600371" y="1888237"/>
              <a:ext cx="4748212" cy="7972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请在这里输入详细的文本信息，请在这里输入详细的文本信息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,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请在这里输入详细的文本信息，请在这里输入详细的文本信息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+mn-ea"/>
                <a:cs typeface="+mn-cs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1C093B4-6811-B88D-8592-A5995E8205BA}"/>
              </a:ext>
            </a:extLst>
          </p:cNvPr>
          <p:cNvGrpSpPr/>
          <p:nvPr/>
        </p:nvGrpSpPr>
        <p:grpSpPr>
          <a:xfrm>
            <a:off x="615933" y="2838896"/>
            <a:ext cx="4748212" cy="1206070"/>
            <a:chOff x="600371" y="1479373"/>
            <a:chExt cx="4748212" cy="1206070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46B9873-35B4-D898-8C36-8F06C9F78E93}"/>
                </a:ext>
              </a:extLst>
            </p:cNvPr>
            <p:cNvSpPr txBox="1"/>
            <p:nvPr/>
          </p:nvSpPr>
          <p:spPr>
            <a:xfrm>
              <a:off x="605131" y="1479373"/>
              <a:ext cx="296073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0">
                        <a:schemeClr val="accent1"/>
                      </a:gs>
                      <a:gs pos="80000">
                        <a:schemeClr val="accent2"/>
                      </a:gs>
                    </a:gsLst>
                    <a:lin ang="2700000" scaled="0"/>
                  </a:gradFill>
                  <a:latin typeface="+mj-ea"/>
                  <a:ea typeface="+mj-ea"/>
                  <a:cs typeface="阿里巴巴普惠体 M" panose="00020600040101010101" pitchFamily="18" charset="-122"/>
                </a:rPr>
                <a:t>在此输入文案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F1F2288-7A70-5ADA-8CA0-B8F790554522}"/>
                </a:ext>
              </a:extLst>
            </p:cNvPr>
            <p:cNvSpPr txBox="1"/>
            <p:nvPr/>
          </p:nvSpPr>
          <p:spPr>
            <a:xfrm>
              <a:off x="600371" y="1888237"/>
              <a:ext cx="4748212" cy="7972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请在这里输入详细的文本信息，请在这里输入详细的文本信息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,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请在这里输入详细的文本信息，请在这里输入详细的文本信息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+mn-ea"/>
                <a:cs typeface="+mn-cs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D3166C4-568B-9152-ADA9-40953ED96D05}"/>
              </a:ext>
            </a:extLst>
          </p:cNvPr>
          <p:cNvGrpSpPr/>
          <p:nvPr/>
        </p:nvGrpSpPr>
        <p:grpSpPr>
          <a:xfrm>
            <a:off x="645242" y="4087504"/>
            <a:ext cx="4999576" cy="1599942"/>
            <a:chOff x="645242" y="4112429"/>
            <a:chExt cx="3495336" cy="1118563"/>
          </a:xfrm>
        </p:grpSpPr>
        <p:sp>
          <p:nvSpPr>
            <p:cNvPr id="29" name="Freeform 31">
              <a:extLst>
                <a:ext uri="{FF2B5EF4-FFF2-40B4-BE49-F238E27FC236}">
                  <a16:creationId xmlns:a16="http://schemas.microsoft.com/office/drawing/2014/main" id="{FBC7DD11-2CB4-F010-DA64-3BFDF444350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899" y="4371296"/>
              <a:ext cx="3457176" cy="222105"/>
            </a:xfrm>
            <a:custGeom>
              <a:avLst/>
              <a:gdLst>
                <a:gd name="T0" fmla="*/ 1307 w 1307"/>
                <a:gd name="T1" fmla="*/ 42 h 84"/>
                <a:gd name="T2" fmla="*/ 1269 w 1307"/>
                <a:gd name="T3" fmla="*/ 84 h 84"/>
                <a:gd name="T4" fmla="*/ 38 w 1307"/>
                <a:gd name="T5" fmla="*/ 84 h 84"/>
                <a:gd name="T6" fmla="*/ 0 w 1307"/>
                <a:gd name="T7" fmla="*/ 42 h 84"/>
                <a:gd name="T8" fmla="*/ 0 w 1307"/>
                <a:gd name="T9" fmla="*/ 42 h 84"/>
                <a:gd name="T10" fmla="*/ 38 w 1307"/>
                <a:gd name="T11" fmla="*/ 0 h 84"/>
                <a:gd name="T12" fmla="*/ 1269 w 1307"/>
                <a:gd name="T13" fmla="*/ 0 h 84"/>
                <a:gd name="T14" fmla="*/ 1307 w 1307"/>
                <a:gd name="T15" fmla="*/ 4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7" h="84">
                  <a:moveTo>
                    <a:pt x="1307" y="42"/>
                  </a:moveTo>
                  <a:cubicBezTo>
                    <a:pt x="1307" y="65"/>
                    <a:pt x="1290" y="84"/>
                    <a:pt x="1269" y="84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17" y="84"/>
                    <a:pt x="0" y="65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7" y="0"/>
                    <a:pt x="38" y="0"/>
                  </a:cubicBezTo>
                  <a:cubicBezTo>
                    <a:pt x="1269" y="0"/>
                    <a:pt x="1269" y="0"/>
                    <a:pt x="1269" y="0"/>
                  </a:cubicBezTo>
                  <a:cubicBezTo>
                    <a:pt x="1290" y="0"/>
                    <a:pt x="1307" y="19"/>
                    <a:pt x="1307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41300" dist="114300" dir="5400000" algn="ctr" rotWithShape="0">
                <a:schemeClr val="accent1">
                  <a:alpha val="12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242424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0" name="Freeform 32">
              <a:extLst>
                <a:ext uri="{FF2B5EF4-FFF2-40B4-BE49-F238E27FC236}">
                  <a16:creationId xmlns:a16="http://schemas.microsoft.com/office/drawing/2014/main" id="{976B4C81-6526-A6D4-13D0-9EEEAE8BE81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561" y="4410957"/>
              <a:ext cx="1689587" cy="142782"/>
            </a:xfrm>
            <a:custGeom>
              <a:avLst/>
              <a:gdLst>
                <a:gd name="T0" fmla="*/ 639 w 639"/>
                <a:gd name="T1" fmla="*/ 27 h 54"/>
                <a:gd name="T2" fmla="*/ 610 w 639"/>
                <a:gd name="T3" fmla="*/ 54 h 54"/>
                <a:gd name="T4" fmla="*/ 28 w 639"/>
                <a:gd name="T5" fmla="*/ 54 h 54"/>
                <a:gd name="T6" fmla="*/ 0 w 639"/>
                <a:gd name="T7" fmla="*/ 27 h 54"/>
                <a:gd name="T8" fmla="*/ 0 w 639"/>
                <a:gd name="T9" fmla="*/ 27 h 54"/>
                <a:gd name="T10" fmla="*/ 28 w 639"/>
                <a:gd name="T11" fmla="*/ 0 h 54"/>
                <a:gd name="T12" fmla="*/ 610 w 639"/>
                <a:gd name="T13" fmla="*/ 0 h 54"/>
                <a:gd name="T14" fmla="*/ 639 w 639"/>
                <a:gd name="T15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9" h="54">
                  <a:moveTo>
                    <a:pt x="639" y="27"/>
                  </a:moveTo>
                  <a:cubicBezTo>
                    <a:pt x="639" y="42"/>
                    <a:pt x="626" y="54"/>
                    <a:pt x="610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13" y="54"/>
                    <a:pt x="0" y="42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3" y="0"/>
                    <a:pt x="28" y="0"/>
                  </a:cubicBezTo>
                  <a:cubicBezTo>
                    <a:pt x="610" y="0"/>
                    <a:pt x="610" y="0"/>
                    <a:pt x="610" y="0"/>
                  </a:cubicBezTo>
                  <a:cubicBezTo>
                    <a:pt x="626" y="0"/>
                    <a:pt x="639" y="12"/>
                    <a:pt x="639" y="27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242424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1" name="Freeform 33">
              <a:extLst>
                <a:ext uri="{FF2B5EF4-FFF2-40B4-BE49-F238E27FC236}">
                  <a16:creationId xmlns:a16="http://schemas.microsoft.com/office/drawing/2014/main" id="{FE6F0DD5-DE68-525E-6AF4-F2D54A2C1E5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899" y="4963576"/>
              <a:ext cx="3457176" cy="223428"/>
            </a:xfrm>
            <a:custGeom>
              <a:avLst/>
              <a:gdLst>
                <a:gd name="T0" fmla="*/ 1307 w 1307"/>
                <a:gd name="T1" fmla="*/ 42 h 84"/>
                <a:gd name="T2" fmla="*/ 1269 w 1307"/>
                <a:gd name="T3" fmla="*/ 84 h 84"/>
                <a:gd name="T4" fmla="*/ 38 w 1307"/>
                <a:gd name="T5" fmla="*/ 84 h 84"/>
                <a:gd name="T6" fmla="*/ 0 w 1307"/>
                <a:gd name="T7" fmla="*/ 42 h 84"/>
                <a:gd name="T8" fmla="*/ 0 w 1307"/>
                <a:gd name="T9" fmla="*/ 42 h 84"/>
                <a:gd name="T10" fmla="*/ 38 w 1307"/>
                <a:gd name="T11" fmla="*/ 0 h 84"/>
                <a:gd name="T12" fmla="*/ 1269 w 1307"/>
                <a:gd name="T13" fmla="*/ 0 h 84"/>
                <a:gd name="T14" fmla="*/ 1307 w 1307"/>
                <a:gd name="T15" fmla="*/ 4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7" h="84">
                  <a:moveTo>
                    <a:pt x="1307" y="42"/>
                  </a:moveTo>
                  <a:cubicBezTo>
                    <a:pt x="1307" y="65"/>
                    <a:pt x="1290" y="84"/>
                    <a:pt x="1269" y="84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17" y="84"/>
                    <a:pt x="0" y="65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7" y="0"/>
                    <a:pt x="38" y="0"/>
                  </a:cubicBezTo>
                  <a:cubicBezTo>
                    <a:pt x="1269" y="0"/>
                    <a:pt x="1269" y="0"/>
                    <a:pt x="1269" y="0"/>
                  </a:cubicBezTo>
                  <a:cubicBezTo>
                    <a:pt x="1290" y="0"/>
                    <a:pt x="1307" y="19"/>
                    <a:pt x="1307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41300" dist="114300" dir="5400000" algn="ctr" rotWithShape="0">
                <a:schemeClr val="accent1">
                  <a:alpha val="12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242424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2" name="Freeform 34">
              <a:extLst>
                <a:ext uri="{FF2B5EF4-FFF2-40B4-BE49-F238E27FC236}">
                  <a16:creationId xmlns:a16="http://schemas.microsoft.com/office/drawing/2014/main" id="{29FB38CA-D137-9327-DC96-DC57C1D55F25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561" y="4992662"/>
              <a:ext cx="2608417" cy="165257"/>
            </a:xfrm>
            <a:custGeom>
              <a:avLst/>
              <a:gdLst>
                <a:gd name="T0" fmla="*/ 986 w 986"/>
                <a:gd name="T1" fmla="*/ 31 h 62"/>
                <a:gd name="T2" fmla="*/ 954 w 986"/>
                <a:gd name="T3" fmla="*/ 62 h 62"/>
                <a:gd name="T4" fmla="*/ 31 w 986"/>
                <a:gd name="T5" fmla="*/ 62 h 62"/>
                <a:gd name="T6" fmla="*/ 0 w 986"/>
                <a:gd name="T7" fmla="*/ 31 h 62"/>
                <a:gd name="T8" fmla="*/ 0 w 986"/>
                <a:gd name="T9" fmla="*/ 31 h 62"/>
                <a:gd name="T10" fmla="*/ 31 w 986"/>
                <a:gd name="T11" fmla="*/ 0 h 62"/>
                <a:gd name="T12" fmla="*/ 954 w 986"/>
                <a:gd name="T13" fmla="*/ 0 h 62"/>
                <a:gd name="T14" fmla="*/ 986 w 986"/>
                <a:gd name="T15" fmla="*/ 3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6" h="62">
                  <a:moveTo>
                    <a:pt x="986" y="31"/>
                  </a:moveTo>
                  <a:cubicBezTo>
                    <a:pt x="986" y="48"/>
                    <a:pt x="972" y="62"/>
                    <a:pt x="954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14" y="62"/>
                    <a:pt x="0" y="48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954" y="0"/>
                    <a:pt x="954" y="0"/>
                    <a:pt x="954" y="0"/>
                  </a:cubicBezTo>
                  <a:cubicBezTo>
                    <a:pt x="972" y="0"/>
                    <a:pt x="986" y="14"/>
                    <a:pt x="986" y="3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42424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3" name="Subtitle 2">
              <a:extLst>
                <a:ext uri="{FF2B5EF4-FFF2-40B4-BE49-F238E27FC236}">
                  <a16:creationId xmlns:a16="http://schemas.microsoft.com/office/drawing/2014/main" id="{735FE44D-AEE5-2376-673F-EA92A60FF4FF}"/>
                </a:ext>
              </a:extLst>
            </p:cNvPr>
            <p:cNvSpPr txBox="1">
              <a:spLocks/>
            </p:cNvSpPr>
            <p:nvPr/>
          </p:nvSpPr>
          <p:spPr>
            <a:xfrm>
              <a:off x="645242" y="4112429"/>
              <a:ext cx="1553178" cy="21705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zh-CN" altLang="en-US" sz="1200" dirty="0">
                  <a:solidFill>
                    <a:srgbClr val="242424">
                      <a:lumMod val="90000"/>
                      <a:lumOff val="10000"/>
                    </a:srgbClr>
                  </a:solidFill>
                  <a:latin typeface="Mont ExtraLight DEMO" panose="00000400000000000000" pitchFamily="50" charset="0"/>
                </a:rPr>
                <a:t>在此输入文案</a:t>
              </a:r>
            </a:p>
          </p:txBody>
        </p:sp>
        <p:sp>
          <p:nvSpPr>
            <p:cNvPr id="34" name="Subtitle 2">
              <a:extLst>
                <a:ext uri="{FF2B5EF4-FFF2-40B4-BE49-F238E27FC236}">
                  <a16:creationId xmlns:a16="http://schemas.microsoft.com/office/drawing/2014/main" id="{F798F806-7CFE-7683-FDFA-CDF4CAD2CB93}"/>
                </a:ext>
              </a:extLst>
            </p:cNvPr>
            <p:cNvSpPr txBox="1">
              <a:spLocks/>
            </p:cNvSpPr>
            <p:nvPr/>
          </p:nvSpPr>
          <p:spPr>
            <a:xfrm>
              <a:off x="645242" y="4701142"/>
              <a:ext cx="1553178" cy="21705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zh-CN" altLang="en-US" sz="1200" dirty="0">
                  <a:solidFill>
                    <a:srgbClr val="242424">
                      <a:lumMod val="90000"/>
                      <a:lumOff val="10000"/>
                    </a:srgbClr>
                  </a:solidFill>
                  <a:latin typeface="Mont ExtraLight DEMO" panose="00000400000000000000" pitchFamily="50" charset="0"/>
                </a:rPr>
                <a:t>在此输入文案</a:t>
              </a:r>
            </a:p>
          </p:txBody>
        </p:sp>
        <p:sp>
          <p:nvSpPr>
            <p:cNvPr id="35" name="Subtitle 2">
              <a:extLst>
                <a:ext uri="{FF2B5EF4-FFF2-40B4-BE49-F238E27FC236}">
                  <a16:creationId xmlns:a16="http://schemas.microsoft.com/office/drawing/2014/main" id="{58AA2A52-4848-04B1-846F-21CB02078244}"/>
                </a:ext>
              </a:extLst>
            </p:cNvPr>
            <p:cNvSpPr txBox="1">
              <a:spLocks/>
            </p:cNvSpPr>
            <p:nvPr/>
          </p:nvSpPr>
          <p:spPr>
            <a:xfrm>
              <a:off x="3597615" y="4382889"/>
              <a:ext cx="542963" cy="24973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00000"/>
                </a:lnSpc>
                <a:buFont typeface="Arial" panose="020B0604020202020204" pitchFamily="34" charset="0"/>
                <a:buNone/>
              </a:pPr>
              <a:r>
                <a:rPr lang="en-US" sz="1120" dirty="0">
                  <a:solidFill>
                    <a:srgbClr val="242424">
                      <a:lumMod val="90000"/>
                      <a:lumOff val="10000"/>
                    </a:srgbClr>
                  </a:solidFill>
                  <a:latin typeface="+mj-ea"/>
                  <a:ea typeface="+mj-ea"/>
                </a:rPr>
                <a:t>38%</a:t>
              </a:r>
            </a:p>
          </p:txBody>
        </p:sp>
        <p:sp>
          <p:nvSpPr>
            <p:cNvPr id="36" name="Subtitle 2">
              <a:extLst>
                <a:ext uri="{FF2B5EF4-FFF2-40B4-BE49-F238E27FC236}">
                  <a16:creationId xmlns:a16="http://schemas.microsoft.com/office/drawing/2014/main" id="{F81662BC-4FD9-DE75-76D4-82A5F08594CA}"/>
                </a:ext>
              </a:extLst>
            </p:cNvPr>
            <p:cNvSpPr txBox="1">
              <a:spLocks/>
            </p:cNvSpPr>
            <p:nvPr/>
          </p:nvSpPr>
          <p:spPr>
            <a:xfrm>
              <a:off x="3597615" y="4981255"/>
              <a:ext cx="542963" cy="24973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00000"/>
                </a:lnSpc>
                <a:buFont typeface="Arial" panose="020B0604020202020204" pitchFamily="34" charset="0"/>
                <a:buNone/>
              </a:pPr>
              <a:r>
                <a:rPr lang="en-US" sz="1120" dirty="0">
                  <a:solidFill>
                    <a:srgbClr val="242424">
                      <a:lumMod val="90000"/>
                      <a:lumOff val="10000"/>
                    </a:srgbClr>
                  </a:solidFill>
                  <a:latin typeface="+mj-ea"/>
                  <a:ea typeface="+mj-ea"/>
                </a:rPr>
                <a:t>74%</a:t>
              </a:r>
            </a:p>
          </p:txBody>
        </p:sp>
        <p:sp>
          <p:nvSpPr>
            <p:cNvPr id="37" name="Oval 273">
              <a:extLst>
                <a:ext uri="{FF2B5EF4-FFF2-40B4-BE49-F238E27FC236}">
                  <a16:creationId xmlns:a16="http://schemas.microsoft.com/office/drawing/2014/main" id="{66738769-A68D-1C2E-0C1B-A5E4DEEA861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7200000">
              <a:off x="2229136" y="4347206"/>
              <a:ext cx="261147" cy="260756"/>
            </a:xfrm>
            <a:prstGeom prst="ellipse">
              <a:avLst/>
            </a:prstGeom>
            <a:gradFill flip="none" rotWithShape="1">
              <a:gsLst>
                <a:gs pos="0">
                  <a:srgbClr val="FFFFFF">
                    <a:lumMod val="40000"/>
                    <a:lumOff val="60000"/>
                  </a:srgbClr>
                </a:gs>
                <a:gs pos="46000">
                  <a:srgbClr val="FFFFFF">
                    <a:lumMod val="95000"/>
                    <a:lumOff val="5000"/>
                  </a:srgbClr>
                </a:gs>
                <a:gs pos="100000">
                  <a:srgbClr val="242424">
                    <a:lumMod val="10000"/>
                    <a:lumOff val="90000"/>
                  </a:srgb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>
              <a:outerShdw blurRad="190500" dist="101600" dir="2700000" algn="tl" rotWithShape="0">
                <a:srgbClr val="242424">
                  <a:lumMod val="90000"/>
                  <a:lumOff val="10000"/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rgbClr val="242424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8" name="Oval 273">
              <a:extLst>
                <a:ext uri="{FF2B5EF4-FFF2-40B4-BE49-F238E27FC236}">
                  <a16:creationId xmlns:a16="http://schemas.microsoft.com/office/drawing/2014/main" id="{160A707C-6DAE-4588-C8EF-F6915876A58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7200000">
              <a:off x="3090155" y="4938137"/>
              <a:ext cx="261147" cy="260756"/>
            </a:xfrm>
            <a:prstGeom prst="ellipse">
              <a:avLst/>
            </a:prstGeom>
            <a:gradFill flip="none" rotWithShape="1">
              <a:gsLst>
                <a:gs pos="0">
                  <a:srgbClr val="FFFFFF">
                    <a:lumMod val="40000"/>
                    <a:lumOff val="60000"/>
                  </a:srgbClr>
                </a:gs>
                <a:gs pos="46000">
                  <a:srgbClr val="FFFFFF">
                    <a:lumMod val="95000"/>
                    <a:lumOff val="5000"/>
                  </a:srgbClr>
                </a:gs>
                <a:gs pos="100000">
                  <a:srgbClr val="242424">
                    <a:lumMod val="10000"/>
                    <a:lumOff val="90000"/>
                  </a:srgb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>
              <a:outerShdw blurRad="190500" dist="101600" dir="2700000" algn="tl" rotWithShape="0">
                <a:srgbClr val="242424">
                  <a:lumMod val="90000"/>
                  <a:lumOff val="10000"/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rgbClr val="242424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94022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75B9676-8A04-58DE-7013-851454216326}"/>
              </a:ext>
            </a:extLst>
          </p:cNvPr>
          <p:cNvSpPr txBox="1"/>
          <p:nvPr/>
        </p:nvSpPr>
        <p:spPr>
          <a:xfrm>
            <a:off x="279364" y="816169"/>
            <a:ext cx="3314735" cy="364243"/>
          </a:xfrm>
          <a:prstGeom prst="rect">
            <a:avLst/>
          </a:prstGeom>
          <a:noFill/>
        </p:spPr>
        <p:txBody>
          <a:bodyPr wrap="square" lIns="108000" tIns="0" rIns="0" bIns="86400" rtlCol="0" anchor="t">
            <a:spAutoFit/>
          </a:bodyPr>
          <a:lstStyle/>
          <a:p>
            <a:r>
              <a:rPr kumimoji="1" lang="en-US" altLang="zh-CN" dirty="0">
                <a:solidFill>
                  <a:schemeClr val="accent1">
                    <a:lumMod val="100000"/>
                  </a:schemeClr>
                </a:solidFill>
              </a:rPr>
              <a:t>Enter your title here</a:t>
            </a:r>
            <a:endParaRPr kumimoji="1" lang="zh-CN" altLang="en-US" dirty="0">
              <a:solidFill>
                <a:schemeClr val="accent1">
                  <a:lumMod val="100000"/>
                </a:schemeClr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2EB4FFC-A436-DA5C-5D9C-601F6A8EB6B3}"/>
              </a:ext>
            </a:extLst>
          </p:cNvPr>
          <p:cNvSpPr txBox="1"/>
          <p:nvPr/>
        </p:nvSpPr>
        <p:spPr>
          <a:xfrm>
            <a:off x="301976" y="264758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chemeClr val="accent1"/>
                </a:solidFill>
                <a:latin typeface="+mj-ea"/>
                <a:ea typeface="+mj-ea"/>
              </a:rPr>
              <a:t>在这里输入你的标题</a:t>
            </a: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ECE3E543-1355-0035-AF3B-97A684A6D262}"/>
              </a:ext>
            </a:extLst>
          </p:cNvPr>
          <p:cNvSpPr/>
          <p:nvPr/>
        </p:nvSpPr>
        <p:spPr>
          <a:xfrm>
            <a:off x="0" y="5414198"/>
            <a:ext cx="12192000" cy="1443803"/>
          </a:xfrm>
          <a:custGeom>
            <a:avLst/>
            <a:gdLst>
              <a:gd name="connsiteX0" fmla="*/ 0 w 12192000"/>
              <a:gd name="connsiteY0" fmla="*/ 0 h 1815885"/>
              <a:gd name="connsiteX1" fmla="*/ 12192000 w 12192000"/>
              <a:gd name="connsiteY1" fmla="*/ 0 h 1815885"/>
              <a:gd name="connsiteX2" fmla="*/ 12192000 w 12192000"/>
              <a:gd name="connsiteY2" fmla="*/ 1815885 h 1815885"/>
              <a:gd name="connsiteX3" fmla="*/ 0 w 12192000"/>
              <a:gd name="connsiteY3" fmla="*/ 1815885 h 1815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815885">
                <a:moveTo>
                  <a:pt x="0" y="0"/>
                </a:moveTo>
                <a:lnTo>
                  <a:pt x="12192000" y="0"/>
                </a:lnTo>
                <a:lnTo>
                  <a:pt x="12192000" y="1815885"/>
                </a:lnTo>
                <a:lnTo>
                  <a:pt x="0" y="1815885"/>
                </a:lnTo>
                <a:close/>
              </a:path>
            </a:pathLst>
          </a:custGeom>
          <a:gradFill>
            <a:gsLst>
              <a:gs pos="43000">
                <a:schemeClr val="accent1"/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F398F517-5BFE-75CE-8CF6-9C490A71DF75}"/>
              </a:ext>
            </a:extLst>
          </p:cNvPr>
          <p:cNvGrpSpPr/>
          <p:nvPr/>
        </p:nvGrpSpPr>
        <p:grpSpPr>
          <a:xfrm>
            <a:off x="682020" y="2234430"/>
            <a:ext cx="5222479" cy="3926952"/>
            <a:chOff x="809625" y="1734931"/>
            <a:chExt cx="10363200" cy="1480252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D29178D7-F370-323B-24F7-9C5A4483870C}"/>
                </a:ext>
              </a:extLst>
            </p:cNvPr>
            <p:cNvSpPr/>
            <p:nvPr/>
          </p:nvSpPr>
          <p:spPr>
            <a:xfrm>
              <a:off x="809625" y="1736236"/>
              <a:ext cx="10363200" cy="14782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76200" dir="2700000" algn="tl" rotWithShape="0">
                <a:schemeClr val="accent1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思源黑体 CN Regular"/>
                <a:cs typeface="+mn-cs"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83F23A07-2BDE-E4E2-9869-9A48FFBE22D6}"/>
                </a:ext>
              </a:extLst>
            </p:cNvPr>
            <p:cNvCxnSpPr>
              <a:cxnSpLocks/>
            </p:cNvCxnSpPr>
            <p:nvPr/>
          </p:nvCxnSpPr>
          <p:spPr>
            <a:xfrm>
              <a:off x="825287" y="1735583"/>
              <a:ext cx="0" cy="1479600"/>
            </a:xfrm>
            <a:prstGeom prst="line">
              <a:avLst/>
            </a:prstGeom>
            <a:ln w="27473"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ED619C45-50B9-31B9-C0CE-A8A542D297B1}"/>
                </a:ext>
              </a:extLst>
            </p:cNvPr>
            <p:cNvCxnSpPr>
              <a:cxnSpLocks/>
            </p:cNvCxnSpPr>
            <p:nvPr/>
          </p:nvCxnSpPr>
          <p:spPr>
            <a:xfrm>
              <a:off x="11172825" y="1734931"/>
              <a:ext cx="0" cy="1479600"/>
            </a:xfrm>
            <a:prstGeom prst="line">
              <a:avLst/>
            </a:prstGeom>
            <a:ln w="27473"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9C1BF570-9C52-84C3-F37E-043393D970E2}"/>
              </a:ext>
            </a:extLst>
          </p:cNvPr>
          <p:cNvGrpSpPr/>
          <p:nvPr/>
        </p:nvGrpSpPr>
        <p:grpSpPr>
          <a:xfrm>
            <a:off x="6248400" y="2202325"/>
            <a:ext cx="5261371" cy="3926953"/>
            <a:chOff x="809625" y="1734931"/>
            <a:chExt cx="10363200" cy="1480252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A61DCABE-3188-1516-B816-72E8C3AD366A}"/>
                </a:ext>
              </a:extLst>
            </p:cNvPr>
            <p:cNvSpPr/>
            <p:nvPr/>
          </p:nvSpPr>
          <p:spPr>
            <a:xfrm>
              <a:off x="809625" y="1736236"/>
              <a:ext cx="10363200" cy="14782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76200" dir="2700000" algn="tl" rotWithShape="0">
                <a:schemeClr val="accent1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思源黑体 CN Regular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5EAA9B3E-5695-70A0-1AAE-ACB9127FE32C}"/>
                </a:ext>
              </a:extLst>
            </p:cNvPr>
            <p:cNvCxnSpPr>
              <a:cxnSpLocks/>
            </p:cNvCxnSpPr>
            <p:nvPr/>
          </p:nvCxnSpPr>
          <p:spPr>
            <a:xfrm>
              <a:off x="825287" y="1735583"/>
              <a:ext cx="0" cy="1479600"/>
            </a:xfrm>
            <a:prstGeom prst="line">
              <a:avLst/>
            </a:prstGeom>
            <a:ln w="27473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98DA6184-35E1-B1B2-D08F-D823C965CD05}"/>
                </a:ext>
              </a:extLst>
            </p:cNvPr>
            <p:cNvCxnSpPr>
              <a:cxnSpLocks/>
            </p:cNvCxnSpPr>
            <p:nvPr/>
          </p:nvCxnSpPr>
          <p:spPr>
            <a:xfrm>
              <a:off x="11172825" y="1734931"/>
              <a:ext cx="0" cy="1479600"/>
            </a:xfrm>
            <a:prstGeom prst="line">
              <a:avLst/>
            </a:prstGeom>
            <a:ln w="27473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D5686247-D542-DB9A-9A0C-E2B385F3B521}"/>
              </a:ext>
            </a:extLst>
          </p:cNvPr>
          <p:cNvSpPr/>
          <p:nvPr/>
        </p:nvSpPr>
        <p:spPr>
          <a:xfrm>
            <a:off x="1338370" y="1438421"/>
            <a:ext cx="3477318" cy="52322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190500" dist="114300" dir="5400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C8A696E-BD48-1F97-7FA5-E52BB1175596}"/>
              </a:ext>
            </a:extLst>
          </p:cNvPr>
          <p:cNvSpPr txBox="1"/>
          <p:nvPr/>
        </p:nvSpPr>
        <p:spPr>
          <a:xfrm>
            <a:off x="1556660" y="1515365"/>
            <a:ext cx="321219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在此输入文案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BD31C1F7-18BD-0875-D038-42139EB14BC8}"/>
              </a:ext>
            </a:extLst>
          </p:cNvPr>
          <p:cNvSpPr/>
          <p:nvPr/>
        </p:nvSpPr>
        <p:spPr>
          <a:xfrm>
            <a:off x="7247832" y="1438421"/>
            <a:ext cx="3477318" cy="52322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190500" dist="114300" dir="5400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C91BFDD-F10A-6A8A-AEA4-D9B7B9E971DE}"/>
              </a:ext>
            </a:extLst>
          </p:cNvPr>
          <p:cNvSpPr txBox="1"/>
          <p:nvPr/>
        </p:nvSpPr>
        <p:spPr>
          <a:xfrm>
            <a:off x="7485386" y="1515365"/>
            <a:ext cx="31262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在此输入文案</a:t>
            </a:r>
          </a:p>
        </p:txBody>
      </p:sp>
      <p:graphicFrame>
        <p:nvGraphicFramePr>
          <p:cNvPr id="17" name="图表 16">
            <a:extLst>
              <a:ext uri="{FF2B5EF4-FFF2-40B4-BE49-F238E27FC236}">
                <a16:creationId xmlns:a16="http://schemas.microsoft.com/office/drawing/2014/main" id="{B5D808F8-86B8-AB8D-DE07-A6BC98E1B725}"/>
              </a:ext>
            </a:extLst>
          </p:cNvPr>
          <p:cNvGraphicFramePr/>
          <p:nvPr/>
        </p:nvGraphicFramePr>
        <p:xfrm>
          <a:off x="1065174" y="2625955"/>
          <a:ext cx="4399262" cy="30821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8" name="组合 17">
            <a:extLst>
              <a:ext uri="{FF2B5EF4-FFF2-40B4-BE49-F238E27FC236}">
                <a16:creationId xmlns:a16="http://schemas.microsoft.com/office/drawing/2014/main" id="{DED2E336-BDBE-A218-6076-909EA91BB6DF}"/>
              </a:ext>
            </a:extLst>
          </p:cNvPr>
          <p:cNvGrpSpPr/>
          <p:nvPr/>
        </p:nvGrpSpPr>
        <p:grpSpPr>
          <a:xfrm>
            <a:off x="1881020" y="4981525"/>
            <a:ext cx="411727" cy="667873"/>
            <a:chOff x="984265" y="3929962"/>
            <a:chExt cx="1612051" cy="3486863"/>
          </a:xfrm>
          <a:effectLst/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376F70D5-C0A0-DB6C-9346-2E0E08CC605D}"/>
                </a:ext>
              </a:extLst>
            </p:cNvPr>
            <p:cNvSpPr/>
            <p:nvPr/>
          </p:nvSpPr>
          <p:spPr>
            <a:xfrm rot="16200000">
              <a:off x="1276745" y="3637485"/>
              <a:ext cx="1027088" cy="1612042"/>
            </a:xfrm>
            <a:custGeom>
              <a:avLst/>
              <a:gdLst>
                <a:gd name="connsiteX0" fmla="*/ 710005 w 710005"/>
                <a:gd name="connsiteY0" fmla="*/ 1041673 h 2083346"/>
                <a:gd name="connsiteX1" fmla="*/ 355002 w 710005"/>
                <a:gd name="connsiteY1" fmla="*/ 2083346 h 2083346"/>
                <a:gd name="connsiteX2" fmla="*/ 0 w 710005"/>
                <a:gd name="connsiteY2" fmla="*/ 1041674 h 2083346"/>
                <a:gd name="connsiteX3" fmla="*/ 355003 w 710005"/>
                <a:gd name="connsiteY3" fmla="*/ 0 h 2083346"/>
                <a:gd name="connsiteX4" fmla="*/ 710005 w 710005"/>
                <a:gd name="connsiteY4" fmla="*/ 1041673 h 2083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0005" h="2083346">
                  <a:moveTo>
                    <a:pt x="710005" y="1041673"/>
                  </a:moveTo>
                  <a:lnTo>
                    <a:pt x="355002" y="2083346"/>
                  </a:lnTo>
                  <a:lnTo>
                    <a:pt x="0" y="1041674"/>
                  </a:lnTo>
                  <a:lnTo>
                    <a:pt x="355003" y="0"/>
                  </a:lnTo>
                  <a:lnTo>
                    <a:pt x="710005" y="1041673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endParaRPr>
            </a:p>
          </p:txBody>
        </p:sp>
        <p:sp>
          <p:nvSpPr>
            <p:cNvPr id="20" name="平行四边形 19">
              <a:extLst>
                <a:ext uri="{FF2B5EF4-FFF2-40B4-BE49-F238E27FC236}">
                  <a16:creationId xmlns:a16="http://schemas.microsoft.com/office/drawing/2014/main" id="{05B98EE8-9A61-3FF1-725C-36DEE9798060}"/>
                </a:ext>
              </a:extLst>
            </p:cNvPr>
            <p:cNvSpPr/>
            <p:nvPr/>
          </p:nvSpPr>
          <p:spPr>
            <a:xfrm rot="5400000">
              <a:off x="-92522" y="5534018"/>
              <a:ext cx="2959594" cy="806019"/>
            </a:xfrm>
            <a:prstGeom prst="parallelogram">
              <a:avLst>
                <a:gd name="adj" fmla="val 47411"/>
              </a:avLst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平行四边形 20">
              <a:extLst>
                <a:ext uri="{FF2B5EF4-FFF2-40B4-BE49-F238E27FC236}">
                  <a16:creationId xmlns:a16="http://schemas.microsoft.com/office/drawing/2014/main" id="{64521266-7EE1-839A-229B-316DB9E8F3D4}"/>
                </a:ext>
              </a:extLst>
            </p:cNvPr>
            <p:cNvSpPr/>
            <p:nvPr/>
          </p:nvSpPr>
          <p:spPr>
            <a:xfrm rot="16200000" flipH="1">
              <a:off x="713509" y="5534010"/>
              <a:ext cx="2959585" cy="806029"/>
            </a:xfrm>
            <a:prstGeom prst="parallelogram">
              <a:avLst>
                <a:gd name="adj" fmla="val 47411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C91069E-DD38-C6D4-2EA8-988DDCC590FC}"/>
              </a:ext>
            </a:extLst>
          </p:cNvPr>
          <p:cNvGrpSpPr/>
          <p:nvPr/>
        </p:nvGrpSpPr>
        <p:grpSpPr>
          <a:xfrm>
            <a:off x="2842419" y="4414785"/>
            <a:ext cx="411728" cy="1234612"/>
            <a:chOff x="984265" y="971109"/>
            <a:chExt cx="1612053" cy="6445718"/>
          </a:xfrm>
          <a:effectLst/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5E42E7E-DE17-6852-896F-BC09684B94BB}"/>
                </a:ext>
              </a:extLst>
            </p:cNvPr>
            <p:cNvSpPr/>
            <p:nvPr/>
          </p:nvSpPr>
          <p:spPr>
            <a:xfrm rot="16200000">
              <a:off x="1276752" y="678632"/>
              <a:ext cx="1027087" cy="1612041"/>
            </a:xfrm>
            <a:custGeom>
              <a:avLst/>
              <a:gdLst>
                <a:gd name="connsiteX0" fmla="*/ 710005 w 710005"/>
                <a:gd name="connsiteY0" fmla="*/ 1041673 h 2083346"/>
                <a:gd name="connsiteX1" fmla="*/ 355002 w 710005"/>
                <a:gd name="connsiteY1" fmla="*/ 2083346 h 2083346"/>
                <a:gd name="connsiteX2" fmla="*/ 0 w 710005"/>
                <a:gd name="connsiteY2" fmla="*/ 1041674 h 2083346"/>
                <a:gd name="connsiteX3" fmla="*/ 355003 w 710005"/>
                <a:gd name="connsiteY3" fmla="*/ 0 h 2083346"/>
                <a:gd name="connsiteX4" fmla="*/ 710005 w 710005"/>
                <a:gd name="connsiteY4" fmla="*/ 1041673 h 2083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0005" h="2083346">
                  <a:moveTo>
                    <a:pt x="710005" y="1041673"/>
                  </a:moveTo>
                  <a:lnTo>
                    <a:pt x="355002" y="2083346"/>
                  </a:lnTo>
                  <a:lnTo>
                    <a:pt x="0" y="1041674"/>
                  </a:lnTo>
                  <a:lnTo>
                    <a:pt x="355003" y="0"/>
                  </a:lnTo>
                  <a:lnTo>
                    <a:pt x="710005" y="1041673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endParaRPr>
            </a:p>
          </p:txBody>
        </p:sp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F3143601-45DD-A51B-98F3-6A5D1430292A}"/>
                </a:ext>
              </a:extLst>
            </p:cNvPr>
            <p:cNvSpPr/>
            <p:nvPr/>
          </p:nvSpPr>
          <p:spPr>
            <a:xfrm rot="5400000">
              <a:off x="-1566539" y="4060002"/>
              <a:ext cx="5907629" cy="806022"/>
            </a:xfrm>
            <a:prstGeom prst="parallelogram">
              <a:avLst>
                <a:gd name="adj" fmla="val 47411"/>
              </a:avLst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386C09E4-332C-FEF5-E654-CF85D54536CD}"/>
                </a:ext>
              </a:extLst>
            </p:cNvPr>
            <p:cNvSpPr/>
            <p:nvPr/>
          </p:nvSpPr>
          <p:spPr>
            <a:xfrm rot="16200000" flipH="1">
              <a:off x="-760505" y="4059999"/>
              <a:ext cx="5907615" cy="806030"/>
            </a:xfrm>
            <a:prstGeom prst="parallelogram">
              <a:avLst>
                <a:gd name="adj" fmla="val 47411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975A43B3-84DC-63F8-01C0-FB1FFA4F43E4}"/>
              </a:ext>
            </a:extLst>
          </p:cNvPr>
          <p:cNvGrpSpPr/>
          <p:nvPr/>
        </p:nvGrpSpPr>
        <p:grpSpPr>
          <a:xfrm>
            <a:off x="3803819" y="3974641"/>
            <a:ext cx="411729" cy="1674756"/>
            <a:chOff x="984261" y="-1326811"/>
            <a:chExt cx="1612057" cy="8743643"/>
          </a:xfrm>
          <a:effectLst/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49D20ED5-D74C-A85E-8F53-A73ED8BA92C8}"/>
                </a:ext>
              </a:extLst>
            </p:cNvPr>
            <p:cNvSpPr/>
            <p:nvPr/>
          </p:nvSpPr>
          <p:spPr>
            <a:xfrm rot="16200000">
              <a:off x="1276755" y="-1619287"/>
              <a:ext cx="1027087" cy="1612039"/>
            </a:xfrm>
            <a:custGeom>
              <a:avLst/>
              <a:gdLst>
                <a:gd name="connsiteX0" fmla="*/ 710005 w 710005"/>
                <a:gd name="connsiteY0" fmla="*/ 1041673 h 2083346"/>
                <a:gd name="connsiteX1" fmla="*/ 355002 w 710005"/>
                <a:gd name="connsiteY1" fmla="*/ 2083346 h 2083346"/>
                <a:gd name="connsiteX2" fmla="*/ 0 w 710005"/>
                <a:gd name="connsiteY2" fmla="*/ 1041674 h 2083346"/>
                <a:gd name="connsiteX3" fmla="*/ 355003 w 710005"/>
                <a:gd name="connsiteY3" fmla="*/ 0 h 2083346"/>
                <a:gd name="connsiteX4" fmla="*/ 710005 w 710005"/>
                <a:gd name="connsiteY4" fmla="*/ 1041673 h 2083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0005" h="2083346">
                  <a:moveTo>
                    <a:pt x="710005" y="1041673"/>
                  </a:moveTo>
                  <a:lnTo>
                    <a:pt x="355002" y="2083346"/>
                  </a:lnTo>
                  <a:lnTo>
                    <a:pt x="0" y="1041674"/>
                  </a:lnTo>
                  <a:lnTo>
                    <a:pt x="355003" y="0"/>
                  </a:lnTo>
                  <a:lnTo>
                    <a:pt x="710005" y="1041673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endParaRPr>
            </a:p>
          </p:txBody>
        </p:sp>
        <p:sp>
          <p:nvSpPr>
            <p:cNvPr id="28" name="平行四边形 27">
              <a:extLst>
                <a:ext uri="{FF2B5EF4-FFF2-40B4-BE49-F238E27FC236}">
                  <a16:creationId xmlns:a16="http://schemas.microsoft.com/office/drawing/2014/main" id="{8FAF948B-B3EF-8349-2078-7124F535DB32}"/>
                </a:ext>
              </a:extLst>
            </p:cNvPr>
            <p:cNvSpPr/>
            <p:nvPr/>
          </p:nvSpPr>
          <p:spPr>
            <a:xfrm rot="5400000">
              <a:off x="-2724801" y="2901749"/>
              <a:ext cx="8224145" cy="806022"/>
            </a:xfrm>
            <a:prstGeom prst="parallelogram">
              <a:avLst>
                <a:gd name="adj" fmla="val 47411"/>
              </a:avLst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平行四边形 28">
              <a:extLst>
                <a:ext uri="{FF2B5EF4-FFF2-40B4-BE49-F238E27FC236}">
                  <a16:creationId xmlns:a16="http://schemas.microsoft.com/office/drawing/2014/main" id="{31BE04EF-9AD0-7BBB-F7D9-F2094B368EC0}"/>
                </a:ext>
              </a:extLst>
            </p:cNvPr>
            <p:cNvSpPr/>
            <p:nvPr/>
          </p:nvSpPr>
          <p:spPr>
            <a:xfrm rot="16200000" flipH="1">
              <a:off x="-1918766" y="2901740"/>
              <a:ext cx="8224135" cy="806029"/>
            </a:xfrm>
            <a:prstGeom prst="parallelogram">
              <a:avLst>
                <a:gd name="adj" fmla="val 47411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E9F9095-9F84-0CA3-82B6-51A805BF747C}"/>
              </a:ext>
            </a:extLst>
          </p:cNvPr>
          <p:cNvGrpSpPr/>
          <p:nvPr/>
        </p:nvGrpSpPr>
        <p:grpSpPr>
          <a:xfrm>
            <a:off x="4765222" y="3323318"/>
            <a:ext cx="411732" cy="2326079"/>
            <a:chOff x="984259" y="-4727263"/>
            <a:chExt cx="1612063" cy="12144098"/>
          </a:xfrm>
          <a:effectLst/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CC9E1D03-0FD5-C18A-EB49-88793CA8935D}"/>
                </a:ext>
              </a:extLst>
            </p:cNvPr>
            <p:cNvSpPr/>
            <p:nvPr/>
          </p:nvSpPr>
          <p:spPr>
            <a:xfrm rot="16200000">
              <a:off x="1276759" y="-5019740"/>
              <a:ext cx="1027086" cy="1612040"/>
            </a:xfrm>
            <a:custGeom>
              <a:avLst/>
              <a:gdLst>
                <a:gd name="connsiteX0" fmla="*/ 710005 w 710005"/>
                <a:gd name="connsiteY0" fmla="*/ 1041673 h 2083346"/>
                <a:gd name="connsiteX1" fmla="*/ 355002 w 710005"/>
                <a:gd name="connsiteY1" fmla="*/ 2083346 h 2083346"/>
                <a:gd name="connsiteX2" fmla="*/ 0 w 710005"/>
                <a:gd name="connsiteY2" fmla="*/ 1041674 h 2083346"/>
                <a:gd name="connsiteX3" fmla="*/ 355003 w 710005"/>
                <a:gd name="connsiteY3" fmla="*/ 0 h 2083346"/>
                <a:gd name="connsiteX4" fmla="*/ 710005 w 710005"/>
                <a:gd name="connsiteY4" fmla="*/ 1041673 h 2083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0005" h="2083346">
                  <a:moveTo>
                    <a:pt x="710005" y="1041673"/>
                  </a:moveTo>
                  <a:lnTo>
                    <a:pt x="355002" y="2083346"/>
                  </a:lnTo>
                  <a:lnTo>
                    <a:pt x="0" y="1041674"/>
                  </a:lnTo>
                  <a:lnTo>
                    <a:pt x="355003" y="0"/>
                  </a:lnTo>
                  <a:lnTo>
                    <a:pt x="710005" y="1041673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endParaRPr>
            </a:p>
          </p:txBody>
        </p:sp>
        <p:sp>
          <p:nvSpPr>
            <p:cNvPr id="32" name="平行四边形 31">
              <a:extLst>
                <a:ext uri="{FF2B5EF4-FFF2-40B4-BE49-F238E27FC236}">
                  <a16:creationId xmlns:a16="http://schemas.microsoft.com/office/drawing/2014/main" id="{EFC7EDB7-D9E9-E8A9-06C9-63017397A19F}"/>
                </a:ext>
              </a:extLst>
            </p:cNvPr>
            <p:cNvSpPr/>
            <p:nvPr/>
          </p:nvSpPr>
          <p:spPr>
            <a:xfrm rot="5400000">
              <a:off x="-4428007" y="1198548"/>
              <a:ext cx="11630553" cy="806021"/>
            </a:xfrm>
            <a:prstGeom prst="parallelogram">
              <a:avLst>
                <a:gd name="adj" fmla="val 47411"/>
              </a:avLst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平行四边形 32">
              <a:extLst>
                <a:ext uri="{FF2B5EF4-FFF2-40B4-BE49-F238E27FC236}">
                  <a16:creationId xmlns:a16="http://schemas.microsoft.com/office/drawing/2014/main" id="{58DA2C45-9914-7E1B-6D01-95BB6C26A2FF}"/>
                </a:ext>
              </a:extLst>
            </p:cNvPr>
            <p:cNvSpPr/>
            <p:nvPr/>
          </p:nvSpPr>
          <p:spPr>
            <a:xfrm rot="16200000" flipH="1">
              <a:off x="-3621971" y="1198538"/>
              <a:ext cx="11630535" cy="806028"/>
            </a:xfrm>
            <a:prstGeom prst="parallelogram">
              <a:avLst>
                <a:gd name="adj" fmla="val 47411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BFA38165-9183-6BF5-C998-41AF3DDA6F7E}"/>
              </a:ext>
            </a:extLst>
          </p:cNvPr>
          <p:cNvSpPr txBox="1"/>
          <p:nvPr/>
        </p:nvSpPr>
        <p:spPr>
          <a:xfrm>
            <a:off x="1738432" y="5654788"/>
            <a:ext cx="6969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2022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9538C08F-4B4E-1563-451D-15E4B0CA0D4B}"/>
              </a:ext>
            </a:extLst>
          </p:cNvPr>
          <p:cNvSpPr txBox="1"/>
          <p:nvPr/>
        </p:nvSpPr>
        <p:spPr>
          <a:xfrm>
            <a:off x="2699832" y="5654788"/>
            <a:ext cx="6969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2023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D5779A54-7BE0-D98D-99AC-2667640882F5}"/>
              </a:ext>
            </a:extLst>
          </p:cNvPr>
          <p:cNvSpPr txBox="1"/>
          <p:nvPr/>
        </p:nvSpPr>
        <p:spPr>
          <a:xfrm>
            <a:off x="3671816" y="5654788"/>
            <a:ext cx="6969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2024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29A98254-23A4-DDC7-97A6-4021ED98D516}"/>
              </a:ext>
            </a:extLst>
          </p:cNvPr>
          <p:cNvSpPr txBox="1"/>
          <p:nvPr/>
        </p:nvSpPr>
        <p:spPr>
          <a:xfrm>
            <a:off x="4619145" y="5654788"/>
            <a:ext cx="6969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2025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aphicFrame>
        <p:nvGraphicFramePr>
          <p:cNvPr id="38" name="图表 37">
            <a:extLst>
              <a:ext uri="{FF2B5EF4-FFF2-40B4-BE49-F238E27FC236}">
                <a16:creationId xmlns:a16="http://schemas.microsoft.com/office/drawing/2014/main" id="{C31DC4B5-F8AD-AD1B-9CCE-D66CDC7C6983}"/>
              </a:ext>
            </a:extLst>
          </p:cNvPr>
          <p:cNvGraphicFramePr/>
          <p:nvPr/>
        </p:nvGraphicFramePr>
        <p:xfrm>
          <a:off x="6841190" y="2625955"/>
          <a:ext cx="4399262" cy="30821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FBEFA617-EDFB-6838-FD64-2181C98F62D6}"/>
              </a:ext>
            </a:extLst>
          </p:cNvPr>
          <p:cNvSpPr/>
          <p:nvPr/>
        </p:nvSpPr>
        <p:spPr>
          <a:xfrm rot="16200000">
            <a:off x="7701393" y="4969133"/>
            <a:ext cx="196728" cy="411725"/>
          </a:xfrm>
          <a:custGeom>
            <a:avLst/>
            <a:gdLst>
              <a:gd name="connsiteX0" fmla="*/ 710005 w 710005"/>
              <a:gd name="connsiteY0" fmla="*/ 1041673 h 2083346"/>
              <a:gd name="connsiteX1" fmla="*/ 355002 w 710005"/>
              <a:gd name="connsiteY1" fmla="*/ 2083346 h 2083346"/>
              <a:gd name="connsiteX2" fmla="*/ 0 w 710005"/>
              <a:gd name="connsiteY2" fmla="*/ 1041674 h 2083346"/>
              <a:gd name="connsiteX3" fmla="*/ 355003 w 710005"/>
              <a:gd name="connsiteY3" fmla="*/ 0 h 2083346"/>
              <a:gd name="connsiteX4" fmla="*/ 710005 w 710005"/>
              <a:gd name="connsiteY4" fmla="*/ 1041673 h 208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0005" h="2083346">
                <a:moveTo>
                  <a:pt x="710005" y="1041673"/>
                </a:moveTo>
                <a:lnTo>
                  <a:pt x="355002" y="2083346"/>
                </a:lnTo>
                <a:lnTo>
                  <a:pt x="0" y="1041674"/>
                </a:lnTo>
                <a:lnTo>
                  <a:pt x="355003" y="0"/>
                </a:lnTo>
                <a:lnTo>
                  <a:pt x="710005" y="1041673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40" name="平行四边形 39">
            <a:extLst>
              <a:ext uri="{FF2B5EF4-FFF2-40B4-BE49-F238E27FC236}">
                <a16:creationId xmlns:a16="http://schemas.microsoft.com/office/drawing/2014/main" id="{E70240B7-F0EF-3FDA-5C3B-518A0399E4C6}"/>
              </a:ext>
            </a:extLst>
          </p:cNvPr>
          <p:cNvSpPr/>
          <p:nvPr/>
        </p:nvSpPr>
        <p:spPr>
          <a:xfrm rot="5400000">
            <a:off x="7461252" y="5308247"/>
            <a:ext cx="471144" cy="205862"/>
          </a:xfrm>
          <a:prstGeom prst="parallelogram">
            <a:avLst>
              <a:gd name="adj" fmla="val 47411"/>
            </a:avLst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1" name="平行四边形 40">
            <a:extLst>
              <a:ext uri="{FF2B5EF4-FFF2-40B4-BE49-F238E27FC236}">
                <a16:creationId xmlns:a16="http://schemas.microsoft.com/office/drawing/2014/main" id="{F1A00F5A-8259-5F25-6BA2-4DA738F41A7C}"/>
              </a:ext>
            </a:extLst>
          </p:cNvPr>
          <p:cNvSpPr/>
          <p:nvPr/>
        </p:nvSpPr>
        <p:spPr>
          <a:xfrm rot="16200000" flipH="1">
            <a:off x="7667118" y="5308245"/>
            <a:ext cx="471141" cy="205865"/>
          </a:xfrm>
          <a:prstGeom prst="parallelogram">
            <a:avLst>
              <a:gd name="adj" fmla="val 47411"/>
            </a:avLst>
          </a:prstGeom>
          <a:gradFill>
            <a:gsLst>
              <a:gs pos="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D210C527-BDC2-9C45-B232-E1A64140BFFF}"/>
              </a:ext>
            </a:extLst>
          </p:cNvPr>
          <p:cNvSpPr/>
          <p:nvPr/>
        </p:nvSpPr>
        <p:spPr>
          <a:xfrm rot="16200000">
            <a:off x="8662793" y="4304638"/>
            <a:ext cx="196728" cy="411725"/>
          </a:xfrm>
          <a:custGeom>
            <a:avLst/>
            <a:gdLst>
              <a:gd name="connsiteX0" fmla="*/ 710005 w 710005"/>
              <a:gd name="connsiteY0" fmla="*/ 1041673 h 2083346"/>
              <a:gd name="connsiteX1" fmla="*/ 355002 w 710005"/>
              <a:gd name="connsiteY1" fmla="*/ 2083346 h 2083346"/>
              <a:gd name="connsiteX2" fmla="*/ 0 w 710005"/>
              <a:gd name="connsiteY2" fmla="*/ 1041674 h 2083346"/>
              <a:gd name="connsiteX3" fmla="*/ 355003 w 710005"/>
              <a:gd name="connsiteY3" fmla="*/ 0 h 2083346"/>
              <a:gd name="connsiteX4" fmla="*/ 710005 w 710005"/>
              <a:gd name="connsiteY4" fmla="*/ 1041673 h 208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0005" h="2083346">
                <a:moveTo>
                  <a:pt x="710005" y="1041673"/>
                </a:moveTo>
                <a:lnTo>
                  <a:pt x="355002" y="2083346"/>
                </a:lnTo>
                <a:lnTo>
                  <a:pt x="0" y="1041674"/>
                </a:lnTo>
                <a:lnTo>
                  <a:pt x="355003" y="0"/>
                </a:lnTo>
                <a:lnTo>
                  <a:pt x="710005" y="1041673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43" name="平行四边形 42">
            <a:extLst>
              <a:ext uri="{FF2B5EF4-FFF2-40B4-BE49-F238E27FC236}">
                <a16:creationId xmlns:a16="http://schemas.microsoft.com/office/drawing/2014/main" id="{20E6A280-6C79-1D12-FA7D-A62A3D004260}"/>
              </a:ext>
            </a:extLst>
          </p:cNvPr>
          <p:cNvSpPr/>
          <p:nvPr/>
        </p:nvSpPr>
        <p:spPr>
          <a:xfrm rot="5400000">
            <a:off x="8092450" y="4978043"/>
            <a:ext cx="1131547" cy="205863"/>
          </a:xfrm>
          <a:prstGeom prst="parallelogram">
            <a:avLst>
              <a:gd name="adj" fmla="val 47411"/>
            </a:avLst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4" name="平行四边形 43">
            <a:extLst>
              <a:ext uri="{FF2B5EF4-FFF2-40B4-BE49-F238E27FC236}">
                <a16:creationId xmlns:a16="http://schemas.microsoft.com/office/drawing/2014/main" id="{03A0F5DB-AF68-8125-A072-6B19F6F8B1FB}"/>
              </a:ext>
            </a:extLst>
          </p:cNvPr>
          <p:cNvSpPr/>
          <p:nvPr/>
        </p:nvSpPr>
        <p:spPr>
          <a:xfrm rot="16200000" flipH="1">
            <a:off x="8298316" y="4978043"/>
            <a:ext cx="1131544" cy="205865"/>
          </a:xfrm>
          <a:prstGeom prst="parallelogram">
            <a:avLst>
              <a:gd name="adj" fmla="val 47411"/>
            </a:avLst>
          </a:prstGeom>
          <a:gradFill>
            <a:gsLst>
              <a:gs pos="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22BFCEFF-FB34-418E-B8B5-E551010FC158}"/>
              </a:ext>
            </a:extLst>
          </p:cNvPr>
          <p:cNvSpPr/>
          <p:nvPr/>
        </p:nvSpPr>
        <p:spPr>
          <a:xfrm rot="16200000">
            <a:off x="9624195" y="3864494"/>
            <a:ext cx="196728" cy="411724"/>
          </a:xfrm>
          <a:custGeom>
            <a:avLst/>
            <a:gdLst>
              <a:gd name="connsiteX0" fmla="*/ 710005 w 710005"/>
              <a:gd name="connsiteY0" fmla="*/ 1041673 h 2083346"/>
              <a:gd name="connsiteX1" fmla="*/ 355002 w 710005"/>
              <a:gd name="connsiteY1" fmla="*/ 2083346 h 2083346"/>
              <a:gd name="connsiteX2" fmla="*/ 0 w 710005"/>
              <a:gd name="connsiteY2" fmla="*/ 1041674 h 2083346"/>
              <a:gd name="connsiteX3" fmla="*/ 355003 w 710005"/>
              <a:gd name="connsiteY3" fmla="*/ 0 h 2083346"/>
              <a:gd name="connsiteX4" fmla="*/ 710005 w 710005"/>
              <a:gd name="connsiteY4" fmla="*/ 1041673 h 208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0005" h="2083346">
                <a:moveTo>
                  <a:pt x="710005" y="1041673"/>
                </a:moveTo>
                <a:lnTo>
                  <a:pt x="355002" y="2083346"/>
                </a:lnTo>
                <a:lnTo>
                  <a:pt x="0" y="1041674"/>
                </a:lnTo>
                <a:lnTo>
                  <a:pt x="355003" y="0"/>
                </a:lnTo>
                <a:lnTo>
                  <a:pt x="710005" y="1041673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46" name="平行四边形 45">
            <a:extLst>
              <a:ext uri="{FF2B5EF4-FFF2-40B4-BE49-F238E27FC236}">
                <a16:creationId xmlns:a16="http://schemas.microsoft.com/office/drawing/2014/main" id="{2519E76C-F186-2C36-E68F-D3A24A94E64E}"/>
              </a:ext>
            </a:extLst>
          </p:cNvPr>
          <p:cNvSpPr/>
          <p:nvPr/>
        </p:nvSpPr>
        <p:spPr>
          <a:xfrm rot="5400000">
            <a:off x="8831998" y="4756191"/>
            <a:ext cx="1575251" cy="205863"/>
          </a:xfrm>
          <a:prstGeom prst="parallelogram">
            <a:avLst>
              <a:gd name="adj" fmla="val 47411"/>
            </a:avLst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7" name="平行四边形 46">
            <a:extLst>
              <a:ext uri="{FF2B5EF4-FFF2-40B4-BE49-F238E27FC236}">
                <a16:creationId xmlns:a16="http://schemas.microsoft.com/office/drawing/2014/main" id="{C15BAFCE-557E-1356-3CD1-2A4B699208EF}"/>
              </a:ext>
            </a:extLst>
          </p:cNvPr>
          <p:cNvSpPr/>
          <p:nvPr/>
        </p:nvSpPr>
        <p:spPr>
          <a:xfrm rot="16200000" flipH="1">
            <a:off x="9037863" y="4756189"/>
            <a:ext cx="1575250" cy="205865"/>
          </a:xfrm>
          <a:prstGeom prst="parallelogram">
            <a:avLst>
              <a:gd name="adj" fmla="val 47411"/>
            </a:avLst>
          </a:prstGeom>
          <a:gradFill>
            <a:gsLst>
              <a:gs pos="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87C04B5D-0A27-DC9C-679E-03913C4D7EBC}"/>
              </a:ext>
            </a:extLst>
          </p:cNvPr>
          <p:cNvSpPr/>
          <p:nvPr/>
        </p:nvSpPr>
        <p:spPr>
          <a:xfrm rot="16200000">
            <a:off x="10585601" y="3069089"/>
            <a:ext cx="196728" cy="411727"/>
          </a:xfrm>
          <a:custGeom>
            <a:avLst/>
            <a:gdLst>
              <a:gd name="connsiteX0" fmla="*/ 710005 w 710005"/>
              <a:gd name="connsiteY0" fmla="*/ 1041673 h 2083346"/>
              <a:gd name="connsiteX1" fmla="*/ 355002 w 710005"/>
              <a:gd name="connsiteY1" fmla="*/ 2083346 h 2083346"/>
              <a:gd name="connsiteX2" fmla="*/ 0 w 710005"/>
              <a:gd name="connsiteY2" fmla="*/ 1041674 h 2083346"/>
              <a:gd name="connsiteX3" fmla="*/ 355003 w 710005"/>
              <a:gd name="connsiteY3" fmla="*/ 0 h 2083346"/>
              <a:gd name="connsiteX4" fmla="*/ 710005 w 710005"/>
              <a:gd name="connsiteY4" fmla="*/ 1041673 h 208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0005" h="2083346">
                <a:moveTo>
                  <a:pt x="710005" y="1041673"/>
                </a:moveTo>
                <a:lnTo>
                  <a:pt x="355002" y="2083346"/>
                </a:lnTo>
                <a:lnTo>
                  <a:pt x="0" y="1041674"/>
                </a:lnTo>
                <a:lnTo>
                  <a:pt x="355003" y="0"/>
                </a:lnTo>
                <a:lnTo>
                  <a:pt x="710005" y="1041673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49" name="平行四边形 48">
            <a:extLst>
              <a:ext uri="{FF2B5EF4-FFF2-40B4-BE49-F238E27FC236}">
                <a16:creationId xmlns:a16="http://schemas.microsoft.com/office/drawing/2014/main" id="{BF0231F1-4C56-D8F9-76DB-DD51299A9B16}"/>
              </a:ext>
            </a:extLst>
          </p:cNvPr>
          <p:cNvSpPr/>
          <p:nvPr/>
        </p:nvSpPr>
        <p:spPr>
          <a:xfrm rot="5400000">
            <a:off x="9397143" y="4359933"/>
            <a:ext cx="2367768" cy="205863"/>
          </a:xfrm>
          <a:prstGeom prst="parallelogram">
            <a:avLst>
              <a:gd name="adj" fmla="val 47411"/>
            </a:avLst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0" name="平行四边形 49">
            <a:extLst>
              <a:ext uri="{FF2B5EF4-FFF2-40B4-BE49-F238E27FC236}">
                <a16:creationId xmlns:a16="http://schemas.microsoft.com/office/drawing/2014/main" id="{38CCDD90-FA05-75A3-2940-2631B3CAFC29}"/>
              </a:ext>
            </a:extLst>
          </p:cNvPr>
          <p:cNvSpPr/>
          <p:nvPr/>
        </p:nvSpPr>
        <p:spPr>
          <a:xfrm rot="16200000" flipH="1">
            <a:off x="9603010" y="4359931"/>
            <a:ext cx="2367764" cy="205865"/>
          </a:xfrm>
          <a:prstGeom prst="parallelogram">
            <a:avLst>
              <a:gd name="adj" fmla="val 47411"/>
            </a:avLst>
          </a:prstGeom>
          <a:gradFill>
            <a:gsLst>
              <a:gs pos="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CC5CCE28-9658-3439-31F5-3D05A1D7A7FD}"/>
              </a:ext>
            </a:extLst>
          </p:cNvPr>
          <p:cNvSpPr txBox="1"/>
          <p:nvPr/>
        </p:nvSpPr>
        <p:spPr>
          <a:xfrm>
            <a:off x="7451305" y="5654788"/>
            <a:ext cx="6969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2022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051CFB35-C5D5-DEB4-B45B-F35AE8D3C268}"/>
              </a:ext>
            </a:extLst>
          </p:cNvPr>
          <p:cNvSpPr txBox="1"/>
          <p:nvPr/>
        </p:nvSpPr>
        <p:spPr>
          <a:xfrm>
            <a:off x="8412705" y="5654788"/>
            <a:ext cx="6969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2023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6980B21B-01DE-F8E8-EA22-92D1010E6DEE}"/>
              </a:ext>
            </a:extLst>
          </p:cNvPr>
          <p:cNvSpPr txBox="1"/>
          <p:nvPr/>
        </p:nvSpPr>
        <p:spPr>
          <a:xfrm>
            <a:off x="9384689" y="5654788"/>
            <a:ext cx="6969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2024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E0CBD08C-6285-BA47-3F9C-600F96829D44}"/>
              </a:ext>
            </a:extLst>
          </p:cNvPr>
          <p:cNvSpPr txBox="1"/>
          <p:nvPr/>
        </p:nvSpPr>
        <p:spPr>
          <a:xfrm>
            <a:off x="10332018" y="5654788"/>
            <a:ext cx="6969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2025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27526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75B9676-8A04-58DE-7013-851454216326}"/>
              </a:ext>
            </a:extLst>
          </p:cNvPr>
          <p:cNvSpPr txBox="1"/>
          <p:nvPr/>
        </p:nvSpPr>
        <p:spPr>
          <a:xfrm>
            <a:off x="279364" y="816169"/>
            <a:ext cx="3314735" cy="364243"/>
          </a:xfrm>
          <a:prstGeom prst="rect">
            <a:avLst/>
          </a:prstGeom>
          <a:noFill/>
        </p:spPr>
        <p:txBody>
          <a:bodyPr wrap="square" lIns="108000" tIns="0" rIns="0" bIns="86400" rtlCol="0" anchor="t">
            <a:spAutoFit/>
          </a:bodyPr>
          <a:lstStyle/>
          <a:p>
            <a:r>
              <a:rPr kumimoji="1" lang="en-US" altLang="zh-CN" dirty="0">
                <a:solidFill>
                  <a:schemeClr val="accent1">
                    <a:lumMod val="100000"/>
                  </a:schemeClr>
                </a:solidFill>
              </a:rPr>
              <a:t>Enter your title here</a:t>
            </a:r>
            <a:endParaRPr kumimoji="1" lang="zh-CN" altLang="en-US" dirty="0">
              <a:solidFill>
                <a:schemeClr val="accent1">
                  <a:lumMod val="100000"/>
                </a:schemeClr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2EB4FFC-A436-DA5C-5D9C-601F6A8EB6B3}"/>
              </a:ext>
            </a:extLst>
          </p:cNvPr>
          <p:cNvSpPr txBox="1"/>
          <p:nvPr/>
        </p:nvSpPr>
        <p:spPr>
          <a:xfrm>
            <a:off x="301976" y="264758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chemeClr val="accent1"/>
                </a:solidFill>
                <a:latin typeface="+mj-ea"/>
                <a:ea typeface="+mj-ea"/>
              </a:rPr>
              <a:t>在这里输入你的标题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584EE24B-BA5E-8BDD-9ACD-81C475560430}"/>
              </a:ext>
            </a:extLst>
          </p:cNvPr>
          <p:cNvGrpSpPr/>
          <p:nvPr/>
        </p:nvGrpSpPr>
        <p:grpSpPr>
          <a:xfrm>
            <a:off x="8216102" y="2705099"/>
            <a:ext cx="5259922" cy="5436926"/>
            <a:chOff x="8216102" y="2705099"/>
            <a:chExt cx="5259922" cy="5436926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B3FA2985-5D3F-B4A4-D024-78EE4CB7FAEA}"/>
                </a:ext>
              </a:extLst>
            </p:cNvPr>
            <p:cNvSpPr/>
            <p:nvPr/>
          </p:nvSpPr>
          <p:spPr>
            <a:xfrm rot="2700000">
              <a:off x="10907976" y="3603451"/>
              <a:ext cx="2568048" cy="2568048"/>
            </a:xfrm>
            <a:custGeom>
              <a:avLst/>
              <a:gdLst>
                <a:gd name="connsiteX0" fmla="*/ 0 w 2568048"/>
                <a:gd name="connsiteY0" fmla="*/ 0 h 2568048"/>
                <a:gd name="connsiteX1" fmla="*/ 2568048 w 2568048"/>
                <a:gd name="connsiteY1" fmla="*/ 2568048 h 2568048"/>
                <a:gd name="connsiteX2" fmla="*/ 0 w 2568048"/>
                <a:gd name="connsiteY2" fmla="*/ 2568048 h 2568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68048" h="2568048">
                  <a:moveTo>
                    <a:pt x="0" y="0"/>
                  </a:moveTo>
                  <a:lnTo>
                    <a:pt x="2568048" y="2568048"/>
                  </a:lnTo>
                  <a:lnTo>
                    <a:pt x="0" y="2568048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20000"/>
                    <a:lumOff val="80000"/>
                    <a:alpha val="62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思源黑体 CN Normal"/>
                <a:cs typeface="+mn-cs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03C2C41F-2158-678C-B0F5-B8C4143561B0}"/>
                </a:ext>
              </a:extLst>
            </p:cNvPr>
            <p:cNvSpPr/>
            <p:nvPr/>
          </p:nvSpPr>
          <p:spPr>
            <a:xfrm rot="2700000">
              <a:off x="8937451" y="5573976"/>
              <a:ext cx="2568049" cy="2568049"/>
            </a:xfrm>
            <a:custGeom>
              <a:avLst/>
              <a:gdLst>
                <a:gd name="connsiteX0" fmla="*/ 0 w 2568049"/>
                <a:gd name="connsiteY0" fmla="*/ 0 h 2568049"/>
                <a:gd name="connsiteX1" fmla="*/ 2568049 w 2568049"/>
                <a:gd name="connsiteY1" fmla="*/ 0 h 2568049"/>
                <a:gd name="connsiteX2" fmla="*/ 0 w 2568049"/>
                <a:gd name="connsiteY2" fmla="*/ 2568049 h 2568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68049" h="2568049">
                  <a:moveTo>
                    <a:pt x="0" y="0"/>
                  </a:moveTo>
                  <a:lnTo>
                    <a:pt x="2568049" y="0"/>
                  </a:lnTo>
                  <a:lnTo>
                    <a:pt x="0" y="2568049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20000"/>
                    <a:lumOff val="80000"/>
                    <a:alpha val="62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思源黑体 CN Normal"/>
                <a:cs typeface="+mn-cs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038B2DE7-2B0C-9E36-243E-70F55145887F}"/>
                </a:ext>
              </a:extLst>
            </p:cNvPr>
            <p:cNvSpPr/>
            <p:nvPr/>
          </p:nvSpPr>
          <p:spPr>
            <a:xfrm rot="2700000">
              <a:off x="8216102" y="2705099"/>
              <a:ext cx="2349500" cy="2349500"/>
            </a:xfrm>
            <a:prstGeom prst="rect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  <a:alpha val="62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思源黑体 CN Normal"/>
                <a:cs typeface="+mn-cs"/>
              </a:endParaRPr>
            </a:p>
          </p:txBody>
        </p:sp>
      </p:grpSp>
      <p:grpSp>
        <p:nvGrpSpPr>
          <p:cNvPr id="8" name="方格">
            <a:extLst>
              <a:ext uri="{FF2B5EF4-FFF2-40B4-BE49-F238E27FC236}">
                <a16:creationId xmlns:a16="http://schemas.microsoft.com/office/drawing/2014/main" id="{7864F46A-6474-0EFA-5818-5A460F203596}"/>
              </a:ext>
            </a:extLst>
          </p:cNvPr>
          <p:cNvGrpSpPr/>
          <p:nvPr/>
        </p:nvGrpSpPr>
        <p:grpSpPr>
          <a:xfrm>
            <a:off x="-406401" y="3857265"/>
            <a:ext cx="13193485" cy="3084879"/>
            <a:chOff x="-406401" y="3857265"/>
            <a:chExt cx="13193485" cy="3084879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5DA5A2B1-870D-FA6D-AAE9-9D5CC8C60E0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076607" y="3857265"/>
              <a:ext cx="21113" cy="3023919"/>
            </a:xfrm>
            <a:prstGeom prst="line">
              <a:avLst/>
            </a:prstGeom>
            <a:ln w="3175">
              <a:gradFill>
                <a:gsLst>
                  <a:gs pos="1000">
                    <a:srgbClr val="E1EDFD">
                      <a:alpha val="0"/>
                    </a:srgbClr>
                  </a:gs>
                  <a:gs pos="91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C11A7828-6CCD-A4AF-6A05-6BC09013CD64}"/>
                </a:ext>
              </a:extLst>
            </p:cNvPr>
            <p:cNvGrpSpPr/>
            <p:nvPr/>
          </p:nvGrpSpPr>
          <p:grpSpPr>
            <a:xfrm>
              <a:off x="-96042" y="3882665"/>
              <a:ext cx="6071299" cy="3059479"/>
              <a:chOff x="-96042" y="3857265"/>
              <a:chExt cx="6071299" cy="3059479"/>
            </a:xfrm>
          </p:grpSpPr>
          <p:cxnSp>
            <p:nvCxnSpPr>
              <p:cNvPr id="62" name="直接连接符 61">
                <a:extLst>
                  <a:ext uri="{FF2B5EF4-FFF2-40B4-BE49-F238E27FC236}">
                    <a16:creationId xmlns:a16="http://schemas.microsoft.com/office/drawing/2014/main" id="{874C5CC8-275B-9ABA-ACBF-6AE863C2895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98665" y="4030409"/>
                <a:ext cx="635385" cy="2812892"/>
              </a:xfrm>
              <a:prstGeom prst="line">
                <a:avLst/>
              </a:prstGeom>
              <a:ln w="3175">
                <a:gradFill>
                  <a:gsLst>
                    <a:gs pos="1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>
                <a:extLst>
                  <a:ext uri="{FF2B5EF4-FFF2-40B4-BE49-F238E27FC236}">
                    <a16:creationId xmlns:a16="http://schemas.microsoft.com/office/drawing/2014/main" id="{78EFA1A4-0030-6D49-B0EC-204E9C8B0C4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768195" y="4035393"/>
                <a:ext cx="841351" cy="2807908"/>
              </a:xfrm>
              <a:prstGeom prst="line">
                <a:avLst/>
              </a:prstGeom>
              <a:ln w="3175">
                <a:gradFill>
                  <a:gsLst>
                    <a:gs pos="1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>
                <a:extLst>
                  <a:ext uri="{FF2B5EF4-FFF2-40B4-BE49-F238E27FC236}">
                    <a16:creationId xmlns:a16="http://schemas.microsoft.com/office/drawing/2014/main" id="{504BD79F-FD1A-46A2-EFEE-A19882D7F1B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437725" y="4035393"/>
                <a:ext cx="1057369" cy="2807908"/>
              </a:xfrm>
              <a:prstGeom prst="line">
                <a:avLst/>
              </a:prstGeom>
              <a:ln w="3175">
                <a:gradFill>
                  <a:gsLst>
                    <a:gs pos="1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:a16="http://schemas.microsoft.com/office/drawing/2014/main" id="{46CF012E-B2B2-996A-338A-3FB1D76435F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107255" y="4039041"/>
                <a:ext cx="1265290" cy="2804260"/>
              </a:xfrm>
              <a:prstGeom prst="line">
                <a:avLst/>
              </a:prstGeom>
              <a:ln w="3175">
                <a:gradFill>
                  <a:gsLst>
                    <a:gs pos="1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>
                <a:extLst>
                  <a:ext uri="{FF2B5EF4-FFF2-40B4-BE49-F238E27FC236}">
                    <a16:creationId xmlns:a16="http://schemas.microsoft.com/office/drawing/2014/main" id="{B93232D4-7F54-CEBC-0D1A-93E1192956D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776785" y="4035393"/>
                <a:ext cx="1471564" cy="2807908"/>
              </a:xfrm>
              <a:prstGeom prst="line">
                <a:avLst/>
              </a:prstGeom>
              <a:ln w="3175">
                <a:gradFill>
                  <a:gsLst>
                    <a:gs pos="1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>
                <a:extLst>
                  <a:ext uri="{FF2B5EF4-FFF2-40B4-BE49-F238E27FC236}">
                    <a16:creationId xmlns:a16="http://schemas.microsoft.com/office/drawing/2014/main" id="{695EFED7-C709-48E8-DC9A-23B80C8D754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446315" y="4035393"/>
                <a:ext cx="1679890" cy="2807908"/>
              </a:xfrm>
              <a:prstGeom prst="line">
                <a:avLst/>
              </a:prstGeom>
              <a:ln w="3175">
                <a:gradFill>
                  <a:gsLst>
                    <a:gs pos="1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:a16="http://schemas.microsoft.com/office/drawing/2014/main" id="{530169CC-5C66-955F-9A31-59D1C0292BC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115845" y="4035393"/>
                <a:ext cx="1898239" cy="2807908"/>
              </a:xfrm>
              <a:prstGeom prst="line">
                <a:avLst/>
              </a:prstGeom>
              <a:ln w="3175">
                <a:gradFill>
                  <a:gsLst>
                    <a:gs pos="1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>
                <a:extLst>
                  <a:ext uri="{FF2B5EF4-FFF2-40B4-BE49-F238E27FC236}">
                    <a16:creationId xmlns:a16="http://schemas.microsoft.com/office/drawing/2014/main" id="{E4491907-3F59-BF11-F541-1403D757B0B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758287" y="4039041"/>
                <a:ext cx="2154581" cy="2857789"/>
              </a:xfrm>
              <a:prstGeom prst="line">
                <a:avLst/>
              </a:prstGeom>
              <a:ln w="3175">
                <a:gradFill>
                  <a:gsLst>
                    <a:gs pos="1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>
                <a:extLst>
                  <a:ext uri="{FF2B5EF4-FFF2-40B4-BE49-F238E27FC236}">
                    <a16:creationId xmlns:a16="http://schemas.microsoft.com/office/drawing/2014/main" id="{1C565517-C765-BC15-7AE0-5AB7987A43B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58964" y="4035393"/>
                <a:ext cx="2302819" cy="2845791"/>
              </a:xfrm>
              <a:prstGeom prst="line">
                <a:avLst/>
              </a:prstGeom>
              <a:ln w="3175">
                <a:gradFill>
                  <a:gsLst>
                    <a:gs pos="1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>
                <a:extLst>
                  <a:ext uri="{FF2B5EF4-FFF2-40B4-BE49-F238E27FC236}">
                    <a16:creationId xmlns:a16="http://schemas.microsoft.com/office/drawing/2014/main" id="{2995B998-1E92-80E1-E5C3-83CD24948A6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136408" y="4027917"/>
                <a:ext cx="2472697" cy="2859655"/>
              </a:xfrm>
              <a:prstGeom prst="line">
                <a:avLst/>
              </a:prstGeom>
              <a:ln w="3175">
                <a:gradFill>
                  <a:gsLst>
                    <a:gs pos="1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>
                <a:extLst>
                  <a:ext uri="{FF2B5EF4-FFF2-40B4-BE49-F238E27FC236}">
                    <a16:creationId xmlns:a16="http://schemas.microsoft.com/office/drawing/2014/main" id="{15AB9468-060E-5A7D-EB60-41CAC49405B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817075" y="4035213"/>
                <a:ext cx="2670814" cy="2849157"/>
              </a:xfrm>
              <a:prstGeom prst="line">
                <a:avLst/>
              </a:prstGeom>
              <a:ln w="3175">
                <a:gradFill>
                  <a:gsLst>
                    <a:gs pos="1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>
                <a:extLst>
                  <a:ext uri="{FF2B5EF4-FFF2-40B4-BE49-F238E27FC236}">
                    <a16:creationId xmlns:a16="http://schemas.microsoft.com/office/drawing/2014/main" id="{D3C3AC78-7FE7-9112-26AB-8DC933754EE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95272" y="4027737"/>
                <a:ext cx="2875498" cy="2870553"/>
              </a:xfrm>
              <a:prstGeom prst="line">
                <a:avLst/>
              </a:prstGeom>
              <a:ln w="3175">
                <a:gradFill>
                  <a:gsLst>
                    <a:gs pos="1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>
                <a:extLst>
                  <a:ext uri="{FF2B5EF4-FFF2-40B4-BE49-F238E27FC236}">
                    <a16:creationId xmlns:a16="http://schemas.microsoft.com/office/drawing/2014/main" id="{DE0C0B1A-8075-782F-AACB-7E80D5C3BBE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196465" y="4034057"/>
                <a:ext cx="3048270" cy="2840704"/>
              </a:xfrm>
              <a:prstGeom prst="line">
                <a:avLst/>
              </a:prstGeom>
              <a:ln w="3175">
                <a:gradFill>
                  <a:gsLst>
                    <a:gs pos="1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>
                <a:extLst>
                  <a:ext uri="{FF2B5EF4-FFF2-40B4-BE49-F238E27FC236}">
                    <a16:creationId xmlns:a16="http://schemas.microsoft.com/office/drawing/2014/main" id="{2F57F537-3C97-CDAB-D473-096C741960F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14410" y="4033877"/>
                <a:ext cx="3319552" cy="2871889"/>
              </a:xfrm>
              <a:prstGeom prst="line">
                <a:avLst/>
              </a:prstGeom>
              <a:ln w="3175">
                <a:gradFill>
                  <a:gsLst>
                    <a:gs pos="1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>
                <a:extLst>
                  <a:ext uri="{FF2B5EF4-FFF2-40B4-BE49-F238E27FC236}">
                    <a16:creationId xmlns:a16="http://schemas.microsoft.com/office/drawing/2014/main" id="{12576EDC-D053-A1F6-11E4-212EB7C269D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67519" y="4032721"/>
                <a:ext cx="3565735" cy="2865569"/>
              </a:xfrm>
              <a:prstGeom prst="line">
                <a:avLst/>
              </a:prstGeom>
              <a:ln w="3175">
                <a:gradFill>
                  <a:gsLst>
                    <a:gs pos="1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:a16="http://schemas.microsoft.com/office/drawing/2014/main" id="{3D3E0441-AC41-BF9E-2211-D71C24432DB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6934" y="4039041"/>
                <a:ext cx="3805265" cy="2877703"/>
              </a:xfrm>
              <a:prstGeom prst="line">
                <a:avLst/>
              </a:prstGeom>
              <a:ln w="3175">
                <a:gradFill>
                  <a:gsLst>
                    <a:gs pos="1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>
                <a:extLst>
                  <a:ext uri="{FF2B5EF4-FFF2-40B4-BE49-F238E27FC236}">
                    <a16:creationId xmlns:a16="http://schemas.microsoft.com/office/drawing/2014/main" id="{53844439-B0E3-85A7-2623-2F8EF6D36F6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51040" y="4037885"/>
                <a:ext cx="3827825" cy="2729459"/>
              </a:xfrm>
              <a:prstGeom prst="line">
                <a:avLst/>
              </a:prstGeom>
              <a:ln w="3175">
                <a:gradFill>
                  <a:gsLst>
                    <a:gs pos="1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>
                <a:extLst>
                  <a:ext uri="{FF2B5EF4-FFF2-40B4-BE49-F238E27FC236}">
                    <a16:creationId xmlns:a16="http://schemas.microsoft.com/office/drawing/2014/main" id="{1D7D6689-E6CD-830C-1C82-5F666AB35BD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41347" y="4033697"/>
                <a:ext cx="3734549" cy="2524254"/>
              </a:xfrm>
              <a:prstGeom prst="line">
                <a:avLst/>
              </a:prstGeom>
              <a:ln w="3175">
                <a:gradFill>
                  <a:gsLst>
                    <a:gs pos="1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>
                <a:extLst>
                  <a:ext uri="{FF2B5EF4-FFF2-40B4-BE49-F238E27FC236}">
                    <a16:creationId xmlns:a16="http://schemas.microsoft.com/office/drawing/2014/main" id="{292259A0-8435-655B-FE19-8E0DC23FACF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57319" y="4005557"/>
                <a:ext cx="3619048" cy="2368622"/>
              </a:xfrm>
              <a:prstGeom prst="line">
                <a:avLst/>
              </a:prstGeom>
              <a:ln w="3175">
                <a:gradFill>
                  <a:gsLst>
                    <a:gs pos="1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>
                <a:extLst>
                  <a:ext uri="{FF2B5EF4-FFF2-40B4-BE49-F238E27FC236}">
                    <a16:creationId xmlns:a16="http://schemas.microsoft.com/office/drawing/2014/main" id="{3FC1A839-63FE-E9D6-46EF-0B3C0833769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63598" y="4020261"/>
                <a:ext cx="3517928" cy="2212944"/>
              </a:xfrm>
              <a:prstGeom prst="line">
                <a:avLst/>
              </a:prstGeom>
              <a:ln w="3175">
                <a:gradFill>
                  <a:gsLst>
                    <a:gs pos="8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>
                <a:extLst>
                  <a:ext uri="{FF2B5EF4-FFF2-40B4-BE49-F238E27FC236}">
                    <a16:creationId xmlns:a16="http://schemas.microsoft.com/office/drawing/2014/main" id="{1BB42CB4-882C-9355-F784-C30BD42E402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64151" y="4004581"/>
                <a:ext cx="3415438" cy="2036764"/>
              </a:xfrm>
              <a:prstGeom prst="line">
                <a:avLst/>
              </a:prstGeom>
              <a:ln w="3175">
                <a:gradFill>
                  <a:gsLst>
                    <a:gs pos="8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>
                <a:extLst>
                  <a:ext uri="{FF2B5EF4-FFF2-40B4-BE49-F238E27FC236}">
                    <a16:creationId xmlns:a16="http://schemas.microsoft.com/office/drawing/2014/main" id="{DE9B4EDD-A190-4083-0A91-530E2A07526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22041" y="3997105"/>
                <a:ext cx="3281726" cy="1885152"/>
              </a:xfrm>
              <a:prstGeom prst="line">
                <a:avLst/>
              </a:prstGeom>
              <a:ln w="3175">
                <a:gradFill>
                  <a:gsLst>
                    <a:gs pos="8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>
                <a:extLst>
                  <a:ext uri="{FF2B5EF4-FFF2-40B4-BE49-F238E27FC236}">
                    <a16:creationId xmlns:a16="http://schemas.microsoft.com/office/drawing/2014/main" id="{177A4E28-FBA4-052C-0620-03262194624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25148" y="3996129"/>
                <a:ext cx="3190638" cy="1754736"/>
              </a:xfrm>
              <a:prstGeom prst="line">
                <a:avLst/>
              </a:prstGeom>
              <a:ln w="3175">
                <a:gradFill>
                  <a:gsLst>
                    <a:gs pos="19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>
                <a:extLst>
                  <a:ext uri="{FF2B5EF4-FFF2-40B4-BE49-F238E27FC236}">
                    <a16:creationId xmlns:a16="http://schemas.microsoft.com/office/drawing/2014/main" id="{F9569848-E617-3B13-D2B7-729C25FAE65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41347" y="3995153"/>
                <a:ext cx="3062697" cy="1624505"/>
              </a:xfrm>
              <a:prstGeom prst="line">
                <a:avLst/>
              </a:prstGeom>
              <a:ln w="3175">
                <a:gradFill>
                  <a:gsLst>
                    <a:gs pos="31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>
                <a:extLst>
                  <a:ext uri="{FF2B5EF4-FFF2-40B4-BE49-F238E27FC236}">
                    <a16:creationId xmlns:a16="http://schemas.microsoft.com/office/drawing/2014/main" id="{CD38DB55-C196-4B83-F53B-648F0E96BA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17707" y="3994177"/>
                <a:ext cx="2921127" cy="1492478"/>
              </a:xfrm>
              <a:prstGeom prst="line">
                <a:avLst/>
              </a:prstGeom>
              <a:ln w="3175">
                <a:gradFill>
                  <a:gsLst>
                    <a:gs pos="41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>
                <a:extLst>
                  <a:ext uri="{FF2B5EF4-FFF2-40B4-BE49-F238E27FC236}">
                    <a16:creationId xmlns:a16="http://schemas.microsoft.com/office/drawing/2014/main" id="{7AFEF071-0A62-B2F7-A8A7-1DB35AB3F15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26322" y="3993087"/>
                <a:ext cx="2844017" cy="1405798"/>
              </a:xfrm>
              <a:prstGeom prst="line">
                <a:avLst/>
              </a:prstGeom>
              <a:ln w="3175">
                <a:gradFill>
                  <a:gsLst>
                    <a:gs pos="46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>
                <a:extLst>
                  <a:ext uri="{FF2B5EF4-FFF2-40B4-BE49-F238E27FC236}">
                    <a16:creationId xmlns:a16="http://schemas.microsoft.com/office/drawing/2014/main" id="{5B93E35A-EFF9-4B5B-B307-7BCF41AB04E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31560" y="3985611"/>
                <a:ext cx="2739444" cy="1309609"/>
              </a:xfrm>
              <a:prstGeom prst="line">
                <a:avLst/>
              </a:prstGeom>
              <a:ln w="3175">
                <a:gradFill>
                  <a:gsLst>
                    <a:gs pos="44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>
                <a:extLst>
                  <a:ext uri="{FF2B5EF4-FFF2-40B4-BE49-F238E27FC236}">
                    <a16:creationId xmlns:a16="http://schemas.microsoft.com/office/drawing/2014/main" id="{095F54CD-6EDF-772B-B12B-BCD81ED6129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45270" y="3966450"/>
                <a:ext cx="2676321" cy="1233919"/>
              </a:xfrm>
              <a:prstGeom prst="line">
                <a:avLst/>
              </a:prstGeom>
              <a:ln w="3175">
                <a:gradFill>
                  <a:gsLst>
                    <a:gs pos="44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>
                <a:extLst>
                  <a:ext uri="{FF2B5EF4-FFF2-40B4-BE49-F238E27FC236}">
                    <a16:creationId xmlns:a16="http://schemas.microsoft.com/office/drawing/2014/main" id="{4C89FB9B-3410-024C-5C0D-ED0891E995A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57853" y="3960310"/>
                <a:ext cx="2621575" cy="1158372"/>
              </a:xfrm>
              <a:prstGeom prst="line">
                <a:avLst/>
              </a:prstGeom>
              <a:ln w="3175">
                <a:gradFill>
                  <a:gsLst>
                    <a:gs pos="44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>
                <a:extLst>
                  <a:ext uri="{FF2B5EF4-FFF2-40B4-BE49-F238E27FC236}">
                    <a16:creationId xmlns:a16="http://schemas.microsoft.com/office/drawing/2014/main" id="{A68652FC-3867-EF25-83BC-6F08056A0A5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64212" y="3961456"/>
                <a:ext cx="2551080" cy="1081433"/>
              </a:xfrm>
              <a:prstGeom prst="line">
                <a:avLst/>
              </a:prstGeom>
              <a:ln w="3175">
                <a:gradFill>
                  <a:gsLst>
                    <a:gs pos="59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>
                <a:extLst>
                  <a:ext uri="{FF2B5EF4-FFF2-40B4-BE49-F238E27FC236}">
                    <a16:creationId xmlns:a16="http://schemas.microsoft.com/office/drawing/2014/main" id="{92E4BD10-95AF-08A6-6846-673D3F2A6FE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32734" y="3947538"/>
                <a:ext cx="2488072" cy="1009155"/>
              </a:xfrm>
              <a:prstGeom prst="line">
                <a:avLst/>
              </a:prstGeom>
              <a:ln w="3175">
                <a:gradFill>
                  <a:gsLst>
                    <a:gs pos="59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>
                <a:extLst>
                  <a:ext uri="{FF2B5EF4-FFF2-40B4-BE49-F238E27FC236}">
                    <a16:creationId xmlns:a16="http://schemas.microsoft.com/office/drawing/2014/main" id="{7011254B-CFDE-EA99-65C9-85053C1FAEE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17707" y="3955316"/>
                <a:ext cx="2406023" cy="934676"/>
              </a:xfrm>
              <a:prstGeom prst="line">
                <a:avLst/>
              </a:prstGeom>
              <a:ln w="3175">
                <a:gradFill>
                  <a:gsLst>
                    <a:gs pos="68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>
                <a:extLst>
                  <a:ext uri="{FF2B5EF4-FFF2-40B4-BE49-F238E27FC236}">
                    <a16:creationId xmlns:a16="http://schemas.microsoft.com/office/drawing/2014/main" id="{735123DA-CEBE-71FF-91F8-7A753F035F6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50694" y="3947536"/>
                <a:ext cx="2408587" cy="898295"/>
              </a:xfrm>
              <a:prstGeom prst="line">
                <a:avLst/>
              </a:prstGeom>
              <a:ln w="3175">
                <a:gradFill>
                  <a:gsLst>
                    <a:gs pos="76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>
                <a:extLst>
                  <a:ext uri="{FF2B5EF4-FFF2-40B4-BE49-F238E27FC236}">
                    <a16:creationId xmlns:a16="http://schemas.microsoft.com/office/drawing/2014/main" id="{83C5E0F2-F96C-DB6B-5112-B100AC70E5F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56241" y="3941396"/>
                <a:ext cx="2365029" cy="855090"/>
              </a:xfrm>
              <a:prstGeom prst="line">
                <a:avLst/>
              </a:prstGeom>
              <a:ln w="3175">
                <a:gradFill>
                  <a:gsLst>
                    <a:gs pos="83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>
                <a:extLst>
                  <a:ext uri="{FF2B5EF4-FFF2-40B4-BE49-F238E27FC236}">
                    <a16:creationId xmlns:a16="http://schemas.microsoft.com/office/drawing/2014/main" id="{A85DD8DF-DA74-D473-7A07-C4F308B211B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78492" y="3940420"/>
                <a:ext cx="2323664" cy="820202"/>
              </a:xfrm>
              <a:prstGeom prst="line">
                <a:avLst/>
              </a:prstGeom>
              <a:ln w="3175">
                <a:gradFill>
                  <a:gsLst>
                    <a:gs pos="83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>
                <a:extLst>
                  <a:ext uri="{FF2B5EF4-FFF2-40B4-BE49-F238E27FC236}">
                    <a16:creationId xmlns:a16="http://schemas.microsoft.com/office/drawing/2014/main" id="{5A222233-A60B-EAF9-B490-C34E0979883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96042" y="3932114"/>
                <a:ext cx="2294095" cy="797949"/>
              </a:xfrm>
              <a:prstGeom prst="line">
                <a:avLst/>
              </a:prstGeom>
              <a:ln w="3175">
                <a:gradFill>
                  <a:gsLst>
                    <a:gs pos="83000">
                      <a:srgbClr val="E1EDFD">
                        <a:alpha val="0"/>
                      </a:srgb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>
                <a:extLst>
                  <a:ext uri="{FF2B5EF4-FFF2-40B4-BE49-F238E27FC236}">
                    <a16:creationId xmlns:a16="http://schemas.microsoft.com/office/drawing/2014/main" id="{705639D8-F740-76D7-9065-AE896BE3E83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743434" y="3877608"/>
                <a:ext cx="231823" cy="3003576"/>
              </a:xfrm>
              <a:prstGeom prst="line">
                <a:avLst/>
              </a:prstGeom>
              <a:ln w="3175">
                <a:gradFill>
                  <a:gsLst>
                    <a:gs pos="1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>
                <a:extLst>
                  <a:ext uri="{FF2B5EF4-FFF2-40B4-BE49-F238E27FC236}">
                    <a16:creationId xmlns:a16="http://schemas.microsoft.com/office/drawing/2014/main" id="{11C0C9BF-3E7E-3B11-F349-BCDD50BCE2C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413117" y="3857265"/>
                <a:ext cx="465638" cy="3023919"/>
              </a:xfrm>
              <a:prstGeom prst="line">
                <a:avLst/>
              </a:prstGeom>
              <a:ln w="3175">
                <a:gradFill>
                  <a:gsLst>
                    <a:gs pos="1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F8CDE97F-1B2F-8A34-D1E8-410107EE5C9B}"/>
                </a:ext>
              </a:extLst>
            </p:cNvPr>
            <p:cNvGrpSpPr/>
            <p:nvPr/>
          </p:nvGrpSpPr>
          <p:grpSpPr>
            <a:xfrm flipH="1">
              <a:off x="6164094" y="3871446"/>
              <a:ext cx="6071299" cy="3059479"/>
              <a:chOff x="-96042" y="3857265"/>
              <a:chExt cx="6071299" cy="3059479"/>
            </a:xfrm>
          </p:grpSpPr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4E8B506D-EAA0-C1F1-0DC2-C66E554BE89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98665" y="4030409"/>
                <a:ext cx="635385" cy="2812892"/>
              </a:xfrm>
              <a:prstGeom prst="line">
                <a:avLst/>
              </a:prstGeom>
              <a:ln w="3175">
                <a:gradFill>
                  <a:gsLst>
                    <a:gs pos="1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C6086314-9257-3477-D1EE-C49BEEBDE40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768195" y="4035393"/>
                <a:ext cx="841351" cy="2807908"/>
              </a:xfrm>
              <a:prstGeom prst="line">
                <a:avLst/>
              </a:prstGeom>
              <a:ln w="3175">
                <a:gradFill>
                  <a:gsLst>
                    <a:gs pos="1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id="{38169F66-374B-7B63-9587-51158AD8DAB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437725" y="4035393"/>
                <a:ext cx="1057369" cy="2807908"/>
              </a:xfrm>
              <a:prstGeom prst="line">
                <a:avLst/>
              </a:prstGeom>
              <a:ln w="3175">
                <a:gradFill>
                  <a:gsLst>
                    <a:gs pos="1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id="{23060D6C-A32B-5603-E050-A9A933E8D64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107255" y="4039041"/>
                <a:ext cx="1265290" cy="2804260"/>
              </a:xfrm>
              <a:prstGeom prst="line">
                <a:avLst/>
              </a:prstGeom>
              <a:ln w="3175">
                <a:gradFill>
                  <a:gsLst>
                    <a:gs pos="1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id="{81766984-EE51-A18A-CA8B-A04AB709EAD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776785" y="4035393"/>
                <a:ext cx="1471564" cy="2807908"/>
              </a:xfrm>
              <a:prstGeom prst="line">
                <a:avLst/>
              </a:prstGeom>
              <a:ln w="3175">
                <a:gradFill>
                  <a:gsLst>
                    <a:gs pos="1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44633E30-D595-FFAD-075F-D86A0831359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446315" y="4035393"/>
                <a:ext cx="1679890" cy="2807908"/>
              </a:xfrm>
              <a:prstGeom prst="line">
                <a:avLst/>
              </a:prstGeom>
              <a:ln w="3175">
                <a:gradFill>
                  <a:gsLst>
                    <a:gs pos="1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FF87C121-19A2-97CC-19B4-6F5F74CEC62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115845" y="4035393"/>
                <a:ext cx="1898239" cy="2807908"/>
              </a:xfrm>
              <a:prstGeom prst="line">
                <a:avLst/>
              </a:prstGeom>
              <a:ln w="3175">
                <a:gradFill>
                  <a:gsLst>
                    <a:gs pos="1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5633C4E2-E6A0-EB8F-B9AA-1571D6808CF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758287" y="4039041"/>
                <a:ext cx="2154581" cy="2857789"/>
              </a:xfrm>
              <a:prstGeom prst="line">
                <a:avLst/>
              </a:prstGeom>
              <a:ln w="3175">
                <a:gradFill>
                  <a:gsLst>
                    <a:gs pos="1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600762E9-667A-8534-1C4E-59E77FAB0BE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58964" y="4035393"/>
                <a:ext cx="2302819" cy="2845791"/>
              </a:xfrm>
              <a:prstGeom prst="line">
                <a:avLst/>
              </a:prstGeom>
              <a:ln w="3175">
                <a:gradFill>
                  <a:gsLst>
                    <a:gs pos="1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E7B02F7C-262C-47C0-4130-6B0B55E5002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136408" y="4027917"/>
                <a:ext cx="2472697" cy="2859655"/>
              </a:xfrm>
              <a:prstGeom prst="line">
                <a:avLst/>
              </a:prstGeom>
              <a:ln w="3175">
                <a:gradFill>
                  <a:gsLst>
                    <a:gs pos="1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14ED911A-916B-6CF6-2330-7B268AA1D0F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817075" y="4035213"/>
                <a:ext cx="2670814" cy="2849157"/>
              </a:xfrm>
              <a:prstGeom prst="line">
                <a:avLst/>
              </a:prstGeom>
              <a:ln w="3175">
                <a:gradFill>
                  <a:gsLst>
                    <a:gs pos="1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id="{52C5D0C1-8A8B-7077-3BA7-CE29069E2B7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95272" y="4027737"/>
                <a:ext cx="2875498" cy="2870553"/>
              </a:xfrm>
              <a:prstGeom prst="line">
                <a:avLst/>
              </a:prstGeom>
              <a:ln w="3175">
                <a:gradFill>
                  <a:gsLst>
                    <a:gs pos="1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id="{318AB88D-45A3-B5CA-9991-2B0C98DC0F8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196465" y="4034057"/>
                <a:ext cx="3048270" cy="2840704"/>
              </a:xfrm>
              <a:prstGeom prst="line">
                <a:avLst/>
              </a:prstGeom>
              <a:ln w="3175">
                <a:gradFill>
                  <a:gsLst>
                    <a:gs pos="1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id="{3FA4E09D-AC98-01EF-92D8-DB5E72F5FDB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14410" y="4033877"/>
                <a:ext cx="3319552" cy="2871889"/>
              </a:xfrm>
              <a:prstGeom prst="line">
                <a:avLst/>
              </a:prstGeom>
              <a:ln w="3175">
                <a:gradFill>
                  <a:gsLst>
                    <a:gs pos="1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EA2762FB-034D-3523-CCB4-AEE7A92562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67519" y="4032721"/>
                <a:ext cx="3565735" cy="2865569"/>
              </a:xfrm>
              <a:prstGeom prst="line">
                <a:avLst/>
              </a:prstGeom>
              <a:ln w="3175">
                <a:gradFill>
                  <a:gsLst>
                    <a:gs pos="1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569726F9-4D40-A774-776A-EAE816AC627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6934" y="4039041"/>
                <a:ext cx="3805265" cy="2877703"/>
              </a:xfrm>
              <a:prstGeom prst="line">
                <a:avLst/>
              </a:prstGeom>
              <a:ln w="3175">
                <a:gradFill>
                  <a:gsLst>
                    <a:gs pos="1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7616AA06-1F46-56BC-891F-0CDEABF569F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51040" y="4037885"/>
                <a:ext cx="3827825" cy="2729459"/>
              </a:xfrm>
              <a:prstGeom prst="line">
                <a:avLst/>
              </a:prstGeom>
              <a:ln w="3175">
                <a:gradFill>
                  <a:gsLst>
                    <a:gs pos="1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id="{16875517-9D1E-1B1E-9216-AEE305652C5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41347" y="4033697"/>
                <a:ext cx="3734549" cy="2524254"/>
              </a:xfrm>
              <a:prstGeom prst="line">
                <a:avLst/>
              </a:prstGeom>
              <a:ln w="3175">
                <a:gradFill>
                  <a:gsLst>
                    <a:gs pos="1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EC93D2A2-7073-36FD-C65F-2A2E371CC9F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57319" y="4005557"/>
                <a:ext cx="3619048" cy="2368622"/>
              </a:xfrm>
              <a:prstGeom prst="line">
                <a:avLst/>
              </a:prstGeom>
              <a:ln w="3175">
                <a:gradFill>
                  <a:gsLst>
                    <a:gs pos="1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id="{9506E62C-40B0-3D47-6DF5-9675ECBB987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63598" y="4020261"/>
                <a:ext cx="3517928" cy="2212944"/>
              </a:xfrm>
              <a:prstGeom prst="line">
                <a:avLst/>
              </a:prstGeom>
              <a:ln w="3175">
                <a:gradFill>
                  <a:gsLst>
                    <a:gs pos="8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id="{42E7CA57-381F-FFF7-B102-948C3CA8664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64151" y="4004581"/>
                <a:ext cx="3415438" cy="2036764"/>
              </a:xfrm>
              <a:prstGeom prst="line">
                <a:avLst/>
              </a:prstGeom>
              <a:ln w="3175">
                <a:gradFill>
                  <a:gsLst>
                    <a:gs pos="8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id="{E29017C6-00F1-B108-0502-F8FDD707373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22041" y="3997105"/>
                <a:ext cx="3281726" cy="1885152"/>
              </a:xfrm>
              <a:prstGeom prst="line">
                <a:avLst/>
              </a:prstGeom>
              <a:ln w="3175">
                <a:gradFill>
                  <a:gsLst>
                    <a:gs pos="8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723FCAFC-3BA1-AFA4-D889-2750466BC82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25148" y="3996129"/>
                <a:ext cx="3190638" cy="1754736"/>
              </a:xfrm>
              <a:prstGeom prst="line">
                <a:avLst/>
              </a:prstGeom>
              <a:ln w="3175">
                <a:gradFill>
                  <a:gsLst>
                    <a:gs pos="19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CFE64B26-5089-7977-E204-5FDBE5E358B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41347" y="3995153"/>
                <a:ext cx="3062697" cy="1624505"/>
              </a:xfrm>
              <a:prstGeom prst="line">
                <a:avLst/>
              </a:prstGeom>
              <a:ln w="3175">
                <a:gradFill>
                  <a:gsLst>
                    <a:gs pos="31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id="{43A0A341-8B05-B3FE-1918-8D179A48850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17707" y="3994177"/>
                <a:ext cx="2921127" cy="1492478"/>
              </a:xfrm>
              <a:prstGeom prst="line">
                <a:avLst/>
              </a:prstGeom>
              <a:ln w="3175">
                <a:gradFill>
                  <a:gsLst>
                    <a:gs pos="41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87995698-D812-2AEF-9F25-BB9D3565E12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26322" y="3993087"/>
                <a:ext cx="2844017" cy="1405798"/>
              </a:xfrm>
              <a:prstGeom prst="line">
                <a:avLst/>
              </a:prstGeom>
              <a:ln w="3175">
                <a:gradFill>
                  <a:gsLst>
                    <a:gs pos="46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id="{DC5B1A2E-DFAF-B3D8-6A83-D40B3C2DA6C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31560" y="3985611"/>
                <a:ext cx="2739444" cy="1309609"/>
              </a:xfrm>
              <a:prstGeom prst="line">
                <a:avLst/>
              </a:prstGeom>
              <a:ln w="3175">
                <a:gradFill>
                  <a:gsLst>
                    <a:gs pos="44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id="{39873AE3-A484-BD4C-E2F2-E4AA863EB0C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45270" y="3966450"/>
                <a:ext cx="2676321" cy="1233919"/>
              </a:xfrm>
              <a:prstGeom prst="line">
                <a:avLst/>
              </a:prstGeom>
              <a:ln w="3175">
                <a:gradFill>
                  <a:gsLst>
                    <a:gs pos="44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id="{AD7DA2E0-9A2C-ADA6-D296-4650C23DA8A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57853" y="3960310"/>
                <a:ext cx="2621575" cy="1158372"/>
              </a:xfrm>
              <a:prstGeom prst="line">
                <a:avLst/>
              </a:prstGeom>
              <a:ln w="3175">
                <a:gradFill>
                  <a:gsLst>
                    <a:gs pos="44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id="{5CE95844-E78B-21CA-1380-10B8D1579B2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64212" y="3961456"/>
                <a:ext cx="2551080" cy="1081433"/>
              </a:xfrm>
              <a:prstGeom prst="line">
                <a:avLst/>
              </a:prstGeom>
              <a:ln w="3175">
                <a:gradFill>
                  <a:gsLst>
                    <a:gs pos="59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>
                <a:extLst>
                  <a:ext uri="{FF2B5EF4-FFF2-40B4-BE49-F238E27FC236}">
                    <a16:creationId xmlns:a16="http://schemas.microsoft.com/office/drawing/2014/main" id="{F7C4BDC4-5DD2-4B22-981D-E9857EAB874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32734" y="3947538"/>
                <a:ext cx="2488072" cy="1009155"/>
              </a:xfrm>
              <a:prstGeom prst="line">
                <a:avLst/>
              </a:prstGeom>
              <a:ln w="3175">
                <a:gradFill>
                  <a:gsLst>
                    <a:gs pos="59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>
                <a:extLst>
                  <a:ext uri="{FF2B5EF4-FFF2-40B4-BE49-F238E27FC236}">
                    <a16:creationId xmlns:a16="http://schemas.microsoft.com/office/drawing/2014/main" id="{625C9512-0C45-E2A3-92FF-6696283E408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17707" y="3955316"/>
                <a:ext cx="2406023" cy="934676"/>
              </a:xfrm>
              <a:prstGeom prst="line">
                <a:avLst/>
              </a:prstGeom>
              <a:ln w="3175">
                <a:gradFill>
                  <a:gsLst>
                    <a:gs pos="68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:a16="http://schemas.microsoft.com/office/drawing/2014/main" id="{0487D1AF-71EA-6505-2760-8ABA10DE838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50694" y="3947536"/>
                <a:ext cx="2408587" cy="898295"/>
              </a:xfrm>
              <a:prstGeom prst="line">
                <a:avLst/>
              </a:prstGeom>
              <a:ln w="3175">
                <a:gradFill>
                  <a:gsLst>
                    <a:gs pos="76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>
                <a:extLst>
                  <a:ext uri="{FF2B5EF4-FFF2-40B4-BE49-F238E27FC236}">
                    <a16:creationId xmlns:a16="http://schemas.microsoft.com/office/drawing/2014/main" id="{9363B2E8-0CAF-8EF1-B3D6-AC44E3BF06A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56241" y="3941396"/>
                <a:ext cx="2365029" cy="855090"/>
              </a:xfrm>
              <a:prstGeom prst="line">
                <a:avLst/>
              </a:prstGeom>
              <a:ln w="3175">
                <a:gradFill>
                  <a:gsLst>
                    <a:gs pos="83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>
                <a:extLst>
                  <a:ext uri="{FF2B5EF4-FFF2-40B4-BE49-F238E27FC236}">
                    <a16:creationId xmlns:a16="http://schemas.microsoft.com/office/drawing/2014/main" id="{49FDFA37-5C94-7753-BAB5-1C9BB616514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78492" y="3940420"/>
                <a:ext cx="2323664" cy="820202"/>
              </a:xfrm>
              <a:prstGeom prst="line">
                <a:avLst/>
              </a:prstGeom>
              <a:ln w="3175">
                <a:gradFill>
                  <a:gsLst>
                    <a:gs pos="83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>
                <a:extLst>
                  <a:ext uri="{FF2B5EF4-FFF2-40B4-BE49-F238E27FC236}">
                    <a16:creationId xmlns:a16="http://schemas.microsoft.com/office/drawing/2014/main" id="{25E75A33-AE99-8036-B3E8-1A48EC307CA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96042" y="3932114"/>
                <a:ext cx="2294095" cy="797949"/>
              </a:xfrm>
              <a:prstGeom prst="line">
                <a:avLst/>
              </a:prstGeom>
              <a:ln w="3175">
                <a:gradFill>
                  <a:gsLst>
                    <a:gs pos="83000">
                      <a:srgbClr val="E1EDFD">
                        <a:alpha val="0"/>
                      </a:srgb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>
                <a:extLst>
                  <a:ext uri="{FF2B5EF4-FFF2-40B4-BE49-F238E27FC236}">
                    <a16:creationId xmlns:a16="http://schemas.microsoft.com/office/drawing/2014/main" id="{6CDC2A9A-0868-837E-FBEE-021852CB16F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743434" y="3877608"/>
                <a:ext cx="231823" cy="3003576"/>
              </a:xfrm>
              <a:prstGeom prst="line">
                <a:avLst/>
              </a:prstGeom>
              <a:ln w="3175">
                <a:gradFill>
                  <a:gsLst>
                    <a:gs pos="1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>
                <a:extLst>
                  <a:ext uri="{FF2B5EF4-FFF2-40B4-BE49-F238E27FC236}">
                    <a16:creationId xmlns:a16="http://schemas.microsoft.com/office/drawing/2014/main" id="{1F27EA78-277D-1B72-2AFF-EC02F5FDB65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413117" y="3857265"/>
                <a:ext cx="465638" cy="3023919"/>
              </a:xfrm>
              <a:prstGeom prst="line">
                <a:avLst/>
              </a:prstGeom>
              <a:ln w="3175">
                <a:gradFill>
                  <a:gsLst>
                    <a:gs pos="1000">
                      <a:srgbClr val="E1EDFD">
                        <a:alpha val="0"/>
                      </a:srgbClr>
                    </a:gs>
                    <a:gs pos="91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E5276D06-6E4D-C576-6D03-92322EFF9728}"/>
                </a:ext>
              </a:extLst>
            </p:cNvPr>
            <p:cNvGrpSpPr/>
            <p:nvPr/>
          </p:nvGrpSpPr>
          <p:grpSpPr>
            <a:xfrm>
              <a:off x="-406401" y="4813068"/>
              <a:ext cx="13193485" cy="1811549"/>
              <a:chOff x="-1116625" y="4813068"/>
              <a:chExt cx="15478054" cy="1811549"/>
            </a:xfrm>
          </p:grpSpPr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id="{15DE6B3F-B399-64DB-19CD-FDD45F6238BE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6357245" y="-849252"/>
                <a:ext cx="0" cy="14947738"/>
              </a:xfrm>
              <a:prstGeom prst="line">
                <a:avLst/>
              </a:prstGeom>
              <a:ln w="3175">
                <a:solidFill>
                  <a:srgbClr val="E1EDF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A4DA8791-52BA-A582-EBBB-D150E6A21E5E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6357245" y="-1044365"/>
                <a:ext cx="0" cy="14947738"/>
              </a:xfrm>
              <a:prstGeom prst="line">
                <a:avLst/>
              </a:prstGeom>
              <a:ln w="3175">
                <a:solidFill>
                  <a:srgbClr val="C4DCFB">
                    <a:alpha val="99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C0F305FA-F7B3-540C-A739-55DC86FD8A6D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6357245" y="-1239478"/>
                <a:ext cx="0" cy="14947738"/>
              </a:xfrm>
              <a:prstGeom prst="line">
                <a:avLst/>
              </a:prstGeom>
              <a:ln w="3175">
                <a:solidFill>
                  <a:srgbClr val="C4DCFB">
                    <a:alpha val="96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BA5F1C2-D7CE-5B59-5A4F-7D4E80B4262D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6357245" y="-1434591"/>
                <a:ext cx="0" cy="14947738"/>
              </a:xfrm>
              <a:prstGeom prst="line">
                <a:avLst/>
              </a:prstGeom>
              <a:ln w="3175">
                <a:solidFill>
                  <a:srgbClr val="C4DCFB">
                    <a:alpha val="93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3B1C8713-A2C7-871F-A760-11B2E219B3B3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6357244" y="-1629704"/>
                <a:ext cx="0" cy="14947738"/>
              </a:xfrm>
              <a:prstGeom prst="line">
                <a:avLst/>
              </a:prstGeom>
              <a:ln w="3175">
                <a:solidFill>
                  <a:srgbClr val="C4DCFB">
                    <a:alpha val="92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5DEA3B70-206F-CC4D-46BF-B9922EE39E1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6357244" y="-1824817"/>
                <a:ext cx="0" cy="14947738"/>
              </a:xfrm>
              <a:prstGeom prst="line">
                <a:avLst/>
              </a:prstGeom>
              <a:ln w="3175">
                <a:solidFill>
                  <a:srgbClr val="C4DCFB">
                    <a:alpha val="9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02F543E1-D1BF-582F-C992-CA1F652BFD77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6357244" y="-2019930"/>
                <a:ext cx="0" cy="14947738"/>
              </a:xfrm>
              <a:prstGeom prst="line">
                <a:avLst/>
              </a:prstGeom>
              <a:ln w="3175">
                <a:solidFill>
                  <a:srgbClr val="C4DCFB">
                    <a:alpha val="8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194F47B2-1306-9912-AAE7-AF85EF6DC1A4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6357244" y="-2215043"/>
                <a:ext cx="0" cy="14947738"/>
              </a:xfrm>
              <a:prstGeom prst="line">
                <a:avLst/>
              </a:prstGeom>
              <a:ln w="3175">
                <a:solidFill>
                  <a:srgbClr val="C4DCFB">
                    <a:alpha val="7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48602BC3-8343-B865-2FF9-A12A3899470E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6534016" y="-2368709"/>
                <a:ext cx="0" cy="14947738"/>
              </a:xfrm>
              <a:prstGeom prst="line">
                <a:avLst/>
              </a:prstGeom>
              <a:ln w="3175">
                <a:solidFill>
                  <a:srgbClr val="C4DCFB">
                    <a:alpha val="6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83FD2478-DF82-1748-634B-DB8C729DFE78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6710788" y="-2522375"/>
                <a:ext cx="0" cy="14947738"/>
              </a:xfrm>
              <a:prstGeom prst="line">
                <a:avLst/>
              </a:prstGeom>
              <a:ln w="3175">
                <a:solidFill>
                  <a:srgbClr val="C4DCFB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2ECF0779-380F-5D92-6FC0-B8784BB3729E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6887560" y="-2660801"/>
                <a:ext cx="0" cy="14947738"/>
              </a:xfrm>
              <a:prstGeom prst="line">
                <a:avLst/>
              </a:prstGeom>
              <a:ln w="3175">
                <a:solidFill>
                  <a:srgbClr val="C4DCFB">
                    <a:alpha val="4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973B0964-1E8A-B949-99F8-05270E4930F7}"/>
              </a:ext>
            </a:extLst>
          </p:cNvPr>
          <p:cNvSpPr/>
          <p:nvPr/>
        </p:nvSpPr>
        <p:spPr>
          <a:xfrm>
            <a:off x="704675" y="4211273"/>
            <a:ext cx="11903978" cy="2441197"/>
          </a:xfrm>
          <a:custGeom>
            <a:avLst/>
            <a:gdLst>
              <a:gd name="connsiteX0" fmla="*/ 2122415 w 11903978"/>
              <a:gd name="connsiteY0" fmla="*/ 0 h 2441197"/>
              <a:gd name="connsiteX1" fmla="*/ 5578679 w 11903978"/>
              <a:gd name="connsiteY1" fmla="*/ 302004 h 2441197"/>
              <a:gd name="connsiteX2" fmla="*/ 2818701 w 11903978"/>
              <a:gd name="connsiteY2" fmla="*/ 880844 h 2441197"/>
              <a:gd name="connsiteX3" fmla="*/ 11903978 w 11903978"/>
              <a:gd name="connsiteY3" fmla="*/ 1451296 h 2441197"/>
              <a:gd name="connsiteX4" fmla="*/ 11903978 w 11903978"/>
              <a:gd name="connsiteY4" fmla="*/ 2441197 h 2441197"/>
              <a:gd name="connsiteX5" fmla="*/ 0 w 11903978"/>
              <a:gd name="connsiteY5" fmla="*/ 872455 h 2441197"/>
              <a:gd name="connsiteX6" fmla="*/ 4966283 w 11903978"/>
              <a:gd name="connsiteY6" fmla="*/ 293615 h 2441197"/>
              <a:gd name="connsiteX7" fmla="*/ 2122415 w 11903978"/>
              <a:gd name="connsiteY7" fmla="*/ 0 h 2441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903978" h="2441197">
                <a:moveTo>
                  <a:pt x="2122415" y="0"/>
                </a:moveTo>
                <a:lnTo>
                  <a:pt x="5578679" y="302004"/>
                </a:lnTo>
                <a:lnTo>
                  <a:pt x="2818701" y="880844"/>
                </a:lnTo>
                <a:lnTo>
                  <a:pt x="11903978" y="1451296"/>
                </a:lnTo>
                <a:lnTo>
                  <a:pt x="11903978" y="2441197"/>
                </a:lnTo>
                <a:lnTo>
                  <a:pt x="0" y="872455"/>
                </a:lnTo>
                <a:lnTo>
                  <a:pt x="4966283" y="293615"/>
                </a:lnTo>
                <a:lnTo>
                  <a:pt x="2122415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D468850C-DDD1-7718-C810-6900376E296E}"/>
              </a:ext>
            </a:extLst>
          </p:cNvPr>
          <p:cNvGrpSpPr/>
          <p:nvPr/>
        </p:nvGrpSpPr>
        <p:grpSpPr>
          <a:xfrm>
            <a:off x="1123805" y="3096799"/>
            <a:ext cx="166245" cy="2444398"/>
            <a:chOff x="6196454" y="1693510"/>
            <a:chExt cx="166245" cy="2444398"/>
          </a:xfrm>
        </p:grpSpPr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EFB4542A-97CE-DEC1-49CF-8967924E8617}"/>
                </a:ext>
              </a:extLst>
            </p:cNvPr>
            <p:cNvSpPr/>
            <p:nvPr/>
          </p:nvSpPr>
          <p:spPr>
            <a:xfrm>
              <a:off x="6223617" y="1720673"/>
              <a:ext cx="111918" cy="111918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6632E7A3-88F4-54E1-8C04-4953A33FFA7E}"/>
                </a:ext>
              </a:extLst>
            </p:cNvPr>
            <p:cNvSpPr/>
            <p:nvPr/>
          </p:nvSpPr>
          <p:spPr>
            <a:xfrm>
              <a:off x="6196454" y="1693510"/>
              <a:ext cx="166245" cy="166245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id="{0BD87E42-EF49-CC75-459D-4EFEC3659F0F}"/>
                </a:ext>
              </a:extLst>
            </p:cNvPr>
            <p:cNvCxnSpPr>
              <a:cxnSpLocks/>
            </p:cNvCxnSpPr>
            <p:nvPr/>
          </p:nvCxnSpPr>
          <p:spPr>
            <a:xfrm>
              <a:off x="6279576" y="1852934"/>
              <a:ext cx="0" cy="2284974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79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5" name="矩形 104">
            <a:extLst>
              <a:ext uri="{FF2B5EF4-FFF2-40B4-BE49-F238E27FC236}">
                <a16:creationId xmlns:a16="http://schemas.microsoft.com/office/drawing/2014/main" id="{E6C9A763-087A-2AAA-1DA3-EF56A626B08D}"/>
              </a:ext>
            </a:extLst>
          </p:cNvPr>
          <p:cNvSpPr/>
          <p:nvPr/>
        </p:nvSpPr>
        <p:spPr>
          <a:xfrm>
            <a:off x="1290049" y="3071740"/>
            <a:ext cx="12711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2014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年</a:t>
            </a: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48E29BE3-AE57-F949-0113-BC76EE66B75C}"/>
              </a:ext>
            </a:extLst>
          </p:cNvPr>
          <p:cNvSpPr/>
          <p:nvPr/>
        </p:nvSpPr>
        <p:spPr>
          <a:xfrm>
            <a:off x="1293699" y="3419371"/>
            <a:ext cx="1604398" cy="11045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请在这里输入详细的文本信息，请在这里输入详细的文本信息</a:t>
            </a: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id="{534DA2DB-AD07-D348-4A9D-38A5BD138C20}"/>
              </a:ext>
            </a:extLst>
          </p:cNvPr>
          <p:cNvSpPr/>
          <p:nvPr/>
        </p:nvSpPr>
        <p:spPr>
          <a:xfrm>
            <a:off x="7305473" y="3467537"/>
            <a:ext cx="12711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2017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年</a:t>
            </a: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E6C486D5-8835-DC1B-9296-8602F0E7035E}"/>
              </a:ext>
            </a:extLst>
          </p:cNvPr>
          <p:cNvSpPr/>
          <p:nvPr/>
        </p:nvSpPr>
        <p:spPr>
          <a:xfrm>
            <a:off x="7309123" y="3815168"/>
            <a:ext cx="1604398" cy="11045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请在这里输入详细的文本信息，请在这里输入详细的文本信息</a:t>
            </a: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id="{A4105A21-9EEF-2BFF-05C9-6E89E4E7C574}"/>
              </a:ext>
            </a:extLst>
          </p:cNvPr>
          <p:cNvSpPr/>
          <p:nvPr/>
        </p:nvSpPr>
        <p:spPr>
          <a:xfrm>
            <a:off x="9733389" y="2945357"/>
            <a:ext cx="12711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2020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年</a:t>
            </a:r>
          </a:p>
        </p:txBody>
      </p:sp>
      <p:sp>
        <p:nvSpPr>
          <p:cNvPr id="110" name="矩形 109">
            <a:extLst>
              <a:ext uri="{FF2B5EF4-FFF2-40B4-BE49-F238E27FC236}">
                <a16:creationId xmlns:a16="http://schemas.microsoft.com/office/drawing/2014/main" id="{1C3484AF-B8C6-DE18-EE33-93BA9AF3F8C0}"/>
              </a:ext>
            </a:extLst>
          </p:cNvPr>
          <p:cNvSpPr/>
          <p:nvPr/>
        </p:nvSpPr>
        <p:spPr>
          <a:xfrm>
            <a:off x="9737039" y="3292988"/>
            <a:ext cx="1604398" cy="11045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请在这里输入详细的文本信息，请在这里输入详细的文本信息</a:t>
            </a:r>
          </a:p>
        </p:txBody>
      </p:sp>
      <p:sp>
        <p:nvSpPr>
          <p:cNvPr id="111" name="矩形 110">
            <a:extLst>
              <a:ext uri="{FF2B5EF4-FFF2-40B4-BE49-F238E27FC236}">
                <a16:creationId xmlns:a16="http://schemas.microsoft.com/office/drawing/2014/main" id="{6E4A1E06-D930-AA22-C81A-3D374D03DE31}"/>
              </a:ext>
            </a:extLst>
          </p:cNvPr>
          <p:cNvSpPr/>
          <p:nvPr/>
        </p:nvSpPr>
        <p:spPr>
          <a:xfrm>
            <a:off x="3667467" y="2406425"/>
            <a:ext cx="1604398" cy="11081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请在这里输入详细的文本信息，请在这里输入详细的文本信息</a:t>
            </a:r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id="{FA9B59B6-3B2D-36AB-C152-ACCA41EE29B3}"/>
              </a:ext>
            </a:extLst>
          </p:cNvPr>
          <p:cNvSpPr/>
          <p:nvPr/>
        </p:nvSpPr>
        <p:spPr>
          <a:xfrm>
            <a:off x="3666245" y="2057053"/>
            <a:ext cx="12711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2010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年</a:t>
            </a:r>
          </a:p>
        </p:txBody>
      </p: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7794F352-2E66-90DE-1A48-86582911B806}"/>
              </a:ext>
            </a:extLst>
          </p:cNvPr>
          <p:cNvGrpSpPr/>
          <p:nvPr/>
        </p:nvGrpSpPr>
        <p:grpSpPr>
          <a:xfrm>
            <a:off x="7150497" y="3506290"/>
            <a:ext cx="166245" cy="2138768"/>
            <a:chOff x="6196454" y="1693510"/>
            <a:chExt cx="166245" cy="2138768"/>
          </a:xfrm>
        </p:grpSpPr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2B83D4B1-BEEC-0FD1-7E87-0A60FE250543}"/>
                </a:ext>
              </a:extLst>
            </p:cNvPr>
            <p:cNvSpPr/>
            <p:nvPr/>
          </p:nvSpPr>
          <p:spPr>
            <a:xfrm>
              <a:off x="6223617" y="1720673"/>
              <a:ext cx="111918" cy="111918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zh-CN" altLang="en-US" sz="160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860556A8-68CD-C68E-4E1C-087A7A5AAC36}"/>
                </a:ext>
              </a:extLst>
            </p:cNvPr>
            <p:cNvSpPr/>
            <p:nvPr/>
          </p:nvSpPr>
          <p:spPr>
            <a:xfrm>
              <a:off x="6196454" y="1693510"/>
              <a:ext cx="166245" cy="166245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cxnSp>
          <p:nvCxnSpPr>
            <p:cNvPr id="116" name="直接连接符 115">
              <a:extLst>
                <a:ext uri="{FF2B5EF4-FFF2-40B4-BE49-F238E27FC236}">
                  <a16:creationId xmlns:a16="http://schemas.microsoft.com/office/drawing/2014/main" id="{49EB69AE-FC75-AF15-A43F-AC79581FE6B6}"/>
                </a:ext>
              </a:extLst>
            </p:cNvPr>
            <p:cNvCxnSpPr>
              <a:cxnSpLocks/>
            </p:cNvCxnSpPr>
            <p:nvPr/>
          </p:nvCxnSpPr>
          <p:spPr>
            <a:xfrm>
              <a:off x="6279576" y="1852934"/>
              <a:ext cx="0" cy="1979344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79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75D686E7-273D-EBCD-DC6A-4784729669A7}"/>
              </a:ext>
            </a:extLst>
          </p:cNvPr>
          <p:cNvGrpSpPr/>
          <p:nvPr/>
        </p:nvGrpSpPr>
        <p:grpSpPr>
          <a:xfrm>
            <a:off x="9564509" y="2980763"/>
            <a:ext cx="166245" cy="3085982"/>
            <a:chOff x="6196454" y="1693510"/>
            <a:chExt cx="166245" cy="3085982"/>
          </a:xfrm>
        </p:grpSpPr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id="{A4FFBD09-5CFE-4AE9-DC1D-038E58682810}"/>
                </a:ext>
              </a:extLst>
            </p:cNvPr>
            <p:cNvSpPr/>
            <p:nvPr/>
          </p:nvSpPr>
          <p:spPr>
            <a:xfrm>
              <a:off x="6223617" y="1720673"/>
              <a:ext cx="111918" cy="111918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 sz="1600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BB8F43B6-65C4-8224-8C4E-946411B210D2}"/>
                </a:ext>
              </a:extLst>
            </p:cNvPr>
            <p:cNvSpPr/>
            <p:nvPr/>
          </p:nvSpPr>
          <p:spPr>
            <a:xfrm>
              <a:off x="6196454" y="1693510"/>
              <a:ext cx="166245" cy="166245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cxnSp>
          <p:nvCxnSpPr>
            <p:cNvPr id="120" name="直接连接符 119">
              <a:extLst>
                <a:ext uri="{FF2B5EF4-FFF2-40B4-BE49-F238E27FC236}">
                  <a16:creationId xmlns:a16="http://schemas.microsoft.com/office/drawing/2014/main" id="{6AA8199E-9978-1AA1-38BC-A37B6CE98770}"/>
                </a:ext>
              </a:extLst>
            </p:cNvPr>
            <p:cNvCxnSpPr>
              <a:cxnSpLocks/>
            </p:cNvCxnSpPr>
            <p:nvPr/>
          </p:nvCxnSpPr>
          <p:spPr>
            <a:xfrm>
              <a:off x="6279576" y="1852934"/>
              <a:ext cx="0" cy="2926558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79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7753D855-55CE-AE75-6A78-F6767328E284}"/>
              </a:ext>
            </a:extLst>
          </p:cNvPr>
          <p:cNvGrpSpPr/>
          <p:nvPr/>
        </p:nvGrpSpPr>
        <p:grpSpPr>
          <a:xfrm>
            <a:off x="3528386" y="2100482"/>
            <a:ext cx="166245" cy="2870392"/>
            <a:chOff x="6196454" y="1693510"/>
            <a:chExt cx="166245" cy="2870392"/>
          </a:xfrm>
        </p:grpSpPr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78470A6B-A1A8-E69B-C64E-1F7E50B29998}"/>
                </a:ext>
              </a:extLst>
            </p:cNvPr>
            <p:cNvSpPr/>
            <p:nvPr/>
          </p:nvSpPr>
          <p:spPr>
            <a:xfrm>
              <a:off x="6223617" y="1720673"/>
              <a:ext cx="111918" cy="111918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zh-CN" altLang="en-US" sz="160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id="{CEEF8F83-9CF7-2A7D-C449-1BCF6952B6F5}"/>
                </a:ext>
              </a:extLst>
            </p:cNvPr>
            <p:cNvSpPr/>
            <p:nvPr/>
          </p:nvSpPr>
          <p:spPr>
            <a:xfrm>
              <a:off x="6196454" y="1693510"/>
              <a:ext cx="166245" cy="166245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cxnSp>
          <p:nvCxnSpPr>
            <p:cNvPr id="124" name="直接连接符 123">
              <a:extLst>
                <a:ext uri="{FF2B5EF4-FFF2-40B4-BE49-F238E27FC236}">
                  <a16:creationId xmlns:a16="http://schemas.microsoft.com/office/drawing/2014/main" id="{A78A90AC-E6F2-6CD5-1CF7-B8F69FC614AA}"/>
                </a:ext>
              </a:extLst>
            </p:cNvPr>
            <p:cNvCxnSpPr>
              <a:cxnSpLocks/>
            </p:cNvCxnSpPr>
            <p:nvPr/>
          </p:nvCxnSpPr>
          <p:spPr>
            <a:xfrm>
              <a:off x="6279576" y="1852934"/>
              <a:ext cx="0" cy="2710968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79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658B5FB5-0893-2A92-F18E-9925526EBE76}"/>
              </a:ext>
            </a:extLst>
          </p:cNvPr>
          <p:cNvGrpSpPr/>
          <p:nvPr/>
        </p:nvGrpSpPr>
        <p:grpSpPr>
          <a:xfrm>
            <a:off x="6138398" y="1693510"/>
            <a:ext cx="166245" cy="3598833"/>
            <a:chOff x="6196454" y="1693510"/>
            <a:chExt cx="166245" cy="3598833"/>
          </a:xfrm>
        </p:grpSpPr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id="{FF76FB0B-3C20-BF26-5AC3-980D9A58043A}"/>
                </a:ext>
              </a:extLst>
            </p:cNvPr>
            <p:cNvSpPr/>
            <p:nvPr/>
          </p:nvSpPr>
          <p:spPr>
            <a:xfrm>
              <a:off x="6223617" y="1720673"/>
              <a:ext cx="111918" cy="111918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zh-CN" altLang="en-US" sz="160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16D083E6-1B44-C879-F95B-FF83292F4F03}"/>
                </a:ext>
              </a:extLst>
            </p:cNvPr>
            <p:cNvSpPr/>
            <p:nvPr/>
          </p:nvSpPr>
          <p:spPr>
            <a:xfrm>
              <a:off x="6196454" y="1693510"/>
              <a:ext cx="166245" cy="166245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cxnSp>
          <p:nvCxnSpPr>
            <p:cNvPr id="128" name="直接连接符 127">
              <a:extLst>
                <a:ext uri="{FF2B5EF4-FFF2-40B4-BE49-F238E27FC236}">
                  <a16:creationId xmlns:a16="http://schemas.microsoft.com/office/drawing/2014/main" id="{60C44B2B-62AC-B572-AE43-1CB0BEC3B0ED}"/>
                </a:ext>
              </a:extLst>
            </p:cNvPr>
            <p:cNvCxnSpPr>
              <a:cxnSpLocks/>
            </p:cNvCxnSpPr>
            <p:nvPr/>
          </p:nvCxnSpPr>
          <p:spPr>
            <a:xfrm>
              <a:off x="6279576" y="1852934"/>
              <a:ext cx="0" cy="3439409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79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9" name="矩形 128">
            <a:extLst>
              <a:ext uri="{FF2B5EF4-FFF2-40B4-BE49-F238E27FC236}">
                <a16:creationId xmlns:a16="http://schemas.microsoft.com/office/drawing/2014/main" id="{A7E18942-D450-423B-43BD-06099E9F79C9}"/>
              </a:ext>
            </a:extLst>
          </p:cNvPr>
          <p:cNvSpPr/>
          <p:nvPr/>
        </p:nvSpPr>
        <p:spPr>
          <a:xfrm>
            <a:off x="6299189" y="2005585"/>
            <a:ext cx="1604398" cy="11045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请在这里输入详细的文本信息，请在这里输入详细的文本信息</a:t>
            </a: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7B9896AF-8D11-50DD-D2C0-D13D0E1166B2}"/>
              </a:ext>
            </a:extLst>
          </p:cNvPr>
          <p:cNvSpPr/>
          <p:nvPr/>
        </p:nvSpPr>
        <p:spPr>
          <a:xfrm>
            <a:off x="6304936" y="1638698"/>
            <a:ext cx="12711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2013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年</a:t>
            </a:r>
          </a:p>
        </p:txBody>
      </p:sp>
    </p:spTree>
    <p:extLst>
      <p:ext uri="{BB962C8B-B14F-4D97-AF65-F5344CB8AC3E}">
        <p14:creationId xmlns:p14="http://schemas.microsoft.com/office/powerpoint/2010/main" val="39281127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6A93CA65-30BA-DACF-09A3-964DEFCDA30F}"/>
              </a:ext>
            </a:extLst>
          </p:cNvPr>
          <p:cNvPicPr>
            <a:picLocks/>
          </p:cNvPicPr>
          <p:nvPr/>
        </p:nvPicPr>
        <p:blipFill>
          <a:blip r:embed="rId2" r:link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4056" y="0"/>
            <a:ext cx="10287944" cy="6858000"/>
          </a:xfrm>
          <a:prstGeom prst="rect">
            <a:avLst/>
          </a:prstGeom>
        </p:spPr>
      </p:pic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6B758E07-78B0-4B0D-96D4-8991DEBFE7B8}"/>
              </a:ext>
            </a:extLst>
          </p:cNvPr>
          <p:cNvSpPr/>
          <p:nvPr/>
        </p:nvSpPr>
        <p:spPr>
          <a:xfrm>
            <a:off x="0" y="1452710"/>
            <a:ext cx="6756400" cy="4857750"/>
          </a:xfrm>
          <a:custGeom>
            <a:avLst/>
            <a:gdLst>
              <a:gd name="connsiteX0" fmla="*/ 0 w 6629400"/>
              <a:gd name="connsiteY0" fmla="*/ 0 h 4857750"/>
              <a:gd name="connsiteX1" fmla="*/ 6629400 w 6629400"/>
              <a:gd name="connsiteY1" fmla="*/ 0 h 4857750"/>
              <a:gd name="connsiteX2" fmla="*/ 4052509 w 6629400"/>
              <a:gd name="connsiteY2" fmla="*/ 4857750 h 4857750"/>
              <a:gd name="connsiteX3" fmla="*/ 0 w 6629400"/>
              <a:gd name="connsiteY3" fmla="*/ 4857750 h 485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29400" h="4857750">
                <a:moveTo>
                  <a:pt x="0" y="0"/>
                </a:moveTo>
                <a:lnTo>
                  <a:pt x="6629400" y="0"/>
                </a:lnTo>
                <a:lnTo>
                  <a:pt x="4052509" y="4857750"/>
                </a:lnTo>
                <a:lnTo>
                  <a:pt x="0" y="4857750"/>
                </a:lnTo>
                <a:close/>
              </a:path>
            </a:pathLst>
          </a:custGeom>
          <a:solidFill>
            <a:srgbClr val="1291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DD257E3-19D7-4569-B80B-D801A835132C}"/>
              </a:ext>
            </a:extLst>
          </p:cNvPr>
          <p:cNvGrpSpPr/>
          <p:nvPr/>
        </p:nvGrpSpPr>
        <p:grpSpPr>
          <a:xfrm>
            <a:off x="761590" y="2534984"/>
            <a:ext cx="3696801" cy="3117778"/>
            <a:chOff x="761590" y="2407026"/>
            <a:chExt cx="3696801" cy="3117778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3C71F148-C578-47F2-A9A2-74F05F7FE9E5}"/>
                </a:ext>
              </a:extLst>
            </p:cNvPr>
            <p:cNvSpPr txBox="1"/>
            <p:nvPr/>
          </p:nvSpPr>
          <p:spPr>
            <a:xfrm>
              <a:off x="783703" y="5217027"/>
              <a:ext cx="36746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惜玉完美视觉设计</a:t>
              </a:r>
              <a:endParaRPr lang="en-US" altLang="zh-CN" sz="1400" dirty="0">
                <a:solidFill>
                  <a:schemeClr val="bg1"/>
                </a:solidFill>
                <a:latin typeface="+mn-ea"/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BF1F5DF7-2FA1-4675-B394-E6627DD52629}"/>
                </a:ext>
              </a:extLst>
            </p:cNvPr>
            <p:cNvCxnSpPr>
              <a:cxnSpLocks/>
            </p:cNvCxnSpPr>
            <p:nvPr/>
          </p:nvCxnSpPr>
          <p:spPr>
            <a:xfrm>
              <a:off x="874111" y="5092858"/>
              <a:ext cx="39592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524F91CF-0464-4EB3-9BC2-BC3DB2DFAC71}"/>
                </a:ext>
              </a:extLst>
            </p:cNvPr>
            <p:cNvSpPr/>
            <p:nvPr/>
          </p:nvSpPr>
          <p:spPr>
            <a:xfrm>
              <a:off x="761590" y="3518101"/>
              <a:ext cx="171713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</a:rPr>
                <a:t>汇报人：惜玉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77C22CED-788F-441F-AC3E-5E583ABCFDBC}"/>
                </a:ext>
              </a:extLst>
            </p:cNvPr>
            <p:cNvSpPr txBox="1"/>
            <p:nvPr/>
          </p:nvSpPr>
          <p:spPr>
            <a:xfrm>
              <a:off x="761590" y="2407026"/>
              <a:ext cx="244169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>
                  <a:solidFill>
                    <a:schemeClr val="bg1"/>
                  </a:solidFill>
                  <a:latin typeface="+mj-ea"/>
                  <a:ea typeface="+mj-ea"/>
                </a:rPr>
                <a:t>谢谢观看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616089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QR 代码&#10;&#10;描述已自动生成">
            <a:extLst>
              <a:ext uri="{FF2B5EF4-FFF2-40B4-BE49-F238E27FC236}">
                <a16:creationId xmlns:a16="http://schemas.microsoft.com/office/drawing/2014/main" id="{5B847E9F-BE60-DE64-07CF-4B244C6046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384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9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惜玉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几个人在桌子前&#10;&#10;中度可信度描述已自动生成">
            <a:extLst>
              <a:ext uri="{FF2B5EF4-FFF2-40B4-BE49-F238E27FC236}">
                <a16:creationId xmlns:a16="http://schemas.microsoft.com/office/drawing/2014/main" id="{9B4E4C59-1093-ED5D-0C69-6A0820691DC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44429" y="3"/>
            <a:ext cx="3047571" cy="6857997"/>
          </a:xfrm>
          <a:prstGeom prst="rect">
            <a:avLst/>
          </a:prstGeom>
        </p:spPr>
      </p:pic>
      <p:pic>
        <p:nvPicPr>
          <p:cNvPr id="3" name="图片 2" descr="人拿着笔记本电脑的桌子前&#10;&#10;描述已自动生成">
            <a:extLst>
              <a:ext uri="{FF2B5EF4-FFF2-40B4-BE49-F238E27FC236}">
                <a16:creationId xmlns:a16="http://schemas.microsoft.com/office/drawing/2014/main" id="{7E3B6F3F-43F1-ABB3-DE9D-343DE8A7479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48143" y="3"/>
            <a:ext cx="3047571" cy="6857997"/>
          </a:xfrm>
          <a:prstGeom prst="rect">
            <a:avLst/>
          </a:prstGeom>
        </p:spPr>
      </p:pic>
      <p:pic>
        <p:nvPicPr>
          <p:cNvPr id="4" name="图片 3" descr="图片包含 桌子, 女人, 游戏机, 电脑&#10;&#10;描述已自动生成">
            <a:extLst>
              <a:ext uri="{FF2B5EF4-FFF2-40B4-BE49-F238E27FC236}">
                <a16:creationId xmlns:a16="http://schemas.microsoft.com/office/drawing/2014/main" id="{40D9C4EA-F58D-234C-B69E-0C230225253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286" y="3"/>
            <a:ext cx="3047571" cy="6857997"/>
          </a:xfrm>
          <a:prstGeom prst="rect">
            <a:avLst/>
          </a:prstGeom>
        </p:spPr>
      </p:pic>
      <p:pic>
        <p:nvPicPr>
          <p:cNvPr id="5" name="图片 4" descr="在屋顶上&#10;&#10;中度可信度描述已自动生成">
            <a:extLst>
              <a:ext uri="{FF2B5EF4-FFF2-40B4-BE49-F238E27FC236}">
                <a16:creationId xmlns:a16="http://schemas.microsoft.com/office/drawing/2014/main" id="{DC8525E1-61AC-2A10-160D-87054A0EFD3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"/>
            <a:ext cx="3047571" cy="6857997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27581D34-B277-BB77-0699-4256357CDEA5}"/>
              </a:ext>
            </a:extLst>
          </p:cNvPr>
          <p:cNvGrpSpPr/>
          <p:nvPr/>
        </p:nvGrpSpPr>
        <p:grpSpPr>
          <a:xfrm>
            <a:off x="8216102" y="2705099"/>
            <a:ext cx="5259922" cy="5436926"/>
            <a:chOff x="8216102" y="2705099"/>
            <a:chExt cx="5259922" cy="5436926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5221D7C5-7240-892D-5521-F79D81A3C23A}"/>
                </a:ext>
              </a:extLst>
            </p:cNvPr>
            <p:cNvSpPr/>
            <p:nvPr/>
          </p:nvSpPr>
          <p:spPr>
            <a:xfrm rot="2700000">
              <a:off x="10907976" y="3603451"/>
              <a:ext cx="2568048" cy="2568048"/>
            </a:xfrm>
            <a:custGeom>
              <a:avLst/>
              <a:gdLst>
                <a:gd name="connsiteX0" fmla="*/ 0 w 2568048"/>
                <a:gd name="connsiteY0" fmla="*/ 0 h 2568048"/>
                <a:gd name="connsiteX1" fmla="*/ 2568048 w 2568048"/>
                <a:gd name="connsiteY1" fmla="*/ 2568048 h 2568048"/>
                <a:gd name="connsiteX2" fmla="*/ 0 w 2568048"/>
                <a:gd name="connsiteY2" fmla="*/ 2568048 h 2568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68048" h="2568048">
                  <a:moveTo>
                    <a:pt x="0" y="0"/>
                  </a:moveTo>
                  <a:lnTo>
                    <a:pt x="2568048" y="2568048"/>
                  </a:lnTo>
                  <a:lnTo>
                    <a:pt x="0" y="2568048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20000"/>
                    <a:lumOff val="80000"/>
                    <a:alpha val="62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2CD86187-4800-BD50-189E-C0BE3AA475A4}"/>
                </a:ext>
              </a:extLst>
            </p:cNvPr>
            <p:cNvSpPr/>
            <p:nvPr/>
          </p:nvSpPr>
          <p:spPr>
            <a:xfrm rot="2700000">
              <a:off x="8937451" y="5573976"/>
              <a:ext cx="2568049" cy="2568049"/>
            </a:xfrm>
            <a:custGeom>
              <a:avLst/>
              <a:gdLst>
                <a:gd name="connsiteX0" fmla="*/ 0 w 2568049"/>
                <a:gd name="connsiteY0" fmla="*/ 0 h 2568049"/>
                <a:gd name="connsiteX1" fmla="*/ 2568049 w 2568049"/>
                <a:gd name="connsiteY1" fmla="*/ 0 h 2568049"/>
                <a:gd name="connsiteX2" fmla="*/ 0 w 2568049"/>
                <a:gd name="connsiteY2" fmla="*/ 2568049 h 2568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68049" h="2568049">
                  <a:moveTo>
                    <a:pt x="0" y="0"/>
                  </a:moveTo>
                  <a:lnTo>
                    <a:pt x="2568049" y="0"/>
                  </a:lnTo>
                  <a:lnTo>
                    <a:pt x="0" y="2568049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20000"/>
                    <a:lumOff val="80000"/>
                    <a:alpha val="62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45A1D6AC-4FC9-5B82-E521-7CFC00845553}"/>
                </a:ext>
              </a:extLst>
            </p:cNvPr>
            <p:cNvSpPr/>
            <p:nvPr/>
          </p:nvSpPr>
          <p:spPr>
            <a:xfrm rot="2700000">
              <a:off x="8216102" y="2705099"/>
              <a:ext cx="2349500" cy="2349500"/>
            </a:xfrm>
            <a:prstGeom prst="rect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  <a:alpha val="62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B14D0C33-7E98-AAAF-A412-277AE94643DA}"/>
              </a:ext>
            </a:extLst>
          </p:cNvPr>
          <p:cNvSpPr/>
          <p:nvPr/>
        </p:nvSpPr>
        <p:spPr>
          <a:xfrm>
            <a:off x="-1" y="0"/>
            <a:ext cx="3047571" cy="6857997"/>
          </a:xfrm>
          <a:prstGeom prst="rect">
            <a:avLst/>
          </a:prstGeom>
          <a:gradFill>
            <a:gsLst>
              <a:gs pos="50000">
                <a:schemeClr val="accent2">
                  <a:alpha val="51000"/>
                </a:schemeClr>
              </a:gs>
              <a:gs pos="0">
                <a:schemeClr val="accent1">
                  <a:alpha val="35000"/>
                </a:schemeClr>
              </a:gs>
              <a:gs pos="75000">
                <a:schemeClr val="accent1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3D9A96B0-6F83-D51F-D95F-DBA19E6ACF62}"/>
              </a:ext>
            </a:extLst>
          </p:cNvPr>
          <p:cNvSpPr/>
          <p:nvPr/>
        </p:nvSpPr>
        <p:spPr>
          <a:xfrm>
            <a:off x="3043873" y="0"/>
            <a:ext cx="3047571" cy="6857998"/>
          </a:xfrm>
          <a:prstGeom prst="rect">
            <a:avLst/>
          </a:prstGeom>
          <a:gradFill>
            <a:gsLst>
              <a:gs pos="50000">
                <a:schemeClr val="accent2">
                  <a:alpha val="51000"/>
                </a:schemeClr>
              </a:gs>
              <a:gs pos="0">
                <a:schemeClr val="accent1">
                  <a:alpha val="35000"/>
                </a:schemeClr>
              </a:gs>
              <a:gs pos="75000">
                <a:schemeClr val="accent1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77D0C245-FD44-9EDE-F3E3-74AEBB361CE4}"/>
              </a:ext>
            </a:extLst>
          </p:cNvPr>
          <p:cNvSpPr/>
          <p:nvPr/>
        </p:nvSpPr>
        <p:spPr>
          <a:xfrm>
            <a:off x="6079625" y="0"/>
            <a:ext cx="3068499" cy="6857998"/>
          </a:xfrm>
          <a:prstGeom prst="rect">
            <a:avLst/>
          </a:prstGeom>
          <a:gradFill>
            <a:gsLst>
              <a:gs pos="50000">
                <a:schemeClr val="accent2">
                  <a:alpha val="51000"/>
                </a:schemeClr>
              </a:gs>
              <a:gs pos="0">
                <a:schemeClr val="accent1">
                  <a:alpha val="35000"/>
                </a:schemeClr>
              </a:gs>
              <a:gs pos="75000">
                <a:schemeClr val="accent1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DF7D6A07-636E-CC62-AA6A-D5C11E420173}"/>
              </a:ext>
            </a:extLst>
          </p:cNvPr>
          <p:cNvSpPr/>
          <p:nvPr/>
        </p:nvSpPr>
        <p:spPr>
          <a:xfrm>
            <a:off x="9144428" y="0"/>
            <a:ext cx="3047571" cy="6857998"/>
          </a:xfrm>
          <a:prstGeom prst="rect">
            <a:avLst/>
          </a:prstGeom>
          <a:gradFill>
            <a:gsLst>
              <a:gs pos="50000">
                <a:schemeClr val="accent2">
                  <a:alpha val="51000"/>
                </a:schemeClr>
              </a:gs>
              <a:gs pos="0">
                <a:schemeClr val="accent1">
                  <a:alpha val="35000"/>
                </a:schemeClr>
              </a:gs>
              <a:gs pos="75000">
                <a:schemeClr val="accent1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E344C78-34AA-2743-B031-0D3C99DFF696}"/>
              </a:ext>
            </a:extLst>
          </p:cNvPr>
          <p:cNvSpPr txBox="1"/>
          <p:nvPr/>
        </p:nvSpPr>
        <p:spPr>
          <a:xfrm>
            <a:off x="410794" y="5273648"/>
            <a:ext cx="2097848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请输出标题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014FCDE-308C-E18D-F0B1-53506EBB3EB7}"/>
              </a:ext>
            </a:extLst>
          </p:cNvPr>
          <p:cNvSpPr txBox="1"/>
          <p:nvPr/>
        </p:nvSpPr>
        <p:spPr>
          <a:xfrm>
            <a:off x="410794" y="5734144"/>
            <a:ext cx="2688802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Please output the title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AC2A1CB-CF47-CB94-E5A4-1235F96734AB}"/>
              </a:ext>
            </a:extLst>
          </p:cNvPr>
          <p:cNvSpPr txBox="1"/>
          <p:nvPr/>
        </p:nvSpPr>
        <p:spPr>
          <a:xfrm>
            <a:off x="3504173" y="5273648"/>
            <a:ext cx="2133600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请输出标题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91758F42-D8ED-9CA0-80E5-148F37A54871}"/>
              </a:ext>
            </a:extLst>
          </p:cNvPr>
          <p:cNvSpPr txBox="1"/>
          <p:nvPr/>
        </p:nvSpPr>
        <p:spPr>
          <a:xfrm>
            <a:off x="3504172" y="5734144"/>
            <a:ext cx="2523261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Please output the title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4A11C77-EA39-14C5-343E-F69442A3D526}"/>
              </a:ext>
            </a:extLst>
          </p:cNvPr>
          <p:cNvSpPr txBox="1"/>
          <p:nvPr/>
        </p:nvSpPr>
        <p:spPr>
          <a:xfrm>
            <a:off x="6496021" y="5273648"/>
            <a:ext cx="2094208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请输出标题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AB643B9B-C794-9D10-73BB-9BE9D639AE3B}"/>
              </a:ext>
            </a:extLst>
          </p:cNvPr>
          <p:cNvSpPr txBox="1"/>
          <p:nvPr/>
        </p:nvSpPr>
        <p:spPr>
          <a:xfrm>
            <a:off x="6496020" y="5734144"/>
            <a:ext cx="2626905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Please output the title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CE7D6DF-494A-E6C8-100E-9FE772DDEDFA}"/>
              </a:ext>
            </a:extLst>
          </p:cNvPr>
          <p:cNvSpPr txBox="1"/>
          <p:nvPr/>
        </p:nvSpPr>
        <p:spPr>
          <a:xfrm>
            <a:off x="9537786" y="5273648"/>
            <a:ext cx="2109025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请输出标题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9DB7D34-EF12-92D9-7A5C-EF090214BC0B}"/>
              </a:ext>
            </a:extLst>
          </p:cNvPr>
          <p:cNvSpPr txBox="1"/>
          <p:nvPr/>
        </p:nvSpPr>
        <p:spPr>
          <a:xfrm>
            <a:off x="9537785" y="5734144"/>
            <a:ext cx="2498687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Please output the title</a:t>
            </a: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FE5B7A24-83D4-F83B-85C0-28E05E9DB11A}"/>
              </a:ext>
            </a:extLst>
          </p:cNvPr>
          <p:cNvCxnSpPr>
            <a:cxnSpLocks/>
          </p:cNvCxnSpPr>
          <p:nvPr/>
        </p:nvCxnSpPr>
        <p:spPr>
          <a:xfrm>
            <a:off x="520332" y="6210300"/>
            <a:ext cx="45598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1E80C315-8C4A-E8D8-9E50-86FA3334B676}"/>
              </a:ext>
            </a:extLst>
          </p:cNvPr>
          <p:cNvCxnSpPr>
            <a:cxnSpLocks/>
          </p:cNvCxnSpPr>
          <p:nvPr/>
        </p:nvCxnSpPr>
        <p:spPr>
          <a:xfrm>
            <a:off x="3615163" y="6210300"/>
            <a:ext cx="45598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B77FA04C-358B-0ADD-F593-04077658E6F8}"/>
              </a:ext>
            </a:extLst>
          </p:cNvPr>
          <p:cNvCxnSpPr>
            <a:cxnSpLocks/>
          </p:cNvCxnSpPr>
          <p:nvPr/>
        </p:nvCxnSpPr>
        <p:spPr>
          <a:xfrm>
            <a:off x="6603632" y="6210300"/>
            <a:ext cx="45598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4168BF79-3BD2-7D75-000A-F927C90247F7}"/>
              </a:ext>
            </a:extLst>
          </p:cNvPr>
          <p:cNvCxnSpPr>
            <a:cxnSpLocks/>
          </p:cNvCxnSpPr>
          <p:nvPr/>
        </p:nvCxnSpPr>
        <p:spPr>
          <a:xfrm>
            <a:off x="9673063" y="6210300"/>
            <a:ext cx="45598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F35E030-23F5-7E1D-885D-C135AA978604}"/>
              </a:ext>
            </a:extLst>
          </p:cNvPr>
          <p:cNvGrpSpPr/>
          <p:nvPr/>
        </p:nvGrpSpPr>
        <p:grpSpPr>
          <a:xfrm>
            <a:off x="513027" y="386987"/>
            <a:ext cx="1711745" cy="995967"/>
            <a:chOff x="577044" y="592866"/>
            <a:chExt cx="1711745" cy="995967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199349F-AB64-4A22-E07D-7338F12CC4C5}"/>
                </a:ext>
              </a:extLst>
            </p:cNvPr>
            <p:cNvSpPr txBox="1"/>
            <p:nvPr/>
          </p:nvSpPr>
          <p:spPr>
            <a:xfrm>
              <a:off x="577044" y="592866"/>
              <a:ext cx="136127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目 录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0610BD36-E38C-14BF-0E7A-D12A36D0BEFE}"/>
                </a:ext>
              </a:extLst>
            </p:cNvPr>
            <p:cNvSpPr txBox="1"/>
            <p:nvPr/>
          </p:nvSpPr>
          <p:spPr>
            <a:xfrm>
              <a:off x="622948" y="1188723"/>
              <a:ext cx="16658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200" b="0" i="0" u="none" strike="noStrike" cap="none" spc="0" normalizeH="0" baseline="0">
                  <a:ln>
                    <a:noFill/>
                  </a:ln>
                  <a:gradFill>
                    <a:gsLst>
                      <a:gs pos="100000">
                        <a:schemeClr val="accent2">
                          <a:alpha val="10000"/>
                        </a:schemeClr>
                      </a:gs>
                      <a:gs pos="0">
                        <a:schemeClr val="accent1">
                          <a:alpha val="10000"/>
                        </a:schemeClr>
                      </a:gs>
                    </a:gsLst>
                    <a:lin ang="2700000" scaled="1"/>
                  </a:gradFill>
                  <a:effectLst/>
                  <a:uLnTx/>
                  <a:uFillTx/>
                  <a:latin typeface="苹方 特粗" panose="020B0800000000000000" pitchFamily="34" charset="-122"/>
                  <a:ea typeface="苹方 特粗" panose="020B0800000000000000" pitchFamily="34" charset="-122"/>
                </a:defRPr>
              </a:lvl1pPr>
            </a:lstStyle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CONTENTS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51236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 descr="图片包含 键盘&#10;&#10;描述已自动生成">
            <a:extLst>
              <a:ext uri="{FF2B5EF4-FFF2-40B4-BE49-F238E27FC236}">
                <a16:creationId xmlns:a16="http://schemas.microsoft.com/office/drawing/2014/main" id="{5B5210AB-0026-B473-A0B2-FE0CF6C06D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47" name="矩形 46">
            <a:extLst>
              <a:ext uri="{FF2B5EF4-FFF2-40B4-BE49-F238E27FC236}">
                <a16:creationId xmlns:a16="http://schemas.microsoft.com/office/drawing/2014/main" id="{F631AE5B-31BD-197E-FEF1-6AA891DEC9DE}"/>
              </a:ext>
            </a:extLst>
          </p:cNvPr>
          <p:cNvSpPr/>
          <p:nvPr/>
        </p:nvSpPr>
        <p:spPr>
          <a:xfrm>
            <a:off x="2447925" y="1838071"/>
            <a:ext cx="7296150" cy="3181858"/>
          </a:xfrm>
          <a:prstGeom prst="rect">
            <a:avLst/>
          </a:prstGeom>
          <a:solidFill>
            <a:schemeClr val="bg1"/>
          </a:solidFill>
          <a:ln w="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A6A97790-5522-8AD5-26D6-F1323AD74292}"/>
              </a:ext>
            </a:extLst>
          </p:cNvPr>
          <p:cNvSpPr txBox="1"/>
          <p:nvPr/>
        </p:nvSpPr>
        <p:spPr>
          <a:xfrm>
            <a:off x="2788201" y="3381095"/>
            <a:ext cx="4616648" cy="110799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kumimoji="1" lang="zh-CN" altLang="en-US" sz="7200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rPr>
              <a:t>过渡页标题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3A2C716C-93AC-F08B-8A86-FB3642927A5E}"/>
              </a:ext>
            </a:extLst>
          </p:cNvPr>
          <p:cNvSpPr txBox="1"/>
          <p:nvPr/>
        </p:nvSpPr>
        <p:spPr>
          <a:xfrm>
            <a:off x="2788201" y="1997591"/>
            <a:ext cx="961802" cy="101566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kumimoji="1" lang="en-US" altLang="zh-CN" sz="6600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rPr>
              <a:t>01</a:t>
            </a:r>
            <a:endParaRPr kumimoji="1" lang="zh-CN" altLang="en-US" sz="6600" dirty="0">
              <a:solidFill>
                <a:schemeClr val="accent1">
                  <a:lumMod val="10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0" name="十字形 49">
            <a:extLst>
              <a:ext uri="{FF2B5EF4-FFF2-40B4-BE49-F238E27FC236}">
                <a16:creationId xmlns:a16="http://schemas.microsoft.com/office/drawing/2014/main" id="{F3BB00A0-F80F-741C-6F7F-22EDE9A1F1B1}"/>
              </a:ext>
            </a:extLst>
          </p:cNvPr>
          <p:cNvSpPr/>
          <p:nvPr/>
        </p:nvSpPr>
        <p:spPr>
          <a:xfrm>
            <a:off x="9119610" y="4441186"/>
            <a:ext cx="284189" cy="284189"/>
          </a:xfrm>
          <a:prstGeom prst="plus">
            <a:avLst>
              <a:gd name="adj" fmla="val 37333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03A8A015-6C19-4F0D-7531-B30388F72F4A}"/>
              </a:ext>
            </a:extLst>
          </p:cNvPr>
          <p:cNvSpPr txBox="1"/>
          <p:nvPr/>
        </p:nvSpPr>
        <p:spPr>
          <a:xfrm>
            <a:off x="2816642" y="4441186"/>
            <a:ext cx="4559765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kumimoji="1" lang="en-US" altLang="zh-CN" sz="2000" dirty="0">
                <a:solidFill>
                  <a:schemeClr val="accent1">
                    <a:lumMod val="100000"/>
                  </a:schemeClr>
                </a:solidFill>
              </a:rPr>
              <a:t>Transition Page Title</a:t>
            </a:r>
            <a:endParaRPr kumimoji="1" lang="zh-CN" altLang="en-US" sz="2000" dirty="0">
              <a:solidFill>
                <a:schemeClr val="accent1">
                  <a:lumMod val="100000"/>
                </a:schemeClr>
              </a:solidFill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77A76505-CDB3-A6FF-92EE-60CA3AF740FB}"/>
              </a:ext>
            </a:extLst>
          </p:cNvPr>
          <p:cNvSpPr/>
          <p:nvPr/>
        </p:nvSpPr>
        <p:spPr>
          <a:xfrm>
            <a:off x="2816642" y="3097973"/>
            <a:ext cx="545758" cy="7480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026777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 descr="桌子上放着笔记本电脑的人&#10;&#10;描述已自动生成">
            <a:extLst>
              <a:ext uri="{FF2B5EF4-FFF2-40B4-BE49-F238E27FC236}">
                <a16:creationId xmlns:a16="http://schemas.microsoft.com/office/drawing/2014/main" id="{EE83E428-3BB8-F71A-A835-CFF3BB195F4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00808" y="0"/>
            <a:ext cx="6091191" cy="6858000"/>
          </a:xfrm>
          <a:prstGeom prst="rect">
            <a:avLst/>
          </a:prstGeom>
        </p:spPr>
      </p:pic>
      <p:sp>
        <p:nvSpPr>
          <p:cNvPr id="47" name="矩形 46">
            <a:extLst>
              <a:ext uri="{FF2B5EF4-FFF2-40B4-BE49-F238E27FC236}">
                <a16:creationId xmlns:a16="http://schemas.microsoft.com/office/drawing/2014/main" id="{023A67C9-5AC6-B8BC-4259-D10FDD8C0AA4}"/>
              </a:ext>
            </a:extLst>
          </p:cNvPr>
          <p:cNvSpPr/>
          <p:nvPr/>
        </p:nvSpPr>
        <p:spPr>
          <a:xfrm>
            <a:off x="6096000" y="0"/>
            <a:ext cx="6095999" cy="6858000"/>
          </a:xfrm>
          <a:prstGeom prst="rect">
            <a:avLst/>
          </a:prstGeom>
          <a:solidFill>
            <a:schemeClr val="accent1">
              <a:alpha val="56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" name="图片 50" descr="穿西装的男人&#10;&#10;描述已自动生成">
            <a:extLst>
              <a:ext uri="{FF2B5EF4-FFF2-40B4-BE49-F238E27FC236}">
                <a16:creationId xmlns:a16="http://schemas.microsoft.com/office/drawing/2014/main" id="{AAC3EC61-D568-1084-1AB6-E18EF46A8E9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2436" y="64527"/>
            <a:ext cx="10305034" cy="68580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0E3E552-A373-1C56-553D-3C27DFA3E95A}"/>
              </a:ext>
            </a:extLst>
          </p:cNvPr>
          <p:cNvSpPr txBox="1"/>
          <p:nvPr/>
        </p:nvSpPr>
        <p:spPr>
          <a:xfrm>
            <a:off x="279364" y="816169"/>
            <a:ext cx="3314735" cy="364243"/>
          </a:xfrm>
          <a:prstGeom prst="rect">
            <a:avLst/>
          </a:prstGeom>
          <a:noFill/>
        </p:spPr>
        <p:txBody>
          <a:bodyPr wrap="square" lIns="108000" tIns="0" rIns="0" bIns="86400" rtlCol="0" anchor="t">
            <a:spAutoFit/>
          </a:bodyPr>
          <a:lstStyle/>
          <a:p>
            <a:r>
              <a:rPr kumimoji="1" lang="en-US" altLang="zh-CN" dirty="0">
                <a:solidFill>
                  <a:schemeClr val="accent1">
                    <a:lumMod val="100000"/>
                  </a:schemeClr>
                </a:solidFill>
              </a:rPr>
              <a:t>Enter your title here</a:t>
            </a:r>
            <a:endParaRPr kumimoji="1" lang="zh-CN" altLang="en-US" dirty="0">
              <a:solidFill>
                <a:schemeClr val="accent1">
                  <a:lumMod val="100000"/>
                </a:schemeClr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3FD8D87-66B0-2C24-503D-7807756182F2}"/>
              </a:ext>
            </a:extLst>
          </p:cNvPr>
          <p:cNvSpPr txBox="1"/>
          <p:nvPr/>
        </p:nvSpPr>
        <p:spPr>
          <a:xfrm>
            <a:off x="301976" y="264758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chemeClr val="accent1"/>
                </a:solidFill>
                <a:latin typeface="+mj-ea"/>
                <a:ea typeface="+mj-ea"/>
              </a:rPr>
              <a:t>在这里输入你的标题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4370F428-F3EE-937C-4A6E-32BFA76556C1}"/>
              </a:ext>
            </a:extLst>
          </p:cNvPr>
          <p:cNvSpPr/>
          <p:nvPr/>
        </p:nvSpPr>
        <p:spPr>
          <a:xfrm>
            <a:off x="3183637" y="1314211"/>
            <a:ext cx="3498341" cy="1486492"/>
          </a:xfrm>
          <a:prstGeom prst="roundRect">
            <a:avLst>
              <a:gd name="adj" fmla="val 8551"/>
            </a:avLst>
          </a:prstGeom>
          <a:solidFill>
            <a:schemeClr val="bg1"/>
          </a:solidFill>
          <a:ln>
            <a:gradFill>
              <a:gsLst>
                <a:gs pos="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241300" dist="114300" dir="5400000" algn="ctr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" name="箭头: V 形 5">
            <a:extLst>
              <a:ext uri="{FF2B5EF4-FFF2-40B4-BE49-F238E27FC236}">
                <a16:creationId xmlns:a16="http://schemas.microsoft.com/office/drawing/2014/main" id="{65280E7E-B25B-6331-E6EB-149FD678826E}"/>
              </a:ext>
            </a:extLst>
          </p:cNvPr>
          <p:cNvSpPr/>
          <p:nvPr/>
        </p:nvSpPr>
        <p:spPr>
          <a:xfrm rot="5400000">
            <a:off x="1507874" y="4238412"/>
            <a:ext cx="195990" cy="195990"/>
          </a:xfrm>
          <a:prstGeom prst="chevron">
            <a:avLst/>
          </a:prstGeom>
          <a:gradFill>
            <a:gsLst>
              <a:gs pos="0">
                <a:srgbClr val="E7EDF5">
                  <a:alpha val="1000"/>
                </a:srgb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" name="箭头: V 形 6">
            <a:extLst>
              <a:ext uri="{FF2B5EF4-FFF2-40B4-BE49-F238E27FC236}">
                <a16:creationId xmlns:a16="http://schemas.microsoft.com/office/drawing/2014/main" id="{50A352BF-059B-F0D0-ABA5-A2807D2AFB4C}"/>
              </a:ext>
            </a:extLst>
          </p:cNvPr>
          <p:cNvSpPr/>
          <p:nvPr/>
        </p:nvSpPr>
        <p:spPr>
          <a:xfrm rot="5400000">
            <a:off x="1507874" y="4359897"/>
            <a:ext cx="195990" cy="195990"/>
          </a:xfrm>
          <a:prstGeom prst="chevron">
            <a:avLst/>
          </a:prstGeom>
          <a:gradFill>
            <a:gsLst>
              <a:gs pos="0">
                <a:srgbClr val="E7EDF5">
                  <a:alpha val="1000"/>
                </a:srgb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" name="箭头: V 形 7">
            <a:extLst>
              <a:ext uri="{FF2B5EF4-FFF2-40B4-BE49-F238E27FC236}">
                <a16:creationId xmlns:a16="http://schemas.microsoft.com/office/drawing/2014/main" id="{0972ADF4-887B-D58B-A524-9CFF6D2E54CF}"/>
              </a:ext>
            </a:extLst>
          </p:cNvPr>
          <p:cNvSpPr/>
          <p:nvPr/>
        </p:nvSpPr>
        <p:spPr>
          <a:xfrm rot="5400000">
            <a:off x="1507874" y="4481383"/>
            <a:ext cx="195990" cy="195990"/>
          </a:xfrm>
          <a:prstGeom prst="chevron">
            <a:avLst/>
          </a:prstGeom>
          <a:gradFill>
            <a:gsLst>
              <a:gs pos="0">
                <a:srgbClr val="E7EDF5">
                  <a:alpha val="1000"/>
                </a:srgb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" name="箭头: V 形 8">
            <a:extLst>
              <a:ext uri="{FF2B5EF4-FFF2-40B4-BE49-F238E27FC236}">
                <a16:creationId xmlns:a16="http://schemas.microsoft.com/office/drawing/2014/main" id="{B94B33D2-DC32-7989-4ABA-2521A99A3907}"/>
              </a:ext>
            </a:extLst>
          </p:cNvPr>
          <p:cNvSpPr/>
          <p:nvPr/>
        </p:nvSpPr>
        <p:spPr>
          <a:xfrm rot="5400000">
            <a:off x="1507874" y="4602868"/>
            <a:ext cx="195990" cy="195990"/>
          </a:xfrm>
          <a:prstGeom prst="chevron">
            <a:avLst/>
          </a:prstGeom>
          <a:gradFill>
            <a:gsLst>
              <a:gs pos="0">
                <a:srgbClr val="E7EDF5">
                  <a:alpha val="1000"/>
                </a:srgb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1" name="箭头: V 形 10">
            <a:extLst>
              <a:ext uri="{FF2B5EF4-FFF2-40B4-BE49-F238E27FC236}">
                <a16:creationId xmlns:a16="http://schemas.microsoft.com/office/drawing/2014/main" id="{DFC98D14-EE51-FFB1-7BCF-981BF8AD0864}"/>
              </a:ext>
            </a:extLst>
          </p:cNvPr>
          <p:cNvSpPr/>
          <p:nvPr/>
        </p:nvSpPr>
        <p:spPr>
          <a:xfrm rot="5400000">
            <a:off x="1507874" y="2565500"/>
            <a:ext cx="195990" cy="195990"/>
          </a:xfrm>
          <a:prstGeom prst="chevron">
            <a:avLst/>
          </a:prstGeom>
          <a:gradFill>
            <a:gsLst>
              <a:gs pos="0">
                <a:srgbClr val="E7EDF5">
                  <a:alpha val="1000"/>
                </a:srgb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2" name="箭头: V 形 11">
            <a:extLst>
              <a:ext uri="{FF2B5EF4-FFF2-40B4-BE49-F238E27FC236}">
                <a16:creationId xmlns:a16="http://schemas.microsoft.com/office/drawing/2014/main" id="{226395B0-0489-4053-1BE1-0342FEAF6C7D}"/>
              </a:ext>
            </a:extLst>
          </p:cNvPr>
          <p:cNvSpPr/>
          <p:nvPr/>
        </p:nvSpPr>
        <p:spPr>
          <a:xfrm rot="5400000">
            <a:off x="1507874" y="2686985"/>
            <a:ext cx="195990" cy="195990"/>
          </a:xfrm>
          <a:prstGeom prst="chevron">
            <a:avLst/>
          </a:prstGeom>
          <a:gradFill>
            <a:gsLst>
              <a:gs pos="0">
                <a:srgbClr val="E7EDF5">
                  <a:alpha val="1000"/>
                </a:srgb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3" name="箭头: V 形 12">
            <a:extLst>
              <a:ext uri="{FF2B5EF4-FFF2-40B4-BE49-F238E27FC236}">
                <a16:creationId xmlns:a16="http://schemas.microsoft.com/office/drawing/2014/main" id="{30A7983D-F7D2-E95E-E9DC-73353B224EED}"/>
              </a:ext>
            </a:extLst>
          </p:cNvPr>
          <p:cNvSpPr/>
          <p:nvPr/>
        </p:nvSpPr>
        <p:spPr>
          <a:xfrm rot="5400000">
            <a:off x="1507874" y="2808471"/>
            <a:ext cx="195990" cy="195990"/>
          </a:xfrm>
          <a:prstGeom prst="chevron">
            <a:avLst/>
          </a:prstGeom>
          <a:gradFill>
            <a:gsLst>
              <a:gs pos="0">
                <a:srgbClr val="E7EDF5">
                  <a:alpha val="1000"/>
                </a:srgb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4" name="箭头: V 形 13">
            <a:extLst>
              <a:ext uri="{FF2B5EF4-FFF2-40B4-BE49-F238E27FC236}">
                <a16:creationId xmlns:a16="http://schemas.microsoft.com/office/drawing/2014/main" id="{DE3A9751-2BDC-F2CD-A4C7-14C420FF3D9E}"/>
              </a:ext>
            </a:extLst>
          </p:cNvPr>
          <p:cNvSpPr/>
          <p:nvPr/>
        </p:nvSpPr>
        <p:spPr>
          <a:xfrm rot="5400000">
            <a:off x="1507874" y="2929956"/>
            <a:ext cx="195990" cy="195990"/>
          </a:xfrm>
          <a:prstGeom prst="chevron">
            <a:avLst/>
          </a:prstGeom>
          <a:gradFill>
            <a:gsLst>
              <a:gs pos="0">
                <a:srgbClr val="E7EDF5">
                  <a:alpha val="1000"/>
                </a:srgb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FA194EC7-BC74-5A02-6AB7-1D6C4149BDBB}"/>
              </a:ext>
            </a:extLst>
          </p:cNvPr>
          <p:cNvSpPr/>
          <p:nvPr/>
        </p:nvSpPr>
        <p:spPr>
          <a:xfrm rot="19741494">
            <a:off x="904998" y="1428709"/>
            <a:ext cx="1401743" cy="1401743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FD6608B9-B562-F5B6-1A24-BEAF40AC8B10}"/>
              </a:ext>
            </a:extLst>
          </p:cNvPr>
          <p:cNvSpPr/>
          <p:nvPr/>
        </p:nvSpPr>
        <p:spPr>
          <a:xfrm>
            <a:off x="1074878" y="1598587"/>
            <a:ext cx="1061985" cy="1061988"/>
          </a:xfrm>
          <a:prstGeom prst="ellipse">
            <a:avLst/>
          </a:prstGeom>
          <a:gradFill flip="none" rotWithShape="1">
            <a:gsLst>
              <a:gs pos="4600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outerShdw blurRad="279400" dist="342900" dir="5400000" sx="88000" sy="88000" algn="t" rotWithShape="0">
              <a:schemeClr val="accent1">
                <a:lumMod val="50000"/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1B22F7BA-9814-19E7-9243-8F8F2850E304}"/>
              </a:ext>
            </a:extLst>
          </p:cNvPr>
          <p:cNvSpPr/>
          <p:nvPr/>
        </p:nvSpPr>
        <p:spPr>
          <a:xfrm rot="19741494">
            <a:off x="904998" y="3119928"/>
            <a:ext cx="1401743" cy="1401743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A71E2958-0977-1423-CF45-4BBBC5865CDB}"/>
              </a:ext>
            </a:extLst>
          </p:cNvPr>
          <p:cNvSpPr/>
          <p:nvPr/>
        </p:nvSpPr>
        <p:spPr>
          <a:xfrm>
            <a:off x="1074878" y="3289806"/>
            <a:ext cx="1061985" cy="1061988"/>
          </a:xfrm>
          <a:prstGeom prst="ellipse">
            <a:avLst/>
          </a:prstGeom>
          <a:gradFill flip="none" rotWithShape="1">
            <a:gsLst>
              <a:gs pos="4600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outerShdw blurRad="279400" dist="342900" dir="5400000" sx="88000" sy="88000" algn="t" rotWithShape="0">
              <a:schemeClr val="accent1">
                <a:lumMod val="50000"/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40BF55F1-F958-3651-CADA-DC60D65E71E5}"/>
              </a:ext>
            </a:extLst>
          </p:cNvPr>
          <p:cNvSpPr/>
          <p:nvPr/>
        </p:nvSpPr>
        <p:spPr>
          <a:xfrm rot="19741494">
            <a:off x="904998" y="4803102"/>
            <a:ext cx="1401743" cy="1401743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Roboto"/>
              <a:ea typeface="思源黑体 CN Regular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14E36FBE-1B7D-0502-FB62-951962CFC5E0}"/>
              </a:ext>
            </a:extLst>
          </p:cNvPr>
          <p:cNvSpPr/>
          <p:nvPr/>
        </p:nvSpPr>
        <p:spPr>
          <a:xfrm>
            <a:off x="1074878" y="4972980"/>
            <a:ext cx="1061985" cy="1061988"/>
          </a:xfrm>
          <a:prstGeom prst="ellipse">
            <a:avLst/>
          </a:prstGeom>
          <a:gradFill flip="none" rotWithShape="1">
            <a:gsLst>
              <a:gs pos="4600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outerShdw blurRad="279400" dist="342900" dir="5400000" sx="88000" sy="88000" algn="t" rotWithShape="0">
              <a:schemeClr val="accent1">
                <a:lumMod val="50000"/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D56B481-8161-8F0F-6D01-30E54E900BA6}"/>
              </a:ext>
            </a:extLst>
          </p:cNvPr>
          <p:cNvSpPr txBox="1"/>
          <p:nvPr/>
        </p:nvSpPr>
        <p:spPr>
          <a:xfrm>
            <a:off x="1211113" y="2162070"/>
            <a:ext cx="775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介绍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CD642F0-550F-E2DC-56E3-82270B38A419}"/>
              </a:ext>
            </a:extLst>
          </p:cNvPr>
          <p:cNvSpPr txBox="1"/>
          <p:nvPr/>
        </p:nvSpPr>
        <p:spPr>
          <a:xfrm>
            <a:off x="1215254" y="3865001"/>
            <a:ext cx="775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>
                <a:solidFill>
                  <a:prstClr val="white"/>
                </a:solidFill>
                <a:latin typeface="+mj-ea"/>
                <a:ea typeface="+mj-ea"/>
              </a:rPr>
              <a:t>经历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B7FDF63-EE6F-44F4-F0DD-1996CA00FFA5}"/>
              </a:ext>
            </a:extLst>
          </p:cNvPr>
          <p:cNvSpPr txBox="1"/>
          <p:nvPr/>
        </p:nvSpPr>
        <p:spPr>
          <a:xfrm>
            <a:off x="1211113" y="5557929"/>
            <a:ext cx="775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荣誉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5B585232-ADA7-9CB7-4113-47420B9C8F68}"/>
              </a:ext>
            </a:extLst>
          </p:cNvPr>
          <p:cNvCxnSpPr>
            <a:cxnSpLocks/>
          </p:cNvCxnSpPr>
          <p:nvPr/>
        </p:nvCxnSpPr>
        <p:spPr>
          <a:xfrm>
            <a:off x="2688087" y="1390685"/>
            <a:ext cx="0" cy="1085815"/>
          </a:xfrm>
          <a:prstGeom prst="line">
            <a:avLst/>
          </a:prstGeom>
          <a:ln w="47625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>
            <a:extLst>
              <a:ext uri="{FF2B5EF4-FFF2-40B4-BE49-F238E27FC236}">
                <a16:creationId xmlns:a16="http://schemas.microsoft.com/office/drawing/2014/main" id="{7EE2D780-B25D-BADF-8F18-761741C8990F}"/>
              </a:ext>
            </a:extLst>
          </p:cNvPr>
          <p:cNvSpPr/>
          <p:nvPr/>
        </p:nvSpPr>
        <p:spPr>
          <a:xfrm>
            <a:off x="2633656" y="2020560"/>
            <a:ext cx="113104" cy="11310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7EFADFCE-FA9F-FB08-7A8B-D846E1DFE85B}"/>
              </a:ext>
            </a:extLst>
          </p:cNvPr>
          <p:cNvSpPr/>
          <p:nvPr/>
        </p:nvSpPr>
        <p:spPr>
          <a:xfrm>
            <a:off x="3183637" y="3016145"/>
            <a:ext cx="3498341" cy="1486492"/>
          </a:xfrm>
          <a:prstGeom prst="roundRect">
            <a:avLst>
              <a:gd name="adj" fmla="val 8551"/>
            </a:avLst>
          </a:prstGeom>
          <a:solidFill>
            <a:schemeClr val="bg1"/>
          </a:solidFill>
          <a:ln>
            <a:gradFill>
              <a:gsLst>
                <a:gs pos="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241300" dist="114300" dir="5400000" algn="ctr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30719BDC-BE48-9079-9F00-5B01008AEE76}"/>
              </a:ext>
            </a:extLst>
          </p:cNvPr>
          <p:cNvSpPr/>
          <p:nvPr/>
        </p:nvSpPr>
        <p:spPr>
          <a:xfrm>
            <a:off x="3183637" y="4718080"/>
            <a:ext cx="3498341" cy="1486492"/>
          </a:xfrm>
          <a:prstGeom prst="roundRect">
            <a:avLst>
              <a:gd name="adj" fmla="val 8551"/>
            </a:avLst>
          </a:prstGeom>
          <a:solidFill>
            <a:schemeClr val="bg1"/>
          </a:solidFill>
          <a:ln>
            <a:gradFill>
              <a:gsLst>
                <a:gs pos="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241300" dist="114300" dir="5400000" algn="ctr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D4891249-5552-8BEF-F6C8-483E59AFAD15}"/>
              </a:ext>
            </a:extLst>
          </p:cNvPr>
          <p:cNvCxnSpPr>
            <a:cxnSpLocks/>
          </p:cNvCxnSpPr>
          <p:nvPr/>
        </p:nvCxnSpPr>
        <p:spPr>
          <a:xfrm>
            <a:off x="2688087" y="2633663"/>
            <a:ext cx="0" cy="174808"/>
          </a:xfrm>
          <a:prstGeom prst="line">
            <a:avLst/>
          </a:prstGeom>
          <a:ln w="47625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68D0DCB8-CEDD-461F-5385-E49F0679196E}"/>
              </a:ext>
            </a:extLst>
          </p:cNvPr>
          <p:cNvCxnSpPr>
            <a:cxnSpLocks/>
          </p:cNvCxnSpPr>
          <p:nvPr/>
        </p:nvCxnSpPr>
        <p:spPr>
          <a:xfrm>
            <a:off x="2688087" y="3051690"/>
            <a:ext cx="0" cy="1085815"/>
          </a:xfrm>
          <a:prstGeom prst="line">
            <a:avLst/>
          </a:prstGeom>
          <a:ln w="47625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C79D6019-7F02-B591-78D9-579478D73617}"/>
              </a:ext>
            </a:extLst>
          </p:cNvPr>
          <p:cNvCxnSpPr>
            <a:cxnSpLocks/>
          </p:cNvCxnSpPr>
          <p:nvPr/>
        </p:nvCxnSpPr>
        <p:spPr>
          <a:xfrm>
            <a:off x="2688087" y="4294668"/>
            <a:ext cx="0" cy="174808"/>
          </a:xfrm>
          <a:prstGeom prst="line">
            <a:avLst/>
          </a:prstGeom>
          <a:ln w="47625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>
            <a:extLst>
              <a:ext uri="{FF2B5EF4-FFF2-40B4-BE49-F238E27FC236}">
                <a16:creationId xmlns:a16="http://schemas.microsoft.com/office/drawing/2014/main" id="{8951469A-A314-CCA9-1906-B699492A3548}"/>
              </a:ext>
            </a:extLst>
          </p:cNvPr>
          <p:cNvSpPr/>
          <p:nvPr/>
        </p:nvSpPr>
        <p:spPr>
          <a:xfrm>
            <a:off x="2633656" y="3791384"/>
            <a:ext cx="113104" cy="11310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A9C96222-C813-6F3D-6DBE-05D6BB0E033A}"/>
              </a:ext>
            </a:extLst>
          </p:cNvPr>
          <p:cNvCxnSpPr>
            <a:cxnSpLocks/>
          </p:cNvCxnSpPr>
          <p:nvPr/>
        </p:nvCxnSpPr>
        <p:spPr>
          <a:xfrm>
            <a:off x="2688087" y="4738536"/>
            <a:ext cx="0" cy="1085815"/>
          </a:xfrm>
          <a:prstGeom prst="line">
            <a:avLst/>
          </a:prstGeom>
          <a:ln w="47625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BDCBDDCC-FA21-CC26-5FCA-53B98B0489DA}"/>
              </a:ext>
            </a:extLst>
          </p:cNvPr>
          <p:cNvCxnSpPr>
            <a:cxnSpLocks/>
          </p:cNvCxnSpPr>
          <p:nvPr/>
        </p:nvCxnSpPr>
        <p:spPr>
          <a:xfrm>
            <a:off x="2688087" y="5981514"/>
            <a:ext cx="0" cy="174808"/>
          </a:xfrm>
          <a:prstGeom prst="line">
            <a:avLst/>
          </a:prstGeom>
          <a:ln w="47625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椭圆 34">
            <a:extLst>
              <a:ext uri="{FF2B5EF4-FFF2-40B4-BE49-F238E27FC236}">
                <a16:creationId xmlns:a16="http://schemas.microsoft.com/office/drawing/2014/main" id="{6072B200-8249-8134-8F4D-4A62C848DD31}"/>
              </a:ext>
            </a:extLst>
          </p:cNvPr>
          <p:cNvSpPr/>
          <p:nvPr/>
        </p:nvSpPr>
        <p:spPr>
          <a:xfrm>
            <a:off x="2633656" y="5380604"/>
            <a:ext cx="113104" cy="11310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48A05BF3-C1D4-A3B7-563A-CAA9E4E3BFE2}"/>
              </a:ext>
            </a:extLst>
          </p:cNvPr>
          <p:cNvSpPr txBox="1"/>
          <p:nvPr/>
        </p:nvSpPr>
        <p:spPr>
          <a:xfrm>
            <a:off x="3362892" y="3605118"/>
            <a:ext cx="32387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600" dirty="0">
                <a:latin typeface="+mn-ea"/>
              </a:rPr>
              <a:t>苹果公司首席程序员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0F5BD338-C727-48F7-2AF2-9A8CB670F9FA}"/>
              </a:ext>
            </a:extLst>
          </p:cNvPr>
          <p:cNvSpPr txBox="1"/>
          <p:nvPr/>
        </p:nvSpPr>
        <p:spPr>
          <a:xfrm>
            <a:off x="3362892" y="3188893"/>
            <a:ext cx="32387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600" dirty="0">
                <a:latin typeface="+mn-ea"/>
              </a:rPr>
              <a:t>毕业于美国哈佛大学计算机系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3EDA9CBA-EB85-16F5-68CC-8FAC3DD94736}"/>
              </a:ext>
            </a:extLst>
          </p:cNvPr>
          <p:cNvSpPr txBox="1"/>
          <p:nvPr/>
        </p:nvSpPr>
        <p:spPr>
          <a:xfrm>
            <a:off x="3362892" y="4021343"/>
            <a:ext cx="324550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600" dirty="0">
                <a:latin typeface="+mn-ea"/>
              </a:rPr>
              <a:t>拥有</a:t>
            </a:r>
            <a:r>
              <a:rPr lang="en-US" altLang="zh-CN" sz="1600" dirty="0">
                <a:latin typeface="+mn-ea"/>
              </a:rPr>
              <a:t>15</a:t>
            </a:r>
            <a:r>
              <a:rPr lang="zh-CN" altLang="en-US" sz="1600" dirty="0">
                <a:latin typeface="+mn-ea"/>
              </a:rPr>
              <a:t>年的程序开发经验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E0FF4240-DFD9-2D72-9F87-0724B9ED440B}"/>
              </a:ext>
            </a:extLst>
          </p:cNvPr>
          <p:cNvSpPr txBox="1"/>
          <p:nvPr/>
        </p:nvSpPr>
        <p:spPr>
          <a:xfrm>
            <a:off x="3362892" y="4855107"/>
            <a:ext cx="32173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600" b="0" i="0" dirty="0">
                <a:effectLst/>
                <a:latin typeface="+mn-ea"/>
              </a:rPr>
              <a:t>被</a:t>
            </a:r>
            <a:r>
              <a:rPr lang="en-US" altLang="zh-CN" sz="1600" dirty="0">
                <a:latin typeface="+mn-ea"/>
              </a:rPr>
              <a:t>《</a:t>
            </a:r>
            <a:r>
              <a:rPr lang="zh-CN" altLang="en-US" sz="1600" dirty="0">
                <a:latin typeface="+mn-ea"/>
              </a:rPr>
              <a:t>华尔街日报</a:t>
            </a:r>
            <a:r>
              <a:rPr lang="en-US" altLang="zh-CN" sz="1600" dirty="0">
                <a:latin typeface="+mn-ea"/>
              </a:rPr>
              <a:t>》</a:t>
            </a:r>
            <a:r>
              <a:rPr lang="zh-CN" altLang="en-US" sz="1600" b="0" i="0" dirty="0">
                <a:effectLst/>
                <a:latin typeface="+mn-ea"/>
              </a:rPr>
              <a:t>评为“</a:t>
            </a:r>
            <a:r>
              <a:rPr lang="en-US" altLang="zh-CN" sz="1600" b="0" i="0" dirty="0">
                <a:effectLst/>
                <a:latin typeface="+mn-ea"/>
              </a:rPr>
              <a:t>2018</a:t>
            </a:r>
            <a:r>
              <a:rPr lang="zh-CN" altLang="en-US" sz="1600" b="0" i="0" dirty="0">
                <a:effectLst/>
                <a:latin typeface="+mn-ea"/>
              </a:rPr>
              <a:t>美国十大创新人物”</a:t>
            </a:r>
            <a:endParaRPr lang="zh-CN" altLang="en-US" sz="1600" dirty="0">
              <a:latin typeface="+mn-ea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CB93F723-E7AC-05B7-892C-3EAB57FA6F9E}"/>
              </a:ext>
            </a:extLst>
          </p:cNvPr>
          <p:cNvSpPr txBox="1"/>
          <p:nvPr/>
        </p:nvSpPr>
        <p:spPr>
          <a:xfrm>
            <a:off x="3362892" y="5505678"/>
            <a:ext cx="32173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600" b="0" i="0" dirty="0">
                <a:effectLst/>
                <a:latin typeface="+mn-ea"/>
              </a:rPr>
              <a:t>拥有</a:t>
            </a:r>
            <a:r>
              <a:rPr lang="en-US" altLang="zh-CN" sz="1600" b="0" i="0" dirty="0">
                <a:effectLst/>
                <a:latin typeface="+mn-ea"/>
              </a:rPr>
              <a:t>10</a:t>
            </a:r>
            <a:r>
              <a:rPr lang="zh-CN" altLang="en-US" sz="1600" b="0" i="0" dirty="0">
                <a:effectLst/>
                <a:latin typeface="+mn-ea"/>
              </a:rPr>
              <a:t>年的项目经验，带领组员实现从零到</a:t>
            </a:r>
            <a:r>
              <a:rPr lang="en-US" altLang="zh-CN" sz="1600" b="0" i="0" dirty="0">
                <a:effectLst/>
                <a:latin typeface="+mn-ea"/>
              </a:rPr>
              <a:t>100</a:t>
            </a:r>
            <a:r>
              <a:rPr lang="zh-CN" altLang="en-US" sz="1600" b="0" i="0" dirty="0">
                <a:effectLst/>
                <a:latin typeface="+mn-ea"/>
              </a:rPr>
              <a:t>万的飞跃</a:t>
            </a:r>
          </a:p>
        </p:txBody>
      </p:sp>
      <p:sp>
        <p:nvSpPr>
          <p:cNvPr id="41" name="图形 103">
            <a:extLst>
              <a:ext uri="{FF2B5EF4-FFF2-40B4-BE49-F238E27FC236}">
                <a16:creationId xmlns:a16="http://schemas.microsoft.com/office/drawing/2014/main" id="{39895ED9-2889-72F3-C604-E993A13B6496}"/>
              </a:ext>
            </a:extLst>
          </p:cNvPr>
          <p:cNvSpPr/>
          <p:nvPr/>
        </p:nvSpPr>
        <p:spPr>
          <a:xfrm>
            <a:off x="1394639" y="5152860"/>
            <a:ext cx="422459" cy="374591"/>
          </a:xfrm>
          <a:custGeom>
            <a:avLst/>
            <a:gdLst>
              <a:gd name="connsiteX0" fmla="*/ 211428 w 1280106"/>
              <a:gd name="connsiteY0" fmla="*/ 531813 h 1135062"/>
              <a:gd name="connsiteX1" fmla="*/ 203490 w 1280106"/>
              <a:gd name="connsiteY1" fmla="*/ 436563 h 1135062"/>
              <a:gd name="connsiteX2" fmla="*/ 640053 w 1280106"/>
              <a:gd name="connsiteY2" fmla="*/ 0 h 1135062"/>
              <a:gd name="connsiteX3" fmla="*/ 1076616 w 1280106"/>
              <a:gd name="connsiteY3" fmla="*/ 436563 h 1135062"/>
              <a:gd name="connsiteX4" fmla="*/ 1068678 w 1280106"/>
              <a:gd name="connsiteY4" fmla="*/ 531813 h 1135062"/>
              <a:gd name="connsiteX5" fmla="*/ 1076616 w 1280106"/>
              <a:gd name="connsiteY5" fmla="*/ 539749 h 1135062"/>
              <a:gd name="connsiteX6" fmla="*/ 1275052 w 1280106"/>
              <a:gd name="connsiteY6" fmla="*/ 881063 h 1135062"/>
              <a:gd name="connsiteX7" fmla="*/ 1235366 w 1280106"/>
              <a:gd name="connsiteY7" fmla="*/ 936626 h 1135062"/>
              <a:gd name="connsiteX8" fmla="*/ 1021053 w 1280106"/>
              <a:gd name="connsiteY8" fmla="*/ 920749 h 1135062"/>
              <a:gd name="connsiteX9" fmla="*/ 925803 w 1280106"/>
              <a:gd name="connsiteY9" fmla="*/ 1111249 h 1135062"/>
              <a:gd name="connsiteX10" fmla="*/ 854366 w 1280106"/>
              <a:gd name="connsiteY10" fmla="*/ 1111249 h 1135062"/>
              <a:gd name="connsiteX11" fmla="*/ 711491 w 1280106"/>
              <a:gd name="connsiteY11" fmla="*/ 857250 h 1135062"/>
              <a:gd name="connsiteX12" fmla="*/ 640053 w 1280106"/>
              <a:gd name="connsiteY12" fmla="*/ 865188 h 1135062"/>
              <a:gd name="connsiteX13" fmla="*/ 568616 w 1280106"/>
              <a:gd name="connsiteY13" fmla="*/ 857250 h 1135062"/>
              <a:gd name="connsiteX14" fmla="*/ 425741 w 1280106"/>
              <a:gd name="connsiteY14" fmla="*/ 1111249 h 1135062"/>
              <a:gd name="connsiteX15" fmla="*/ 354303 w 1280106"/>
              <a:gd name="connsiteY15" fmla="*/ 1111249 h 1135062"/>
              <a:gd name="connsiteX16" fmla="*/ 259053 w 1280106"/>
              <a:gd name="connsiteY16" fmla="*/ 920749 h 1135062"/>
              <a:gd name="connsiteX17" fmla="*/ 44741 w 1280106"/>
              <a:gd name="connsiteY17" fmla="*/ 936626 h 1135062"/>
              <a:gd name="connsiteX18" fmla="*/ 5054 w 1280106"/>
              <a:gd name="connsiteY18" fmla="*/ 881063 h 1135062"/>
              <a:gd name="connsiteX19" fmla="*/ 211428 w 1280106"/>
              <a:gd name="connsiteY19" fmla="*/ 531813 h 1135062"/>
              <a:gd name="connsiteX20" fmla="*/ 211428 w 1280106"/>
              <a:gd name="connsiteY20" fmla="*/ 531813 h 1135062"/>
              <a:gd name="connsiteX21" fmla="*/ 251115 w 1280106"/>
              <a:gd name="connsiteY21" fmla="*/ 627063 h 1135062"/>
              <a:gd name="connsiteX22" fmla="*/ 116178 w 1280106"/>
              <a:gd name="connsiteY22" fmla="*/ 857250 h 1135062"/>
              <a:gd name="connsiteX23" fmla="*/ 282866 w 1280106"/>
              <a:gd name="connsiteY23" fmla="*/ 849312 h 1135062"/>
              <a:gd name="connsiteX24" fmla="*/ 322552 w 1280106"/>
              <a:gd name="connsiteY24" fmla="*/ 873124 h 1135062"/>
              <a:gd name="connsiteX25" fmla="*/ 393990 w 1280106"/>
              <a:gd name="connsiteY25" fmla="*/ 1023938 h 1135062"/>
              <a:gd name="connsiteX26" fmla="*/ 489240 w 1280106"/>
              <a:gd name="connsiteY26" fmla="*/ 857250 h 1135062"/>
              <a:gd name="connsiteX27" fmla="*/ 251115 w 1280106"/>
              <a:gd name="connsiteY27" fmla="*/ 627063 h 1135062"/>
              <a:gd name="connsiteX28" fmla="*/ 790866 w 1280106"/>
              <a:gd name="connsiteY28" fmla="*/ 849312 h 1135062"/>
              <a:gd name="connsiteX29" fmla="*/ 886116 w 1280106"/>
              <a:gd name="connsiteY29" fmla="*/ 1015999 h 1135062"/>
              <a:gd name="connsiteX30" fmla="*/ 957554 w 1280106"/>
              <a:gd name="connsiteY30" fmla="*/ 865188 h 1135062"/>
              <a:gd name="connsiteX31" fmla="*/ 997241 w 1280106"/>
              <a:gd name="connsiteY31" fmla="*/ 841376 h 1135062"/>
              <a:gd name="connsiteX32" fmla="*/ 1163928 w 1280106"/>
              <a:gd name="connsiteY32" fmla="*/ 849312 h 1135062"/>
              <a:gd name="connsiteX33" fmla="*/ 1028991 w 1280106"/>
              <a:gd name="connsiteY33" fmla="*/ 619125 h 1135062"/>
              <a:gd name="connsiteX34" fmla="*/ 790866 w 1280106"/>
              <a:gd name="connsiteY34" fmla="*/ 849312 h 1135062"/>
              <a:gd name="connsiteX35" fmla="*/ 640053 w 1280106"/>
              <a:gd name="connsiteY35" fmla="*/ 793751 h 1135062"/>
              <a:gd name="connsiteX36" fmla="*/ 997241 w 1280106"/>
              <a:gd name="connsiteY36" fmla="*/ 436563 h 1135062"/>
              <a:gd name="connsiteX37" fmla="*/ 640053 w 1280106"/>
              <a:gd name="connsiteY37" fmla="*/ 79376 h 1135062"/>
              <a:gd name="connsiteX38" fmla="*/ 282866 w 1280106"/>
              <a:gd name="connsiteY38" fmla="*/ 436563 h 1135062"/>
              <a:gd name="connsiteX39" fmla="*/ 640053 w 1280106"/>
              <a:gd name="connsiteY39" fmla="*/ 793751 h 1135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280106" h="1135062">
                <a:moveTo>
                  <a:pt x="211428" y="531813"/>
                </a:moveTo>
                <a:cubicBezTo>
                  <a:pt x="203490" y="500063"/>
                  <a:pt x="203490" y="468312"/>
                  <a:pt x="203490" y="436563"/>
                </a:cubicBezTo>
                <a:cubicBezTo>
                  <a:pt x="203490" y="198438"/>
                  <a:pt x="401928" y="0"/>
                  <a:pt x="640053" y="0"/>
                </a:cubicBezTo>
                <a:cubicBezTo>
                  <a:pt x="878178" y="0"/>
                  <a:pt x="1076616" y="198438"/>
                  <a:pt x="1076616" y="436563"/>
                </a:cubicBezTo>
                <a:cubicBezTo>
                  <a:pt x="1076616" y="468312"/>
                  <a:pt x="1076616" y="500063"/>
                  <a:pt x="1068678" y="531813"/>
                </a:cubicBezTo>
                <a:cubicBezTo>
                  <a:pt x="1068678" y="531813"/>
                  <a:pt x="1068678" y="539749"/>
                  <a:pt x="1076616" y="539749"/>
                </a:cubicBezTo>
                <a:lnTo>
                  <a:pt x="1275052" y="881063"/>
                </a:lnTo>
                <a:cubicBezTo>
                  <a:pt x="1290929" y="904875"/>
                  <a:pt x="1267116" y="944562"/>
                  <a:pt x="1235366" y="936626"/>
                </a:cubicBezTo>
                <a:lnTo>
                  <a:pt x="1021053" y="920749"/>
                </a:lnTo>
                <a:lnTo>
                  <a:pt x="925803" y="1111249"/>
                </a:lnTo>
                <a:cubicBezTo>
                  <a:pt x="909929" y="1143000"/>
                  <a:pt x="870240" y="1143000"/>
                  <a:pt x="854366" y="1111249"/>
                </a:cubicBezTo>
                <a:lnTo>
                  <a:pt x="711491" y="857250"/>
                </a:lnTo>
                <a:cubicBezTo>
                  <a:pt x="687678" y="857250"/>
                  <a:pt x="663866" y="865188"/>
                  <a:pt x="640053" y="865188"/>
                </a:cubicBezTo>
                <a:cubicBezTo>
                  <a:pt x="616241" y="865188"/>
                  <a:pt x="592428" y="865188"/>
                  <a:pt x="568616" y="857250"/>
                </a:cubicBezTo>
                <a:lnTo>
                  <a:pt x="425741" y="1111249"/>
                </a:lnTo>
                <a:cubicBezTo>
                  <a:pt x="409866" y="1135062"/>
                  <a:pt x="370177" y="1135062"/>
                  <a:pt x="354303" y="1111249"/>
                </a:cubicBezTo>
                <a:lnTo>
                  <a:pt x="259053" y="920749"/>
                </a:lnTo>
                <a:lnTo>
                  <a:pt x="44741" y="936626"/>
                </a:lnTo>
                <a:cubicBezTo>
                  <a:pt x="12990" y="936626"/>
                  <a:pt x="-10823" y="904875"/>
                  <a:pt x="5054" y="881063"/>
                </a:cubicBezTo>
                <a:lnTo>
                  <a:pt x="211428" y="531813"/>
                </a:lnTo>
                <a:cubicBezTo>
                  <a:pt x="211428" y="539749"/>
                  <a:pt x="211428" y="531813"/>
                  <a:pt x="211428" y="531813"/>
                </a:cubicBezTo>
                <a:close/>
                <a:moveTo>
                  <a:pt x="251115" y="627063"/>
                </a:moveTo>
                <a:lnTo>
                  <a:pt x="116178" y="857250"/>
                </a:lnTo>
                <a:lnTo>
                  <a:pt x="282866" y="849312"/>
                </a:lnTo>
                <a:cubicBezTo>
                  <a:pt x="298740" y="849312"/>
                  <a:pt x="314616" y="857250"/>
                  <a:pt x="322552" y="873124"/>
                </a:cubicBezTo>
                <a:lnTo>
                  <a:pt x="393990" y="1023938"/>
                </a:lnTo>
                <a:lnTo>
                  <a:pt x="489240" y="857250"/>
                </a:lnTo>
                <a:cubicBezTo>
                  <a:pt x="386054" y="809625"/>
                  <a:pt x="298740" y="730249"/>
                  <a:pt x="251115" y="627063"/>
                </a:cubicBezTo>
                <a:close/>
                <a:moveTo>
                  <a:pt x="790866" y="849312"/>
                </a:moveTo>
                <a:lnTo>
                  <a:pt x="886116" y="1015999"/>
                </a:lnTo>
                <a:lnTo>
                  <a:pt x="957554" y="865188"/>
                </a:lnTo>
                <a:cubicBezTo>
                  <a:pt x="965490" y="849312"/>
                  <a:pt x="981366" y="841376"/>
                  <a:pt x="997241" y="841376"/>
                </a:cubicBezTo>
                <a:lnTo>
                  <a:pt x="1163928" y="849312"/>
                </a:lnTo>
                <a:lnTo>
                  <a:pt x="1028991" y="619125"/>
                </a:lnTo>
                <a:cubicBezTo>
                  <a:pt x="981366" y="730249"/>
                  <a:pt x="894052" y="809625"/>
                  <a:pt x="790866" y="849312"/>
                </a:cubicBezTo>
                <a:close/>
                <a:moveTo>
                  <a:pt x="640053" y="793751"/>
                </a:moveTo>
                <a:cubicBezTo>
                  <a:pt x="838491" y="793751"/>
                  <a:pt x="997241" y="634999"/>
                  <a:pt x="997241" y="436563"/>
                </a:cubicBezTo>
                <a:cubicBezTo>
                  <a:pt x="997241" y="238125"/>
                  <a:pt x="838491" y="79376"/>
                  <a:pt x="640053" y="79376"/>
                </a:cubicBezTo>
                <a:cubicBezTo>
                  <a:pt x="441615" y="79376"/>
                  <a:pt x="282866" y="238125"/>
                  <a:pt x="282866" y="436563"/>
                </a:cubicBezTo>
                <a:cubicBezTo>
                  <a:pt x="282866" y="634999"/>
                  <a:pt x="441615" y="793751"/>
                  <a:pt x="640053" y="79375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42" name="图形 105">
            <a:extLst>
              <a:ext uri="{FF2B5EF4-FFF2-40B4-BE49-F238E27FC236}">
                <a16:creationId xmlns:a16="http://schemas.microsoft.com/office/drawing/2014/main" id="{227FC94D-5410-2D58-6D7F-93359BFF5F7E}"/>
              </a:ext>
            </a:extLst>
          </p:cNvPr>
          <p:cNvSpPr/>
          <p:nvPr/>
        </p:nvSpPr>
        <p:spPr>
          <a:xfrm>
            <a:off x="1418477" y="3493527"/>
            <a:ext cx="384143" cy="339847"/>
          </a:xfrm>
          <a:custGeom>
            <a:avLst/>
            <a:gdLst>
              <a:gd name="connsiteX0" fmla="*/ 298586 w 1293874"/>
              <a:gd name="connsiteY0" fmla="*/ 199058 h 1144674"/>
              <a:gd name="connsiteX1" fmla="*/ 298586 w 1293874"/>
              <a:gd name="connsiteY1" fmla="*/ 99529 h 1144674"/>
              <a:gd name="connsiteX2" fmla="*/ 398115 w 1293874"/>
              <a:gd name="connsiteY2" fmla="*/ 0 h 1144674"/>
              <a:gd name="connsiteX3" fmla="*/ 895759 w 1293874"/>
              <a:gd name="connsiteY3" fmla="*/ 0 h 1144674"/>
              <a:gd name="connsiteX4" fmla="*/ 995288 w 1293874"/>
              <a:gd name="connsiteY4" fmla="*/ 99529 h 1144674"/>
              <a:gd name="connsiteX5" fmla="*/ 995288 w 1293874"/>
              <a:gd name="connsiteY5" fmla="*/ 199058 h 1144674"/>
              <a:gd name="connsiteX6" fmla="*/ 1194346 w 1293874"/>
              <a:gd name="connsiteY6" fmla="*/ 199058 h 1144674"/>
              <a:gd name="connsiteX7" fmla="*/ 1293875 w 1293874"/>
              <a:gd name="connsiteY7" fmla="*/ 298586 h 1144674"/>
              <a:gd name="connsiteX8" fmla="*/ 1293875 w 1293874"/>
              <a:gd name="connsiteY8" fmla="*/ 1045146 h 1144674"/>
              <a:gd name="connsiteX9" fmla="*/ 1194346 w 1293874"/>
              <a:gd name="connsiteY9" fmla="*/ 1144674 h 1144674"/>
              <a:gd name="connsiteX10" fmla="*/ 99529 w 1293874"/>
              <a:gd name="connsiteY10" fmla="*/ 1144674 h 1144674"/>
              <a:gd name="connsiteX11" fmla="*/ 0 w 1293874"/>
              <a:gd name="connsiteY11" fmla="*/ 1045146 h 1144674"/>
              <a:gd name="connsiteX12" fmla="*/ 0 w 1293874"/>
              <a:gd name="connsiteY12" fmla="*/ 298586 h 1144674"/>
              <a:gd name="connsiteX13" fmla="*/ 99529 w 1293874"/>
              <a:gd name="connsiteY13" fmla="*/ 199058 h 1144674"/>
              <a:gd name="connsiteX14" fmla="*/ 298586 w 1293874"/>
              <a:gd name="connsiteY14" fmla="*/ 199058 h 1144674"/>
              <a:gd name="connsiteX15" fmla="*/ 895759 w 1293874"/>
              <a:gd name="connsiteY15" fmla="*/ 199058 h 1144674"/>
              <a:gd name="connsiteX16" fmla="*/ 895759 w 1293874"/>
              <a:gd name="connsiteY16" fmla="*/ 149200 h 1144674"/>
              <a:gd name="connsiteX17" fmla="*/ 845902 w 1293874"/>
              <a:gd name="connsiteY17" fmla="*/ 99343 h 1144674"/>
              <a:gd name="connsiteX18" fmla="*/ 447787 w 1293874"/>
              <a:gd name="connsiteY18" fmla="*/ 99343 h 1144674"/>
              <a:gd name="connsiteX19" fmla="*/ 397929 w 1293874"/>
              <a:gd name="connsiteY19" fmla="*/ 149200 h 1144674"/>
              <a:gd name="connsiteX20" fmla="*/ 397929 w 1293874"/>
              <a:gd name="connsiteY20" fmla="*/ 199058 h 1144674"/>
              <a:gd name="connsiteX21" fmla="*/ 895759 w 1293874"/>
              <a:gd name="connsiteY21" fmla="*/ 199058 h 1144674"/>
              <a:gd name="connsiteX22" fmla="*/ 298586 w 1293874"/>
              <a:gd name="connsiteY22" fmla="*/ 298586 h 1144674"/>
              <a:gd name="connsiteX23" fmla="*/ 149200 w 1293874"/>
              <a:gd name="connsiteY23" fmla="*/ 298586 h 1144674"/>
              <a:gd name="connsiteX24" fmla="*/ 99343 w 1293874"/>
              <a:gd name="connsiteY24" fmla="*/ 348444 h 1144674"/>
              <a:gd name="connsiteX25" fmla="*/ 99343 w 1293874"/>
              <a:gd name="connsiteY25" fmla="*/ 995474 h 1144674"/>
              <a:gd name="connsiteX26" fmla="*/ 149200 w 1293874"/>
              <a:gd name="connsiteY26" fmla="*/ 1045332 h 1144674"/>
              <a:gd name="connsiteX27" fmla="*/ 1144488 w 1293874"/>
              <a:gd name="connsiteY27" fmla="*/ 1045332 h 1144674"/>
              <a:gd name="connsiteX28" fmla="*/ 1194346 w 1293874"/>
              <a:gd name="connsiteY28" fmla="*/ 995474 h 1144674"/>
              <a:gd name="connsiteX29" fmla="*/ 1194346 w 1293874"/>
              <a:gd name="connsiteY29" fmla="*/ 348258 h 1144674"/>
              <a:gd name="connsiteX30" fmla="*/ 1144488 w 1293874"/>
              <a:gd name="connsiteY30" fmla="*/ 298400 h 1144674"/>
              <a:gd name="connsiteX31" fmla="*/ 298586 w 1293874"/>
              <a:gd name="connsiteY31" fmla="*/ 298400 h 1144674"/>
              <a:gd name="connsiteX32" fmla="*/ 895945 w 1293874"/>
              <a:gd name="connsiteY32" fmla="*/ 608149 h 1144674"/>
              <a:gd name="connsiteX33" fmla="*/ 398115 w 1293874"/>
              <a:gd name="connsiteY33" fmla="*/ 608149 h 1144674"/>
              <a:gd name="connsiteX34" fmla="*/ 398115 w 1293874"/>
              <a:gd name="connsiteY34" fmla="*/ 658006 h 1144674"/>
              <a:gd name="connsiteX35" fmla="*/ 348258 w 1293874"/>
              <a:gd name="connsiteY35" fmla="*/ 707864 h 1144674"/>
              <a:gd name="connsiteX36" fmla="*/ 298400 w 1293874"/>
              <a:gd name="connsiteY36" fmla="*/ 658006 h 1144674"/>
              <a:gd name="connsiteX37" fmla="*/ 298400 w 1293874"/>
              <a:gd name="connsiteY37" fmla="*/ 608149 h 1144674"/>
              <a:gd name="connsiteX38" fmla="*/ 99343 w 1293874"/>
              <a:gd name="connsiteY38" fmla="*/ 608149 h 1144674"/>
              <a:gd name="connsiteX39" fmla="*/ 99343 w 1293874"/>
              <a:gd name="connsiteY39" fmla="*/ 508620 h 1144674"/>
              <a:gd name="connsiteX40" fmla="*/ 298400 w 1293874"/>
              <a:gd name="connsiteY40" fmla="*/ 508620 h 1144674"/>
              <a:gd name="connsiteX41" fmla="*/ 298400 w 1293874"/>
              <a:gd name="connsiteY41" fmla="*/ 458763 h 1144674"/>
              <a:gd name="connsiteX42" fmla="*/ 348258 w 1293874"/>
              <a:gd name="connsiteY42" fmla="*/ 408905 h 1144674"/>
              <a:gd name="connsiteX43" fmla="*/ 398115 w 1293874"/>
              <a:gd name="connsiteY43" fmla="*/ 458763 h 1144674"/>
              <a:gd name="connsiteX44" fmla="*/ 398115 w 1293874"/>
              <a:gd name="connsiteY44" fmla="*/ 508620 h 1144674"/>
              <a:gd name="connsiteX45" fmla="*/ 895759 w 1293874"/>
              <a:gd name="connsiteY45" fmla="*/ 508620 h 1144674"/>
              <a:gd name="connsiteX46" fmla="*/ 895759 w 1293874"/>
              <a:gd name="connsiteY46" fmla="*/ 458763 h 1144674"/>
              <a:gd name="connsiteX47" fmla="*/ 945617 w 1293874"/>
              <a:gd name="connsiteY47" fmla="*/ 408905 h 1144674"/>
              <a:gd name="connsiteX48" fmla="*/ 995474 w 1293874"/>
              <a:gd name="connsiteY48" fmla="*/ 458763 h 1144674"/>
              <a:gd name="connsiteX49" fmla="*/ 995474 w 1293874"/>
              <a:gd name="connsiteY49" fmla="*/ 508620 h 1144674"/>
              <a:gd name="connsiteX50" fmla="*/ 1194532 w 1293874"/>
              <a:gd name="connsiteY50" fmla="*/ 508620 h 1144674"/>
              <a:gd name="connsiteX51" fmla="*/ 1194532 w 1293874"/>
              <a:gd name="connsiteY51" fmla="*/ 608149 h 1144674"/>
              <a:gd name="connsiteX52" fmla="*/ 995474 w 1293874"/>
              <a:gd name="connsiteY52" fmla="*/ 608149 h 1144674"/>
              <a:gd name="connsiteX53" fmla="*/ 995474 w 1293874"/>
              <a:gd name="connsiteY53" fmla="*/ 658006 h 1144674"/>
              <a:gd name="connsiteX54" fmla="*/ 945617 w 1293874"/>
              <a:gd name="connsiteY54" fmla="*/ 707864 h 1144674"/>
              <a:gd name="connsiteX55" fmla="*/ 895759 w 1293874"/>
              <a:gd name="connsiteY55" fmla="*/ 658006 h 1144674"/>
              <a:gd name="connsiteX56" fmla="*/ 895759 w 1293874"/>
              <a:gd name="connsiteY56" fmla="*/ 608149 h 1144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293874" h="1144674">
                <a:moveTo>
                  <a:pt x="298586" y="199058"/>
                </a:moveTo>
                <a:lnTo>
                  <a:pt x="298586" y="99529"/>
                </a:lnTo>
                <a:cubicBezTo>
                  <a:pt x="298586" y="44648"/>
                  <a:pt x="343235" y="0"/>
                  <a:pt x="398115" y="0"/>
                </a:cubicBezTo>
                <a:lnTo>
                  <a:pt x="895759" y="0"/>
                </a:lnTo>
                <a:cubicBezTo>
                  <a:pt x="950640" y="0"/>
                  <a:pt x="995288" y="44648"/>
                  <a:pt x="995288" y="99529"/>
                </a:cubicBezTo>
                <a:lnTo>
                  <a:pt x="995288" y="199058"/>
                </a:lnTo>
                <a:lnTo>
                  <a:pt x="1194346" y="199058"/>
                </a:lnTo>
                <a:cubicBezTo>
                  <a:pt x="1249226" y="199058"/>
                  <a:pt x="1293875" y="243706"/>
                  <a:pt x="1293875" y="298586"/>
                </a:cubicBezTo>
                <a:lnTo>
                  <a:pt x="1293875" y="1045146"/>
                </a:lnTo>
                <a:cubicBezTo>
                  <a:pt x="1293875" y="1100026"/>
                  <a:pt x="1249226" y="1144674"/>
                  <a:pt x="1194346" y="1144674"/>
                </a:cubicBezTo>
                <a:lnTo>
                  <a:pt x="99529" y="1144674"/>
                </a:lnTo>
                <a:cubicBezTo>
                  <a:pt x="44648" y="1144674"/>
                  <a:pt x="0" y="1100026"/>
                  <a:pt x="0" y="1045146"/>
                </a:cubicBezTo>
                <a:lnTo>
                  <a:pt x="0" y="298586"/>
                </a:lnTo>
                <a:cubicBezTo>
                  <a:pt x="0" y="243706"/>
                  <a:pt x="44648" y="199058"/>
                  <a:pt x="99529" y="199058"/>
                </a:cubicBezTo>
                <a:lnTo>
                  <a:pt x="298586" y="199058"/>
                </a:lnTo>
                <a:close/>
                <a:moveTo>
                  <a:pt x="895759" y="199058"/>
                </a:moveTo>
                <a:lnTo>
                  <a:pt x="895759" y="149200"/>
                </a:lnTo>
                <a:cubicBezTo>
                  <a:pt x="895759" y="121667"/>
                  <a:pt x="873435" y="99343"/>
                  <a:pt x="845902" y="99343"/>
                </a:cubicBezTo>
                <a:lnTo>
                  <a:pt x="447787" y="99343"/>
                </a:lnTo>
                <a:cubicBezTo>
                  <a:pt x="420253" y="99343"/>
                  <a:pt x="397929" y="121667"/>
                  <a:pt x="397929" y="149200"/>
                </a:cubicBezTo>
                <a:lnTo>
                  <a:pt x="397929" y="199058"/>
                </a:lnTo>
                <a:lnTo>
                  <a:pt x="895759" y="199058"/>
                </a:lnTo>
                <a:close/>
                <a:moveTo>
                  <a:pt x="298586" y="298586"/>
                </a:moveTo>
                <a:lnTo>
                  <a:pt x="149200" y="298586"/>
                </a:lnTo>
                <a:cubicBezTo>
                  <a:pt x="121667" y="298586"/>
                  <a:pt x="99343" y="320911"/>
                  <a:pt x="99343" y="348444"/>
                </a:cubicBezTo>
                <a:lnTo>
                  <a:pt x="99343" y="995474"/>
                </a:lnTo>
                <a:cubicBezTo>
                  <a:pt x="99343" y="1023007"/>
                  <a:pt x="121667" y="1045332"/>
                  <a:pt x="149200" y="1045332"/>
                </a:cubicBezTo>
                <a:lnTo>
                  <a:pt x="1144488" y="1045332"/>
                </a:lnTo>
                <a:cubicBezTo>
                  <a:pt x="1172021" y="1045332"/>
                  <a:pt x="1194346" y="1023007"/>
                  <a:pt x="1194346" y="995474"/>
                </a:cubicBezTo>
                <a:lnTo>
                  <a:pt x="1194346" y="348258"/>
                </a:lnTo>
                <a:cubicBezTo>
                  <a:pt x="1194346" y="320725"/>
                  <a:pt x="1172021" y="298400"/>
                  <a:pt x="1144488" y="298400"/>
                </a:cubicBezTo>
                <a:lnTo>
                  <a:pt x="298586" y="298400"/>
                </a:lnTo>
                <a:close/>
                <a:moveTo>
                  <a:pt x="895945" y="608149"/>
                </a:moveTo>
                <a:lnTo>
                  <a:pt x="398115" y="608149"/>
                </a:lnTo>
                <a:lnTo>
                  <a:pt x="398115" y="658006"/>
                </a:lnTo>
                <a:cubicBezTo>
                  <a:pt x="398115" y="685540"/>
                  <a:pt x="375791" y="707864"/>
                  <a:pt x="348258" y="707864"/>
                </a:cubicBezTo>
                <a:cubicBezTo>
                  <a:pt x="320725" y="707864"/>
                  <a:pt x="298400" y="685540"/>
                  <a:pt x="298400" y="658006"/>
                </a:cubicBezTo>
                <a:lnTo>
                  <a:pt x="298400" y="608149"/>
                </a:lnTo>
                <a:lnTo>
                  <a:pt x="99343" y="608149"/>
                </a:lnTo>
                <a:lnTo>
                  <a:pt x="99343" y="508620"/>
                </a:lnTo>
                <a:lnTo>
                  <a:pt x="298400" y="508620"/>
                </a:lnTo>
                <a:lnTo>
                  <a:pt x="298400" y="458763"/>
                </a:lnTo>
                <a:cubicBezTo>
                  <a:pt x="298400" y="431230"/>
                  <a:pt x="320725" y="408905"/>
                  <a:pt x="348258" y="408905"/>
                </a:cubicBezTo>
                <a:cubicBezTo>
                  <a:pt x="375791" y="408905"/>
                  <a:pt x="398115" y="431230"/>
                  <a:pt x="398115" y="458763"/>
                </a:cubicBezTo>
                <a:lnTo>
                  <a:pt x="398115" y="508620"/>
                </a:lnTo>
                <a:lnTo>
                  <a:pt x="895759" y="508620"/>
                </a:lnTo>
                <a:lnTo>
                  <a:pt x="895759" y="458763"/>
                </a:lnTo>
                <a:cubicBezTo>
                  <a:pt x="895759" y="431230"/>
                  <a:pt x="918083" y="408905"/>
                  <a:pt x="945617" y="408905"/>
                </a:cubicBezTo>
                <a:cubicBezTo>
                  <a:pt x="973150" y="408905"/>
                  <a:pt x="995474" y="431230"/>
                  <a:pt x="995474" y="458763"/>
                </a:cubicBezTo>
                <a:lnTo>
                  <a:pt x="995474" y="508620"/>
                </a:lnTo>
                <a:lnTo>
                  <a:pt x="1194532" y="508620"/>
                </a:lnTo>
                <a:lnTo>
                  <a:pt x="1194532" y="608149"/>
                </a:lnTo>
                <a:lnTo>
                  <a:pt x="995474" y="608149"/>
                </a:lnTo>
                <a:lnTo>
                  <a:pt x="995474" y="658006"/>
                </a:lnTo>
                <a:cubicBezTo>
                  <a:pt x="995474" y="685540"/>
                  <a:pt x="973150" y="707864"/>
                  <a:pt x="945617" y="707864"/>
                </a:cubicBezTo>
                <a:cubicBezTo>
                  <a:pt x="918083" y="707864"/>
                  <a:pt x="895759" y="685540"/>
                  <a:pt x="895759" y="658006"/>
                </a:cubicBezTo>
                <a:lnTo>
                  <a:pt x="895759" y="608149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43" name="图形 107">
            <a:extLst>
              <a:ext uri="{FF2B5EF4-FFF2-40B4-BE49-F238E27FC236}">
                <a16:creationId xmlns:a16="http://schemas.microsoft.com/office/drawing/2014/main" id="{5379FDDD-F3E8-7A13-D4AA-68D2A6C084F6}"/>
              </a:ext>
            </a:extLst>
          </p:cNvPr>
          <p:cNvSpPr/>
          <p:nvPr/>
        </p:nvSpPr>
        <p:spPr>
          <a:xfrm>
            <a:off x="1439377" y="1815440"/>
            <a:ext cx="319419" cy="319419"/>
          </a:xfrm>
          <a:custGeom>
            <a:avLst/>
            <a:gdLst>
              <a:gd name="connsiteX0" fmla="*/ 1095375 w 1666875"/>
              <a:gd name="connsiteY0" fmla="*/ 875109 h 1666875"/>
              <a:gd name="connsiteX1" fmla="*/ 1309688 w 1666875"/>
              <a:gd name="connsiteY1" fmla="*/ 476250 h 1666875"/>
              <a:gd name="connsiteX2" fmla="*/ 833438 w 1666875"/>
              <a:gd name="connsiteY2" fmla="*/ 0 h 1666875"/>
              <a:gd name="connsiteX3" fmla="*/ 357188 w 1666875"/>
              <a:gd name="connsiteY3" fmla="*/ 476250 h 1666875"/>
              <a:gd name="connsiteX4" fmla="*/ 571500 w 1666875"/>
              <a:gd name="connsiteY4" fmla="*/ 875109 h 1666875"/>
              <a:gd name="connsiteX5" fmla="*/ 0 w 1666875"/>
              <a:gd name="connsiteY5" fmla="*/ 1666875 h 1666875"/>
              <a:gd name="connsiteX6" fmla="*/ 119063 w 1666875"/>
              <a:gd name="connsiteY6" fmla="*/ 1666875 h 1666875"/>
              <a:gd name="connsiteX7" fmla="*/ 833438 w 1666875"/>
              <a:gd name="connsiteY7" fmla="*/ 952500 h 1666875"/>
              <a:gd name="connsiteX8" fmla="*/ 1547813 w 1666875"/>
              <a:gd name="connsiteY8" fmla="*/ 1666875 h 1666875"/>
              <a:gd name="connsiteX9" fmla="*/ 1666875 w 1666875"/>
              <a:gd name="connsiteY9" fmla="*/ 1666875 h 1666875"/>
              <a:gd name="connsiteX10" fmla="*/ 1095375 w 1666875"/>
              <a:gd name="connsiteY10" fmla="*/ 875109 h 1666875"/>
              <a:gd name="connsiteX11" fmla="*/ 833438 w 1666875"/>
              <a:gd name="connsiteY11" fmla="*/ 833438 h 1666875"/>
              <a:gd name="connsiteX12" fmla="*/ 476250 w 1666875"/>
              <a:gd name="connsiteY12" fmla="*/ 476250 h 1666875"/>
              <a:gd name="connsiteX13" fmla="*/ 833438 w 1666875"/>
              <a:gd name="connsiteY13" fmla="*/ 119063 h 1666875"/>
              <a:gd name="connsiteX14" fmla="*/ 1190625 w 1666875"/>
              <a:gd name="connsiteY14" fmla="*/ 476250 h 1666875"/>
              <a:gd name="connsiteX15" fmla="*/ 833438 w 1666875"/>
              <a:gd name="connsiteY15" fmla="*/ 833438 h 1666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666875" h="1666875">
                <a:moveTo>
                  <a:pt x="1095375" y="875109"/>
                </a:moveTo>
                <a:cubicBezTo>
                  <a:pt x="1226344" y="791766"/>
                  <a:pt x="1309688" y="642938"/>
                  <a:pt x="1309688" y="476250"/>
                </a:cubicBezTo>
                <a:cubicBezTo>
                  <a:pt x="1309688" y="214313"/>
                  <a:pt x="1095375" y="0"/>
                  <a:pt x="833438" y="0"/>
                </a:cubicBezTo>
                <a:cubicBezTo>
                  <a:pt x="571500" y="0"/>
                  <a:pt x="357188" y="214313"/>
                  <a:pt x="357188" y="476250"/>
                </a:cubicBezTo>
                <a:cubicBezTo>
                  <a:pt x="357188" y="642938"/>
                  <a:pt x="440531" y="791766"/>
                  <a:pt x="571500" y="875109"/>
                </a:cubicBezTo>
                <a:cubicBezTo>
                  <a:pt x="238125" y="982266"/>
                  <a:pt x="0" y="1297781"/>
                  <a:pt x="0" y="1666875"/>
                </a:cubicBezTo>
                <a:lnTo>
                  <a:pt x="119063" y="1666875"/>
                </a:lnTo>
                <a:cubicBezTo>
                  <a:pt x="119063" y="1273969"/>
                  <a:pt x="440531" y="952500"/>
                  <a:pt x="833438" y="952500"/>
                </a:cubicBezTo>
                <a:cubicBezTo>
                  <a:pt x="1226344" y="952500"/>
                  <a:pt x="1547813" y="1273969"/>
                  <a:pt x="1547813" y="1666875"/>
                </a:cubicBezTo>
                <a:lnTo>
                  <a:pt x="1666875" y="1666875"/>
                </a:lnTo>
                <a:cubicBezTo>
                  <a:pt x="1666875" y="1297781"/>
                  <a:pt x="1428750" y="982266"/>
                  <a:pt x="1095375" y="875109"/>
                </a:cubicBezTo>
                <a:close/>
                <a:moveTo>
                  <a:pt x="833438" y="833438"/>
                </a:moveTo>
                <a:cubicBezTo>
                  <a:pt x="636984" y="833438"/>
                  <a:pt x="476250" y="672703"/>
                  <a:pt x="476250" y="476250"/>
                </a:cubicBezTo>
                <a:cubicBezTo>
                  <a:pt x="476250" y="279797"/>
                  <a:pt x="636984" y="119063"/>
                  <a:pt x="833438" y="119063"/>
                </a:cubicBezTo>
                <a:cubicBezTo>
                  <a:pt x="1029891" y="119063"/>
                  <a:pt x="1190625" y="279797"/>
                  <a:pt x="1190625" y="476250"/>
                </a:cubicBezTo>
                <a:cubicBezTo>
                  <a:pt x="1190625" y="672703"/>
                  <a:pt x="1029891" y="833438"/>
                  <a:pt x="833438" y="83343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8B7C9649-95DE-969A-F16A-FB51FF51C7FC}"/>
              </a:ext>
            </a:extLst>
          </p:cNvPr>
          <p:cNvSpPr txBox="1"/>
          <p:nvPr/>
        </p:nvSpPr>
        <p:spPr>
          <a:xfrm>
            <a:off x="3384337" y="1902944"/>
            <a:ext cx="23192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600" dirty="0">
                <a:latin typeface="+mn-ea"/>
              </a:rPr>
              <a:t>项目策划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9EBBA3AD-F71C-E8F4-2310-190069612087}"/>
              </a:ext>
            </a:extLst>
          </p:cNvPr>
          <p:cNvSpPr txBox="1"/>
          <p:nvPr/>
        </p:nvSpPr>
        <p:spPr>
          <a:xfrm>
            <a:off x="3384337" y="1486719"/>
            <a:ext cx="23192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600" dirty="0">
                <a:latin typeface="+mn-ea"/>
              </a:rPr>
              <a:t>王伟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97888148-C744-DA51-41CF-2044550EB18B}"/>
              </a:ext>
            </a:extLst>
          </p:cNvPr>
          <p:cNvSpPr txBox="1"/>
          <p:nvPr/>
        </p:nvSpPr>
        <p:spPr>
          <a:xfrm>
            <a:off x="3384337" y="2319169"/>
            <a:ext cx="232407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600" dirty="0">
                <a:latin typeface="+mn-ea"/>
              </a:rPr>
              <a:t>项目主要负责人</a:t>
            </a:r>
          </a:p>
        </p:txBody>
      </p:sp>
    </p:spTree>
    <p:extLst>
      <p:ext uri="{BB962C8B-B14F-4D97-AF65-F5344CB8AC3E}">
        <p14:creationId xmlns:p14="http://schemas.microsoft.com/office/powerpoint/2010/main" val="19245321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75B9676-8A04-58DE-7013-851454216326}"/>
              </a:ext>
            </a:extLst>
          </p:cNvPr>
          <p:cNvSpPr txBox="1"/>
          <p:nvPr/>
        </p:nvSpPr>
        <p:spPr>
          <a:xfrm>
            <a:off x="279364" y="816169"/>
            <a:ext cx="3314735" cy="364243"/>
          </a:xfrm>
          <a:prstGeom prst="rect">
            <a:avLst/>
          </a:prstGeom>
          <a:noFill/>
        </p:spPr>
        <p:txBody>
          <a:bodyPr wrap="square" lIns="108000" tIns="0" rIns="0" bIns="86400" rtlCol="0" anchor="t">
            <a:spAutoFit/>
          </a:bodyPr>
          <a:lstStyle/>
          <a:p>
            <a:r>
              <a:rPr kumimoji="1" lang="en-US" altLang="zh-CN" dirty="0">
                <a:solidFill>
                  <a:schemeClr val="accent1">
                    <a:lumMod val="100000"/>
                  </a:schemeClr>
                </a:solidFill>
              </a:rPr>
              <a:t>Enter your title here</a:t>
            </a:r>
            <a:endParaRPr kumimoji="1" lang="zh-CN" altLang="en-US" dirty="0">
              <a:solidFill>
                <a:schemeClr val="accent1">
                  <a:lumMod val="100000"/>
                </a:schemeClr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2EB4FFC-A436-DA5C-5D9C-601F6A8EB6B3}"/>
              </a:ext>
            </a:extLst>
          </p:cNvPr>
          <p:cNvSpPr txBox="1"/>
          <p:nvPr/>
        </p:nvSpPr>
        <p:spPr>
          <a:xfrm>
            <a:off x="301976" y="264758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chemeClr val="accent1"/>
                </a:solidFill>
                <a:latin typeface="+mj-ea"/>
                <a:ea typeface="+mj-ea"/>
              </a:rPr>
              <a:t>在这里输入你的标题</a:t>
            </a:r>
          </a:p>
        </p:txBody>
      </p:sp>
      <p:sp>
        <p:nvSpPr>
          <p:cNvPr id="4" name="弧形 3">
            <a:extLst>
              <a:ext uri="{FF2B5EF4-FFF2-40B4-BE49-F238E27FC236}">
                <a16:creationId xmlns:a16="http://schemas.microsoft.com/office/drawing/2014/main" id="{0E954B6E-D4BB-4C48-9748-9E08552D7CF0}"/>
              </a:ext>
            </a:extLst>
          </p:cNvPr>
          <p:cNvSpPr/>
          <p:nvPr/>
        </p:nvSpPr>
        <p:spPr>
          <a:xfrm rot="20949090">
            <a:off x="6299588" y="1100307"/>
            <a:ext cx="4657386" cy="4657386"/>
          </a:xfrm>
          <a:prstGeom prst="arc">
            <a:avLst>
              <a:gd name="adj1" fmla="val 11533324"/>
              <a:gd name="adj2" fmla="val 18171895"/>
            </a:avLst>
          </a:prstGeom>
          <a:ln w="228600" cap="rnd">
            <a:solidFill>
              <a:schemeClr val="accent1">
                <a:alpha val="5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tserrat"/>
              <a:ea typeface="思源黑体 CN Normal"/>
              <a:cs typeface="+mn-cs"/>
            </a:endParaRPr>
          </a:p>
        </p:txBody>
      </p:sp>
      <p:sp>
        <p:nvSpPr>
          <p:cNvPr id="5" name="弧形 4">
            <a:extLst>
              <a:ext uri="{FF2B5EF4-FFF2-40B4-BE49-F238E27FC236}">
                <a16:creationId xmlns:a16="http://schemas.microsoft.com/office/drawing/2014/main" id="{477C48E4-FAA1-37C4-1845-B8D23C3B31DE}"/>
              </a:ext>
            </a:extLst>
          </p:cNvPr>
          <p:cNvSpPr/>
          <p:nvPr/>
        </p:nvSpPr>
        <p:spPr>
          <a:xfrm>
            <a:off x="5894016" y="694735"/>
            <a:ext cx="5468530" cy="5468530"/>
          </a:xfrm>
          <a:prstGeom prst="arc">
            <a:avLst>
              <a:gd name="adj1" fmla="val 7249213"/>
              <a:gd name="adj2" fmla="val 3787859"/>
            </a:avLst>
          </a:prstGeom>
          <a:ln w="190500" cap="rnd">
            <a:solidFill>
              <a:schemeClr val="accent1">
                <a:alpha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tserrat"/>
              <a:ea typeface="思源黑体 CN Normal"/>
              <a:cs typeface="+mn-cs"/>
            </a:endParaRPr>
          </a:p>
        </p:txBody>
      </p:sp>
      <p:sp>
        <p:nvSpPr>
          <p:cNvPr id="6" name="弧形 5">
            <a:extLst>
              <a:ext uri="{FF2B5EF4-FFF2-40B4-BE49-F238E27FC236}">
                <a16:creationId xmlns:a16="http://schemas.microsoft.com/office/drawing/2014/main" id="{104375A8-EEB4-1E6E-5E7D-F32ACD0231F5}"/>
              </a:ext>
            </a:extLst>
          </p:cNvPr>
          <p:cNvSpPr/>
          <p:nvPr/>
        </p:nvSpPr>
        <p:spPr>
          <a:xfrm rot="7820855">
            <a:off x="6299588" y="1100307"/>
            <a:ext cx="4657386" cy="4657386"/>
          </a:xfrm>
          <a:prstGeom prst="arc">
            <a:avLst>
              <a:gd name="adj1" fmla="val 11727665"/>
              <a:gd name="adj2" fmla="val 1440766"/>
            </a:avLst>
          </a:prstGeom>
          <a:ln w="2540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tserrat"/>
              <a:ea typeface="思源黑体 CN Normal"/>
              <a:cs typeface="+mn-cs"/>
            </a:endParaRPr>
          </a:p>
        </p:txBody>
      </p:sp>
      <p:sp>
        <p:nvSpPr>
          <p:cNvPr id="7" name="弧形 6">
            <a:extLst>
              <a:ext uri="{FF2B5EF4-FFF2-40B4-BE49-F238E27FC236}">
                <a16:creationId xmlns:a16="http://schemas.microsoft.com/office/drawing/2014/main" id="{F11026F9-9471-76A9-8882-F44EA3283D8A}"/>
              </a:ext>
            </a:extLst>
          </p:cNvPr>
          <p:cNvSpPr/>
          <p:nvPr/>
        </p:nvSpPr>
        <p:spPr>
          <a:xfrm rot="7820855">
            <a:off x="5475520" y="301638"/>
            <a:ext cx="6254722" cy="6254722"/>
          </a:xfrm>
          <a:prstGeom prst="arc">
            <a:avLst>
              <a:gd name="adj1" fmla="val 5277443"/>
              <a:gd name="adj2" fmla="val 937970"/>
            </a:avLst>
          </a:prstGeom>
          <a:ln w="165100" cap="rnd">
            <a:solidFill>
              <a:schemeClr val="accent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tserrat"/>
              <a:ea typeface="思源黑体 CN Normal"/>
              <a:cs typeface="+mn-cs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6E0078A-F36C-0F45-FB68-F2714FA5BB78}"/>
              </a:ext>
            </a:extLst>
          </p:cNvPr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63039" y="1463758"/>
            <a:ext cx="3930484" cy="3930484"/>
          </a:xfrm>
          <a:custGeom>
            <a:avLst/>
            <a:gdLst>
              <a:gd name="connsiteX0" fmla="*/ 3415259 w 6830518"/>
              <a:gd name="connsiteY0" fmla="*/ 0 h 6830518"/>
              <a:gd name="connsiteX1" fmla="*/ 6830518 w 6830518"/>
              <a:gd name="connsiteY1" fmla="*/ 3415259 h 6830518"/>
              <a:gd name="connsiteX2" fmla="*/ 3415259 w 6830518"/>
              <a:gd name="connsiteY2" fmla="*/ 6830518 h 6830518"/>
              <a:gd name="connsiteX3" fmla="*/ 0 w 6830518"/>
              <a:gd name="connsiteY3" fmla="*/ 3415259 h 6830518"/>
              <a:gd name="connsiteX4" fmla="*/ 3415259 w 6830518"/>
              <a:gd name="connsiteY4" fmla="*/ 0 h 6830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30518" h="6830518">
                <a:moveTo>
                  <a:pt x="3415259" y="0"/>
                </a:moveTo>
                <a:cubicBezTo>
                  <a:pt x="5301454" y="0"/>
                  <a:pt x="6830518" y="1529064"/>
                  <a:pt x="6830518" y="3415259"/>
                </a:cubicBezTo>
                <a:cubicBezTo>
                  <a:pt x="6830518" y="5301454"/>
                  <a:pt x="5301454" y="6830518"/>
                  <a:pt x="3415259" y="6830518"/>
                </a:cubicBezTo>
                <a:cubicBezTo>
                  <a:pt x="1529064" y="6830518"/>
                  <a:pt x="0" y="5301454"/>
                  <a:pt x="0" y="3415259"/>
                </a:cubicBezTo>
                <a:cubicBezTo>
                  <a:pt x="0" y="1529064"/>
                  <a:pt x="1529064" y="0"/>
                  <a:pt x="3415259" y="0"/>
                </a:cubicBezTo>
                <a:close/>
              </a:path>
            </a:pathLst>
          </a:cu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3CF977DE-7056-8848-37AE-4BF27590CD48}"/>
              </a:ext>
            </a:extLst>
          </p:cNvPr>
          <p:cNvGrpSpPr/>
          <p:nvPr/>
        </p:nvGrpSpPr>
        <p:grpSpPr>
          <a:xfrm>
            <a:off x="765754" y="1912886"/>
            <a:ext cx="4683591" cy="3156964"/>
            <a:chOff x="867506" y="1896644"/>
            <a:chExt cx="4683591" cy="3156964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B21D8358-AE20-41B9-A9DE-82553B83629E}"/>
                </a:ext>
              </a:extLst>
            </p:cNvPr>
            <p:cNvSpPr txBox="1"/>
            <p:nvPr/>
          </p:nvSpPr>
          <p:spPr>
            <a:xfrm>
              <a:off x="867506" y="2676779"/>
              <a:ext cx="4683591" cy="2125518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marL="285750" marR="0" lvl="0" indent="-28575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请在这里输入详细的文本信息，请在这里输入详细的文本信息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+mn-ea"/>
                <a:cs typeface="+mn-cs"/>
              </a:endParaRPr>
            </a:p>
            <a:p>
              <a:pPr marL="285750" marR="0" lvl="0" indent="-28575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请在这里输入详细的文本信息，请在这里输入详细的文本信息</a:t>
              </a:r>
            </a:p>
            <a:p>
              <a:pPr marL="285750" marR="0" lvl="0" indent="-28575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  <a:p>
              <a:pPr marL="285750" marR="0" lvl="0" indent="-28575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B6B43AAE-73BE-354C-2730-809E1023EA0D}"/>
                </a:ext>
              </a:extLst>
            </p:cNvPr>
            <p:cNvGrpSpPr/>
            <p:nvPr/>
          </p:nvGrpSpPr>
          <p:grpSpPr>
            <a:xfrm>
              <a:off x="867506" y="4622721"/>
              <a:ext cx="3887339" cy="430887"/>
              <a:chOff x="867506" y="4472420"/>
              <a:chExt cx="3887339" cy="430887"/>
            </a:xfrm>
          </p:grpSpPr>
          <p:sp>
            <p:nvSpPr>
              <p:cNvPr id="14" name="矩形: 对角圆角 13">
                <a:extLst>
                  <a:ext uri="{FF2B5EF4-FFF2-40B4-BE49-F238E27FC236}">
                    <a16:creationId xmlns:a16="http://schemas.microsoft.com/office/drawing/2014/main" id="{A00801B5-0007-75F8-27DB-251D73F00140}"/>
                  </a:ext>
                </a:extLst>
              </p:cNvPr>
              <p:cNvSpPr/>
              <p:nvPr/>
            </p:nvSpPr>
            <p:spPr>
              <a:xfrm>
                <a:off x="867506" y="4472420"/>
                <a:ext cx="1113694" cy="430887"/>
              </a:xfrm>
              <a:prstGeom prst="round2Diag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关键词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5" name="矩形: 对角圆角 14">
                <a:extLst>
                  <a:ext uri="{FF2B5EF4-FFF2-40B4-BE49-F238E27FC236}">
                    <a16:creationId xmlns:a16="http://schemas.microsoft.com/office/drawing/2014/main" id="{8A6675C3-2D68-7C3E-926B-862EEB13A15E}"/>
                  </a:ext>
                </a:extLst>
              </p:cNvPr>
              <p:cNvSpPr/>
              <p:nvPr/>
            </p:nvSpPr>
            <p:spPr>
              <a:xfrm>
                <a:off x="2254329" y="4472420"/>
                <a:ext cx="1113694" cy="430887"/>
              </a:xfrm>
              <a:prstGeom prst="round2Diag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关键词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2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6" name="矩形: 对角圆角 15">
                <a:extLst>
                  <a:ext uri="{FF2B5EF4-FFF2-40B4-BE49-F238E27FC236}">
                    <a16:creationId xmlns:a16="http://schemas.microsoft.com/office/drawing/2014/main" id="{AE5356BD-09AC-A8B8-04C3-C309AFEFFE17}"/>
                  </a:ext>
                </a:extLst>
              </p:cNvPr>
              <p:cNvSpPr/>
              <p:nvPr/>
            </p:nvSpPr>
            <p:spPr>
              <a:xfrm>
                <a:off x="3641151" y="4472420"/>
                <a:ext cx="1113694" cy="430887"/>
              </a:xfrm>
              <a:prstGeom prst="round2Diag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关键词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3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177C82B5-9B78-87BD-773A-E750A7A64BA6}"/>
                </a:ext>
              </a:extLst>
            </p:cNvPr>
            <p:cNvCxnSpPr>
              <a:cxnSpLocks/>
            </p:cNvCxnSpPr>
            <p:nvPr/>
          </p:nvCxnSpPr>
          <p:spPr>
            <a:xfrm>
              <a:off x="867506" y="2502155"/>
              <a:ext cx="4680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5C8DCC3-3250-6073-0977-5E05EFB93E6A}"/>
                </a:ext>
              </a:extLst>
            </p:cNvPr>
            <p:cNvSpPr txBox="1"/>
            <p:nvPr/>
          </p:nvSpPr>
          <p:spPr>
            <a:xfrm>
              <a:off x="867506" y="1896644"/>
              <a:ext cx="2154436" cy="430887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dirty="0">
                  <a:gradFill>
                    <a:gsLst>
                      <a:gs pos="400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  <a:latin typeface="+mj-ea"/>
                  <a:ea typeface="+mj-ea"/>
                </a:rPr>
                <a:t>在此输入文案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190036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 descr="图片包含 键盘&#10;&#10;描述已自动生成">
            <a:extLst>
              <a:ext uri="{FF2B5EF4-FFF2-40B4-BE49-F238E27FC236}">
                <a16:creationId xmlns:a16="http://schemas.microsoft.com/office/drawing/2014/main" id="{5B5210AB-0026-B473-A0B2-FE0CF6C06D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47" name="矩形 46">
            <a:extLst>
              <a:ext uri="{FF2B5EF4-FFF2-40B4-BE49-F238E27FC236}">
                <a16:creationId xmlns:a16="http://schemas.microsoft.com/office/drawing/2014/main" id="{F631AE5B-31BD-197E-FEF1-6AA891DEC9DE}"/>
              </a:ext>
            </a:extLst>
          </p:cNvPr>
          <p:cNvSpPr/>
          <p:nvPr/>
        </p:nvSpPr>
        <p:spPr>
          <a:xfrm>
            <a:off x="2447925" y="1838071"/>
            <a:ext cx="7296150" cy="3181858"/>
          </a:xfrm>
          <a:prstGeom prst="rect">
            <a:avLst/>
          </a:prstGeom>
          <a:solidFill>
            <a:schemeClr val="bg1"/>
          </a:solidFill>
          <a:ln w="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A6A97790-5522-8AD5-26D6-F1323AD74292}"/>
              </a:ext>
            </a:extLst>
          </p:cNvPr>
          <p:cNvSpPr txBox="1"/>
          <p:nvPr/>
        </p:nvSpPr>
        <p:spPr>
          <a:xfrm>
            <a:off x="2788201" y="3381095"/>
            <a:ext cx="4616648" cy="110799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kumimoji="1" lang="zh-CN" altLang="en-US" sz="7200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rPr>
              <a:t>过渡页标题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3A2C716C-93AC-F08B-8A86-FB3642927A5E}"/>
              </a:ext>
            </a:extLst>
          </p:cNvPr>
          <p:cNvSpPr txBox="1"/>
          <p:nvPr/>
        </p:nvSpPr>
        <p:spPr>
          <a:xfrm>
            <a:off x="2788201" y="1997591"/>
            <a:ext cx="1112484" cy="101566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kumimoji="1" lang="en-US" altLang="zh-CN" sz="6600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rPr>
              <a:t>02</a:t>
            </a:r>
            <a:endParaRPr kumimoji="1" lang="zh-CN" altLang="en-US" sz="6600" dirty="0">
              <a:solidFill>
                <a:schemeClr val="accent1">
                  <a:lumMod val="10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0" name="十字形 49">
            <a:extLst>
              <a:ext uri="{FF2B5EF4-FFF2-40B4-BE49-F238E27FC236}">
                <a16:creationId xmlns:a16="http://schemas.microsoft.com/office/drawing/2014/main" id="{F3BB00A0-F80F-741C-6F7F-22EDE9A1F1B1}"/>
              </a:ext>
            </a:extLst>
          </p:cNvPr>
          <p:cNvSpPr/>
          <p:nvPr/>
        </p:nvSpPr>
        <p:spPr>
          <a:xfrm>
            <a:off x="9119610" y="4441186"/>
            <a:ext cx="284189" cy="284189"/>
          </a:xfrm>
          <a:prstGeom prst="plus">
            <a:avLst>
              <a:gd name="adj" fmla="val 37333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03A8A015-6C19-4F0D-7531-B30388F72F4A}"/>
              </a:ext>
            </a:extLst>
          </p:cNvPr>
          <p:cNvSpPr txBox="1"/>
          <p:nvPr/>
        </p:nvSpPr>
        <p:spPr>
          <a:xfrm>
            <a:off x="2816642" y="4441186"/>
            <a:ext cx="4559765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kumimoji="1" lang="en-US" altLang="zh-CN" sz="2000" dirty="0">
                <a:solidFill>
                  <a:schemeClr val="accent1">
                    <a:lumMod val="100000"/>
                  </a:schemeClr>
                </a:solidFill>
              </a:rPr>
              <a:t>Transition Page Title</a:t>
            </a:r>
            <a:endParaRPr kumimoji="1" lang="zh-CN" altLang="en-US" sz="2000" dirty="0">
              <a:solidFill>
                <a:schemeClr val="accent1">
                  <a:lumMod val="100000"/>
                </a:schemeClr>
              </a:solidFill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77A76505-CDB3-A6FF-92EE-60CA3AF740FB}"/>
              </a:ext>
            </a:extLst>
          </p:cNvPr>
          <p:cNvSpPr/>
          <p:nvPr/>
        </p:nvSpPr>
        <p:spPr>
          <a:xfrm>
            <a:off x="2816642" y="3097973"/>
            <a:ext cx="545758" cy="7480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130039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75B9676-8A04-58DE-7013-851454216326}"/>
              </a:ext>
            </a:extLst>
          </p:cNvPr>
          <p:cNvSpPr txBox="1"/>
          <p:nvPr/>
        </p:nvSpPr>
        <p:spPr>
          <a:xfrm>
            <a:off x="279364" y="816169"/>
            <a:ext cx="3314735" cy="364243"/>
          </a:xfrm>
          <a:prstGeom prst="rect">
            <a:avLst/>
          </a:prstGeom>
          <a:noFill/>
        </p:spPr>
        <p:txBody>
          <a:bodyPr wrap="square" lIns="108000" tIns="0" rIns="0" bIns="86400" rtlCol="0" anchor="t">
            <a:spAutoFit/>
          </a:bodyPr>
          <a:lstStyle/>
          <a:p>
            <a:r>
              <a:rPr kumimoji="1" lang="en-US" altLang="zh-CN" dirty="0">
                <a:solidFill>
                  <a:schemeClr val="accent1">
                    <a:lumMod val="100000"/>
                  </a:schemeClr>
                </a:solidFill>
              </a:rPr>
              <a:t>Enter your title here</a:t>
            </a:r>
            <a:endParaRPr kumimoji="1" lang="zh-CN" altLang="en-US" dirty="0">
              <a:solidFill>
                <a:schemeClr val="accent1">
                  <a:lumMod val="100000"/>
                </a:schemeClr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2EB4FFC-A436-DA5C-5D9C-601F6A8EB6B3}"/>
              </a:ext>
            </a:extLst>
          </p:cNvPr>
          <p:cNvSpPr txBox="1"/>
          <p:nvPr/>
        </p:nvSpPr>
        <p:spPr>
          <a:xfrm>
            <a:off x="301976" y="264758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chemeClr val="accent1"/>
                </a:solidFill>
                <a:latin typeface="+mj-ea"/>
                <a:ea typeface="+mj-ea"/>
              </a:rPr>
              <a:t>在这里输入你的标题</a:t>
            </a: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C2464228-08AE-20EC-B661-5A70AED5234B}"/>
              </a:ext>
            </a:extLst>
          </p:cNvPr>
          <p:cNvSpPr/>
          <p:nvPr/>
        </p:nvSpPr>
        <p:spPr>
          <a:xfrm>
            <a:off x="6096000" y="1"/>
            <a:ext cx="6215353" cy="6858000"/>
          </a:xfrm>
          <a:custGeom>
            <a:avLst/>
            <a:gdLst>
              <a:gd name="connsiteX0" fmla="*/ 1410154 w 6215353"/>
              <a:gd name="connsiteY0" fmla="*/ 2694684 h 6858000"/>
              <a:gd name="connsiteX1" fmla="*/ 2514816 w 6215353"/>
              <a:gd name="connsiteY1" fmla="*/ 3193764 h 6858000"/>
              <a:gd name="connsiteX2" fmla="*/ 5637560 w 6215353"/>
              <a:gd name="connsiteY2" fmla="*/ 6858000 h 6858000"/>
              <a:gd name="connsiteX3" fmla="*/ 1904000 w 6215353"/>
              <a:gd name="connsiteY3" fmla="*/ 6858000 h 6858000"/>
              <a:gd name="connsiteX4" fmla="*/ 352043 w 6215353"/>
              <a:gd name="connsiteY4" fmla="*/ 5036929 h 6858000"/>
              <a:gd name="connsiteX5" fmla="*/ 511847 w 6215353"/>
              <a:gd name="connsiteY5" fmla="*/ 3033959 h 6858000"/>
              <a:gd name="connsiteX6" fmla="*/ 1410154 w 6215353"/>
              <a:gd name="connsiteY6" fmla="*/ 2694684 h 6858000"/>
              <a:gd name="connsiteX7" fmla="*/ 0 w 6215353"/>
              <a:gd name="connsiteY7" fmla="*/ 0 h 6858000"/>
              <a:gd name="connsiteX8" fmla="*/ 3733562 w 6215353"/>
              <a:gd name="connsiteY8" fmla="*/ 0 h 6858000"/>
              <a:gd name="connsiteX9" fmla="*/ 5875898 w 6215353"/>
              <a:gd name="connsiteY9" fmla="*/ 2513824 h 6858000"/>
              <a:gd name="connsiteX10" fmla="*/ 5716095 w 6215353"/>
              <a:gd name="connsiteY10" fmla="*/ 4516794 h 6858000"/>
              <a:gd name="connsiteX11" fmla="*/ 3713125 w 6215353"/>
              <a:gd name="connsiteY11" fmla="*/ 435699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215353" h="6858000">
                <a:moveTo>
                  <a:pt x="1410154" y="2694684"/>
                </a:moveTo>
                <a:cubicBezTo>
                  <a:pt x="1819521" y="2688206"/>
                  <a:pt x="2228517" y="2857820"/>
                  <a:pt x="2514816" y="3193764"/>
                </a:cubicBezTo>
                <a:lnTo>
                  <a:pt x="5637560" y="6858000"/>
                </a:lnTo>
                <a:lnTo>
                  <a:pt x="1904000" y="6858000"/>
                </a:lnTo>
                <a:lnTo>
                  <a:pt x="352043" y="5036929"/>
                </a:lnTo>
                <a:cubicBezTo>
                  <a:pt x="-156934" y="4439695"/>
                  <a:pt x="-85387" y="3542935"/>
                  <a:pt x="511847" y="3033959"/>
                </a:cubicBezTo>
                <a:cubicBezTo>
                  <a:pt x="773137" y="2811282"/>
                  <a:pt x="1091757" y="2699721"/>
                  <a:pt x="1410154" y="2694684"/>
                </a:cubicBezTo>
                <a:close/>
                <a:moveTo>
                  <a:pt x="0" y="0"/>
                </a:moveTo>
                <a:lnTo>
                  <a:pt x="3733562" y="0"/>
                </a:lnTo>
                <a:lnTo>
                  <a:pt x="5875898" y="2513824"/>
                </a:lnTo>
                <a:cubicBezTo>
                  <a:pt x="6384875" y="3111059"/>
                  <a:pt x="6313327" y="4007818"/>
                  <a:pt x="5716095" y="4516794"/>
                </a:cubicBezTo>
                <a:cubicBezTo>
                  <a:pt x="5118861" y="5025770"/>
                  <a:pt x="4222101" y="4954223"/>
                  <a:pt x="3713125" y="4356990"/>
                </a:cubicBezTo>
                <a:close/>
              </a:path>
            </a:pathLst>
          </a:custGeom>
          <a:blipFill dpi="0" rotWithShape="1">
            <a:blip r:embed="rId2"/>
            <a:srcRect/>
            <a:tile tx="-584200" ty="0" sx="100000" sy="100000" flip="none" algn="tl"/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思源黑体 CN Normal"/>
              <a:cs typeface="+mn-cs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A6E2A232-FD62-8FBD-2F1B-3C21FE5502FE}"/>
              </a:ext>
            </a:extLst>
          </p:cNvPr>
          <p:cNvGrpSpPr/>
          <p:nvPr/>
        </p:nvGrpSpPr>
        <p:grpSpPr>
          <a:xfrm>
            <a:off x="713176" y="2173509"/>
            <a:ext cx="2448000" cy="636678"/>
            <a:chOff x="1588973" y="2396808"/>
            <a:chExt cx="2448000" cy="636678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BB54FAF-E9D9-7177-8E5F-EDA251336B15}"/>
                </a:ext>
              </a:extLst>
            </p:cNvPr>
            <p:cNvSpPr txBox="1"/>
            <p:nvPr/>
          </p:nvSpPr>
          <p:spPr>
            <a:xfrm>
              <a:off x="1588973" y="2396808"/>
              <a:ext cx="2154436" cy="430887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dirty="0">
                  <a:gradFill>
                    <a:gsLst>
                      <a:gs pos="400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  <a:latin typeface="+mj-ea"/>
                  <a:ea typeface="+mj-ea"/>
                </a:rPr>
                <a:t>在此输入文案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9DAF6B71-7F78-6C0A-B1BC-1ADCD7B3D3FA}"/>
                </a:ext>
              </a:extLst>
            </p:cNvPr>
            <p:cNvCxnSpPr>
              <a:cxnSpLocks/>
            </p:cNvCxnSpPr>
            <p:nvPr/>
          </p:nvCxnSpPr>
          <p:spPr>
            <a:xfrm>
              <a:off x="1588973" y="3033486"/>
              <a:ext cx="2448000" cy="0"/>
            </a:xfrm>
            <a:prstGeom prst="line">
              <a:avLst/>
            </a:prstGeom>
            <a:ln w="22225"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4059ED73-5CBA-50F9-2ADF-B46808D2C223}"/>
              </a:ext>
            </a:extLst>
          </p:cNvPr>
          <p:cNvGrpSpPr/>
          <p:nvPr/>
        </p:nvGrpSpPr>
        <p:grpSpPr>
          <a:xfrm>
            <a:off x="718260" y="4915923"/>
            <a:ext cx="3887339" cy="430887"/>
            <a:chOff x="1302253" y="4648033"/>
            <a:chExt cx="3887339" cy="430887"/>
          </a:xfrm>
        </p:grpSpPr>
        <p:sp>
          <p:nvSpPr>
            <p:cNvPr id="9" name="矩形: 对角圆角 8">
              <a:extLst>
                <a:ext uri="{FF2B5EF4-FFF2-40B4-BE49-F238E27FC236}">
                  <a16:creationId xmlns:a16="http://schemas.microsoft.com/office/drawing/2014/main" id="{32524DB8-F408-49E8-F432-61E8932826EF}"/>
                </a:ext>
              </a:extLst>
            </p:cNvPr>
            <p:cNvSpPr/>
            <p:nvPr/>
          </p:nvSpPr>
          <p:spPr>
            <a:xfrm>
              <a:off x="1302253" y="4648033"/>
              <a:ext cx="1113694" cy="430887"/>
            </a:xfrm>
            <a:prstGeom prst="round2Diag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关键词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0" name="矩形: 对角圆角 9">
              <a:extLst>
                <a:ext uri="{FF2B5EF4-FFF2-40B4-BE49-F238E27FC236}">
                  <a16:creationId xmlns:a16="http://schemas.microsoft.com/office/drawing/2014/main" id="{9D91C4B9-4A8C-8015-94DD-F147F45F9CAC}"/>
                </a:ext>
              </a:extLst>
            </p:cNvPr>
            <p:cNvSpPr/>
            <p:nvPr/>
          </p:nvSpPr>
          <p:spPr>
            <a:xfrm>
              <a:off x="2689076" y="4648033"/>
              <a:ext cx="1113694" cy="430887"/>
            </a:xfrm>
            <a:prstGeom prst="round2Diag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关键词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2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" name="矩形: 对角圆角 10">
              <a:extLst>
                <a:ext uri="{FF2B5EF4-FFF2-40B4-BE49-F238E27FC236}">
                  <a16:creationId xmlns:a16="http://schemas.microsoft.com/office/drawing/2014/main" id="{38E785C8-8396-9F0E-D698-F5F35486A605}"/>
                </a:ext>
              </a:extLst>
            </p:cNvPr>
            <p:cNvSpPr/>
            <p:nvPr/>
          </p:nvSpPr>
          <p:spPr>
            <a:xfrm>
              <a:off x="4075898" y="4648033"/>
              <a:ext cx="1113694" cy="430887"/>
            </a:xfrm>
            <a:prstGeom prst="round2Diag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关键词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3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456DDFC7-EF9B-35AF-115E-AA60063CA0CF}"/>
              </a:ext>
            </a:extLst>
          </p:cNvPr>
          <p:cNvSpPr txBox="1"/>
          <p:nvPr/>
        </p:nvSpPr>
        <p:spPr>
          <a:xfrm>
            <a:off x="718260" y="2977396"/>
            <a:ext cx="4522638" cy="1765420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请在这里输入详细的文本信息，请在这里输入详细的文本信息</a:t>
            </a:r>
          </a:p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请在这里输入详细的文本信息，请在这里输入详细的文本信息</a:t>
            </a:r>
          </a:p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43938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F2640E1-76AA-8419-459E-1AF333F9E8AC}"/>
              </a:ext>
            </a:extLst>
          </p:cNvPr>
          <p:cNvSpPr txBox="1"/>
          <p:nvPr/>
        </p:nvSpPr>
        <p:spPr>
          <a:xfrm>
            <a:off x="279364" y="816169"/>
            <a:ext cx="3314735" cy="364243"/>
          </a:xfrm>
          <a:prstGeom prst="rect">
            <a:avLst/>
          </a:prstGeom>
          <a:noFill/>
        </p:spPr>
        <p:txBody>
          <a:bodyPr wrap="square" lIns="108000" tIns="0" rIns="0" bIns="86400" rtlCol="0" anchor="t">
            <a:spAutoFit/>
          </a:bodyPr>
          <a:lstStyle/>
          <a:p>
            <a:r>
              <a:rPr kumimoji="1" lang="en-US" altLang="zh-CN" dirty="0">
                <a:solidFill>
                  <a:schemeClr val="accent1">
                    <a:lumMod val="100000"/>
                  </a:schemeClr>
                </a:solidFill>
              </a:rPr>
              <a:t>Enter your title here</a:t>
            </a:r>
            <a:endParaRPr kumimoji="1" lang="zh-CN" altLang="en-US" dirty="0">
              <a:solidFill>
                <a:schemeClr val="accent1">
                  <a:lumMod val="100000"/>
                </a:schemeClr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6864605-C200-70E9-30EE-E3EE106F1C5D}"/>
              </a:ext>
            </a:extLst>
          </p:cNvPr>
          <p:cNvSpPr txBox="1"/>
          <p:nvPr/>
        </p:nvSpPr>
        <p:spPr>
          <a:xfrm>
            <a:off x="301976" y="264758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chemeClr val="accent1"/>
                </a:solidFill>
                <a:latin typeface="+mj-ea"/>
                <a:ea typeface="+mj-ea"/>
              </a:rPr>
              <a:t>在这里输入你的标题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23BA8D8-FC78-9432-FFD8-280A43A702DD}"/>
              </a:ext>
            </a:extLst>
          </p:cNvPr>
          <p:cNvSpPr/>
          <p:nvPr/>
        </p:nvSpPr>
        <p:spPr>
          <a:xfrm>
            <a:off x="782320" y="2675965"/>
            <a:ext cx="30330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363D45"/>
                </a:solidFill>
              </a:rPr>
              <a:t>请在这里输入详细的文本</a:t>
            </a: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363D45"/>
                </a:solidFill>
              </a:rPr>
              <a:t>信息，请在这里输入详细</a:t>
            </a: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363D45"/>
                </a:solidFill>
              </a:rPr>
              <a:t>的文本信息，请在这里输</a:t>
            </a: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363D45"/>
                </a:solidFill>
              </a:rPr>
              <a:t>入详细的文本信息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8840FBC6-B8D0-DB73-51F2-7C8423C6F619}"/>
              </a:ext>
            </a:extLst>
          </p:cNvPr>
          <p:cNvCxnSpPr/>
          <p:nvPr/>
        </p:nvCxnSpPr>
        <p:spPr>
          <a:xfrm>
            <a:off x="874713" y="5967991"/>
            <a:ext cx="530942" cy="0"/>
          </a:xfrm>
          <a:prstGeom prst="line">
            <a:avLst/>
          </a:prstGeom>
          <a:ln w="28575">
            <a:solidFill>
              <a:srgbClr val="1291F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id="{0F03FCA1-1567-F9DD-C41E-2946A5D72F37}"/>
              </a:ext>
            </a:extLst>
          </p:cNvPr>
          <p:cNvGrpSpPr/>
          <p:nvPr/>
        </p:nvGrpSpPr>
        <p:grpSpPr>
          <a:xfrm>
            <a:off x="5890260" y="1507119"/>
            <a:ext cx="4381500" cy="4460872"/>
            <a:chOff x="3572256" y="1307592"/>
            <a:chExt cx="5047488" cy="5138927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841C1014-AFA5-1553-23B8-1165E18498A4}"/>
                </a:ext>
              </a:extLst>
            </p:cNvPr>
            <p:cNvSpPr/>
            <p:nvPr/>
          </p:nvSpPr>
          <p:spPr>
            <a:xfrm>
              <a:off x="3572256" y="1307592"/>
              <a:ext cx="5047488" cy="5130546"/>
            </a:xfrm>
            <a:custGeom>
              <a:avLst/>
              <a:gdLst>
                <a:gd name="connsiteX0" fmla="*/ 2523744 w 5047488"/>
                <a:gd name="connsiteY0" fmla="*/ 0 h 5130546"/>
                <a:gd name="connsiteX1" fmla="*/ 5047488 w 5047488"/>
                <a:gd name="connsiteY1" fmla="*/ 4718304 h 5130546"/>
                <a:gd name="connsiteX2" fmla="*/ 5041314 w 5047488"/>
                <a:gd name="connsiteY2" fmla="*/ 4718304 h 5130546"/>
                <a:gd name="connsiteX3" fmla="*/ 5047488 w 5047488"/>
                <a:gd name="connsiteY3" fmla="*/ 4737354 h 5130546"/>
                <a:gd name="connsiteX4" fmla="*/ 2523744 w 5047488"/>
                <a:gd name="connsiteY4" fmla="*/ 5130546 h 5130546"/>
                <a:gd name="connsiteX5" fmla="*/ 0 w 5047488"/>
                <a:gd name="connsiteY5" fmla="*/ 4737354 h 5130546"/>
                <a:gd name="connsiteX6" fmla="*/ 6175 w 5047488"/>
                <a:gd name="connsiteY6" fmla="*/ 4718304 h 5130546"/>
                <a:gd name="connsiteX7" fmla="*/ 0 w 5047488"/>
                <a:gd name="connsiteY7" fmla="*/ 4718304 h 5130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47488" h="5130546">
                  <a:moveTo>
                    <a:pt x="2523744" y="0"/>
                  </a:moveTo>
                  <a:lnTo>
                    <a:pt x="5047488" y="4718304"/>
                  </a:lnTo>
                  <a:lnTo>
                    <a:pt x="5041314" y="4718304"/>
                  </a:lnTo>
                  <a:lnTo>
                    <a:pt x="5047488" y="4737354"/>
                  </a:lnTo>
                  <a:cubicBezTo>
                    <a:pt x="5047488" y="4954508"/>
                    <a:pt x="3917569" y="5130546"/>
                    <a:pt x="2523744" y="5130546"/>
                  </a:cubicBezTo>
                  <a:cubicBezTo>
                    <a:pt x="1129919" y="5130546"/>
                    <a:pt x="0" y="4954508"/>
                    <a:pt x="0" y="4737354"/>
                  </a:cubicBezTo>
                  <a:lnTo>
                    <a:pt x="6175" y="4718304"/>
                  </a:lnTo>
                  <a:lnTo>
                    <a:pt x="0" y="4718304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554763DB-8AB4-097E-B8F2-260FE6AF69F6}"/>
                </a:ext>
              </a:extLst>
            </p:cNvPr>
            <p:cNvSpPr/>
            <p:nvPr/>
          </p:nvSpPr>
          <p:spPr>
            <a:xfrm>
              <a:off x="3572256" y="5641974"/>
              <a:ext cx="5047488" cy="80454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gradFill>
                <a:gsLst>
                  <a:gs pos="800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34463BA6-7498-AECC-5383-46F9BFED8A0C}"/>
                </a:ext>
              </a:extLst>
            </p:cNvPr>
            <p:cNvSpPr/>
            <p:nvPr/>
          </p:nvSpPr>
          <p:spPr>
            <a:xfrm>
              <a:off x="4269425" y="4445000"/>
              <a:ext cx="3653150" cy="5822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gradFill>
                <a:gsLst>
                  <a:gs pos="800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465BEF94-11DB-D6CC-E10D-A7DD458F66FC}"/>
                </a:ext>
              </a:extLst>
            </p:cNvPr>
            <p:cNvSpPr/>
            <p:nvPr/>
          </p:nvSpPr>
          <p:spPr>
            <a:xfrm>
              <a:off x="4946673" y="3245803"/>
              <a:ext cx="2298654" cy="3663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gradFill>
                <a:gsLst>
                  <a:gs pos="800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679BCE26-A187-D70C-251A-944E62DD12C6}"/>
              </a:ext>
            </a:extLst>
          </p:cNvPr>
          <p:cNvSpPr txBox="1"/>
          <p:nvPr/>
        </p:nvSpPr>
        <p:spPr>
          <a:xfrm>
            <a:off x="7503928" y="2730341"/>
            <a:ext cx="1154162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5834430-99A8-0AC2-DCF8-20BEA4E11321}"/>
              </a:ext>
            </a:extLst>
          </p:cNvPr>
          <p:cNvSpPr txBox="1"/>
          <p:nvPr/>
        </p:nvSpPr>
        <p:spPr>
          <a:xfrm>
            <a:off x="7503928" y="3858101"/>
            <a:ext cx="1154162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72571D8-6390-1FF6-CDB0-D64B43C25721}"/>
              </a:ext>
            </a:extLst>
          </p:cNvPr>
          <p:cNvSpPr txBox="1"/>
          <p:nvPr/>
        </p:nvSpPr>
        <p:spPr>
          <a:xfrm>
            <a:off x="7503928" y="5065109"/>
            <a:ext cx="1154162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关键词标题</a:t>
            </a:r>
          </a:p>
        </p:txBody>
      </p:sp>
    </p:spTree>
    <p:extLst>
      <p:ext uri="{BB962C8B-B14F-4D97-AF65-F5344CB8AC3E}">
        <p14:creationId xmlns:p14="http://schemas.microsoft.com/office/powerpoint/2010/main" val="6138205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 descr="图片包含 键盘&#10;&#10;描述已自动生成">
            <a:extLst>
              <a:ext uri="{FF2B5EF4-FFF2-40B4-BE49-F238E27FC236}">
                <a16:creationId xmlns:a16="http://schemas.microsoft.com/office/drawing/2014/main" id="{5B5210AB-0026-B473-A0B2-FE0CF6C06D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47" name="矩形 46">
            <a:extLst>
              <a:ext uri="{FF2B5EF4-FFF2-40B4-BE49-F238E27FC236}">
                <a16:creationId xmlns:a16="http://schemas.microsoft.com/office/drawing/2014/main" id="{F631AE5B-31BD-197E-FEF1-6AA891DEC9DE}"/>
              </a:ext>
            </a:extLst>
          </p:cNvPr>
          <p:cNvSpPr/>
          <p:nvPr/>
        </p:nvSpPr>
        <p:spPr>
          <a:xfrm>
            <a:off x="2447925" y="1838071"/>
            <a:ext cx="7296150" cy="3181858"/>
          </a:xfrm>
          <a:prstGeom prst="rect">
            <a:avLst/>
          </a:prstGeom>
          <a:solidFill>
            <a:schemeClr val="bg1"/>
          </a:solidFill>
          <a:ln w="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A6A97790-5522-8AD5-26D6-F1323AD74292}"/>
              </a:ext>
            </a:extLst>
          </p:cNvPr>
          <p:cNvSpPr txBox="1"/>
          <p:nvPr/>
        </p:nvSpPr>
        <p:spPr>
          <a:xfrm>
            <a:off x="2788201" y="3381095"/>
            <a:ext cx="4616648" cy="110799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kumimoji="1" lang="zh-CN" altLang="en-US" sz="7200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rPr>
              <a:t>过渡页标题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3A2C716C-93AC-F08B-8A86-FB3642927A5E}"/>
              </a:ext>
            </a:extLst>
          </p:cNvPr>
          <p:cNvSpPr txBox="1"/>
          <p:nvPr/>
        </p:nvSpPr>
        <p:spPr>
          <a:xfrm>
            <a:off x="2788201" y="1997591"/>
            <a:ext cx="1112484" cy="101566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kumimoji="1" lang="en-US" altLang="zh-CN" sz="6600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rPr>
              <a:t>03</a:t>
            </a:r>
            <a:endParaRPr kumimoji="1" lang="zh-CN" altLang="en-US" sz="6600" dirty="0">
              <a:solidFill>
                <a:schemeClr val="accent1">
                  <a:lumMod val="10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0" name="十字形 49">
            <a:extLst>
              <a:ext uri="{FF2B5EF4-FFF2-40B4-BE49-F238E27FC236}">
                <a16:creationId xmlns:a16="http://schemas.microsoft.com/office/drawing/2014/main" id="{F3BB00A0-F80F-741C-6F7F-22EDE9A1F1B1}"/>
              </a:ext>
            </a:extLst>
          </p:cNvPr>
          <p:cNvSpPr/>
          <p:nvPr/>
        </p:nvSpPr>
        <p:spPr>
          <a:xfrm>
            <a:off x="9119610" y="4441186"/>
            <a:ext cx="284189" cy="284189"/>
          </a:xfrm>
          <a:prstGeom prst="plus">
            <a:avLst>
              <a:gd name="adj" fmla="val 37333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03A8A015-6C19-4F0D-7531-B30388F72F4A}"/>
              </a:ext>
            </a:extLst>
          </p:cNvPr>
          <p:cNvSpPr txBox="1"/>
          <p:nvPr/>
        </p:nvSpPr>
        <p:spPr>
          <a:xfrm>
            <a:off x="2816642" y="4441186"/>
            <a:ext cx="4559765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kumimoji="1" lang="en-US" altLang="zh-CN" sz="2000" dirty="0">
                <a:solidFill>
                  <a:schemeClr val="accent1">
                    <a:lumMod val="100000"/>
                  </a:schemeClr>
                </a:solidFill>
              </a:rPr>
              <a:t>Transition Page Title</a:t>
            </a:r>
            <a:endParaRPr kumimoji="1" lang="zh-CN" altLang="en-US" sz="2000" dirty="0">
              <a:solidFill>
                <a:schemeClr val="accent1">
                  <a:lumMod val="100000"/>
                </a:schemeClr>
              </a:solidFill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77A76505-CDB3-A6FF-92EE-60CA3AF740FB}"/>
              </a:ext>
            </a:extLst>
          </p:cNvPr>
          <p:cNvSpPr/>
          <p:nvPr/>
        </p:nvSpPr>
        <p:spPr>
          <a:xfrm>
            <a:off x="2816642" y="3097973"/>
            <a:ext cx="545758" cy="7480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08214861"/>
      </p:ext>
    </p:extLst>
  </p:cSld>
  <p:clrMapOvr>
    <a:masterClrMapping/>
  </p:clrMapOvr>
</p:sld>
</file>

<file path=ppt/theme/theme1.xml><?xml version="1.0" encoding="utf-8"?>
<a:theme xmlns:a="http://schemas.openxmlformats.org/drawingml/2006/main" name="商务风主题​​">
  <a:themeElements>
    <a:clrScheme name="自定义 5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291F8"/>
      </a:accent1>
      <a:accent2>
        <a:srgbClr val="96CEFC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5">
      <a:majorFont>
        <a:latin typeface="Arial"/>
        <a:ea typeface="OPPOSans B"/>
        <a:cs typeface=""/>
      </a:majorFont>
      <a:minorFont>
        <a:latin typeface="Arial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  <a:extLst>
          <a:ext uri="{91240B29-F687-4F45-9708-019B960494DF}">
            <a14:hiddenLine xmlns:a14="http://schemas.microsoft.com/office/drawing/2010/main" w="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14:hiddenLine>
          </a:ext>
        </a:ex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591</TotalTime>
  <Words>750</Words>
  <Application>Microsoft Office PowerPoint</Application>
  <PresentationFormat>宽屏</PresentationFormat>
  <Paragraphs>155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4" baseType="lpstr">
      <vt:lpstr>Mont ExtraLight DEMO</vt:lpstr>
      <vt:lpstr>OPPOSans B</vt:lpstr>
      <vt:lpstr>OPPOSans H</vt:lpstr>
      <vt:lpstr>OPPOSans M</vt:lpstr>
      <vt:lpstr>OPPOSans R</vt:lpstr>
      <vt:lpstr>阿里巴巴普惠体 2.0 55 Regular</vt:lpstr>
      <vt:lpstr>阿里巴巴普惠体 2.0 65 Medium</vt:lpstr>
      <vt:lpstr>阿里巴巴普惠体 M</vt:lpstr>
      <vt:lpstr>等线</vt:lpstr>
      <vt:lpstr>思源黑体 CN Bold</vt:lpstr>
      <vt:lpstr>Arial</vt:lpstr>
      <vt:lpstr>Calibri</vt:lpstr>
      <vt:lpstr>Montserrat</vt:lpstr>
      <vt:lpstr>Roboto</vt:lpstr>
      <vt:lpstr>Wingdings</vt:lpstr>
      <vt:lpstr>商务风主题​​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蓝色简约商务风工作总结汇报ppt模板</dc:title>
  <dc:creator>惜玉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38</cp:revision>
  <dcterms:created xsi:type="dcterms:W3CDTF">2019-05-05T12:57:03Z</dcterms:created>
  <dcterms:modified xsi:type="dcterms:W3CDTF">2023-07-12T02:50:38Z</dcterms:modified>
</cp:coreProperties>
</file>