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1144" r:id="rId2"/>
    <p:sldId id="1127" r:id="rId3"/>
    <p:sldId id="1128" r:id="rId4"/>
    <p:sldId id="1129" r:id="rId5"/>
    <p:sldId id="1135" r:id="rId6"/>
    <p:sldId id="1142" r:id="rId7"/>
    <p:sldId id="1131" r:id="rId8"/>
    <p:sldId id="1134" r:id="rId9"/>
    <p:sldId id="1136" r:id="rId10"/>
    <p:sldId id="1139" r:id="rId11"/>
    <p:sldId id="1132" r:id="rId12"/>
    <p:sldId id="1133" r:id="rId13"/>
    <p:sldId id="1137" r:id="rId14"/>
    <p:sldId id="1138" r:id="rId15"/>
    <p:sldId id="1130" r:id="rId16"/>
    <p:sldId id="1143" r:id="rId17"/>
    <p:sldId id="2007578498" r:id="rId18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179" autoAdjust="0"/>
    <p:restoredTop sz="94667" autoAdjust="0"/>
  </p:normalViewPr>
  <p:slideViewPr>
    <p:cSldViewPr snapToGrid="0" showGuides="1">
      <p:cViewPr>
        <p:scale>
          <a:sx n="50" d="100"/>
          <a:sy n="50" d="100"/>
        </p:scale>
        <p:origin x="1194" y="56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520-44AD-8849-208994F958A4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823-4121-AB78-2F34AD31FD00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</c:v>
                </c:pt>
                <c:pt idx="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823-4121-AB78-2F34AD31FD0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E37-44D2-B0C2-EFB86D732112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823-4121-AB78-2F34AD31FD00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</c:v>
                </c:pt>
                <c:pt idx="1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823-4121-AB78-2F34AD31FD0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E37-44D2-B0C2-EFB86D732112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823-4121-AB78-2F34AD31FD00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823-4121-AB78-2F34AD31FD0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baseline="0">
              <a:solidFill>
                <a:schemeClr val="accent1"/>
              </a:solidFill>
              <a:latin typeface="+mj-ea"/>
              <a:ea typeface="+mj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</c:v>
                </c:pt>
                <c:pt idx="1">
                  <c:v>5</c:v>
                </c:pt>
                <c:pt idx="2">
                  <c:v>13</c:v>
                </c:pt>
                <c:pt idx="3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B03-4D56-9C7C-8924EFDA59C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7</c:v>
                </c:pt>
                <c:pt idx="1">
                  <c:v>4</c:v>
                </c:pt>
                <c:pt idx="2">
                  <c:v>10</c:v>
                </c:pt>
                <c:pt idx="3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B03-4D56-9C7C-8924EFDA59C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987149536"/>
        <c:axId val="987156736"/>
      </c:barChart>
      <c:catAx>
        <c:axId val="9871495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87156736"/>
        <c:crosses val="autoZero"/>
        <c:auto val="1"/>
        <c:lblAlgn val="ctr"/>
        <c:lblOffset val="100"/>
        <c:noMultiLvlLbl val="0"/>
      </c:catAx>
      <c:valAx>
        <c:axId val="9871567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871495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383436-6C22-41CE-B5E9-4FF8A0E9672B}" type="datetimeFigureOut">
              <a:rPr lang="zh-CN" altLang="en-US" smtClean="0"/>
              <a:t>2023/7/12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ACC852-6924-4B6D-AC60-A5D566250C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30686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3E7C81F-DDF4-CC51-3802-E780020208F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25084" y="1461411"/>
            <a:ext cx="7496160" cy="1938992"/>
          </a:xfrm>
        </p:spPr>
        <p:txBody>
          <a:bodyPr wrap="square" anchor="ctr">
            <a:spAutoFit/>
          </a:bodyPr>
          <a:lstStyle>
            <a:lvl1pPr algn="l">
              <a:lnSpc>
                <a:spcPct val="100000"/>
              </a:lnSpc>
              <a:defRPr sz="60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绿色简约医疗行业</a:t>
            </a:r>
            <a:br>
              <a:rPr lang="en-US" altLang="zh-CN" dirty="0"/>
            </a:br>
            <a:r>
              <a:rPr lang="en-US" altLang="zh-CN" dirty="0"/>
              <a:t>PPT</a:t>
            </a:r>
            <a:r>
              <a:rPr lang="zh-CN" altLang="en-US" dirty="0"/>
              <a:t>模板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37B6C5A7-68D9-684B-13A1-085E2D3CED8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59760" y="3327179"/>
            <a:ext cx="6596214" cy="707886"/>
          </a:xfrm>
        </p:spPr>
        <p:txBody>
          <a:bodyPr wrap="square">
            <a:spAutoFit/>
          </a:bodyPr>
          <a:lstStyle>
            <a:lvl1pPr marL="0" indent="0" algn="l">
              <a:lnSpc>
                <a:spcPct val="100000"/>
              </a:lnSpc>
              <a:buNone/>
              <a:defRPr sz="2000" spc="700" baseline="0">
                <a:solidFill>
                  <a:schemeClr val="bg1">
                    <a:lumMod val="65000"/>
                  </a:schemeClr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 dirty="0"/>
              <a:t>Green simple medical industry PPT template</a:t>
            </a:r>
            <a:endParaRPr lang="zh-CN" altLang="en-US" dirty="0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36771A4-ADB0-CAD4-CBBC-D0BAFF2105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74B70-EC76-406A-9A13-C7866346077E}" type="datetimeFigureOut">
              <a:rPr lang="zh-CN" altLang="en-US" smtClean="0"/>
              <a:t>2023/7/12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8F51D64-B67E-8E93-9511-1E8E3E37B6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E83551E-B253-40FC-DB66-26292B4ABF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0CB69-E116-4152-8A83-85F8B4F2CA1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汇报人">
            <a:extLst>
              <a:ext uri="{FF2B5EF4-FFF2-40B4-BE49-F238E27FC236}">
                <a16:creationId xmlns:a16="http://schemas.microsoft.com/office/drawing/2014/main" id="{E586713E-DEEB-55DE-229B-1361FFB752C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60400" y="4934335"/>
            <a:ext cx="2544737" cy="338554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buNone/>
              <a:defRPr sz="1600"/>
            </a:lvl1pPr>
          </a:lstStyle>
          <a:p>
            <a:pPr lvl="0"/>
            <a:r>
              <a:rPr lang="zh-CN" altLang="en-US" dirty="0"/>
              <a:t>汇报人：</a:t>
            </a:r>
            <a:r>
              <a:rPr lang="en-US" altLang="zh-CN" dirty="0"/>
              <a:t>XXX</a:t>
            </a:r>
            <a:endParaRPr lang="zh-CN" altLang="en-US" dirty="0"/>
          </a:p>
        </p:txBody>
      </p:sp>
      <p:sp>
        <p:nvSpPr>
          <p:cNvPr id="10" name="汇报人">
            <a:extLst>
              <a:ext uri="{FF2B5EF4-FFF2-40B4-BE49-F238E27FC236}">
                <a16:creationId xmlns:a16="http://schemas.microsoft.com/office/drawing/2014/main" id="{1A1E2A71-2FC8-0E00-C528-D14086C57D0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60400" y="5471545"/>
            <a:ext cx="2544745" cy="338554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buNone/>
              <a:defRPr sz="1600"/>
            </a:lvl1pPr>
          </a:lstStyle>
          <a:p>
            <a:pPr lvl="0"/>
            <a:r>
              <a:rPr lang="zh-CN" altLang="en-US" dirty="0"/>
              <a:t>汇报日：</a:t>
            </a:r>
            <a:r>
              <a:rPr lang="en-US" altLang="zh-CN" dirty="0"/>
              <a:t>20XX.XX.XX</a:t>
            </a:r>
            <a:endParaRPr lang="zh-CN" altLang="en-US" dirty="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B7FB5512-EF7A-FF5B-C8B9-C2485568D228}"/>
              </a:ext>
            </a:extLst>
          </p:cNvPr>
          <p:cNvCxnSpPr>
            <a:cxnSpLocks/>
          </p:cNvCxnSpPr>
          <p:nvPr userDrawn="1"/>
        </p:nvCxnSpPr>
        <p:spPr>
          <a:xfrm>
            <a:off x="662319" y="4989641"/>
            <a:ext cx="0" cy="19800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64F8FEB3-C4EC-9807-B9D6-E4D2F77B5519}"/>
              </a:ext>
            </a:extLst>
          </p:cNvPr>
          <p:cNvCxnSpPr>
            <a:cxnSpLocks/>
          </p:cNvCxnSpPr>
          <p:nvPr userDrawn="1"/>
        </p:nvCxnSpPr>
        <p:spPr>
          <a:xfrm>
            <a:off x="662319" y="5526851"/>
            <a:ext cx="0" cy="19800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53504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E3E151C-722C-EA2E-70B0-2A138042C1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B2BD512-1E52-89E6-AEC2-4BC12F64B9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ED9D7B4-6C69-6BCB-99F2-8A90E09AF3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74B70-EC76-406A-9A13-C7866346077E}" type="datetimeFigureOut">
              <a:rPr lang="zh-CN" altLang="en-US" smtClean="0"/>
              <a:t>2023/7/12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860A7F6-0E12-8D78-5404-536CB4F0AA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F4E4C71-7495-4360-4317-0C9AAFDAB6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0CB69-E116-4152-8A83-85F8B4F2CA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8440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桌子上的玻璃杯&#10;&#10;中度可信度描述已自动生成">
            <a:extLst>
              <a:ext uri="{FF2B5EF4-FFF2-40B4-BE49-F238E27FC236}">
                <a16:creationId xmlns:a16="http://schemas.microsoft.com/office/drawing/2014/main" id="{B4034629-1081-86A5-AFF0-F393DF162E2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14" b="751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: 圆角 7">
            <a:extLst>
              <a:ext uri="{FF2B5EF4-FFF2-40B4-BE49-F238E27FC236}">
                <a16:creationId xmlns:a16="http://schemas.microsoft.com/office/drawing/2014/main" id="{4DB35A79-912B-91B4-DC93-8ED45B4E37D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chemeClr val="accent1">
              <a:alpha val="64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B072D50E-ECB7-C097-3410-2C367A7D15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51172" y="2671696"/>
            <a:ext cx="2026978" cy="1200329"/>
          </a:xfrm>
        </p:spPr>
        <p:txBody>
          <a:bodyPr wrap="square">
            <a:spAutoFit/>
          </a:bodyPr>
          <a:lstStyle>
            <a:lvl1pPr algn="ctr">
              <a:lnSpc>
                <a:spcPct val="100000"/>
              </a:lnSpc>
              <a:defRPr sz="7200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目录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C0F570A-2679-2DFA-94D8-E73257A31B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74B70-EC76-406A-9A13-C7866346077E}" type="datetimeFigureOut">
              <a:rPr lang="zh-CN" altLang="en-US" smtClean="0"/>
              <a:t>2023/7/12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5271D11-6410-C47D-2024-FADEE2B679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F379D05-178F-ECE3-DCA4-CD1627346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0CB69-E116-4152-8A83-85F8B4F2CA1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标题 1">
            <a:extLst>
              <a:ext uri="{FF2B5EF4-FFF2-40B4-BE49-F238E27FC236}">
                <a16:creationId xmlns:a16="http://schemas.microsoft.com/office/drawing/2014/main" id="{80B2805A-0E82-B46F-6E11-7145F87EE70A}"/>
              </a:ext>
            </a:extLst>
          </p:cNvPr>
          <p:cNvSpPr txBox="1">
            <a:spLocks/>
          </p:cNvSpPr>
          <p:nvPr userDrawn="1"/>
        </p:nvSpPr>
        <p:spPr>
          <a:xfrm>
            <a:off x="1090494" y="3760814"/>
            <a:ext cx="3461982" cy="36933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800" i="1" spc="2000" baseline="0" dirty="0">
                <a:solidFill>
                  <a:schemeClr val="bg1"/>
                </a:solidFill>
                <a:latin typeface="+mn-lt"/>
              </a:rPr>
              <a:t>CONTENTS</a:t>
            </a:r>
            <a:endParaRPr lang="zh-CN" altLang="en-US" sz="1800" i="1" spc="2000" baseline="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89123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>
            <a:extLst>
              <a:ext uri="{FF2B5EF4-FFF2-40B4-BE49-F238E27FC236}">
                <a16:creationId xmlns:a16="http://schemas.microsoft.com/office/drawing/2014/main" id="{4E42BFA9-62BC-4581-3815-96A251B3C71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94810" y="2330749"/>
            <a:ext cx="3802380" cy="260428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9900">
                <a:solidFill>
                  <a:schemeClr val="bg1">
                    <a:lumMod val="85000"/>
                    <a:alpha val="70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FFD8F701-7083-FC75-93CD-839DE880328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43701" y="2748101"/>
            <a:ext cx="5504598" cy="1446550"/>
          </a:xfrm>
        </p:spPr>
        <p:txBody>
          <a:bodyPr wrap="square" anchor="b">
            <a:spAutoFit/>
          </a:bodyPr>
          <a:lstStyle>
            <a:lvl1pPr algn="ctr">
              <a:lnSpc>
                <a:spcPct val="100000"/>
              </a:lnSpc>
              <a:defRPr sz="8800" b="1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小标题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0A59465-3962-1A9D-28E1-76A560C0A4C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756229" y="4054804"/>
            <a:ext cx="8679542" cy="461665"/>
          </a:xfrm>
        </p:spPr>
        <p:txBody>
          <a:bodyPr wrap="square">
            <a:spAutoFit/>
          </a:bodyPr>
          <a:lstStyle>
            <a:lvl1pPr marL="0" indent="0" algn="ctr">
              <a:lnSpc>
                <a:spcPct val="100000"/>
              </a:lnSpc>
              <a:buNone/>
              <a:defRPr sz="2400" i="1" spc="1500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Title</a:t>
            </a:r>
            <a:endParaRPr lang="zh-CN" altLang="en-US" dirty="0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623B578-22E6-C703-CA03-8C0E6093A7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74B70-EC76-406A-9A13-C7866346077E}" type="datetimeFigureOut">
              <a:rPr lang="zh-CN" altLang="en-US" smtClean="0"/>
              <a:t>2023/7/12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456E0DD-BC4D-24F5-2BEC-9A6EF921CA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2169055-27E0-8624-6CC8-CE8586924D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0CB69-E116-4152-8A83-85F8B4F2CA1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2DC7396C-3615-EDA4-F3DC-125B8D7ECE5C}"/>
              </a:ext>
            </a:extLst>
          </p:cNvPr>
          <p:cNvSpPr/>
          <p:nvPr userDrawn="1"/>
        </p:nvSpPr>
        <p:spPr>
          <a:xfrm>
            <a:off x="-1882756" y="5136705"/>
            <a:ext cx="16862196" cy="3421994"/>
          </a:xfrm>
          <a:custGeom>
            <a:avLst/>
            <a:gdLst>
              <a:gd name="connsiteX0" fmla="*/ 1672726 w 16862196"/>
              <a:gd name="connsiteY0" fmla="*/ 1458924 h 3421994"/>
              <a:gd name="connsiteX1" fmla="*/ 1672726 w 16862196"/>
              <a:gd name="connsiteY1" fmla="*/ 1524238 h 3421994"/>
              <a:gd name="connsiteX2" fmla="*/ 5156154 w 16862196"/>
              <a:gd name="connsiteY2" fmla="*/ 646124 h 3421994"/>
              <a:gd name="connsiteX3" fmla="*/ 9553983 w 16862196"/>
              <a:gd name="connsiteY3" fmla="*/ 1255724 h 3421994"/>
              <a:gd name="connsiteX4" fmla="*/ 13385754 w 16862196"/>
              <a:gd name="connsiteY4" fmla="*/ 116352 h 3421994"/>
              <a:gd name="connsiteX5" fmla="*/ 15468554 w 16862196"/>
              <a:gd name="connsiteY5" fmla="*/ 384866 h 3421994"/>
              <a:gd name="connsiteX6" fmla="*/ 15773354 w 16862196"/>
              <a:gd name="connsiteY6" fmla="*/ 3186124 h 3421994"/>
              <a:gd name="connsiteX7" fmla="*/ 896212 w 16862196"/>
              <a:gd name="connsiteY7" fmla="*/ 3070009 h 3421994"/>
              <a:gd name="connsiteX8" fmla="*/ 1672726 w 16862196"/>
              <a:gd name="connsiteY8" fmla="*/ 1458924 h 3421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862196" h="3421994">
                <a:moveTo>
                  <a:pt x="1672726" y="1458924"/>
                </a:moveTo>
                <a:cubicBezTo>
                  <a:pt x="1802145" y="1201295"/>
                  <a:pt x="1092155" y="1659705"/>
                  <a:pt x="1672726" y="1524238"/>
                </a:cubicBezTo>
                <a:cubicBezTo>
                  <a:pt x="2253297" y="1388771"/>
                  <a:pt x="3842611" y="690876"/>
                  <a:pt x="5156154" y="646124"/>
                </a:cubicBezTo>
                <a:cubicBezTo>
                  <a:pt x="6469697" y="601372"/>
                  <a:pt x="8182383" y="1344019"/>
                  <a:pt x="9553983" y="1255724"/>
                </a:cubicBezTo>
                <a:cubicBezTo>
                  <a:pt x="10925583" y="1167429"/>
                  <a:pt x="12399992" y="261495"/>
                  <a:pt x="13385754" y="116352"/>
                </a:cubicBezTo>
                <a:cubicBezTo>
                  <a:pt x="14371516" y="-28791"/>
                  <a:pt x="15070621" y="-126763"/>
                  <a:pt x="15468554" y="384866"/>
                </a:cubicBezTo>
                <a:cubicBezTo>
                  <a:pt x="15866487" y="896495"/>
                  <a:pt x="18202078" y="2738600"/>
                  <a:pt x="15773354" y="3186124"/>
                </a:cubicBezTo>
                <a:cubicBezTo>
                  <a:pt x="13344630" y="3633648"/>
                  <a:pt x="3245107" y="3357876"/>
                  <a:pt x="896212" y="3070009"/>
                </a:cubicBezTo>
                <a:cubicBezTo>
                  <a:pt x="-1452683" y="2782142"/>
                  <a:pt x="1543307" y="1716553"/>
                  <a:pt x="1672726" y="1458924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FBC9196F-17FD-EB00-1C4A-E63F8E8B7823}"/>
              </a:ext>
            </a:extLst>
          </p:cNvPr>
          <p:cNvSpPr/>
          <p:nvPr userDrawn="1"/>
        </p:nvSpPr>
        <p:spPr>
          <a:xfrm>
            <a:off x="-1222702" y="-1583364"/>
            <a:ext cx="14637404" cy="3304660"/>
          </a:xfrm>
          <a:custGeom>
            <a:avLst/>
            <a:gdLst>
              <a:gd name="connsiteX0" fmla="*/ 0 w 13200435"/>
              <a:gd name="connsiteY0" fmla="*/ 1191638 h 1225709"/>
              <a:gd name="connsiteX1" fmla="*/ 1318098 w 13200435"/>
              <a:gd name="connsiteY1" fmla="*/ 651753 h 1225709"/>
              <a:gd name="connsiteX2" fmla="*/ 4829783 w 13200435"/>
              <a:gd name="connsiteY2" fmla="*/ 1220821 h 1225709"/>
              <a:gd name="connsiteX3" fmla="*/ 8239328 w 13200435"/>
              <a:gd name="connsiteY3" fmla="*/ 457200 h 1225709"/>
              <a:gd name="connsiteX4" fmla="*/ 11138171 w 13200435"/>
              <a:gd name="connsiteY4" fmla="*/ 1220821 h 1225709"/>
              <a:gd name="connsiteX5" fmla="*/ 13200435 w 13200435"/>
              <a:gd name="connsiteY5" fmla="*/ 0 h 1225709"/>
              <a:gd name="connsiteX0" fmla="*/ 0 w 13280783"/>
              <a:gd name="connsiteY0" fmla="*/ 1204928 h 1236998"/>
              <a:gd name="connsiteX1" fmla="*/ 1318098 w 13280783"/>
              <a:gd name="connsiteY1" fmla="*/ 665043 h 1236998"/>
              <a:gd name="connsiteX2" fmla="*/ 4829783 w 13280783"/>
              <a:gd name="connsiteY2" fmla="*/ 1234111 h 1236998"/>
              <a:gd name="connsiteX3" fmla="*/ 8239328 w 13280783"/>
              <a:gd name="connsiteY3" fmla="*/ 470490 h 1236998"/>
              <a:gd name="connsiteX4" fmla="*/ 11138171 w 13280783"/>
              <a:gd name="connsiteY4" fmla="*/ 1234111 h 1236998"/>
              <a:gd name="connsiteX5" fmla="*/ 13102540 w 13280783"/>
              <a:gd name="connsiteY5" fmla="*/ 125312 h 1236998"/>
              <a:gd name="connsiteX6" fmla="*/ 13200435 w 13280783"/>
              <a:gd name="connsiteY6" fmla="*/ 13290 h 1236998"/>
              <a:gd name="connsiteX0" fmla="*/ 0 w 13136376"/>
              <a:gd name="connsiteY0" fmla="*/ 2766438 h 2798508"/>
              <a:gd name="connsiteX1" fmla="*/ 1318098 w 13136376"/>
              <a:gd name="connsiteY1" fmla="*/ 2226553 h 2798508"/>
              <a:gd name="connsiteX2" fmla="*/ 4829783 w 13136376"/>
              <a:gd name="connsiteY2" fmla="*/ 2795621 h 2798508"/>
              <a:gd name="connsiteX3" fmla="*/ 8239328 w 13136376"/>
              <a:gd name="connsiteY3" fmla="*/ 2032000 h 2798508"/>
              <a:gd name="connsiteX4" fmla="*/ 11138171 w 13136376"/>
              <a:gd name="connsiteY4" fmla="*/ 2795621 h 2798508"/>
              <a:gd name="connsiteX5" fmla="*/ 13102540 w 13136376"/>
              <a:gd name="connsiteY5" fmla="*/ 1686822 h 2798508"/>
              <a:gd name="connsiteX6" fmla="*/ 11074093 w 13136376"/>
              <a:gd name="connsiteY6" fmla="*/ 0 h 2798508"/>
              <a:gd name="connsiteX0" fmla="*/ 0 w 13122207"/>
              <a:gd name="connsiteY0" fmla="*/ 2534209 h 2566279"/>
              <a:gd name="connsiteX1" fmla="*/ 1318098 w 13122207"/>
              <a:gd name="connsiteY1" fmla="*/ 1994324 h 2566279"/>
              <a:gd name="connsiteX2" fmla="*/ 4829783 w 13122207"/>
              <a:gd name="connsiteY2" fmla="*/ 2563392 h 2566279"/>
              <a:gd name="connsiteX3" fmla="*/ 8239328 w 13122207"/>
              <a:gd name="connsiteY3" fmla="*/ 1799771 h 2566279"/>
              <a:gd name="connsiteX4" fmla="*/ 11138171 w 13122207"/>
              <a:gd name="connsiteY4" fmla="*/ 2563392 h 2566279"/>
              <a:gd name="connsiteX5" fmla="*/ 13102540 w 13122207"/>
              <a:gd name="connsiteY5" fmla="*/ 1454593 h 2566279"/>
              <a:gd name="connsiteX6" fmla="*/ 9187236 w 13122207"/>
              <a:gd name="connsiteY6" fmla="*/ 0 h 2566279"/>
              <a:gd name="connsiteX0" fmla="*/ 0 w 13102816"/>
              <a:gd name="connsiteY0" fmla="*/ 2534209 h 2566279"/>
              <a:gd name="connsiteX1" fmla="*/ 1318098 w 13102816"/>
              <a:gd name="connsiteY1" fmla="*/ 1994324 h 2566279"/>
              <a:gd name="connsiteX2" fmla="*/ 4829783 w 13102816"/>
              <a:gd name="connsiteY2" fmla="*/ 2563392 h 2566279"/>
              <a:gd name="connsiteX3" fmla="*/ 8239328 w 13102816"/>
              <a:gd name="connsiteY3" fmla="*/ 1799771 h 2566279"/>
              <a:gd name="connsiteX4" fmla="*/ 11138171 w 13102816"/>
              <a:gd name="connsiteY4" fmla="*/ 2563392 h 2566279"/>
              <a:gd name="connsiteX5" fmla="*/ 13102540 w 13102816"/>
              <a:gd name="connsiteY5" fmla="*/ 1454593 h 2566279"/>
              <a:gd name="connsiteX6" fmla="*/ 11012484 w 13102816"/>
              <a:gd name="connsiteY6" fmla="*/ 605508 h 2566279"/>
              <a:gd name="connsiteX7" fmla="*/ 9187236 w 13102816"/>
              <a:gd name="connsiteY7" fmla="*/ 0 h 2566279"/>
              <a:gd name="connsiteX0" fmla="*/ 0 w 13102816"/>
              <a:gd name="connsiteY0" fmla="*/ 1928701 h 1960771"/>
              <a:gd name="connsiteX1" fmla="*/ 1318098 w 13102816"/>
              <a:gd name="connsiteY1" fmla="*/ 1388816 h 1960771"/>
              <a:gd name="connsiteX2" fmla="*/ 4829783 w 13102816"/>
              <a:gd name="connsiteY2" fmla="*/ 1957884 h 1960771"/>
              <a:gd name="connsiteX3" fmla="*/ 8239328 w 13102816"/>
              <a:gd name="connsiteY3" fmla="*/ 1194263 h 1960771"/>
              <a:gd name="connsiteX4" fmla="*/ 11138171 w 13102816"/>
              <a:gd name="connsiteY4" fmla="*/ 1957884 h 1960771"/>
              <a:gd name="connsiteX5" fmla="*/ 13102540 w 13102816"/>
              <a:gd name="connsiteY5" fmla="*/ 849085 h 1960771"/>
              <a:gd name="connsiteX6" fmla="*/ 11012484 w 13102816"/>
              <a:gd name="connsiteY6" fmla="*/ 0 h 1960771"/>
              <a:gd name="connsiteX0" fmla="*/ 0 w 13107674"/>
              <a:gd name="connsiteY0" fmla="*/ 1928701 h 1960771"/>
              <a:gd name="connsiteX1" fmla="*/ 1318098 w 13107674"/>
              <a:gd name="connsiteY1" fmla="*/ 1388816 h 1960771"/>
              <a:gd name="connsiteX2" fmla="*/ 4829783 w 13107674"/>
              <a:gd name="connsiteY2" fmla="*/ 1957884 h 1960771"/>
              <a:gd name="connsiteX3" fmla="*/ 8239328 w 13107674"/>
              <a:gd name="connsiteY3" fmla="*/ 1194263 h 1960771"/>
              <a:gd name="connsiteX4" fmla="*/ 11138171 w 13107674"/>
              <a:gd name="connsiteY4" fmla="*/ 1957884 h 1960771"/>
              <a:gd name="connsiteX5" fmla="*/ 13102540 w 13107674"/>
              <a:gd name="connsiteY5" fmla="*/ 849085 h 1960771"/>
              <a:gd name="connsiteX6" fmla="*/ 11687398 w 13107674"/>
              <a:gd name="connsiteY6" fmla="*/ 195943 h 1960771"/>
              <a:gd name="connsiteX7" fmla="*/ 11012484 w 13107674"/>
              <a:gd name="connsiteY7" fmla="*/ 0 h 1960771"/>
              <a:gd name="connsiteX0" fmla="*/ 0 w 13107674"/>
              <a:gd name="connsiteY0" fmla="*/ 2509272 h 2541342"/>
              <a:gd name="connsiteX1" fmla="*/ 1318098 w 13107674"/>
              <a:gd name="connsiteY1" fmla="*/ 1969387 h 2541342"/>
              <a:gd name="connsiteX2" fmla="*/ 4829783 w 13107674"/>
              <a:gd name="connsiteY2" fmla="*/ 2538455 h 2541342"/>
              <a:gd name="connsiteX3" fmla="*/ 8239328 w 13107674"/>
              <a:gd name="connsiteY3" fmla="*/ 1774834 h 2541342"/>
              <a:gd name="connsiteX4" fmla="*/ 11138171 w 13107674"/>
              <a:gd name="connsiteY4" fmla="*/ 2538455 h 2541342"/>
              <a:gd name="connsiteX5" fmla="*/ 13102540 w 13107674"/>
              <a:gd name="connsiteY5" fmla="*/ 1429656 h 2541342"/>
              <a:gd name="connsiteX6" fmla="*/ 11687398 w 13107674"/>
              <a:gd name="connsiteY6" fmla="*/ 776514 h 2541342"/>
              <a:gd name="connsiteX7" fmla="*/ 1541913 w 13107674"/>
              <a:gd name="connsiteY7" fmla="*/ 0 h 2541342"/>
              <a:gd name="connsiteX0" fmla="*/ 0 w 13111581"/>
              <a:gd name="connsiteY0" fmla="*/ 2509272 h 2541342"/>
              <a:gd name="connsiteX1" fmla="*/ 1318098 w 13111581"/>
              <a:gd name="connsiteY1" fmla="*/ 1969387 h 2541342"/>
              <a:gd name="connsiteX2" fmla="*/ 4829783 w 13111581"/>
              <a:gd name="connsiteY2" fmla="*/ 2538455 h 2541342"/>
              <a:gd name="connsiteX3" fmla="*/ 8239328 w 13111581"/>
              <a:gd name="connsiteY3" fmla="*/ 1774834 h 2541342"/>
              <a:gd name="connsiteX4" fmla="*/ 11138171 w 13111581"/>
              <a:gd name="connsiteY4" fmla="*/ 2538455 h 2541342"/>
              <a:gd name="connsiteX5" fmla="*/ 13102540 w 13111581"/>
              <a:gd name="connsiteY5" fmla="*/ 1429656 h 2541342"/>
              <a:gd name="connsiteX6" fmla="*/ 11687398 w 13111581"/>
              <a:gd name="connsiteY6" fmla="*/ 776514 h 2541342"/>
              <a:gd name="connsiteX7" fmla="*/ 7739513 w 13111581"/>
              <a:gd name="connsiteY7" fmla="*/ 420914 h 2541342"/>
              <a:gd name="connsiteX8" fmla="*/ 1541913 w 13111581"/>
              <a:gd name="connsiteY8" fmla="*/ 0 h 2541342"/>
              <a:gd name="connsiteX0" fmla="*/ 0 w 13111581"/>
              <a:gd name="connsiteY0" fmla="*/ 2632644 h 2664714"/>
              <a:gd name="connsiteX1" fmla="*/ 1318098 w 13111581"/>
              <a:gd name="connsiteY1" fmla="*/ 2092759 h 2664714"/>
              <a:gd name="connsiteX2" fmla="*/ 4829783 w 13111581"/>
              <a:gd name="connsiteY2" fmla="*/ 2661827 h 2664714"/>
              <a:gd name="connsiteX3" fmla="*/ 8239328 w 13111581"/>
              <a:gd name="connsiteY3" fmla="*/ 1898206 h 2664714"/>
              <a:gd name="connsiteX4" fmla="*/ 11138171 w 13111581"/>
              <a:gd name="connsiteY4" fmla="*/ 2661827 h 2664714"/>
              <a:gd name="connsiteX5" fmla="*/ 13102540 w 13111581"/>
              <a:gd name="connsiteY5" fmla="*/ 1553028 h 2664714"/>
              <a:gd name="connsiteX6" fmla="*/ 11687398 w 13111581"/>
              <a:gd name="connsiteY6" fmla="*/ 899886 h 2664714"/>
              <a:gd name="connsiteX7" fmla="*/ 8167684 w 13111581"/>
              <a:gd name="connsiteY7" fmla="*/ 0 h 2664714"/>
              <a:gd name="connsiteX8" fmla="*/ 1541913 w 13111581"/>
              <a:gd name="connsiteY8" fmla="*/ 123372 h 2664714"/>
              <a:gd name="connsiteX0" fmla="*/ 0 w 13445186"/>
              <a:gd name="connsiteY0" fmla="*/ 2632644 h 2664714"/>
              <a:gd name="connsiteX1" fmla="*/ 1318098 w 13445186"/>
              <a:gd name="connsiteY1" fmla="*/ 2092759 h 2664714"/>
              <a:gd name="connsiteX2" fmla="*/ 4829783 w 13445186"/>
              <a:gd name="connsiteY2" fmla="*/ 2661827 h 2664714"/>
              <a:gd name="connsiteX3" fmla="*/ 8239328 w 13445186"/>
              <a:gd name="connsiteY3" fmla="*/ 1898206 h 2664714"/>
              <a:gd name="connsiteX4" fmla="*/ 11138171 w 13445186"/>
              <a:gd name="connsiteY4" fmla="*/ 2661827 h 2664714"/>
              <a:gd name="connsiteX5" fmla="*/ 13102540 w 13445186"/>
              <a:gd name="connsiteY5" fmla="*/ 1553028 h 2664714"/>
              <a:gd name="connsiteX6" fmla="*/ 12993683 w 13445186"/>
              <a:gd name="connsiteY6" fmla="*/ 333829 h 2664714"/>
              <a:gd name="connsiteX7" fmla="*/ 8167684 w 13445186"/>
              <a:gd name="connsiteY7" fmla="*/ 0 h 2664714"/>
              <a:gd name="connsiteX8" fmla="*/ 1541913 w 13445186"/>
              <a:gd name="connsiteY8" fmla="*/ 123372 h 2664714"/>
              <a:gd name="connsiteX0" fmla="*/ 0 w 13522100"/>
              <a:gd name="connsiteY0" fmla="*/ 2632644 h 2664714"/>
              <a:gd name="connsiteX1" fmla="*/ 1318098 w 13522100"/>
              <a:gd name="connsiteY1" fmla="*/ 2092759 h 2664714"/>
              <a:gd name="connsiteX2" fmla="*/ 4829783 w 13522100"/>
              <a:gd name="connsiteY2" fmla="*/ 2661827 h 2664714"/>
              <a:gd name="connsiteX3" fmla="*/ 8239328 w 13522100"/>
              <a:gd name="connsiteY3" fmla="*/ 1898206 h 2664714"/>
              <a:gd name="connsiteX4" fmla="*/ 11138171 w 13522100"/>
              <a:gd name="connsiteY4" fmla="*/ 2661827 h 2664714"/>
              <a:gd name="connsiteX5" fmla="*/ 13305740 w 13522100"/>
              <a:gd name="connsiteY5" fmla="*/ 1371599 h 2664714"/>
              <a:gd name="connsiteX6" fmla="*/ 12993683 w 13522100"/>
              <a:gd name="connsiteY6" fmla="*/ 333829 h 2664714"/>
              <a:gd name="connsiteX7" fmla="*/ 8167684 w 13522100"/>
              <a:gd name="connsiteY7" fmla="*/ 0 h 2664714"/>
              <a:gd name="connsiteX8" fmla="*/ 1541913 w 13522100"/>
              <a:gd name="connsiteY8" fmla="*/ 123372 h 2664714"/>
              <a:gd name="connsiteX0" fmla="*/ 1389973 w 14912073"/>
              <a:gd name="connsiteY0" fmla="*/ 2632644 h 2664714"/>
              <a:gd name="connsiteX1" fmla="*/ 2708071 w 14912073"/>
              <a:gd name="connsiteY1" fmla="*/ 2092759 h 2664714"/>
              <a:gd name="connsiteX2" fmla="*/ 6219756 w 14912073"/>
              <a:gd name="connsiteY2" fmla="*/ 2661827 h 2664714"/>
              <a:gd name="connsiteX3" fmla="*/ 9629301 w 14912073"/>
              <a:gd name="connsiteY3" fmla="*/ 1898206 h 2664714"/>
              <a:gd name="connsiteX4" fmla="*/ 12528144 w 14912073"/>
              <a:gd name="connsiteY4" fmla="*/ 2661827 h 2664714"/>
              <a:gd name="connsiteX5" fmla="*/ 14695713 w 14912073"/>
              <a:gd name="connsiteY5" fmla="*/ 1371599 h 2664714"/>
              <a:gd name="connsiteX6" fmla="*/ 14383656 w 14912073"/>
              <a:gd name="connsiteY6" fmla="*/ 333829 h 2664714"/>
              <a:gd name="connsiteX7" fmla="*/ 9557657 w 14912073"/>
              <a:gd name="connsiteY7" fmla="*/ 0 h 2664714"/>
              <a:gd name="connsiteX8" fmla="*/ 0 w 14912073"/>
              <a:gd name="connsiteY8" fmla="*/ 1030514 h 2664714"/>
              <a:gd name="connsiteX0" fmla="*/ 1389973 w 14912073"/>
              <a:gd name="connsiteY0" fmla="*/ 2640781 h 2672851"/>
              <a:gd name="connsiteX1" fmla="*/ 2708071 w 14912073"/>
              <a:gd name="connsiteY1" fmla="*/ 2100896 h 2672851"/>
              <a:gd name="connsiteX2" fmla="*/ 6219756 w 14912073"/>
              <a:gd name="connsiteY2" fmla="*/ 2669964 h 2672851"/>
              <a:gd name="connsiteX3" fmla="*/ 9629301 w 14912073"/>
              <a:gd name="connsiteY3" fmla="*/ 1906343 h 2672851"/>
              <a:gd name="connsiteX4" fmla="*/ 12528144 w 14912073"/>
              <a:gd name="connsiteY4" fmla="*/ 2669964 h 2672851"/>
              <a:gd name="connsiteX5" fmla="*/ 14695713 w 14912073"/>
              <a:gd name="connsiteY5" fmla="*/ 1379736 h 2672851"/>
              <a:gd name="connsiteX6" fmla="*/ 14383656 w 14912073"/>
              <a:gd name="connsiteY6" fmla="*/ 341966 h 2672851"/>
              <a:gd name="connsiteX7" fmla="*/ 9557657 w 14912073"/>
              <a:gd name="connsiteY7" fmla="*/ 8137 h 2672851"/>
              <a:gd name="connsiteX8" fmla="*/ 3664857 w 14912073"/>
              <a:gd name="connsiteY8" fmla="*/ 661280 h 2672851"/>
              <a:gd name="connsiteX9" fmla="*/ 0 w 14912073"/>
              <a:gd name="connsiteY9" fmla="*/ 1038651 h 2672851"/>
              <a:gd name="connsiteX0" fmla="*/ 1389973 w 14912073"/>
              <a:gd name="connsiteY0" fmla="*/ 2814072 h 2846142"/>
              <a:gd name="connsiteX1" fmla="*/ 2708071 w 14912073"/>
              <a:gd name="connsiteY1" fmla="*/ 2274187 h 2846142"/>
              <a:gd name="connsiteX2" fmla="*/ 6219756 w 14912073"/>
              <a:gd name="connsiteY2" fmla="*/ 2843255 h 2846142"/>
              <a:gd name="connsiteX3" fmla="*/ 9629301 w 14912073"/>
              <a:gd name="connsiteY3" fmla="*/ 2079634 h 2846142"/>
              <a:gd name="connsiteX4" fmla="*/ 12528144 w 14912073"/>
              <a:gd name="connsiteY4" fmla="*/ 2843255 h 2846142"/>
              <a:gd name="connsiteX5" fmla="*/ 14695713 w 14912073"/>
              <a:gd name="connsiteY5" fmla="*/ 1553027 h 2846142"/>
              <a:gd name="connsiteX6" fmla="*/ 14383656 w 14912073"/>
              <a:gd name="connsiteY6" fmla="*/ 515257 h 2846142"/>
              <a:gd name="connsiteX7" fmla="*/ 9557657 w 14912073"/>
              <a:gd name="connsiteY7" fmla="*/ 181428 h 2846142"/>
              <a:gd name="connsiteX8" fmla="*/ 1240972 w 14912073"/>
              <a:gd name="connsiteY8" fmla="*/ 0 h 2846142"/>
              <a:gd name="connsiteX9" fmla="*/ 0 w 14912073"/>
              <a:gd name="connsiteY9" fmla="*/ 1211942 h 2846142"/>
              <a:gd name="connsiteX0" fmla="*/ 1671401 w 15193501"/>
              <a:gd name="connsiteY0" fmla="*/ 2817074 h 2849144"/>
              <a:gd name="connsiteX1" fmla="*/ 2989499 w 15193501"/>
              <a:gd name="connsiteY1" fmla="*/ 2277189 h 2849144"/>
              <a:gd name="connsiteX2" fmla="*/ 6501184 w 15193501"/>
              <a:gd name="connsiteY2" fmla="*/ 2846257 h 2849144"/>
              <a:gd name="connsiteX3" fmla="*/ 9910729 w 15193501"/>
              <a:gd name="connsiteY3" fmla="*/ 2082636 h 2849144"/>
              <a:gd name="connsiteX4" fmla="*/ 12809572 w 15193501"/>
              <a:gd name="connsiteY4" fmla="*/ 2846257 h 2849144"/>
              <a:gd name="connsiteX5" fmla="*/ 14977141 w 15193501"/>
              <a:gd name="connsiteY5" fmla="*/ 1556029 h 2849144"/>
              <a:gd name="connsiteX6" fmla="*/ 14665084 w 15193501"/>
              <a:gd name="connsiteY6" fmla="*/ 518259 h 2849144"/>
              <a:gd name="connsiteX7" fmla="*/ 9839085 w 15193501"/>
              <a:gd name="connsiteY7" fmla="*/ 184430 h 2849144"/>
              <a:gd name="connsiteX8" fmla="*/ 1522400 w 15193501"/>
              <a:gd name="connsiteY8" fmla="*/ 3002 h 2849144"/>
              <a:gd name="connsiteX9" fmla="*/ 281428 w 15193501"/>
              <a:gd name="connsiteY9" fmla="*/ 1214944 h 2849144"/>
              <a:gd name="connsiteX0" fmla="*/ 791894 w 14313994"/>
              <a:gd name="connsiteY0" fmla="*/ 2968209 h 3000279"/>
              <a:gd name="connsiteX1" fmla="*/ 2109992 w 14313994"/>
              <a:gd name="connsiteY1" fmla="*/ 2428324 h 3000279"/>
              <a:gd name="connsiteX2" fmla="*/ 5621677 w 14313994"/>
              <a:gd name="connsiteY2" fmla="*/ 2997392 h 3000279"/>
              <a:gd name="connsiteX3" fmla="*/ 9031222 w 14313994"/>
              <a:gd name="connsiteY3" fmla="*/ 2233771 h 3000279"/>
              <a:gd name="connsiteX4" fmla="*/ 11930065 w 14313994"/>
              <a:gd name="connsiteY4" fmla="*/ 2997392 h 3000279"/>
              <a:gd name="connsiteX5" fmla="*/ 14097634 w 14313994"/>
              <a:gd name="connsiteY5" fmla="*/ 1707164 h 3000279"/>
              <a:gd name="connsiteX6" fmla="*/ 13785577 w 14313994"/>
              <a:gd name="connsiteY6" fmla="*/ 669394 h 3000279"/>
              <a:gd name="connsiteX7" fmla="*/ 8959578 w 14313994"/>
              <a:gd name="connsiteY7" fmla="*/ 335565 h 3000279"/>
              <a:gd name="connsiteX8" fmla="*/ 642893 w 14313994"/>
              <a:gd name="connsiteY8" fmla="*/ 154137 h 3000279"/>
              <a:gd name="connsiteX9" fmla="*/ 287292 w 14313994"/>
              <a:gd name="connsiteY9" fmla="*/ 2795736 h 3000279"/>
              <a:gd name="connsiteX0" fmla="*/ 654006 w 14176106"/>
              <a:gd name="connsiteY0" fmla="*/ 2983436 h 3021420"/>
              <a:gd name="connsiteX1" fmla="*/ 1972104 w 14176106"/>
              <a:gd name="connsiteY1" fmla="*/ 2443551 h 3021420"/>
              <a:gd name="connsiteX2" fmla="*/ 5483789 w 14176106"/>
              <a:gd name="connsiteY2" fmla="*/ 3012619 h 3021420"/>
              <a:gd name="connsiteX3" fmla="*/ 8893334 w 14176106"/>
              <a:gd name="connsiteY3" fmla="*/ 2248998 h 3021420"/>
              <a:gd name="connsiteX4" fmla="*/ 11792177 w 14176106"/>
              <a:gd name="connsiteY4" fmla="*/ 3012619 h 3021420"/>
              <a:gd name="connsiteX5" fmla="*/ 13959746 w 14176106"/>
              <a:gd name="connsiteY5" fmla="*/ 1722391 h 3021420"/>
              <a:gd name="connsiteX6" fmla="*/ 13647689 w 14176106"/>
              <a:gd name="connsiteY6" fmla="*/ 684621 h 3021420"/>
              <a:gd name="connsiteX7" fmla="*/ 8821690 w 14176106"/>
              <a:gd name="connsiteY7" fmla="*/ 350792 h 3021420"/>
              <a:gd name="connsiteX8" fmla="*/ 505005 w 14176106"/>
              <a:gd name="connsiteY8" fmla="*/ 169364 h 3021420"/>
              <a:gd name="connsiteX9" fmla="*/ 613861 w 14176106"/>
              <a:gd name="connsiteY9" fmla="*/ 3021420 h 3021420"/>
              <a:gd name="connsiteX0" fmla="*/ 730944 w 14253044"/>
              <a:gd name="connsiteY0" fmla="*/ 2978181 h 3010251"/>
              <a:gd name="connsiteX1" fmla="*/ 2049042 w 14253044"/>
              <a:gd name="connsiteY1" fmla="*/ 2438296 h 3010251"/>
              <a:gd name="connsiteX2" fmla="*/ 5560727 w 14253044"/>
              <a:gd name="connsiteY2" fmla="*/ 3007364 h 3010251"/>
              <a:gd name="connsiteX3" fmla="*/ 8970272 w 14253044"/>
              <a:gd name="connsiteY3" fmla="*/ 2243743 h 3010251"/>
              <a:gd name="connsiteX4" fmla="*/ 11869115 w 14253044"/>
              <a:gd name="connsiteY4" fmla="*/ 3007364 h 3010251"/>
              <a:gd name="connsiteX5" fmla="*/ 14036684 w 14253044"/>
              <a:gd name="connsiteY5" fmla="*/ 1717136 h 3010251"/>
              <a:gd name="connsiteX6" fmla="*/ 13724627 w 14253044"/>
              <a:gd name="connsiteY6" fmla="*/ 679366 h 3010251"/>
              <a:gd name="connsiteX7" fmla="*/ 8898628 w 14253044"/>
              <a:gd name="connsiteY7" fmla="*/ 345537 h 3010251"/>
              <a:gd name="connsiteX8" fmla="*/ 581943 w 14253044"/>
              <a:gd name="connsiteY8" fmla="*/ 164109 h 3010251"/>
              <a:gd name="connsiteX9" fmla="*/ 415027 w 14253044"/>
              <a:gd name="connsiteY9" fmla="*/ 2943594 h 3010251"/>
              <a:gd name="connsiteX0" fmla="*/ 812243 w 14334343"/>
              <a:gd name="connsiteY0" fmla="*/ 2999763 h 3262719"/>
              <a:gd name="connsiteX1" fmla="*/ 2130341 w 14334343"/>
              <a:gd name="connsiteY1" fmla="*/ 2459878 h 3262719"/>
              <a:gd name="connsiteX2" fmla="*/ 5642026 w 14334343"/>
              <a:gd name="connsiteY2" fmla="*/ 3028946 h 3262719"/>
              <a:gd name="connsiteX3" fmla="*/ 9051571 w 14334343"/>
              <a:gd name="connsiteY3" fmla="*/ 2265325 h 3262719"/>
              <a:gd name="connsiteX4" fmla="*/ 11950414 w 14334343"/>
              <a:gd name="connsiteY4" fmla="*/ 3028946 h 3262719"/>
              <a:gd name="connsiteX5" fmla="*/ 14117983 w 14334343"/>
              <a:gd name="connsiteY5" fmla="*/ 1738718 h 3262719"/>
              <a:gd name="connsiteX6" fmla="*/ 13805926 w 14334343"/>
              <a:gd name="connsiteY6" fmla="*/ 700948 h 3262719"/>
              <a:gd name="connsiteX7" fmla="*/ 8979927 w 14334343"/>
              <a:gd name="connsiteY7" fmla="*/ 367119 h 3262719"/>
              <a:gd name="connsiteX8" fmla="*/ 663242 w 14334343"/>
              <a:gd name="connsiteY8" fmla="*/ 185691 h 3262719"/>
              <a:gd name="connsiteX9" fmla="*/ 249583 w 14334343"/>
              <a:gd name="connsiteY9" fmla="*/ 3262719 h 3262719"/>
              <a:gd name="connsiteX0" fmla="*/ 1019860 w 14541960"/>
              <a:gd name="connsiteY0" fmla="*/ 2971881 h 3003951"/>
              <a:gd name="connsiteX1" fmla="*/ 2337958 w 14541960"/>
              <a:gd name="connsiteY1" fmla="*/ 2431996 h 3003951"/>
              <a:gd name="connsiteX2" fmla="*/ 5849643 w 14541960"/>
              <a:gd name="connsiteY2" fmla="*/ 3001064 h 3003951"/>
              <a:gd name="connsiteX3" fmla="*/ 9259188 w 14541960"/>
              <a:gd name="connsiteY3" fmla="*/ 2237443 h 3003951"/>
              <a:gd name="connsiteX4" fmla="*/ 12158031 w 14541960"/>
              <a:gd name="connsiteY4" fmla="*/ 3001064 h 3003951"/>
              <a:gd name="connsiteX5" fmla="*/ 14325600 w 14541960"/>
              <a:gd name="connsiteY5" fmla="*/ 1710836 h 3003951"/>
              <a:gd name="connsiteX6" fmla="*/ 14013543 w 14541960"/>
              <a:gd name="connsiteY6" fmla="*/ 673066 h 3003951"/>
              <a:gd name="connsiteX7" fmla="*/ 9187544 w 14541960"/>
              <a:gd name="connsiteY7" fmla="*/ 339237 h 3003951"/>
              <a:gd name="connsiteX8" fmla="*/ 870859 w 14541960"/>
              <a:gd name="connsiteY8" fmla="*/ 157809 h 3003951"/>
              <a:gd name="connsiteX9" fmla="*/ 0 w 14541960"/>
              <a:gd name="connsiteY9" fmla="*/ 2850209 h 3003951"/>
              <a:gd name="connsiteX0" fmla="*/ 1414531 w 14936631"/>
              <a:gd name="connsiteY0" fmla="*/ 2971881 h 3003951"/>
              <a:gd name="connsiteX1" fmla="*/ 2732629 w 14936631"/>
              <a:gd name="connsiteY1" fmla="*/ 2431996 h 3003951"/>
              <a:gd name="connsiteX2" fmla="*/ 6244314 w 14936631"/>
              <a:gd name="connsiteY2" fmla="*/ 3001064 h 3003951"/>
              <a:gd name="connsiteX3" fmla="*/ 9653859 w 14936631"/>
              <a:gd name="connsiteY3" fmla="*/ 2237443 h 3003951"/>
              <a:gd name="connsiteX4" fmla="*/ 12552702 w 14936631"/>
              <a:gd name="connsiteY4" fmla="*/ 3001064 h 3003951"/>
              <a:gd name="connsiteX5" fmla="*/ 14720271 w 14936631"/>
              <a:gd name="connsiteY5" fmla="*/ 1710836 h 3003951"/>
              <a:gd name="connsiteX6" fmla="*/ 14408214 w 14936631"/>
              <a:gd name="connsiteY6" fmla="*/ 673066 h 3003951"/>
              <a:gd name="connsiteX7" fmla="*/ 9582215 w 14936631"/>
              <a:gd name="connsiteY7" fmla="*/ 339237 h 3003951"/>
              <a:gd name="connsiteX8" fmla="*/ 1265530 w 14936631"/>
              <a:gd name="connsiteY8" fmla="*/ 157809 h 3003951"/>
              <a:gd name="connsiteX9" fmla="*/ 394671 w 14936631"/>
              <a:gd name="connsiteY9" fmla="*/ 2850209 h 3003951"/>
              <a:gd name="connsiteX0" fmla="*/ 1115304 w 14637404"/>
              <a:gd name="connsiteY0" fmla="*/ 2970832 h 3002902"/>
              <a:gd name="connsiteX1" fmla="*/ 2433402 w 14637404"/>
              <a:gd name="connsiteY1" fmla="*/ 2430947 h 3002902"/>
              <a:gd name="connsiteX2" fmla="*/ 5945087 w 14637404"/>
              <a:gd name="connsiteY2" fmla="*/ 3000015 h 3002902"/>
              <a:gd name="connsiteX3" fmla="*/ 9354632 w 14637404"/>
              <a:gd name="connsiteY3" fmla="*/ 2236394 h 3002902"/>
              <a:gd name="connsiteX4" fmla="*/ 12253475 w 14637404"/>
              <a:gd name="connsiteY4" fmla="*/ 3000015 h 3002902"/>
              <a:gd name="connsiteX5" fmla="*/ 14421044 w 14637404"/>
              <a:gd name="connsiteY5" fmla="*/ 1709787 h 3002902"/>
              <a:gd name="connsiteX6" fmla="*/ 14108987 w 14637404"/>
              <a:gd name="connsiteY6" fmla="*/ 672017 h 3002902"/>
              <a:gd name="connsiteX7" fmla="*/ 9282988 w 14637404"/>
              <a:gd name="connsiteY7" fmla="*/ 338188 h 3002902"/>
              <a:gd name="connsiteX8" fmla="*/ 966303 w 14637404"/>
              <a:gd name="connsiteY8" fmla="*/ 156760 h 3002902"/>
              <a:gd name="connsiteX9" fmla="*/ 574415 w 14637404"/>
              <a:gd name="connsiteY9" fmla="*/ 2834645 h 3002902"/>
              <a:gd name="connsiteX0" fmla="*/ 730676 w 14637404"/>
              <a:gd name="connsiteY0" fmla="*/ 3304660 h 3304660"/>
              <a:gd name="connsiteX1" fmla="*/ 2433402 w 14637404"/>
              <a:gd name="connsiteY1" fmla="*/ 2430947 h 3304660"/>
              <a:gd name="connsiteX2" fmla="*/ 5945087 w 14637404"/>
              <a:gd name="connsiteY2" fmla="*/ 3000015 h 3304660"/>
              <a:gd name="connsiteX3" fmla="*/ 9354632 w 14637404"/>
              <a:gd name="connsiteY3" fmla="*/ 2236394 h 3304660"/>
              <a:gd name="connsiteX4" fmla="*/ 12253475 w 14637404"/>
              <a:gd name="connsiteY4" fmla="*/ 3000015 h 3304660"/>
              <a:gd name="connsiteX5" fmla="*/ 14421044 w 14637404"/>
              <a:gd name="connsiteY5" fmla="*/ 1709787 h 3304660"/>
              <a:gd name="connsiteX6" fmla="*/ 14108987 w 14637404"/>
              <a:gd name="connsiteY6" fmla="*/ 672017 h 3304660"/>
              <a:gd name="connsiteX7" fmla="*/ 9282988 w 14637404"/>
              <a:gd name="connsiteY7" fmla="*/ 338188 h 3304660"/>
              <a:gd name="connsiteX8" fmla="*/ 966303 w 14637404"/>
              <a:gd name="connsiteY8" fmla="*/ 156760 h 3304660"/>
              <a:gd name="connsiteX9" fmla="*/ 574415 w 14637404"/>
              <a:gd name="connsiteY9" fmla="*/ 2834645 h 3304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637404" h="3304660">
                <a:moveTo>
                  <a:pt x="730676" y="3304660"/>
                </a:moveTo>
                <a:cubicBezTo>
                  <a:pt x="987243" y="3032285"/>
                  <a:pt x="1564334" y="2481721"/>
                  <a:pt x="2433402" y="2430947"/>
                </a:cubicBezTo>
                <a:cubicBezTo>
                  <a:pt x="3302470" y="2380173"/>
                  <a:pt x="4791549" y="3032441"/>
                  <a:pt x="5945087" y="3000015"/>
                </a:cubicBezTo>
                <a:cubicBezTo>
                  <a:pt x="7098625" y="2967589"/>
                  <a:pt x="8303234" y="2236394"/>
                  <a:pt x="9354632" y="2236394"/>
                </a:cubicBezTo>
                <a:cubicBezTo>
                  <a:pt x="10406030" y="2236394"/>
                  <a:pt x="11442940" y="3057545"/>
                  <a:pt x="12253475" y="3000015"/>
                </a:cubicBezTo>
                <a:cubicBezTo>
                  <a:pt x="13064010" y="2942485"/>
                  <a:pt x="14329506" y="2003444"/>
                  <a:pt x="14421044" y="1709787"/>
                </a:cubicBezTo>
                <a:cubicBezTo>
                  <a:pt x="14512582" y="1416130"/>
                  <a:pt x="15002825" y="840141"/>
                  <a:pt x="14108987" y="672017"/>
                </a:cubicBezTo>
                <a:cubicBezTo>
                  <a:pt x="13215149" y="503893"/>
                  <a:pt x="11069455" y="284969"/>
                  <a:pt x="9282988" y="338188"/>
                </a:cubicBezTo>
                <a:cubicBezTo>
                  <a:pt x="6510760" y="277712"/>
                  <a:pt x="2417732" y="-259316"/>
                  <a:pt x="966303" y="156760"/>
                </a:cubicBezTo>
                <a:cubicBezTo>
                  <a:pt x="-485126" y="572836"/>
                  <a:pt x="-27928" y="2394379"/>
                  <a:pt x="574415" y="2834645"/>
                </a:cubicBezTo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056739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5D6407-82C5-B6AC-93B6-494B5C9AFDB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624628" y="475717"/>
            <a:ext cx="4056743" cy="646331"/>
          </a:xfrm>
        </p:spPr>
        <p:txBody>
          <a:bodyPr wrap="square">
            <a:spAutoFit/>
          </a:bodyPr>
          <a:lstStyle>
            <a:lvl1pPr>
              <a:lnSpc>
                <a:spcPct val="100000"/>
              </a:lnSpc>
              <a:defRPr sz="360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小标题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B316298-9FF3-A732-3F72-E06858E208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74B70-EC76-406A-9A13-C7866346077E}" type="datetimeFigureOut">
              <a:rPr lang="zh-CN" altLang="en-US" smtClean="0"/>
              <a:t>2023/7/12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97654E9-4E67-2D52-1F9D-BCD209AFA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B34A5C0-0938-187B-5E84-9C539E1F4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0CB69-E116-4152-8A83-85F8B4F2CA10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AD5B9081-380F-6107-3286-C8A0242A4265}"/>
              </a:ext>
            </a:extLst>
          </p:cNvPr>
          <p:cNvGrpSpPr/>
          <p:nvPr userDrawn="1"/>
        </p:nvGrpSpPr>
        <p:grpSpPr>
          <a:xfrm>
            <a:off x="660400" y="548245"/>
            <a:ext cx="812800" cy="474263"/>
            <a:chOff x="710803" y="464820"/>
            <a:chExt cx="490540" cy="286226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B7105987-9398-CF92-091F-A772313F73DF}"/>
                </a:ext>
              </a:extLst>
            </p:cNvPr>
            <p:cNvSpPr/>
            <p:nvPr userDrawn="1"/>
          </p:nvSpPr>
          <p:spPr>
            <a:xfrm>
              <a:off x="710803" y="464820"/>
              <a:ext cx="490540" cy="247650"/>
            </a:xfrm>
            <a:custGeom>
              <a:avLst/>
              <a:gdLst>
                <a:gd name="connsiteX0" fmla="*/ 0 w 490540"/>
                <a:gd name="connsiteY0" fmla="*/ 0 h 247650"/>
                <a:gd name="connsiteX1" fmla="*/ 368620 w 490540"/>
                <a:gd name="connsiteY1" fmla="*/ 0 h 247650"/>
                <a:gd name="connsiteX2" fmla="*/ 368620 w 490540"/>
                <a:gd name="connsiteY2" fmla="*/ 99060 h 247650"/>
                <a:gd name="connsiteX3" fmla="*/ 490540 w 490540"/>
                <a:gd name="connsiteY3" fmla="*/ 167640 h 247650"/>
                <a:gd name="connsiteX4" fmla="*/ 490540 w 490540"/>
                <a:gd name="connsiteY4" fmla="*/ 247650 h 247650"/>
                <a:gd name="connsiteX5" fmla="*/ 0 w 490540"/>
                <a:gd name="connsiteY5" fmla="*/ 247650 h 24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90540" h="247650">
                  <a:moveTo>
                    <a:pt x="0" y="0"/>
                  </a:moveTo>
                  <a:lnTo>
                    <a:pt x="368620" y="0"/>
                  </a:lnTo>
                  <a:lnTo>
                    <a:pt x="368620" y="99060"/>
                  </a:lnTo>
                  <a:lnTo>
                    <a:pt x="490540" y="167640"/>
                  </a:lnTo>
                  <a:lnTo>
                    <a:pt x="490540" y="247650"/>
                  </a:lnTo>
                  <a:lnTo>
                    <a:pt x="0" y="24765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8B2FB2D0-79BA-086A-9190-654929832F46}"/>
                </a:ext>
              </a:extLst>
            </p:cNvPr>
            <p:cNvSpPr/>
            <p:nvPr userDrawn="1"/>
          </p:nvSpPr>
          <p:spPr>
            <a:xfrm>
              <a:off x="761048" y="673894"/>
              <a:ext cx="77152" cy="77152"/>
            </a:xfrm>
            <a:prstGeom prst="ellipse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91BC08F3-BCB6-6C96-238C-6C3CE106A77B}"/>
                </a:ext>
              </a:extLst>
            </p:cNvPr>
            <p:cNvSpPr/>
            <p:nvPr userDrawn="1"/>
          </p:nvSpPr>
          <p:spPr>
            <a:xfrm>
              <a:off x="1053624" y="673894"/>
              <a:ext cx="77152" cy="77152"/>
            </a:xfrm>
            <a:prstGeom prst="ellipse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加号 11">
              <a:extLst>
                <a:ext uri="{FF2B5EF4-FFF2-40B4-BE49-F238E27FC236}">
                  <a16:creationId xmlns:a16="http://schemas.microsoft.com/office/drawing/2014/main" id="{C8D0FF3A-60F8-E249-FA4D-30796EE333C5}"/>
                </a:ext>
              </a:extLst>
            </p:cNvPr>
            <p:cNvSpPr/>
            <p:nvPr userDrawn="1"/>
          </p:nvSpPr>
          <p:spPr>
            <a:xfrm>
              <a:off x="781448" y="512605"/>
              <a:ext cx="113504" cy="113504"/>
            </a:xfrm>
            <a:prstGeom prst="mathPlus">
              <a:avLst>
                <a:gd name="adj1" fmla="val 24413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800915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F8039E46-2528-9E7B-7908-B46BA94D18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74B70-EC76-406A-9A13-C7866346077E}" type="datetimeFigureOut">
              <a:rPr lang="zh-CN" altLang="en-US" smtClean="0"/>
              <a:t>2023/7/12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EC176D8-6467-85EF-5492-F14A981DD8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AFEBE2F-7662-ADD6-69F8-FDDE0257DE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0CB69-E116-4152-8A83-85F8B4F2CA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78967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结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3E7C81F-DDF4-CC51-3802-E780020208F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0400" y="2616537"/>
            <a:ext cx="5950858" cy="1015663"/>
          </a:xfrm>
        </p:spPr>
        <p:txBody>
          <a:bodyPr wrap="square" anchor="b">
            <a:spAutoFit/>
          </a:bodyPr>
          <a:lstStyle>
            <a:lvl1pPr algn="ctr">
              <a:lnSpc>
                <a:spcPct val="100000"/>
              </a:lnSpc>
              <a:defRPr sz="60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敬请指正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37B6C5A7-68D9-684B-13A1-085E2D3CED8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60400" y="3724275"/>
            <a:ext cx="5950858" cy="400110"/>
          </a:xfrm>
        </p:spPr>
        <p:txBody>
          <a:bodyPr vert="horz" wrap="square" lIns="91440" tIns="45720" rIns="91440" bIns="45720" rtlCol="0">
            <a:spAutoFit/>
          </a:bodyPr>
          <a:lstStyle>
            <a:lvl1pPr marL="0" indent="0" algn="ctr">
              <a:buNone/>
              <a:defRPr lang="zh-CN" altLang="en-US" sz="2000" spc="700" baseline="0" dirty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marL="228600" lvl="0" indent="-228600">
              <a:lnSpc>
                <a:spcPct val="100000"/>
              </a:lnSpc>
            </a:pPr>
            <a:r>
              <a:rPr lang="en-US" altLang="zh-CN" dirty="0"/>
              <a:t>Please correct</a:t>
            </a:r>
            <a:endParaRPr lang="zh-CN" altLang="en-US" dirty="0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36771A4-ADB0-CAD4-CBBC-D0BAFF2105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74B70-EC76-406A-9A13-C7866346077E}" type="datetimeFigureOut">
              <a:rPr lang="zh-CN" altLang="en-US" smtClean="0"/>
              <a:t>2023/7/12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8F51D64-B67E-8E93-9511-1E8E3E37B6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E83551E-B253-40FC-DB66-26292B4ABF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0CB69-E116-4152-8A83-85F8B4F2CA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55175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173086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>
            <a:extLst>
              <a:ext uri="{FF2B5EF4-FFF2-40B4-BE49-F238E27FC236}">
                <a16:creationId xmlns:a16="http://schemas.microsoft.com/office/drawing/2014/main" id="{C6E49B65-4082-E7B3-74CE-D5676CD7B3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EB6CE6A-11FC-41BC-97BB-88E9079FB170}" type="datetimeFigureOut">
              <a:rPr lang="zh-CN" altLang="en-US" smtClean="0"/>
              <a:t>2023/7/12</a:t>
            </a:fld>
            <a:endParaRPr lang="zh-CN" altLang="en-US"/>
          </a:p>
        </p:txBody>
      </p:sp>
      <p:sp>
        <p:nvSpPr>
          <p:cNvPr id="3" name="页脚占位符 3">
            <a:extLst>
              <a:ext uri="{FF2B5EF4-FFF2-40B4-BE49-F238E27FC236}">
                <a16:creationId xmlns:a16="http://schemas.microsoft.com/office/drawing/2014/main" id="{8448F061-B72D-596B-6612-432136BB5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CBF32A78-E2EC-A9AB-7975-04746945C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9980357-F295-7B1E-05CB-7550A05AEA79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2701B78-A64B-20BA-C398-D4A42778E6E9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B559921A-3A2B-15C8-DCE0-29FAE9081869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9EE27EF1-8338-F7DC-57F2-B28AC36CB6BB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BB6F259D-AA03-0E7B-5F8E-ACD2395D704C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62B4E70B-7215-7551-DB7B-7D3713A2A87D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4C210A41-C7CF-A793-A29E-5F3CD97728B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C821DAF3-BAC4-2A2C-FC0B-AE39AC9E9BCF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0304CCFE-085C-2E0A-BDB9-E76F642BF273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FA31550F-0375-B9C2-C816-1DBCA251745D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7EF8BB14-6E29-D357-4B1E-C152E4F29BA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2850CF69-5226-2492-11B8-ED050E6027E8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1C2A6052-2509-57F1-B7E0-E8EBFAF09A8F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85945CA3-4F53-D544-CCF6-57DA16E66526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80EEA860-AAC9-B4CA-C1BB-35D1B32FEE29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6BACEF4F-0C7D-B7B2-D771-758A9BB72FFA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90540015-E355-5E5C-E23B-21EE6EB6AB1B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13DC79A4-0773-7FF1-48E7-FA2D032D377D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88A1AD96-224D-E9B8-16C2-9DC49972A317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4D75CA54-EEE3-23D2-7CF7-923B0C5FCD5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310015A5-584A-BC55-398A-3707A8D718AB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EA89E2AE-6E1F-C36F-9145-DEE94C9EBE7D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02A81157-984B-E3CF-39B9-99B3E55949CA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3F5F550B-EADC-5E96-9F9E-7970574C4342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84BECAA3-199C-E733-772E-DB7E53421BD1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0BC6319B-C96E-ACB5-8CE6-5547E38E6EA6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67584E6-C653-4A36-702B-6D60CD5C3D6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F51B50D4-FD9B-2C2B-6F19-1C3771834EDF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4AA8CB5D-4F77-110E-862D-FF65A2FC552F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3085FE3E-AE01-1F6D-9801-80A9C11F5C18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DC67E92-80C9-B7FF-8894-B262C6DC920F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B488D719-3317-33A8-225F-9858477AB444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7559B959-14A3-3F80-D208-D84B3155684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2BACD757-007B-E5D7-4C47-B887EA8109FD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52F347D3-44E3-D373-DC7D-44EBA4AD701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10892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BD2A6383-1EC8-6CD6-7643-75A83FA4E2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2D97A3B-9752-1DD6-87C0-145676051E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EC1DAF9-B25E-7C37-936C-FB8DC4B98C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474B70-EC76-406A-9A13-C7866346077E}" type="datetimeFigureOut">
              <a:rPr lang="zh-CN" altLang="en-US" smtClean="0"/>
              <a:t>2023/7/12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D54F3ED-ABAD-27CF-0273-4FB1C188988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9DD8698-7AD8-79E9-D786-9B79BBAF66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70CB69-E116-4152-8A83-85F8B4F2CA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6444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4" r:id="rId5"/>
    <p:sldLayoutId id="2147483655" r:id="rId6"/>
    <p:sldLayoutId id="2147483662" r:id="rId7"/>
    <p:sldLayoutId id="2147483663" r:id="rId8"/>
    <p:sldLayoutId id="2147483664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88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416" userDrawn="1">
          <p15:clr>
            <a:srgbClr val="F26B43"/>
          </p15:clr>
        </p15:guide>
        <p15:guide id="4" pos="7256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712" userDrawn="1">
          <p15:clr>
            <a:srgbClr val="F26B43"/>
          </p15:clr>
        </p15:guide>
        <p15:guide id="7" orient="horz" pos="3928" userDrawn="1">
          <p15:clr>
            <a:srgbClr val="F26B43"/>
          </p15:clr>
        </p15:guide>
        <p15:guide id="8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8718639-ED07-8368-D47F-8C8710C8E8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5084" y="1461411"/>
            <a:ext cx="7496160" cy="1938992"/>
          </a:xfrm>
        </p:spPr>
        <p:txBody>
          <a:bodyPr/>
          <a:lstStyle/>
          <a:p>
            <a:r>
              <a:rPr lang="zh-CN" altLang="en-US" dirty="0"/>
              <a:t>绿色简约医疗行业</a:t>
            </a:r>
            <a:br>
              <a:rPr lang="en-US" altLang="zh-CN" dirty="0"/>
            </a:br>
            <a:r>
              <a:rPr lang="en-US" altLang="zh-CN" dirty="0"/>
              <a:t>PPT</a:t>
            </a:r>
            <a:r>
              <a:rPr lang="zh-CN" altLang="en-US" dirty="0"/>
              <a:t>模板</a:t>
            </a:r>
          </a:p>
        </p:txBody>
      </p:sp>
      <p:sp>
        <p:nvSpPr>
          <p:cNvPr id="5" name="副标题 4">
            <a:extLst>
              <a:ext uri="{FF2B5EF4-FFF2-40B4-BE49-F238E27FC236}">
                <a16:creationId xmlns:a16="http://schemas.microsoft.com/office/drawing/2014/main" id="{61835376-5E6C-BACC-8AB7-D8DA3AC666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9760" y="3327179"/>
            <a:ext cx="6596214" cy="707886"/>
          </a:xfrm>
        </p:spPr>
        <p:txBody>
          <a:bodyPr/>
          <a:lstStyle/>
          <a:p>
            <a:r>
              <a:rPr lang="en-US" altLang="zh-CN" dirty="0"/>
              <a:t>Green simple medical industry PPT template</a:t>
            </a:r>
          </a:p>
        </p:txBody>
      </p:sp>
      <p:sp>
        <p:nvSpPr>
          <p:cNvPr id="14" name="文本占位符 13">
            <a:extLst>
              <a:ext uri="{FF2B5EF4-FFF2-40B4-BE49-F238E27FC236}">
                <a16:creationId xmlns:a16="http://schemas.microsoft.com/office/drawing/2014/main" id="{B04B24AD-B358-EB9B-A8DB-BA4C8100499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60400" y="4934335"/>
            <a:ext cx="2544737" cy="338554"/>
          </a:xfrm>
        </p:spPr>
        <p:txBody>
          <a:bodyPr/>
          <a:lstStyle/>
          <a:p>
            <a:r>
              <a:rPr lang="zh-CN" altLang="en-US" dirty="0"/>
              <a:t>汇报人：</a:t>
            </a:r>
            <a:r>
              <a:rPr lang="en-US" altLang="zh-CN" dirty="0"/>
              <a:t>XXX</a:t>
            </a:r>
            <a:endParaRPr lang="zh-CN" altLang="en-US" dirty="0"/>
          </a:p>
        </p:txBody>
      </p:sp>
      <p:sp>
        <p:nvSpPr>
          <p:cNvPr id="15" name="文本占位符 14">
            <a:extLst>
              <a:ext uri="{FF2B5EF4-FFF2-40B4-BE49-F238E27FC236}">
                <a16:creationId xmlns:a16="http://schemas.microsoft.com/office/drawing/2014/main" id="{64A1CEA7-49D8-289C-FD6F-2F171B4DD75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60400" y="5471545"/>
            <a:ext cx="2544745" cy="338554"/>
          </a:xfrm>
        </p:spPr>
        <p:txBody>
          <a:bodyPr/>
          <a:lstStyle/>
          <a:p>
            <a:r>
              <a:rPr lang="zh-CN" altLang="en-US" dirty="0"/>
              <a:t>汇报日：</a:t>
            </a:r>
            <a:r>
              <a:rPr lang="en-US" altLang="zh-CN" dirty="0"/>
              <a:t>20XX/XX/XX</a:t>
            </a:r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FDF143B-E0F7-1798-CDEA-1D927F06BC72}"/>
              </a:ext>
            </a:extLst>
          </p:cNvPr>
          <p:cNvSpPr txBox="1"/>
          <p:nvPr/>
        </p:nvSpPr>
        <p:spPr>
          <a:xfrm>
            <a:off x="660400" y="758904"/>
            <a:ext cx="14445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LOGO HERE</a:t>
            </a:r>
            <a:endParaRPr lang="zh-CN" altLang="en-US" sz="1200" dirty="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3782F217-70B4-7B4E-29B9-62A104411E4C}"/>
              </a:ext>
            </a:extLst>
          </p:cNvPr>
          <p:cNvCxnSpPr/>
          <p:nvPr/>
        </p:nvCxnSpPr>
        <p:spPr>
          <a:xfrm>
            <a:off x="659607" y="6134100"/>
            <a:ext cx="50482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>
            <a:extLst>
              <a:ext uri="{FF2B5EF4-FFF2-40B4-BE49-F238E27FC236}">
                <a16:creationId xmlns:a16="http://schemas.microsoft.com/office/drawing/2014/main" id="{EC13C37F-3589-3B45-DAE0-DF4375BBA11C}"/>
              </a:ext>
            </a:extLst>
          </p:cNvPr>
          <p:cNvGrpSpPr/>
          <p:nvPr/>
        </p:nvGrpSpPr>
        <p:grpSpPr>
          <a:xfrm>
            <a:off x="7380874" y="1130303"/>
            <a:ext cx="4138026" cy="5003797"/>
            <a:chOff x="7238277" y="1053911"/>
            <a:chExt cx="4201201" cy="5080189"/>
          </a:xfrm>
        </p:grpSpPr>
        <p:sp>
          <p:nvSpPr>
            <p:cNvPr id="8" name="平行四边形 3">
              <a:extLst>
                <a:ext uri="{FF2B5EF4-FFF2-40B4-BE49-F238E27FC236}">
                  <a16:creationId xmlns:a16="http://schemas.microsoft.com/office/drawing/2014/main" id="{12793A86-B7D8-6831-B93C-4944AD08BFB5}"/>
                </a:ext>
              </a:extLst>
            </p:cNvPr>
            <p:cNvSpPr/>
            <p:nvPr/>
          </p:nvSpPr>
          <p:spPr>
            <a:xfrm>
              <a:off x="7372266" y="1053911"/>
              <a:ext cx="4067212" cy="5003801"/>
            </a:xfrm>
            <a:custGeom>
              <a:avLst/>
              <a:gdLst>
                <a:gd name="connsiteX0" fmla="*/ 2342 w 4067212"/>
                <a:gd name="connsiteY0" fmla="*/ 4795092 h 5003800"/>
                <a:gd name="connsiteX1" fmla="*/ 752581 w 4067212"/>
                <a:gd name="connsiteY1" fmla="*/ 151292 h 5003800"/>
                <a:gd name="connsiteX2" fmla="*/ 930276 w 4067212"/>
                <a:gd name="connsiteY2" fmla="*/ 0 h 5003800"/>
                <a:gd name="connsiteX3" fmla="*/ 3887175 w 4067212"/>
                <a:gd name="connsiteY3" fmla="*/ 0 h 5003800"/>
                <a:gd name="connsiteX4" fmla="*/ 4064871 w 4067212"/>
                <a:gd name="connsiteY4" fmla="*/ 208708 h 5003800"/>
                <a:gd name="connsiteX5" fmla="*/ 3314632 w 4067212"/>
                <a:gd name="connsiteY5" fmla="*/ 4852508 h 5003800"/>
                <a:gd name="connsiteX6" fmla="*/ 3136936 w 4067212"/>
                <a:gd name="connsiteY6" fmla="*/ 5003800 h 5003800"/>
                <a:gd name="connsiteX7" fmla="*/ 180038 w 4067212"/>
                <a:gd name="connsiteY7" fmla="*/ 5003800 h 5003800"/>
                <a:gd name="connsiteX8" fmla="*/ 2342 w 4067212"/>
                <a:gd name="connsiteY8" fmla="*/ 4795092 h 5003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67212" h="5003800">
                  <a:moveTo>
                    <a:pt x="2342" y="4795092"/>
                  </a:moveTo>
                  <a:lnTo>
                    <a:pt x="752581" y="151292"/>
                  </a:lnTo>
                  <a:cubicBezTo>
                    <a:pt x="766659" y="64148"/>
                    <a:pt x="842003" y="0"/>
                    <a:pt x="930276" y="0"/>
                  </a:cubicBezTo>
                  <a:lnTo>
                    <a:pt x="3887175" y="0"/>
                  </a:lnTo>
                  <a:cubicBezTo>
                    <a:pt x="3997956" y="0"/>
                    <a:pt x="4082539" y="99345"/>
                    <a:pt x="4064871" y="208708"/>
                  </a:cubicBezTo>
                  <a:lnTo>
                    <a:pt x="3314632" y="4852508"/>
                  </a:lnTo>
                  <a:cubicBezTo>
                    <a:pt x="3300553" y="4939652"/>
                    <a:pt x="3225210" y="5003800"/>
                    <a:pt x="3136936" y="5003800"/>
                  </a:cubicBezTo>
                  <a:lnTo>
                    <a:pt x="180038" y="5003800"/>
                  </a:lnTo>
                  <a:cubicBezTo>
                    <a:pt x="69258" y="5003800"/>
                    <a:pt x="-15326" y="4904455"/>
                    <a:pt x="2342" y="4795092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" name="平行四边形 3">
              <a:extLst>
                <a:ext uri="{FF2B5EF4-FFF2-40B4-BE49-F238E27FC236}">
                  <a16:creationId xmlns:a16="http://schemas.microsoft.com/office/drawing/2014/main" id="{7D5FAB1F-3D70-A722-0E3C-E9D45B30CC03}"/>
                </a:ext>
              </a:extLst>
            </p:cNvPr>
            <p:cNvSpPr/>
            <p:nvPr/>
          </p:nvSpPr>
          <p:spPr>
            <a:xfrm>
              <a:off x="7238277" y="1130300"/>
              <a:ext cx="4067212" cy="5003800"/>
            </a:xfrm>
            <a:custGeom>
              <a:avLst/>
              <a:gdLst>
                <a:gd name="connsiteX0" fmla="*/ 2342 w 4067212"/>
                <a:gd name="connsiteY0" fmla="*/ 4795092 h 5003800"/>
                <a:gd name="connsiteX1" fmla="*/ 752581 w 4067212"/>
                <a:gd name="connsiteY1" fmla="*/ 151292 h 5003800"/>
                <a:gd name="connsiteX2" fmla="*/ 930276 w 4067212"/>
                <a:gd name="connsiteY2" fmla="*/ 0 h 5003800"/>
                <a:gd name="connsiteX3" fmla="*/ 3887175 w 4067212"/>
                <a:gd name="connsiteY3" fmla="*/ 0 h 5003800"/>
                <a:gd name="connsiteX4" fmla="*/ 4064871 w 4067212"/>
                <a:gd name="connsiteY4" fmla="*/ 208708 h 5003800"/>
                <a:gd name="connsiteX5" fmla="*/ 3314632 w 4067212"/>
                <a:gd name="connsiteY5" fmla="*/ 4852508 h 5003800"/>
                <a:gd name="connsiteX6" fmla="*/ 3136936 w 4067212"/>
                <a:gd name="connsiteY6" fmla="*/ 5003800 h 5003800"/>
                <a:gd name="connsiteX7" fmla="*/ 180038 w 4067212"/>
                <a:gd name="connsiteY7" fmla="*/ 5003800 h 5003800"/>
                <a:gd name="connsiteX8" fmla="*/ 2342 w 4067212"/>
                <a:gd name="connsiteY8" fmla="*/ 4795092 h 5003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67212" h="5003800">
                  <a:moveTo>
                    <a:pt x="2342" y="4795092"/>
                  </a:moveTo>
                  <a:lnTo>
                    <a:pt x="752581" y="151292"/>
                  </a:lnTo>
                  <a:cubicBezTo>
                    <a:pt x="766659" y="64148"/>
                    <a:pt x="842003" y="0"/>
                    <a:pt x="930276" y="0"/>
                  </a:cubicBezTo>
                  <a:lnTo>
                    <a:pt x="3887175" y="0"/>
                  </a:lnTo>
                  <a:cubicBezTo>
                    <a:pt x="3997956" y="0"/>
                    <a:pt x="4082539" y="99345"/>
                    <a:pt x="4064871" y="208708"/>
                  </a:cubicBezTo>
                  <a:lnTo>
                    <a:pt x="3314632" y="4852508"/>
                  </a:lnTo>
                  <a:cubicBezTo>
                    <a:pt x="3300553" y="4939652"/>
                    <a:pt x="3225210" y="5003800"/>
                    <a:pt x="3136936" y="5003800"/>
                  </a:cubicBezTo>
                  <a:lnTo>
                    <a:pt x="180038" y="5003800"/>
                  </a:lnTo>
                  <a:cubicBezTo>
                    <a:pt x="69258" y="5003800"/>
                    <a:pt x="-15326" y="4904455"/>
                    <a:pt x="2342" y="4795092"/>
                  </a:cubicBezTo>
                </a:path>
              </a:pathLst>
            </a:custGeom>
            <a:blipFill>
              <a:blip r:embed="rId2"/>
              <a:tile tx="0" ty="0" sx="100000" sy="100000" flip="none" algn="r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110485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352B2D5E-880C-46E5-68EC-DF74468D7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4628" y="475717"/>
            <a:ext cx="4056743" cy="646331"/>
          </a:xfrm>
        </p:spPr>
        <p:txBody>
          <a:bodyPr/>
          <a:lstStyle/>
          <a:p>
            <a:r>
              <a:rPr lang="zh-CN" altLang="en-US"/>
              <a:t>小标题</a:t>
            </a:r>
            <a:endParaRPr lang="zh-CN" altLang="en-US" dirty="0"/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5E966318-7A50-61E1-E84B-8F5BF83C2F2F}"/>
              </a:ext>
            </a:extLst>
          </p:cNvPr>
          <p:cNvGrpSpPr/>
          <p:nvPr/>
        </p:nvGrpSpPr>
        <p:grpSpPr>
          <a:xfrm>
            <a:off x="660400" y="2260600"/>
            <a:ext cx="2298700" cy="3873499"/>
            <a:chOff x="660400" y="2260600"/>
            <a:chExt cx="2298700" cy="3873499"/>
          </a:xfrm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185BAF10-01F8-CC56-6AD0-48F9AC13965B}"/>
                </a:ext>
              </a:extLst>
            </p:cNvPr>
            <p:cNvSpPr/>
            <p:nvPr/>
          </p:nvSpPr>
          <p:spPr>
            <a:xfrm>
              <a:off x="660400" y="2260600"/>
              <a:ext cx="2298700" cy="3873499"/>
            </a:xfrm>
            <a:prstGeom prst="roundRect">
              <a:avLst>
                <a:gd name="adj" fmla="val 9566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AE05BD10-05B7-94D0-B723-489C949E2FF6}"/>
                </a:ext>
              </a:extLst>
            </p:cNvPr>
            <p:cNvSpPr/>
            <p:nvPr/>
          </p:nvSpPr>
          <p:spPr>
            <a:xfrm>
              <a:off x="660400" y="2682643"/>
              <a:ext cx="2298700" cy="72095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latin typeface="+mj-lt"/>
                </a:rPr>
                <a:t>01</a:t>
              </a:r>
              <a:endParaRPr lang="zh-CN" altLang="en-US" sz="2400" b="1" dirty="0">
                <a:latin typeface="+mj-lt"/>
              </a:endParaRPr>
            </a:p>
          </p:txBody>
        </p:sp>
        <p:sp>
          <p:nvSpPr>
            <p:cNvPr id="5" name="TextBox 19">
              <a:extLst>
                <a:ext uri="{FF2B5EF4-FFF2-40B4-BE49-F238E27FC236}">
                  <a16:creationId xmlns:a16="http://schemas.microsoft.com/office/drawing/2014/main" id="{3F70B057-3B33-7EBA-2F9A-7F1420560057}"/>
                </a:ext>
              </a:extLst>
            </p:cNvPr>
            <p:cNvSpPr txBox="1"/>
            <p:nvPr/>
          </p:nvSpPr>
          <p:spPr>
            <a:xfrm>
              <a:off x="846566" y="3619500"/>
              <a:ext cx="1926369" cy="20706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latin typeface="+mn-ea"/>
                </a:rPr>
                <a:t>在此处输入文本，在此处输入文本，在此处输入文本，在此处输入文本，在此处输入文本，在此处输入文本</a:t>
              </a:r>
              <a:endParaRPr lang="en-US" altLang="zh-CN" dirty="0">
                <a:latin typeface="+mn-ea"/>
              </a:endParaRP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D2FEBF30-EA55-2651-E059-7AA1F4F4593B}"/>
                </a:ext>
              </a:extLst>
            </p:cNvPr>
            <p:cNvCxnSpPr>
              <a:cxnSpLocks/>
            </p:cNvCxnSpPr>
            <p:nvPr/>
          </p:nvCxnSpPr>
          <p:spPr>
            <a:xfrm>
              <a:off x="981750" y="5918200"/>
              <a:ext cx="1656000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A0C58975-DEFE-3635-8E1E-4D0A085C7AA6}"/>
              </a:ext>
            </a:extLst>
          </p:cNvPr>
          <p:cNvGrpSpPr/>
          <p:nvPr/>
        </p:nvGrpSpPr>
        <p:grpSpPr>
          <a:xfrm>
            <a:off x="3513667" y="2260600"/>
            <a:ext cx="2298700" cy="3873499"/>
            <a:chOff x="3513667" y="2260600"/>
            <a:chExt cx="2298700" cy="3873499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E147E84A-BB39-644C-C814-58CF7E662868}"/>
                </a:ext>
              </a:extLst>
            </p:cNvPr>
            <p:cNvSpPr/>
            <p:nvPr/>
          </p:nvSpPr>
          <p:spPr>
            <a:xfrm>
              <a:off x="3513667" y="2260600"/>
              <a:ext cx="2298700" cy="3873499"/>
            </a:xfrm>
            <a:prstGeom prst="roundRect">
              <a:avLst>
                <a:gd name="adj" fmla="val 9566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422F1F3-8E3B-2946-DFA1-C9D2A2F17495}"/>
                </a:ext>
              </a:extLst>
            </p:cNvPr>
            <p:cNvSpPr/>
            <p:nvPr/>
          </p:nvSpPr>
          <p:spPr>
            <a:xfrm>
              <a:off x="3513667" y="2682643"/>
              <a:ext cx="2298700" cy="720958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latin typeface="+mj-lt"/>
                </a:rPr>
                <a:t>02</a:t>
              </a:r>
              <a:endParaRPr lang="zh-CN" altLang="en-US" sz="2400" b="1" dirty="0">
                <a:latin typeface="+mj-lt"/>
              </a:endParaRPr>
            </a:p>
          </p:txBody>
        </p:sp>
        <p:sp>
          <p:nvSpPr>
            <p:cNvPr id="12" name="TextBox 19">
              <a:extLst>
                <a:ext uri="{FF2B5EF4-FFF2-40B4-BE49-F238E27FC236}">
                  <a16:creationId xmlns:a16="http://schemas.microsoft.com/office/drawing/2014/main" id="{8AAC557F-E206-D785-C361-3C7A50ACD341}"/>
                </a:ext>
              </a:extLst>
            </p:cNvPr>
            <p:cNvSpPr txBox="1"/>
            <p:nvPr/>
          </p:nvSpPr>
          <p:spPr>
            <a:xfrm>
              <a:off x="3699833" y="3619500"/>
              <a:ext cx="1926369" cy="20706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latin typeface="+mn-ea"/>
                </a:rPr>
                <a:t>在此处输入文本，在此处输入文本，在此处输入文本，在此处输入文本，在此处输入文本，在此处输入文本</a:t>
              </a:r>
              <a:endParaRPr lang="en-US" altLang="zh-CN" dirty="0">
                <a:latin typeface="+mn-ea"/>
              </a:endParaRP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92EC1596-79C4-B52D-A721-95E956EC8024}"/>
                </a:ext>
              </a:extLst>
            </p:cNvPr>
            <p:cNvCxnSpPr>
              <a:cxnSpLocks/>
            </p:cNvCxnSpPr>
            <p:nvPr/>
          </p:nvCxnSpPr>
          <p:spPr>
            <a:xfrm>
              <a:off x="3835017" y="5918200"/>
              <a:ext cx="1656000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D5309137-4826-830A-73BE-F0D3CDEFD978}"/>
              </a:ext>
            </a:extLst>
          </p:cNvPr>
          <p:cNvGrpSpPr/>
          <p:nvPr/>
        </p:nvGrpSpPr>
        <p:grpSpPr>
          <a:xfrm>
            <a:off x="6366934" y="2260600"/>
            <a:ext cx="2298700" cy="3873499"/>
            <a:chOff x="6366934" y="2260600"/>
            <a:chExt cx="2298700" cy="3873499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CC850C8B-1811-1080-000B-9FFB7A5E480A}"/>
                </a:ext>
              </a:extLst>
            </p:cNvPr>
            <p:cNvSpPr/>
            <p:nvPr/>
          </p:nvSpPr>
          <p:spPr>
            <a:xfrm>
              <a:off x="6366934" y="2260600"/>
              <a:ext cx="2298700" cy="3873499"/>
            </a:xfrm>
            <a:prstGeom prst="roundRect">
              <a:avLst>
                <a:gd name="adj" fmla="val 9566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D40F19B5-FF65-4658-9C96-51C892B47463}"/>
                </a:ext>
              </a:extLst>
            </p:cNvPr>
            <p:cNvSpPr/>
            <p:nvPr/>
          </p:nvSpPr>
          <p:spPr>
            <a:xfrm>
              <a:off x="6366934" y="2682643"/>
              <a:ext cx="2298700" cy="72095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latin typeface="+mj-lt"/>
                </a:rPr>
                <a:t>03</a:t>
              </a:r>
              <a:endParaRPr lang="zh-CN" altLang="en-US" sz="2400" b="1" dirty="0">
                <a:latin typeface="+mj-lt"/>
              </a:endParaRPr>
            </a:p>
          </p:txBody>
        </p:sp>
        <p:sp>
          <p:nvSpPr>
            <p:cNvPr id="17" name="TextBox 19">
              <a:extLst>
                <a:ext uri="{FF2B5EF4-FFF2-40B4-BE49-F238E27FC236}">
                  <a16:creationId xmlns:a16="http://schemas.microsoft.com/office/drawing/2014/main" id="{7586A4D0-F3AE-3A26-841C-836687A51BB6}"/>
                </a:ext>
              </a:extLst>
            </p:cNvPr>
            <p:cNvSpPr txBox="1"/>
            <p:nvPr/>
          </p:nvSpPr>
          <p:spPr>
            <a:xfrm>
              <a:off x="6553100" y="3619500"/>
              <a:ext cx="1926369" cy="20706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latin typeface="+mn-ea"/>
                </a:rPr>
                <a:t>在此处输入文本，在此处输入文本，在此处输入文本，在此处输入文本，在此处输入文本，在此处输入文本</a:t>
              </a:r>
              <a:endParaRPr lang="en-US" altLang="zh-CN" dirty="0">
                <a:latin typeface="+mn-ea"/>
              </a:endParaRP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59C6E1FA-DD95-0E25-D28F-7CA2E8B555F5}"/>
                </a:ext>
              </a:extLst>
            </p:cNvPr>
            <p:cNvCxnSpPr>
              <a:cxnSpLocks/>
            </p:cNvCxnSpPr>
            <p:nvPr/>
          </p:nvCxnSpPr>
          <p:spPr>
            <a:xfrm>
              <a:off x="6688284" y="5918200"/>
              <a:ext cx="1656000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8CCCB82C-0E5A-FDC9-A302-233E6ACD609D}"/>
              </a:ext>
            </a:extLst>
          </p:cNvPr>
          <p:cNvGrpSpPr/>
          <p:nvPr/>
        </p:nvGrpSpPr>
        <p:grpSpPr>
          <a:xfrm>
            <a:off x="9220200" y="2260600"/>
            <a:ext cx="2298700" cy="3873499"/>
            <a:chOff x="9220200" y="2260600"/>
            <a:chExt cx="2298700" cy="3873499"/>
          </a:xfrm>
        </p:grpSpPr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BF58EBA1-CABC-CF0C-C411-7137817C199B}"/>
                </a:ext>
              </a:extLst>
            </p:cNvPr>
            <p:cNvSpPr/>
            <p:nvPr/>
          </p:nvSpPr>
          <p:spPr>
            <a:xfrm>
              <a:off x="9220200" y="2260600"/>
              <a:ext cx="2298700" cy="3873499"/>
            </a:xfrm>
            <a:prstGeom prst="roundRect">
              <a:avLst>
                <a:gd name="adj" fmla="val 9566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B2595A4C-6DA3-7472-B2D1-8CC9D59016EA}"/>
                </a:ext>
              </a:extLst>
            </p:cNvPr>
            <p:cNvSpPr/>
            <p:nvPr/>
          </p:nvSpPr>
          <p:spPr>
            <a:xfrm>
              <a:off x="9220200" y="2682643"/>
              <a:ext cx="2298700" cy="720958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latin typeface="+mj-lt"/>
                </a:rPr>
                <a:t>04</a:t>
              </a:r>
              <a:endParaRPr lang="zh-CN" altLang="en-US" sz="2400" b="1" dirty="0">
                <a:latin typeface="+mj-lt"/>
              </a:endParaRPr>
            </a:p>
          </p:txBody>
        </p:sp>
        <p:sp>
          <p:nvSpPr>
            <p:cNvPr id="22" name="TextBox 19">
              <a:extLst>
                <a:ext uri="{FF2B5EF4-FFF2-40B4-BE49-F238E27FC236}">
                  <a16:creationId xmlns:a16="http://schemas.microsoft.com/office/drawing/2014/main" id="{21815159-FB9D-A1A7-A394-285665071CF9}"/>
                </a:ext>
              </a:extLst>
            </p:cNvPr>
            <p:cNvSpPr txBox="1"/>
            <p:nvPr/>
          </p:nvSpPr>
          <p:spPr>
            <a:xfrm>
              <a:off x="9406366" y="3619500"/>
              <a:ext cx="1926369" cy="20706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latin typeface="+mn-ea"/>
                </a:rPr>
                <a:t>在此处输入文本，在此处输入文本，在此处输入文本，在此处输入文本，在此处输入文本，在此处输入文本</a:t>
              </a:r>
              <a:endParaRPr lang="en-US" altLang="zh-CN" dirty="0">
                <a:latin typeface="+mn-ea"/>
              </a:endParaRPr>
            </a:p>
          </p:txBody>
        </p: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1ACD9CF5-536D-F026-9415-F7B117C7707B}"/>
                </a:ext>
              </a:extLst>
            </p:cNvPr>
            <p:cNvCxnSpPr>
              <a:cxnSpLocks/>
            </p:cNvCxnSpPr>
            <p:nvPr/>
          </p:nvCxnSpPr>
          <p:spPr>
            <a:xfrm>
              <a:off x="9541550" y="5918200"/>
              <a:ext cx="1656000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extBox 18">
            <a:extLst>
              <a:ext uri="{FF2B5EF4-FFF2-40B4-BE49-F238E27FC236}">
                <a16:creationId xmlns:a16="http://schemas.microsoft.com/office/drawing/2014/main" id="{B523AFDF-12F2-4ECC-17F5-86CEA66821ED}"/>
              </a:ext>
            </a:extLst>
          </p:cNvPr>
          <p:cNvSpPr txBox="1"/>
          <p:nvPr/>
        </p:nvSpPr>
        <p:spPr>
          <a:xfrm>
            <a:off x="4610100" y="1421869"/>
            <a:ext cx="2971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accent1"/>
                </a:solidFill>
                <a:latin typeface="+mj-ea"/>
                <a:ea typeface="+mj-ea"/>
              </a:rPr>
              <a:t>输入标题内容</a:t>
            </a:r>
          </a:p>
        </p:txBody>
      </p:sp>
    </p:spTree>
    <p:extLst>
      <p:ext uri="{BB962C8B-B14F-4D97-AF65-F5344CB8AC3E}">
        <p14:creationId xmlns:p14="http://schemas.microsoft.com/office/powerpoint/2010/main" val="37072304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6BFE26D-2FEC-736F-A4EE-112FD2F929C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94810" y="2330749"/>
            <a:ext cx="3802380" cy="2604286"/>
          </a:xfrm>
        </p:spPr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F1799F8D-F915-CB58-FD03-9A57891BE9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3701" y="2748101"/>
            <a:ext cx="5504598" cy="1446550"/>
          </a:xfrm>
        </p:spPr>
        <p:txBody>
          <a:bodyPr/>
          <a:lstStyle/>
          <a:p>
            <a:r>
              <a:rPr lang="zh-CN" altLang="en-US" dirty="0"/>
              <a:t>研究结果</a:t>
            </a:r>
          </a:p>
        </p:txBody>
      </p:sp>
      <p:sp>
        <p:nvSpPr>
          <p:cNvPr id="13" name="文本占位符 12">
            <a:extLst>
              <a:ext uri="{FF2B5EF4-FFF2-40B4-BE49-F238E27FC236}">
                <a16:creationId xmlns:a16="http://schemas.microsoft.com/office/drawing/2014/main" id="{F1BFFC5E-DF42-3890-0167-7AF290E688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56229" y="4054804"/>
            <a:ext cx="8679542" cy="461665"/>
          </a:xfrm>
        </p:spPr>
        <p:txBody>
          <a:bodyPr/>
          <a:lstStyle/>
          <a:p>
            <a:r>
              <a:rPr lang="en-US" altLang="zh-CN" dirty="0"/>
              <a:t>Research results</a:t>
            </a:r>
          </a:p>
        </p:txBody>
      </p:sp>
    </p:spTree>
    <p:extLst>
      <p:ext uri="{BB962C8B-B14F-4D97-AF65-F5344CB8AC3E}">
        <p14:creationId xmlns:p14="http://schemas.microsoft.com/office/powerpoint/2010/main" val="25759948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352B2D5E-880C-46E5-68EC-DF74468D7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4628" y="475717"/>
            <a:ext cx="4056743" cy="646331"/>
          </a:xfrm>
        </p:spPr>
        <p:txBody>
          <a:bodyPr/>
          <a:lstStyle/>
          <a:p>
            <a:r>
              <a:rPr lang="zh-CN" altLang="en-US" dirty="0"/>
              <a:t>小标题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5EB96BF0-73E4-06A7-98E1-6CD358157412}"/>
              </a:ext>
            </a:extLst>
          </p:cNvPr>
          <p:cNvGrpSpPr/>
          <p:nvPr/>
        </p:nvGrpSpPr>
        <p:grpSpPr>
          <a:xfrm>
            <a:off x="856384" y="2303362"/>
            <a:ext cx="3324024" cy="3836045"/>
            <a:chOff x="947035" y="2303362"/>
            <a:chExt cx="3324024" cy="3836045"/>
          </a:xfrm>
        </p:grpSpPr>
        <p:graphicFrame>
          <p:nvGraphicFramePr>
            <p:cNvPr id="7" name="图表 6">
              <a:extLst>
                <a:ext uri="{FF2B5EF4-FFF2-40B4-BE49-F238E27FC236}">
                  <a16:creationId xmlns:a16="http://schemas.microsoft.com/office/drawing/2014/main" id="{F7AEF03D-7714-6C33-2067-4E90BE1A04DA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199093693"/>
                </p:ext>
              </p:extLst>
            </p:nvPr>
          </p:nvGraphicFramePr>
          <p:xfrm>
            <a:off x="1094554" y="2303362"/>
            <a:ext cx="3028986" cy="285194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8" name="TextBox 18">
              <a:extLst>
                <a:ext uri="{FF2B5EF4-FFF2-40B4-BE49-F238E27FC236}">
                  <a16:creationId xmlns:a16="http://schemas.microsoft.com/office/drawing/2014/main" id="{0F87EFFF-4021-B1B0-BC8A-0E346B52562D}"/>
                </a:ext>
              </a:extLst>
            </p:cNvPr>
            <p:cNvSpPr txBox="1"/>
            <p:nvPr/>
          </p:nvSpPr>
          <p:spPr>
            <a:xfrm>
              <a:off x="1707925" y="3498500"/>
              <a:ext cx="18022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accent1"/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9" name="TextBox 19">
              <a:extLst>
                <a:ext uri="{FF2B5EF4-FFF2-40B4-BE49-F238E27FC236}">
                  <a16:creationId xmlns:a16="http://schemas.microsoft.com/office/drawing/2014/main" id="{1F42E929-F761-44C7-10FB-B35BB424FA69}"/>
                </a:ext>
              </a:extLst>
            </p:cNvPr>
            <p:cNvSpPr txBox="1"/>
            <p:nvPr/>
          </p:nvSpPr>
          <p:spPr>
            <a:xfrm>
              <a:off x="947035" y="5398370"/>
              <a:ext cx="3324024" cy="7410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latin typeface="+mn-ea"/>
                </a:rPr>
                <a:t>在此处输入文本，在此处输入文本，在此处输入文本</a:t>
              </a:r>
              <a:endParaRPr lang="en-US" altLang="zh-CN" dirty="0">
                <a:latin typeface="+mn-ea"/>
              </a:endParaRPr>
            </a:p>
          </p:txBody>
        </p:sp>
      </p:grpSp>
      <p:sp>
        <p:nvSpPr>
          <p:cNvPr id="10" name="TextBox 18">
            <a:extLst>
              <a:ext uri="{FF2B5EF4-FFF2-40B4-BE49-F238E27FC236}">
                <a16:creationId xmlns:a16="http://schemas.microsoft.com/office/drawing/2014/main" id="{9F799E56-5488-6BD9-EA2D-9EBFD84E87CE}"/>
              </a:ext>
            </a:extLst>
          </p:cNvPr>
          <p:cNvSpPr txBox="1"/>
          <p:nvPr/>
        </p:nvSpPr>
        <p:spPr>
          <a:xfrm>
            <a:off x="4872942" y="1403936"/>
            <a:ext cx="24461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accent1"/>
                </a:solidFill>
                <a:latin typeface="+mj-ea"/>
                <a:ea typeface="+mj-ea"/>
              </a:rPr>
              <a:t>输入标题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845ED85-E2ED-D62C-A340-F74808D2C1DA}"/>
              </a:ext>
            </a:extLst>
          </p:cNvPr>
          <p:cNvGrpSpPr/>
          <p:nvPr/>
        </p:nvGrpSpPr>
        <p:grpSpPr>
          <a:xfrm>
            <a:off x="4433988" y="2303362"/>
            <a:ext cx="3324024" cy="3836045"/>
            <a:chOff x="4433988" y="2303362"/>
            <a:chExt cx="3324024" cy="3836045"/>
          </a:xfrm>
        </p:grpSpPr>
        <p:graphicFrame>
          <p:nvGraphicFramePr>
            <p:cNvPr id="15" name="图表 14">
              <a:extLst>
                <a:ext uri="{FF2B5EF4-FFF2-40B4-BE49-F238E27FC236}">
                  <a16:creationId xmlns:a16="http://schemas.microsoft.com/office/drawing/2014/main" id="{360288EB-6F21-3739-D90E-6EC916D409CD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043852822"/>
                </p:ext>
              </p:extLst>
            </p:nvPr>
          </p:nvGraphicFramePr>
          <p:xfrm>
            <a:off x="4581507" y="2303362"/>
            <a:ext cx="3028986" cy="285194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6" name="TextBox 18">
              <a:extLst>
                <a:ext uri="{FF2B5EF4-FFF2-40B4-BE49-F238E27FC236}">
                  <a16:creationId xmlns:a16="http://schemas.microsoft.com/office/drawing/2014/main" id="{DB4D4A51-2BD5-0799-2A48-8CE38E3C745E}"/>
                </a:ext>
              </a:extLst>
            </p:cNvPr>
            <p:cNvSpPr txBox="1"/>
            <p:nvPr/>
          </p:nvSpPr>
          <p:spPr>
            <a:xfrm>
              <a:off x="5194878" y="3498500"/>
              <a:ext cx="18022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accent1"/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17" name="TextBox 19">
              <a:extLst>
                <a:ext uri="{FF2B5EF4-FFF2-40B4-BE49-F238E27FC236}">
                  <a16:creationId xmlns:a16="http://schemas.microsoft.com/office/drawing/2014/main" id="{63EA0385-50CB-855C-B45A-0D151FBF2816}"/>
                </a:ext>
              </a:extLst>
            </p:cNvPr>
            <p:cNvSpPr txBox="1"/>
            <p:nvPr/>
          </p:nvSpPr>
          <p:spPr>
            <a:xfrm>
              <a:off x="4433988" y="5398370"/>
              <a:ext cx="3324024" cy="7410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latin typeface="+mn-ea"/>
                </a:rPr>
                <a:t>在此处输入文本，在此处输入文本，在此处输入文本</a:t>
              </a:r>
              <a:endParaRPr lang="en-US" altLang="zh-CN" dirty="0">
                <a:latin typeface="+mn-ea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F8192870-2C48-5C1B-A138-41BA8B309254}"/>
              </a:ext>
            </a:extLst>
          </p:cNvPr>
          <p:cNvGrpSpPr/>
          <p:nvPr/>
        </p:nvGrpSpPr>
        <p:grpSpPr>
          <a:xfrm>
            <a:off x="8011593" y="2303362"/>
            <a:ext cx="3324024" cy="3836045"/>
            <a:chOff x="7920941" y="2303362"/>
            <a:chExt cx="3324024" cy="3836045"/>
          </a:xfrm>
        </p:grpSpPr>
        <p:graphicFrame>
          <p:nvGraphicFramePr>
            <p:cNvPr id="18" name="图表 17">
              <a:extLst>
                <a:ext uri="{FF2B5EF4-FFF2-40B4-BE49-F238E27FC236}">
                  <a16:creationId xmlns:a16="http://schemas.microsoft.com/office/drawing/2014/main" id="{8E83F1C8-AD5F-49FB-CBE8-087CF2CB21E6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4216303495"/>
                </p:ext>
              </p:extLst>
            </p:nvPr>
          </p:nvGraphicFramePr>
          <p:xfrm>
            <a:off x="8068460" y="2303362"/>
            <a:ext cx="3028986" cy="285194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B5A6C282-8926-D1B3-2266-9C9BE92BAAD1}"/>
                </a:ext>
              </a:extLst>
            </p:cNvPr>
            <p:cNvSpPr txBox="1"/>
            <p:nvPr/>
          </p:nvSpPr>
          <p:spPr>
            <a:xfrm>
              <a:off x="8681831" y="3498500"/>
              <a:ext cx="18022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accent1"/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64EB70BE-189A-B1D4-0F82-10A551AA26C7}"/>
                </a:ext>
              </a:extLst>
            </p:cNvPr>
            <p:cNvSpPr txBox="1"/>
            <p:nvPr/>
          </p:nvSpPr>
          <p:spPr>
            <a:xfrm>
              <a:off x="7920941" y="5398370"/>
              <a:ext cx="3324024" cy="7410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latin typeface="+mn-ea"/>
                </a:rPr>
                <a:t>在此处输入文本，在此处输入文本，在此处输入文本</a:t>
              </a:r>
              <a:endParaRPr lang="en-US" altLang="zh-CN" dirty="0"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91178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352B2D5E-880C-46E5-68EC-DF74468D7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4628" y="475717"/>
            <a:ext cx="4056743" cy="646331"/>
          </a:xfrm>
        </p:spPr>
        <p:txBody>
          <a:bodyPr/>
          <a:lstStyle/>
          <a:p>
            <a:r>
              <a:rPr lang="zh-CN" altLang="en-US"/>
              <a:t>小标题</a:t>
            </a:r>
            <a:endParaRPr lang="zh-CN" altLang="en-US" dirty="0"/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17052FD9-BAE1-0B2D-33A4-AF6CB59DD04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96775830"/>
              </p:ext>
            </p:extLst>
          </p:nvPr>
        </p:nvGraphicFramePr>
        <p:xfrm>
          <a:off x="562526" y="1230293"/>
          <a:ext cx="6335985" cy="50162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0" name="组合 9">
            <a:extLst>
              <a:ext uri="{FF2B5EF4-FFF2-40B4-BE49-F238E27FC236}">
                <a16:creationId xmlns:a16="http://schemas.microsoft.com/office/drawing/2014/main" id="{BC044A6B-DFB1-A120-2292-2F4698FD666A}"/>
              </a:ext>
            </a:extLst>
          </p:cNvPr>
          <p:cNvGrpSpPr/>
          <p:nvPr/>
        </p:nvGrpSpPr>
        <p:grpSpPr>
          <a:xfrm>
            <a:off x="7552440" y="1453592"/>
            <a:ext cx="3902960" cy="1312277"/>
            <a:chOff x="7615940" y="1267011"/>
            <a:chExt cx="3902960" cy="1312277"/>
          </a:xfrm>
        </p:grpSpPr>
        <p:sp>
          <p:nvSpPr>
            <p:cNvPr id="7" name="TextBox 18">
              <a:extLst>
                <a:ext uri="{FF2B5EF4-FFF2-40B4-BE49-F238E27FC236}">
                  <a16:creationId xmlns:a16="http://schemas.microsoft.com/office/drawing/2014/main" id="{BD405168-80A0-ADEC-F6F2-AF3E803C1499}"/>
                </a:ext>
              </a:extLst>
            </p:cNvPr>
            <p:cNvSpPr txBox="1"/>
            <p:nvPr/>
          </p:nvSpPr>
          <p:spPr>
            <a:xfrm>
              <a:off x="8343550" y="1376586"/>
              <a:ext cx="18022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accent1"/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8" name="TextBox 19">
              <a:extLst>
                <a:ext uri="{FF2B5EF4-FFF2-40B4-BE49-F238E27FC236}">
                  <a16:creationId xmlns:a16="http://schemas.microsoft.com/office/drawing/2014/main" id="{8DC54E0C-434D-CF1D-CC95-D03F5797F746}"/>
                </a:ext>
              </a:extLst>
            </p:cNvPr>
            <p:cNvSpPr txBox="1"/>
            <p:nvPr/>
          </p:nvSpPr>
          <p:spPr>
            <a:xfrm>
              <a:off x="8343550" y="1838251"/>
              <a:ext cx="3175350" cy="7410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latin typeface="+mn-ea"/>
                </a:rPr>
                <a:t>在此处输入文本，在此处输入文本，在此处输入文本</a:t>
              </a:r>
              <a:endParaRPr lang="en-US" altLang="zh-CN" dirty="0">
                <a:latin typeface="+mn-ea"/>
              </a:endParaRPr>
            </a:p>
          </p:txBody>
        </p:sp>
        <p:sp>
          <p:nvSpPr>
            <p:cNvPr id="9" name="圆: 空心 8">
              <a:extLst>
                <a:ext uri="{FF2B5EF4-FFF2-40B4-BE49-F238E27FC236}">
                  <a16:creationId xmlns:a16="http://schemas.microsoft.com/office/drawing/2014/main" id="{55D17C92-1E27-C8AC-66A0-0E3D687E04BE}"/>
                </a:ext>
              </a:extLst>
            </p:cNvPr>
            <p:cNvSpPr/>
            <p:nvPr/>
          </p:nvSpPr>
          <p:spPr>
            <a:xfrm>
              <a:off x="7615940" y="1267011"/>
              <a:ext cx="680814" cy="680814"/>
            </a:xfrm>
            <a:prstGeom prst="donut">
              <a:avLst>
                <a:gd name="adj" fmla="val 8285"/>
              </a:avLst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b="1" dirty="0">
                  <a:solidFill>
                    <a:schemeClr val="accent1"/>
                  </a:solidFill>
                </a:rPr>
                <a:t>1</a:t>
              </a:r>
              <a:endParaRPr lang="zh-CN" altLang="en-US" sz="2800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CB130933-32A9-4A22-C802-2D336B2B6B65}"/>
              </a:ext>
            </a:extLst>
          </p:cNvPr>
          <p:cNvGrpSpPr/>
          <p:nvPr/>
        </p:nvGrpSpPr>
        <p:grpSpPr>
          <a:xfrm>
            <a:off x="7552440" y="3175587"/>
            <a:ext cx="3902960" cy="1312277"/>
            <a:chOff x="7615940" y="1267011"/>
            <a:chExt cx="3902960" cy="1312277"/>
          </a:xfrm>
        </p:grpSpPr>
        <p:sp>
          <p:nvSpPr>
            <p:cNvPr id="12" name="TextBox 18">
              <a:extLst>
                <a:ext uri="{FF2B5EF4-FFF2-40B4-BE49-F238E27FC236}">
                  <a16:creationId xmlns:a16="http://schemas.microsoft.com/office/drawing/2014/main" id="{D8FCC267-F453-D5A7-A57A-871AD0E0CD6A}"/>
                </a:ext>
              </a:extLst>
            </p:cNvPr>
            <p:cNvSpPr txBox="1"/>
            <p:nvPr/>
          </p:nvSpPr>
          <p:spPr>
            <a:xfrm>
              <a:off x="8343550" y="1376586"/>
              <a:ext cx="18022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accent1">
                      <a:lumMod val="75000"/>
                    </a:schemeClr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13" name="TextBox 19">
              <a:extLst>
                <a:ext uri="{FF2B5EF4-FFF2-40B4-BE49-F238E27FC236}">
                  <a16:creationId xmlns:a16="http://schemas.microsoft.com/office/drawing/2014/main" id="{D0CDEAE5-D2C1-C833-C1EF-A5A12081A0F3}"/>
                </a:ext>
              </a:extLst>
            </p:cNvPr>
            <p:cNvSpPr txBox="1"/>
            <p:nvPr/>
          </p:nvSpPr>
          <p:spPr>
            <a:xfrm>
              <a:off x="8343550" y="1838251"/>
              <a:ext cx="3175350" cy="7410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latin typeface="+mn-ea"/>
                </a:rPr>
                <a:t>在此处输入文本，在此处输入文本，在此处输入文本</a:t>
              </a:r>
              <a:endParaRPr lang="en-US" altLang="zh-CN" dirty="0">
                <a:latin typeface="+mn-ea"/>
              </a:endParaRPr>
            </a:p>
          </p:txBody>
        </p:sp>
        <p:sp>
          <p:nvSpPr>
            <p:cNvPr id="14" name="圆: 空心 13">
              <a:extLst>
                <a:ext uri="{FF2B5EF4-FFF2-40B4-BE49-F238E27FC236}">
                  <a16:creationId xmlns:a16="http://schemas.microsoft.com/office/drawing/2014/main" id="{8E3CE381-6DF6-AF45-4C69-4B6740F9FEF8}"/>
                </a:ext>
              </a:extLst>
            </p:cNvPr>
            <p:cNvSpPr/>
            <p:nvPr/>
          </p:nvSpPr>
          <p:spPr>
            <a:xfrm>
              <a:off x="7615940" y="1267011"/>
              <a:ext cx="680814" cy="680814"/>
            </a:xfrm>
            <a:prstGeom prst="donut">
              <a:avLst>
                <a:gd name="adj" fmla="val 8285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b="1" dirty="0">
                  <a:solidFill>
                    <a:schemeClr val="accent1">
                      <a:lumMod val="75000"/>
                    </a:schemeClr>
                  </a:solidFill>
                </a:rPr>
                <a:t>2</a:t>
              </a:r>
              <a:endParaRPr lang="zh-CN" altLang="en-US" sz="2800" b="1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182E2144-FB02-C081-3C4E-EAACCB9E3829}"/>
              </a:ext>
            </a:extLst>
          </p:cNvPr>
          <p:cNvGrpSpPr/>
          <p:nvPr/>
        </p:nvGrpSpPr>
        <p:grpSpPr>
          <a:xfrm>
            <a:off x="7552440" y="4897581"/>
            <a:ext cx="3902960" cy="1312277"/>
            <a:chOff x="7615940" y="1267011"/>
            <a:chExt cx="3902960" cy="1312277"/>
          </a:xfrm>
        </p:grpSpPr>
        <p:sp>
          <p:nvSpPr>
            <p:cNvPr id="16" name="TextBox 18">
              <a:extLst>
                <a:ext uri="{FF2B5EF4-FFF2-40B4-BE49-F238E27FC236}">
                  <a16:creationId xmlns:a16="http://schemas.microsoft.com/office/drawing/2014/main" id="{809C0CF0-2BB5-8674-4989-B8E7C443CEA1}"/>
                </a:ext>
              </a:extLst>
            </p:cNvPr>
            <p:cNvSpPr txBox="1"/>
            <p:nvPr/>
          </p:nvSpPr>
          <p:spPr>
            <a:xfrm>
              <a:off x="8343550" y="1376586"/>
              <a:ext cx="18022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accent1">
                      <a:lumMod val="75000"/>
                    </a:schemeClr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17" name="TextBox 19">
              <a:extLst>
                <a:ext uri="{FF2B5EF4-FFF2-40B4-BE49-F238E27FC236}">
                  <a16:creationId xmlns:a16="http://schemas.microsoft.com/office/drawing/2014/main" id="{54BF5208-7F4F-652A-3E4D-DF39D0754B54}"/>
                </a:ext>
              </a:extLst>
            </p:cNvPr>
            <p:cNvSpPr txBox="1"/>
            <p:nvPr/>
          </p:nvSpPr>
          <p:spPr>
            <a:xfrm>
              <a:off x="8343550" y="1838251"/>
              <a:ext cx="3175350" cy="7410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latin typeface="+mn-ea"/>
                </a:rPr>
                <a:t>在此处输入文本，在此处输入文本，在此处输入文本</a:t>
              </a:r>
              <a:endParaRPr lang="en-US" altLang="zh-CN" dirty="0">
                <a:latin typeface="+mn-ea"/>
              </a:endParaRPr>
            </a:p>
          </p:txBody>
        </p:sp>
        <p:sp>
          <p:nvSpPr>
            <p:cNvPr id="18" name="圆: 空心 17">
              <a:extLst>
                <a:ext uri="{FF2B5EF4-FFF2-40B4-BE49-F238E27FC236}">
                  <a16:creationId xmlns:a16="http://schemas.microsoft.com/office/drawing/2014/main" id="{76CE46E7-A51D-508B-4863-D2634BDA9992}"/>
                </a:ext>
              </a:extLst>
            </p:cNvPr>
            <p:cNvSpPr/>
            <p:nvPr/>
          </p:nvSpPr>
          <p:spPr>
            <a:xfrm>
              <a:off x="7615940" y="1267011"/>
              <a:ext cx="680814" cy="680814"/>
            </a:xfrm>
            <a:prstGeom prst="donut">
              <a:avLst>
                <a:gd name="adj" fmla="val 8285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b="1" dirty="0">
                  <a:solidFill>
                    <a:schemeClr val="accent1"/>
                  </a:solidFill>
                </a:rPr>
                <a:t>3</a:t>
              </a:r>
              <a:endParaRPr lang="zh-CN" altLang="en-US" sz="2800" b="1" dirty="0">
                <a:solidFill>
                  <a:schemeClr val="accen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260535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352B2D5E-880C-46E5-68EC-DF74468D7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4628" y="475717"/>
            <a:ext cx="4056743" cy="646331"/>
          </a:xfrm>
        </p:spPr>
        <p:txBody>
          <a:bodyPr/>
          <a:lstStyle/>
          <a:p>
            <a:r>
              <a:rPr lang="zh-CN" altLang="en-US"/>
              <a:t>小标题</a:t>
            </a:r>
            <a:endParaRPr lang="zh-CN" altLang="en-US" dirty="0"/>
          </a:p>
        </p:txBody>
      </p:sp>
      <p:sp>
        <p:nvSpPr>
          <p:cNvPr id="2" name="TextBox 18">
            <a:extLst>
              <a:ext uri="{FF2B5EF4-FFF2-40B4-BE49-F238E27FC236}">
                <a16:creationId xmlns:a16="http://schemas.microsoft.com/office/drawing/2014/main" id="{659FAE2D-94B7-9DCF-6E31-1B330C9334B5}"/>
              </a:ext>
            </a:extLst>
          </p:cNvPr>
          <p:cNvSpPr txBox="1"/>
          <p:nvPr/>
        </p:nvSpPr>
        <p:spPr>
          <a:xfrm>
            <a:off x="4610100" y="1365214"/>
            <a:ext cx="2971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accent1"/>
                </a:solidFill>
                <a:latin typeface="+mj-ea"/>
                <a:ea typeface="+mj-ea"/>
              </a:rPr>
              <a:t>输入标题内容</a:t>
            </a:r>
          </a:p>
        </p:txBody>
      </p:sp>
      <p:sp>
        <p:nvSpPr>
          <p:cNvPr id="4" name="TextBox 19">
            <a:extLst>
              <a:ext uri="{FF2B5EF4-FFF2-40B4-BE49-F238E27FC236}">
                <a16:creationId xmlns:a16="http://schemas.microsoft.com/office/drawing/2014/main" id="{9569BF40-03B4-FEAB-7817-077EC8747135}"/>
              </a:ext>
            </a:extLst>
          </p:cNvPr>
          <p:cNvSpPr txBox="1"/>
          <p:nvPr/>
        </p:nvSpPr>
        <p:spPr>
          <a:xfrm>
            <a:off x="3302000" y="1939624"/>
            <a:ext cx="5588002" cy="4086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latin typeface="+mn-ea"/>
              </a:rPr>
              <a:t>在此处输入文本，在此处输入文本，在此处输入文本</a:t>
            </a:r>
            <a:endParaRPr lang="en-US" altLang="zh-CN" dirty="0">
              <a:latin typeface="+mn-ea"/>
            </a:endParaRPr>
          </a:p>
        </p:txBody>
      </p:sp>
      <p:sp>
        <p:nvSpPr>
          <p:cNvPr id="5" name="TextBox 18">
            <a:extLst>
              <a:ext uri="{FF2B5EF4-FFF2-40B4-BE49-F238E27FC236}">
                <a16:creationId xmlns:a16="http://schemas.microsoft.com/office/drawing/2014/main" id="{5FEEF705-E5D2-F42C-8F85-3914B8A03B66}"/>
              </a:ext>
            </a:extLst>
          </p:cNvPr>
          <p:cNvSpPr txBox="1"/>
          <p:nvPr/>
        </p:nvSpPr>
        <p:spPr>
          <a:xfrm>
            <a:off x="747025" y="2730265"/>
            <a:ext cx="127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accent1"/>
                </a:solidFill>
                <a:latin typeface="+mj-ea"/>
                <a:ea typeface="+mj-ea"/>
              </a:rPr>
              <a:t>01</a:t>
            </a:r>
            <a:endParaRPr lang="zh-CN" altLang="en-US" sz="32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6" name="TextBox 19">
            <a:extLst>
              <a:ext uri="{FF2B5EF4-FFF2-40B4-BE49-F238E27FC236}">
                <a16:creationId xmlns:a16="http://schemas.microsoft.com/office/drawing/2014/main" id="{8005FCBD-2677-F9F0-8A42-9FF594E0C3EA}"/>
              </a:ext>
            </a:extLst>
          </p:cNvPr>
          <p:cNvSpPr txBox="1"/>
          <p:nvPr/>
        </p:nvSpPr>
        <p:spPr>
          <a:xfrm>
            <a:off x="550949" y="3280832"/>
            <a:ext cx="3467962" cy="1073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latin typeface="+mn-ea"/>
              </a:rPr>
              <a:t>在此处输入文本，在此处输入文本，在此处输入文本，在此处输入文本，在此处输入文本</a:t>
            </a:r>
            <a:endParaRPr lang="en-US" altLang="zh-CN" dirty="0">
              <a:latin typeface="+mn-ea"/>
            </a:endParaRPr>
          </a:p>
        </p:txBody>
      </p:sp>
      <p:sp>
        <p:nvSpPr>
          <p:cNvPr id="15" name="TextBox 18">
            <a:extLst>
              <a:ext uri="{FF2B5EF4-FFF2-40B4-BE49-F238E27FC236}">
                <a16:creationId xmlns:a16="http://schemas.microsoft.com/office/drawing/2014/main" id="{F4112FE3-4A9F-5D1C-9C6B-B535277D9F25}"/>
              </a:ext>
            </a:extLst>
          </p:cNvPr>
          <p:cNvSpPr txBox="1"/>
          <p:nvPr/>
        </p:nvSpPr>
        <p:spPr>
          <a:xfrm>
            <a:off x="4551744" y="2730265"/>
            <a:ext cx="127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02</a:t>
            </a:r>
            <a:endParaRPr lang="zh-CN" altLang="en-US" sz="3200" b="1" dirty="0">
              <a:solidFill>
                <a:schemeClr val="accent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" name="TextBox 19">
            <a:extLst>
              <a:ext uri="{FF2B5EF4-FFF2-40B4-BE49-F238E27FC236}">
                <a16:creationId xmlns:a16="http://schemas.microsoft.com/office/drawing/2014/main" id="{FD09F233-98FC-E557-E1B9-93F64C0845DF}"/>
              </a:ext>
            </a:extLst>
          </p:cNvPr>
          <p:cNvSpPr txBox="1"/>
          <p:nvPr/>
        </p:nvSpPr>
        <p:spPr>
          <a:xfrm>
            <a:off x="4355668" y="3280832"/>
            <a:ext cx="3467962" cy="1073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latin typeface="+mn-ea"/>
              </a:rPr>
              <a:t>在此处输入文本，在此处输入文本，在此处输入文本，在此处输入文本，在此处输入文本</a:t>
            </a:r>
            <a:endParaRPr lang="en-US" altLang="zh-CN" dirty="0">
              <a:latin typeface="+mn-ea"/>
            </a:endParaRPr>
          </a:p>
        </p:txBody>
      </p:sp>
      <p:sp>
        <p:nvSpPr>
          <p:cNvPr id="18" name="TextBox 18">
            <a:extLst>
              <a:ext uri="{FF2B5EF4-FFF2-40B4-BE49-F238E27FC236}">
                <a16:creationId xmlns:a16="http://schemas.microsoft.com/office/drawing/2014/main" id="{4E571B97-51B4-4CA0-7C14-417384CB903B}"/>
              </a:ext>
            </a:extLst>
          </p:cNvPr>
          <p:cNvSpPr txBox="1"/>
          <p:nvPr/>
        </p:nvSpPr>
        <p:spPr>
          <a:xfrm>
            <a:off x="8356464" y="2730265"/>
            <a:ext cx="127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accent1"/>
                </a:solidFill>
                <a:latin typeface="+mj-ea"/>
                <a:ea typeface="+mj-ea"/>
              </a:rPr>
              <a:t>03</a:t>
            </a:r>
            <a:endParaRPr lang="zh-CN" altLang="en-US" sz="32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9" name="TextBox 19">
            <a:extLst>
              <a:ext uri="{FF2B5EF4-FFF2-40B4-BE49-F238E27FC236}">
                <a16:creationId xmlns:a16="http://schemas.microsoft.com/office/drawing/2014/main" id="{64474405-442D-4F18-DEBC-E89CC7A52297}"/>
              </a:ext>
            </a:extLst>
          </p:cNvPr>
          <p:cNvSpPr txBox="1"/>
          <p:nvPr/>
        </p:nvSpPr>
        <p:spPr>
          <a:xfrm>
            <a:off x="8160388" y="3280832"/>
            <a:ext cx="3467962" cy="1073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latin typeface="+mn-ea"/>
              </a:rPr>
              <a:t>在此处输入文本，在此处输入文本，在此处输入文本，在此处输入文本，在此处输入文本</a:t>
            </a:r>
            <a:endParaRPr lang="en-US" altLang="zh-CN" dirty="0">
              <a:latin typeface="+mn-ea"/>
            </a:endParaRP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16457435-E678-EBAD-7E96-0AC67AB8E3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58" b="9958"/>
          <a:stretch>
            <a:fillRect/>
          </a:stretch>
        </p:blipFill>
        <p:spPr>
          <a:xfrm>
            <a:off x="8269838" y="4405817"/>
            <a:ext cx="3249062" cy="1723823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5D309970-1AFA-0FDC-9E9F-1BAC603DD26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92" b="10192"/>
          <a:stretch/>
        </p:blipFill>
        <p:spPr>
          <a:xfrm>
            <a:off x="4465118" y="4405817"/>
            <a:ext cx="3249062" cy="1723823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1247A2AA-948B-81C7-B255-0225276A722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29" b="14629"/>
          <a:stretch>
            <a:fillRect/>
          </a:stretch>
        </p:blipFill>
        <p:spPr>
          <a:xfrm>
            <a:off x="660399" y="4405817"/>
            <a:ext cx="3249062" cy="1723823"/>
          </a:xfrm>
          <a:prstGeom prst="rect">
            <a:avLst/>
          </a:prstGeom>
        </p:spPr>
      </p:pic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ABCBE724-8128-0820-D61D-F5FF1F6C5FD8}"/>
              </a:ext>
            </a:extLst>
          </p:cNvPr>
          <p:cNvCxnSpPr>
            <a:cxnSpLocks/>
          </p:cNvCxnSpPr>
          <p:nvPr/>
        </p:nvCxnSpPr>
        <p:spPr>
          <a:xfrm>
            <a:off x="4465118" y="2797942"/>
            <a:ext cx="0" cy="396000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35B5D380-EDA7-BAEE-2BD2-577CEB3C6ACE}"/>
              </a:ext>
            </a:extLst>
          </p:cNvPr>
          <p:cNvCxnSpPr>
            <a:cxnSpLocks/>
          </p:cNvCxnSpPr>
          <p:nvPr/>
        </p:nvCxnSpPr>
        <p:spPr>
          <a:xfrm>
            <a:off x="669021" y="2797942"/>
            <a:ext cx="0" cy="3960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B16115D4-3A2E-DB71-92D0-A8676413465D}"/>
              </a:ext>
            </a:extLst>
          </p:cNvPr>
          <p:cNvCxnSpPr>
            <a:cxnSpLocks/>
          </p:cNvCxnSpPr>
          <p:nvPr/>
        </p:nvCxnSpPr>
        <p:spPr>
          <a:xfrm>
            <a:off x="8269838" y="2797942"/>
            <a:ext cx="0" cy="3960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26622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E2D001E1-E715-7DE6-2398-AFC73C0B3A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0400" y="2616537"/>
            <a:ext cx="5950858" cy="1015663"/>
          </a:xfrm>
        </p:spPr>
        <p:txBody>
          <a:bodyPr/>
          <a:lstStyle/>
          <a:p>
            <a:r>
              <a:rPr lang="zh-CN" altLang="en-US"/>
              <a:t>敬请指正</a:t>
            </a:r>
            <a:endParaRPr lang="zh-CN" altLang="en-US" dirty="0"/>
          </a:p>
        </p:txBody>
      </p:sp>
      <p:sp>
        <p:nvSpPr>
          <p:cNvPr id="4" name="副标题 3">
            <a:extLst>
              <a:ext uri="{FF2B5EF4-FFF2-40B4-BE49-F238E27FC236}">
                <a16:creationId xmlns:a16="http://schemas.microsoft.com/office/drawing/2014/main" id="{89B8E025-DBC7-DF48-BB2C-84BC008B53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0400" y="3724275"/>
            <a:ext cx="5950858" cy="400110"/>
          </a:xfrm>
        </p:spPr>
        <p:txBody>
          <a:bodyPr/>
          <a:lstStyle/>
          <a:p>
            <a:r>
              <a:rPr lang="en-US" altLang="zh-CN" dirty="0"/>
              <a:t>Please correct</a:t>
            </a:r>
            <a:endParaRPr lang="zh-CN" altLang="en-US" dirty="0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5FC903DE-B106-62C0-0582-95A9D59AE6A3}"/>
              </a:ext>
            </a:extLst>
          </p:cNvPr>
          <p:cNvGrpSpPr/>
          <p:nvPr/>
        </p:nvGrpSpPr>
        <p:grpSpPr>
          <a:xfrm>
            <a:off x="7380874" y="1130303"/>
            <a:ext cx="4138026" cy="5003797"/>
            <a:chOff x="7238277" y="1053911"/>
            <a:chExt cx="4201201" cy="5080189"/>
          </a:xfrm>
        </p:grpSpPr>
        <p:sp>
          <p:nvSpPr>
            <p:cNvPr id="5" name="平行四边形 3">
              <a:extLst>
                <a:ext uri="{FF2B5EF4-FFF2-40B4-BE49-F238E27FC236}">
                  <a16:creationId xmlns:a16="http://schemas.microsoft.com/office/drawing/2014/main" id="{B5B5DC31-5BDB-DCAF-16CE-241722F53893}"/>
                </a:ext>
              </a:extLst>
            </p:cNvPr>
            <p:cNvSpPr/>
            <p:nvPr/>
          </p:nvSpPr>
          <p:spPr>
            <a:xfrm>
              <a:off x="7372266" y="1053911"/>
              <a:ext cx="4067212" cy="5003801"/>
            </a:xfrm>
            <a:custGeom>
              <a:avLst/>
              <a:gdLst>
                <a:gd name="connsiteX0" fmla="*/ 2342 w 4067212"/>
                <a:gd name="connsiteY0" fmla="*/ 4795092 h 5003800"/>
                <a:gd name="connsiteX1" fmla="*/ 752581 w 4067212"/>
                <a:gd name="connsiteY1" fmla="*/ 151292 h 5003800"/>
                <a:gd name="connsiteX2" fmla="*/ 930276 w 4067212"/>
                <a:gd name="connsiteY2" fmla="*/ 0 h 5003800"/>
                <a:gd name="connsiteX3" fmla="*/ 3887175 w 4067212"/>
                <a:gd name="connsiteY3" fmla="*/ 0 h 5003800"/>
                <a:gd name="connsiteX4" fmla="*/ 4064871 w 4067212"/>
                <a:gd name="connsiteY4" fmla="*/ 208708 h 5003800"/>
                <a:gd name="connsiteX5" fmla="*/ 3314632 w 4067212"/>
                <a:gd name="connsiteY5" fmla="*/ 4852508 h 5003800"/>
                <a:gd name="connsiteX6" fmla="*/ 3136936 w 4067212"/>
                <a:gd name="connsiteY6" fmla="*/ 5003800 h 5003800"/>
                <a:gd name="connsiteX7" fmla="*/ 180038 w 4067212"/>
                <a:gd name="connsiteY7" fmla="*/ 5003800 h 5003800"/>
                <a:gd name="connsiteX8" fmla="*/ 2342 w 4067212"/>
                <a:gd name="connsiteY8" fmla="*/ 4795092 h 5003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67212" h="5003800">
                  <a:moveTo>
                    <a:pt x="2342" y="4795092"/>
                  </a:moveTo>
                  <a:lnTo>
                    <a:pt x="752581" y="151292"/>
                  </a:lnTo>
                  <a:cubicBezTo>
                    <a:pt x="766659" y="64148"/>
                    <a:pt x="842003" y="0"/>
                    <a:pt x="930276" y="0"/>
                  </a:cubicBezTo>
                  <a:lnTo>
                    <a:pt x="3887175" y="0"/>
                  </a:lnTo>
                  <a:cubicBezTo>
                    <a:pt x="3997956" y="0"/>
                    <a:pt x="4082539" y="99345"/>
                    <a:pt x="4064871" y="208708"/>
                  </a:cubicBezTo>
                  <a:lnTo>
                    <a:pt x="3314632" y="4852508"/>
                  </a:lnTo>
                  <a:cubicBezTo>
                    <a:pt x="3300553" y="4939652"/>
                    <a:pt x="3225210" y="5003800"/>
                    <a:pt x="3136936" y="5003800"/>
                  </a:cubicBezTo>
                  <a:lnTo>
                    <a:pt x="180038" y="5003800"/>
                  </a:lnTo>
                  <a:cubicBezTo>
                    <a:pt x="69258" y="5003800"/>
                    <a:pt x="-15326" y="4904455"/>
                    <a:pt x="2342" y="4795092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" name="平行四边形 3">
              <a:extLst>
                <a:ext uri="{FF2B5EF4-FFF2-40B4-BE49-F238E27FC236}">
                  <a16:creationId xmlns:a16="http://schemas.microsoft.com/office/drawing/2014/main" id="{FEF6C602-7E3E-A6CF-FD86-3962480446E5}"/>
                </a:ext>
              </a:extLst>
            </p:cNvPr>
            <p:cNvSpPr/>
            <p:nvPr/>
          </p:nvSpPr>
          <p:spPr>
            <a:xfrm>
              <a:off x="7238277" y="1130300"/>
              <a:ext cx="4067212" cy="5003800"/>
            </a:xfrm>
            <a:custGeom>
              <a:avLst/>
              <a:gdLst>
                <a:gd name="connsiteX0" fmla="*/ 2342 w 4067212"/>
                <a:gd name="connsiteY0" fmla="*/ 4795092 h 5003800"/>
                <a:gd name="connsiteX1" fmla="*/ 752581 w 4067212"/>
                <a:gd name="connsiteY1" fmla="*/ 151292 h 5003800"/>
                <a:gd name="connsiteX2" fmla="*/ 930276 w 4067212"/>
                <a:gd name="connsiteY2" fmla="*/ 0 h 5003800"/>
                <a:gd name="connsiteX3" fmla="*/ 3887175 w 4067212"/>
                <a:gd name="connsiteY3" fmla="*/ 0 h 5003800"/>
                <a:gd name="connsiteX4" fmla="*/ 4064871 w 4067212"/>
                <a:gd name="connsiteY4" fmla="*/ 208708 h 5003800"/>
                <a:gd name="connsiteX5" fmla="*/ 3314632 w 4067212"/>
                <a:gd name="connsiteY5" fmla="*/ 4852508 h 5003800"/>
                <a:gd name="connsiteX6" fmla="*/ 3136936 w 4067212"/>
                <a:gd name="connsiteY6" fmla="*/ 5003800 h 5003800"/>
                <a:gd name="connsiteX7" fmla="*/ 180038 w 4067212"/>
                <a:gd name="connsiteY7" fmla="*/ 5003800 h 5003800"/>
                <a:gd name="connsiteX8" fmla="*/ 2342 w 4067212"/>
                <a:gd name="connsiteY8" fmla="*/ 4795092 h 5003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67212" h="5003800">
                  <a:moveTo>
                    <a:pt x="2342" y="4795092"/>
                  </a:moveTo>
                  <a:lnTo>
                    <a:pt x="752581" y="151292"/>
                  </a:lnTo>
                  <a:cubicBezTo>
                    <a:pt x="766659" y="64148"/>
                    <a:pt x="842003" y="0"/>
                    <a:pt x="930276" y="0"/>
                  </a:cubicBezTo>
                  <a:lnTo>
                    <a:pt x="3887175" y="0"/>
                  </a:lnTo>
                  <a:cubicBezTo>
                    <a:pt x="3997956" y="0"/>
                    <a:pt x="4082539" y="99345"/>
                    <a:pt x="4064871" y="208708"/>
                  </a:cubicBezTo>
                  <a:lnTo>
                    <a:pt x="3314632" y="4852508"/>
                  </a:lnTo>
                  <a:cubicBezTo>
                    <a:pt x="3300553" y="4939652"/>
                    <a:pt x="3225210" y="5003800"/>
                    <a:pt x="3136936" y="5003800"/>
                  </a:cubicBezTo>
                  <a:lnTo>
                    <a:pt x="180038" y="5003800"/>
                  </a:lnTo>
                  <a:cubicBezTo>
                    <a:pt x="69258" y="5003800"/>
                    <a:pt x="-15326" y="4904455"/>
                    <a:pt x="2342" y="4795092"/>
                  </a:cubicBezTo>
                </a:path>
              </a:pathLst>
            </a:custGeom>
            <a:blipFill>
              <a:blip r:embed="rId2"/>
              <a:tile tx="0" ty="0" sx="100000" sy="100000" flip="none" algn="r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CBC2EC10-9CCA-0A64-B0A5-07ABC812D373}"/>
              </a:ext>
            </a:extLst>
          </p:cNvPr>
          <p:cNvSpPr txBox="1"/>
          <p:nvPr/>
        </p:nvSpPr>
        <p:spPr>
          <a:xfrm>
            <a:off x="660400" y="758904"/>
            <a:ext cx="14445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LOGO HERE</a:t>
            </a:r>
            <a:endParaRPr lang="zh-CN" altLang="en-US" sz="1200" dirty="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006DA8AC-17A6-EE3E-A3DD-5E5C2CCD69A6}"/>
              </a:ext>
            </a:extLst>
          </p:cNvPr>
          <p:cNvCxnSpPr/>
          <p:nvPr/>
        </p:nvCxnSpPr>
        <p:spPr>
          <a:xfrm>
            <a:off x="659607" y="6134100"/>
            <a:ext cx="50482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726145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00514" y="691585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小斌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</a:rPr>
              <a:t>WEI CHONG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爱好者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4" y="1611031"/>
            <a:ext cx="28705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公众号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【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小斌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PPT】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号主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5" y="1995051"/>
            <a:ext cx="2735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兼职设计师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 err="1">
                <a:solidFill>
                  <a:srgbClr val="00FFFF"/>
                </a:solidFill>
                <a:latin typeface="+mj-ea"/>
                <a:ea typeface="+mj-ea"/>
              </a:rPr>
              <a:t>lei_xubin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165620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5156479" y="2185628"/>
            <a:ext cx="1879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小斌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5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6E274157-B49B-AB4A-8BE3-6092C95FAB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1172" y="2671696"/>
            <a:ext cx="2026978" cy="1200329"/>
          </a:xfrm>
        </p:spPr>
        <p:txBody>
          <a:bodyPr/>
          <a:lstStyle/>
          <a:p>
            <a:r>
              <a:rPr lang="zh-CN" altLang="en-US" dirty="0"/>
              <a:t>目录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1C4B3153-39CD-52CE-E411-D02857A38784}"/>
              </a:ext>
            </a:extLst>
          </p:cNvPr>
          <p:cNvGrpSpPr/>
          <p:nvPr/>
        </p:nvGrpSpPr>
        <p:grpSpPr>
          <a:xfrm>
            <a:off x="5824602" y="1130300"/>
            <a:ext cx="5351592" cy="4948555"/>
            <a:chOff x="5824602" y="1130300"/>
            <a:chExt cx="5351592" cy="4948555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A530437D-AC21-81B8-20C5-DBA1345A8812}"/>
                </a:ext>
              </a:extLst>
            </p:cNvPr>
            <p:cNvGrpSpPr/>
            <p:nvPr/>
          </p:nvGrpSpPr>
          <p:grpSpPr>
            <a:xfrm>
              <a:off x="5824602" y="1130300"/>
              <a:ext cx="5351592" cy="1306195"/>
              <a:chOff x="5824602" y="1130300"/>
              <a:chExt cx="5351592" cy="1306195"/>
            </a:xfrm>
          </p:grpSpPr>
          <p:sp>
            <p:nvSpPr>
              <p:cNvPr id="6" name="矩形: 圆角 5">
                <a:extLst>
                  <a:ext uri="{FF2B5EF4-FFF2-40B4-BE49-F238E27FC236}">
                    <a16:creationId xmlns:a16="http://schemas.microsoft.com/office/drawing/2014/main" id="{F249E058-5720-EC06-DD22-35F7EB343C6B}"/>
                  </a:ext>
                </a:extLst>
              </p:cNvPr>
              <p:cNvSpPr/>
              <p:nvPr/>
            </p:nvSpPr>
            <p:spPr>
              <a:xfrm>
                <a:off x="5824602" y="1130300"/>
                <a:ext cx="5351592" cy="1306195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92E9618-D66A-744C-8C00-8462CC4352AC}"/>
                  </a:ext>
                </a:extLst>
              </p:cNvPr>
              <p:cNvSpPr txBox="1"/>
              <p:nvPr/>
            </p:nvSpPr>
            <p:spPr>
              <a:xfrm>
                <a:off x="6007486" y="1196289"/>
                <a:ext cx="1494286" cy="1200329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altLang="zh-CN" sz="7200" b="1" dirty="0">
                    <a:solidFill>
                      <a:schemeClr val="accent1"/>
                    </a:solidFill>
                    <a:latin typeface="+mj-lt"/>
                  </a:rPr>
                  <a:t>01</a:t>
                </a:r>
                <a:endParaRPr lang="zh-CN" altLang="en-US" sz="7200" b="1" dirty="0">
                  <a:solidFill>
                    <a:schemeClr val="accent1"/>
                  </a:solidFill>
                  <a:latin typeface="+mj-lt"/>
                </a:endParaRPr>
              </a:p>
            </p:txBody>
          </p:sp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35527ED-DFBD-F847-BAF9-2AF693652DFA}"/>
                  </a:ext>
                </a:extLst>
              </p:cNvPr>
              <p:cNvSpPr txBox="1"/>
              <p:nvPr/>
            </p:nvSpPr>
            <p:spPr>
              <a:xfrm>
                <a:off x="7414764" y="1280444"/>
                <a:ext cx="2380264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4000" b="1" dirty="0">
                    <a:solidFill>
                      <a:schemeClr val="accent1"/>
                    </a:solidFill>
                    <a:latin typeface="+mj-ea"/>
                    <a:ea typeface="+mj-ea"/>
                  </a:rPr>
                  <a:t>选题背景</a:t>
                </a:r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65A3BA9E-C052-B370-93EA-6719E98CC278}"/>
                  </a:ext>
                </a:extLst>
              </p:cNvPr>
              <p:cNvSpPr txBox="1"/>
              <p:nvPr/>
            </p:nvSpPr>
            <p:spPr>
              <a:xfrm>
                <a:off x="7435434" y="1945942"/>
                <a:ext cx="323554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b="1" i="1" spc="600" dirty="0">
                    <a:solidFill>
                      <a:schemeClr val="bg1">
                        <a:lumMod val="75000"/>
                      </a:schemeClr>
                    </a:solidFill>
                    <a:ea typeface="+mj-ea"/>
                  </a:rPr>
                  <a:t>Background</a:t>
                </a:r>
                <a:endParaRPr lang="zh-CN" altLang="en-US" sz="1600" b="1" i="1" spc="600" dirty="0">
                  <a:solidFill>
                    <a:schemeClr val="bg1">
                      <a:lumMod val="75000"/>
                    </a:schemeClr>
                  </a:solidFill>
                  <a:ea typeface="+mj-ea"/>
                </a:endParaRPr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6540C155-B34C-5A6F-819D-6C50E8304A36}"/>
                </a:ext>
              </a:extLst>
            </p:cNvPr>
            <p:cNvGrpSpPr/>
            <p:nvPr/>
          </p:nvGrpSpPr>
          <p:grpSpPr>
            <a:xfrm>
              <a:off x="5824602" y="2951480"/>
              <a:ext cx="5351592" cy="1306195"/>
              <a:chOff x="5824602" y="1130300"/>
              <a:chExt cx="5351592" cy="1306195"/>
            </a:xfrm>
          </p:grpSpPr>
          <p:sp>
            <p:nvSpPr>
              <p:cNvPr id="17" name="矩形: 圆角 16">
                <a:extLst>
                  <a:ext uri="{FF2B5EF4-FFF2-40B4-BE49-F238E27FC236}">
                    <a16:creationId xmlns:a16="http://schemas.microsoft.com/office/drawing/2014/main" id="{25A45372-B068-39A7-D27D-B8E79B38AA69}"/>
                  </a:ext>
                </a:extLst>
              </p:cNvPr>
              <p:cNvSpPr/>
              <p:nvPr/>
            </p:nvSpPr>
            <p:spPr>
              <a:xfrm>
                <a:off x="5824602" y="1130300"/>
                <a:ext cx="5351592" cy="1306195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EC86B02C-B5C7-2A17-9F4C-5AD235A32220}"/>
                  </a:ext>
                </a:extLst>
              </p:cNvPr>
              <p:cNvSpPr txBox="1"/>
              <p:nvPr/>
            </p:nvSpPr>
            <p:spPr>
              <a:xfrm>
                <a:off x="6007486" y="1196289"/>
                <a:ext cx="1494286" cy="1200329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altLang="zh-CN" sz="7200" b="1" dirty="0">
                    <a:solidFill>
                      <a:schemeClr val="accent1">
                        <a:lumMod val="75000"/>
                      </a:schemeClr>
                    </a:solidFill>
                    <a:latin typeface="+mj-lt"/>
                  </a:rPr>
                  <a:t>02</a:t>
                </a:r>
                <a:endParaRPr lang="zh-CN" altLang="en-US" sz="7200" b="1" dirty="0">
                  <a:solidFill>
                    <a:schemeClr val="accent1">
                      <a:lumMod val="75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19C01BF2-B59F-3483-9661-4C788428CC52}"/>
                  </a:ext>
                </a:extLst>
              </p:cNvPr>
              <p:cNvSpPr txBox="1"/>
              <p:nvPr/>
            </p:nvSpPr>
            <p:spPr>
              <a:xfrm>
                <a:off x="7414765" y="1280444"/>
                <a:ext cx="2380263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4000" b="1" dirty="0">
                    <a:solidFill>
                      <a:schemeClr val="accent1">
                        <a:lumMod val="75000"/>
                      </a:schemeClr>
                    </a:solidFill>
                    <a:latin typeface="+mj-ea"/>
                    <a:ea typeface="+mj-ea"/>
                  </a:rPr>
                  <a:t>研究方法</a:t>
                </a:r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BC9FE32E-82D0-789B-FBDE-C57DDB7988A6}"/>
                  </a:ext>
                </a:extLst>
              </p:cNvPr>
              <p:cNvSpPr txBox="1"/>
              <p:nvPr/>
            </p:nvSpPr>
            <p:spPr>
              <a:xfrm>
                <a:off x="7435434" y="1945942"/>
                <a:ext cx="323554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b="1" i="1" spc="600" dirty="0">
                    <a:solidFill>
                      <a:schemeClr val="bg1">
                        <a:lumMod val="75000"/>
                      </a:schemeClr>
                    </a:solidFill>
                    <a:ea typeface="+mj-ea"/>
                  </a:rPr>
                  <a:t>Research Method</a:t>
                </a:r>
                <a:endParaRPr lang="zh-CN" altLang="en-US" sz="1600" b="1" i="1" spc="600" dirty="0">
                  <a:solidFill>
                    <a:schemeClr val="bg1">
                      <a:lumMod val="75000"/>
                    </a:schemeClr>
                  </a:solidFill>
                  <a:ea typeface="+mj-ea"/>
                </a:endParaRPr>
              </a:p>
            </p:txBody>
          </p:sp>
        </p:grp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80873F20-B000-3475-DA3C-614CFE646F50}"/>
                </a:ext>
              </a:extLst>
            </p:cNvPr>
            <p:cNvGrpSpPr/>
            <p:nvPr/>
          </p:nvGrpSpPr>
          <p:grpSpPr>
            <a:xfrm>
              <a:off x="5824602" y="4772660"/>
              <a:ext cx="5351592" cy="1306195"/>
              <a:chOff x="5824602" y="1130300"/>
              <a:chExt cx="5351592" cy="1306195"/>
            </a:xfrm>
          </p:grpSpPr>
          <p:sp>
            <p:nvSpPr>
              <p:cNvPr id="22" name="矩形: 圆角 21">
                <a:extLst>
                  <a:ext uri="{FF2B5EF4-FFF2-40B4-BE49-F238E27FC236}">
                    <a16:creationId xmlns:a16="http://schemas.microsoft.com/office/drawing/2014/main" id="{3B8F1BAA-E311-3A90-0E21-3F0DCF88CC3D}"/>
                  </a:ext>
                </a:extLst>
              </p:cNvPr>
              <p:cNvSpPr/>
              <p:nvPr/>
            </p:nvSpPr>
            <p:spPr>
              <a:xfrm>
                <a:off x="5824602" y="1130300"/>
                <a:ext cx="5351592" cy="1306195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C0C7314-21BA-46B2-ECED-00BD47E1C664}"/>
                  </a:ext>
                </a:extLst>
              </p:cNvPr>
              <p:cNvSpPr txBox="1"/>
              <p:nvPr/>
            </p:nvSpPr>
            <p:spPr>
              <a:xfrm>
                <a:off x="6007486" y="1196289"/>
                <a:ext cx="1494286" cy="1200329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altLang="zh-CN" sz="7200" b="1" dirty="0">
                    <a:solidFill>
                      <a:schemeClr val="accent1"/>
                    </a:solidFill>
                    <a:latin typeface="+mj-lt"/>
                  </a:rPr>
                  <a:t>03</a:t>
                </a:r>
                <a:endParaRPr lang="zh-CN" altLang="en-US" sz="7200" b="1" dirty="0">
                  <a:solidFill>
                    <a:schemeClr val="accent1"/>
                  </a:solidFill>
                  <a:latin typeface="+mj-lt"/>
                </a:endParaRPr>
              </a:p>
            </p:txBody>
          </p:sp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E5B8762A-CD17-D7FD-12E1-9AD776F5B50C}"/>
                  </a:ext>
                </a:extLst>
              </p:cNvPr>
              <p:cNvSpPr txBox="1"/>
              <p:nvPr/>
            </p:nvSpPr>
            <p:spPr>
              <a:xfrm>
                <a:off x="7414765" y="1280444"/>
                <a:ext cx="2380263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4000" b="1" dirty="0">
                    <a:solidFill>
                      <a:schemeClr val="accent1"/>
                    </a:solidFill>
                    <a:latin typeface="+mj-ea"/>
                    <a:ea typeface="+mj-ea"/>
                  </a:rPr>
                  <a:t>研究结果</a:t>
                </a:r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A804FA1C-1269-8C92-66CA-C98A23AD95D9}"/>
                  </a:ext>
                </a:extLst>
              </p:cNvPr>
              <p:cNvSpPr txBox="1"/>
              <p:nvPr/>
            </p:nvSpPr>
            <p:spPr>
              <a:xfrm>
                <a:off x="7435434" y="1945942"/>
                <a:ext cx="323554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b="1" i="1" spc="600" dirty="0">
                    <a:solidFill>
                      <a:schemeClr val="bg1">
                        <a:lumMod val="75000"/>
                      </a:schemeClr>
                    </a:solidFill>
                    <a:ea typeface="+mj-ea"/>
                  </a:rPr>
                  <a:t>Research Results</a:t>
                </a:r>
                <a:endParaRPr lang="zh-CN" altLang="en-US" sz="1600" b="1" i="1" spc="600" dirty="0">
                  <a:solidFill>
                    <a:schemeClr val="bg1">
                      <a:lumMod val="75000"/>
                    </a:schemeClr>
                  </a:solidFill>
                  <a:ea typeface="+mj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524152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6BFE26D-2FEC-736F-A4EE-112FD2F929C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94810" y="2330749"/>
            <a:ext cx="3802380" cy="2604286"/>
          </a:xfrm>
        </p:spPr>
        <p:txBody>
          <a:bodyPr anchor="ctr"/>
          <a:lstStyle/>
          <a:p>
            <a:r>
              <a:rPr lang="en-US" altLang="zh-CN"/>
              <a:t>01</a:t>
            </a:r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F1799F8D-F915-CB58-FD03-9A57891BE9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3701" y="2748101"/>
            <a:ext cx="5504598" cy="1446550"/>
          </a:xfrm>
        </p:spPr>
        <p:txBody>
          <a:bodyPr/>
          <a:lstStyle/>
          <a:p>
            <a:r>
              <a:rPr lang="zh-CN" altLang="en-US" dirty="0"/>
              <a:t>选题背景</a:t>
            </a:r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C50B338A-95B6-2898-471E-298994BDA2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56229" y="4054804"/>
            <a:ext cx="8679542" cy="461665"/>
          </a:xfrm>
        </p:spPr>
        <p:txBody>
          <a:bodyPr/>
          <a:lstStyle/>
          <a:p>
            <a:r>
              <a:rPr lang="en-US" altLang="zh-CN"/>
              <a:t>Background Study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5502728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352B2D5E-880C-46E5-68EC-DF74468D7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4628" y="475717"/>
            <a:ext cx="4056743" cy="646331"/>
          </a:xfrm>
        </p:spPr>
        <p:txBody>
          <a:bodyPr/>
          <a:lstStyle/>
          <a:p>
            <a:r>
              <a:rPr lang="zh-CN" altLang="en-US" dirty="0"/>
              <a:t>小标题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EE3BFC98-D0CA-1AF8-1991-2BB6533F936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43" r="4398"/>
          <a:stretch/>
        </p:blipFill>
        <p:spPr>
          <a:xfrm>
            <a:off x="6096000" y="0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id="{82095992-FC17-3FC1-24D6-47F84A5FE9BE}"/>
              </a:ext>
            </a:extLst>
          </p:cNvPr>
          <p:cNvGrpSpPr/>
          <p:nvPr/>
        </p:nvGrpSpPr>
        <p:grpSpPr>
          <a:xfrm>
            <a:off x="1209471" y="1775944"/>
            <a:ext cx="3748729" cy="3591453"/>
            <a:chOff x="1452663" y="1775944"/>
            <a:chExt cx="3748729" cy="3591453"/>
          </a:xfrm>
        </p:grpSpPr>
        <p:sp>
          <p:nvSpPr>
            <p:cNvPr id="13" name="TextBox 18">
              <a:extLst>
                <a:ext uri="{FF2B5EF4-FFF2-40B4-BE49-F238E27FC236}">
                  <a16:creationId xmlns:a16="http://schemas.microsoft.com/office/drawing/2014/main" id="{3AECCDD5-D08E-C04F-F354-205ECA6ECEE9}"/>
                </a:ext>
              </a:extLst>
            </p:cNvPr>
            <p:cNvSpPr txBox="1"/>
            <p:nvPr/>
          </p:nvSpPr>
          <p:spPr>
            <a:xfrm>
              <a:off x="1452663" y="1775944"/>
              <a:ext cx="29718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accent1"/>
                  </a:solidFill>
                  <a:latin typeface="+mj-ea"/>
                  <a:ea typeface="+mj-ea"/>
                </a:rPr>
                <a:t>输入标题内容</a:t>
              </a:r>
            </a:p>
          </p:txBody>
        </p:sp>
        <p:sp>
          <p:nvSpPr>
            <p:cNvPr id="14" name="TextBox 19">
              <a:extLst>
                <a:ext uri="{FF2B5EF4-FFF2-40B4-BE49-F238E27FC236}">
                  <a16:creationId xmlns:a16="http://schemas.microsoft.com/office/drawing/2014/main" id="{CFC3ABBE-36A8-7EAA-9878-003264883AFF}"/>
                </a:ext>
              </a:extLst>
            </p:cNvPr>
            <p:cNvSpPr txBox="1"/>
            <p:nvPr/>
          </p:nvSpPr>
          <p:spPr>
            <a:xfrm>
              <a:off x="1452663" y="2964367"/>
              <a:ext cx="3748729" cy="24030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latin typeface="+mn-ea"/>
                </a:rPr>
                <a:t>在此处输入文本，在此处输入文本，在此处输入文本，在此处输入文本，</a:t>
              </a:r>
              <a:endParaRPr lang="en-US" altLang="zh-CN" dirty="0">
                <a:latin typeface="+mn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dirty="0">
                  <a:latin typeface="+mn-ea"/>
                </a:rPr>
                <a:t>在此处输入文本，在此处输入文本</a:t>
              </a:r>
              <a:endParaRPr lang="en-US" altLang="zh-CN" dirty="0">
                <a:latin typeface="+mn-ea"/>
              </a:endParaRPr>
            </a:p>
            <a:p>
              <a:pPr>
                <a:lnSpc>
                  <a:spcPct val="120000"/>
                </a:lnSpc>
              </a:pPr>
              <a:endParaRPr lang="en-US" altLang="zh-CN" dirty="0">
                <a:latin typeface="+mn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dirty="0">
                  <a:latin typeface="+mn-ea"/>
                </a:rPr>
                <a:t>在此处输入文本，在此处输入文本，在此处输入文本，在此处输入文本，在此处输入文本，在此处输入文本</a:t>
              </a:r>
            </a:p>
          </p:txBody>
        </p:sp>
        <p:cxnSp>
          <p:nvCxnSpPr>
            <p:cNvPr id="15" name="Straight Connector 21">
              <a:extLst>
                <a:ext uri="{FF2B5EF4-FFF2-40B4-BE49-F238E27FC236}">
                  <a16:creationId xmlns:a16="http://schemas.microsoft.com/office/drawing/2014/main" id="{EC00FD01-EE9D-296F-B695-1702AAC76E92}"/>
                </a:ext>
              </a:extLst>
            </p:cNvPr>
            <p:cNvCxnSpPr>
              <a:cxnSpLocks/>
            </p:cNvCxnSpPr>
            <p:nvPr/>
          </p:nvCxnSpPr>
          <p:spPr>
            <a:xfrm>
              <a:off x="1551435" y="2631766"/>
              <a:ext cx="666750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520898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352B2D5E-880C-46E5-68EC-DF74468D7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4628" y="475717"/>
            <a:ext cx="4056743" cy="646331"/>
          </a:xfrm>
        </p:spPr>
        <p:txBody>
          <a:bodyPr/>
          <a:lstStyle/>
          <a:p>
            <a:r>
              <a:rPr lang="zh-CN" altLang="en-US"/>
              <a:t>小标题</a:t>
            </a:r>
            <a:endParaRPr lang="zh-CN" altLang="en-US" dirty="0"/>
          </a:p>
        </p:txBody>
      </p:sp>
      <p:sp>
        <p:nvSpPr>
          <p:cNvPr id="12" name="TextBox 18">
            <a:extLst>
              <a:ext uri="{FF2B5EF4-FFF2-40B4-BE49-F238E27FC236}">
                <a16:creationId xmlns:a16="http://schemas.microsoft.com/office/drawing/2014/main" id="{6C87ACE9-D40C-7905-95A7-B5DBFF36D690}"/>
              </a:ext>
            </a:extLst>
          </p:cNvPr>
          <p:cNvSpPr txBox="1"/>
          <p:nvPr/>
        </p:nvSpPr>
        <p:spPr>
          <a:xfrm>
            <a:off x="4610100" y="1725778"/>
            <a:ext cx="2971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accent1"/>
                </a:solidFill>
                <a:latin typeface="+mj-ea"/>
                <a:ea typeface="+mj-ea"/>
              </a:rPr>
              <a:t>输入标题内容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5C6D0F59-A97F-AB99-F38B-668B63466373}"/>
              </a:ext>
            </a:extLst>
          </p:cNvPr>
          <p:cNvGrpSpPr/>
          <p:nvPr/>
        </p:nvGrpSpPr>
        <p:grpSpPr>
          <a:xfrm>
            <a:off x="660399" y="2656114"/>
            <a:ext cx="5213133" cy="3186836"/>
            <a:chOff x="660399" y="2656114"/>
            <a:chExt cx="5213133" cy="3186836"/>
          </a:xfrm>
        </p:grpSpPr>
        <p:sp>
          <p:nvSpPr>
            <p:cNvPr id="13" name="TextBox 19">
              <a:extLst>
                <a:ext uri="{FF2B5EF4-FFF2-40B4-BE49-F238E27FC236}">
                  <a16:creationId xmlns:a16="http://schemas.microsoft.com/office/drawing/2014/main" id="{A2E83D90-75AF-8BC4-2F15-FA9306327F5D}"/>
                </a:ext>
              </a:extLst>
            </p:cNvPr>
            <p:cNvSpPr txBox="1"/>
            <p:nvPr/>
          </p:nvSpPr>
          <p:spPr>
            <a:xfrm>
              <a:off x="1392601" y="4769515"/>
              <a:ext cx="3748729" cy="10734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latin typeface="+mn-ea"/>
                </a:rPr>
                <a:t>在此处输入文本，在此处输入文本，在此处输入文本，在此处输入文本，</a:t>
              </a:r>
              <a:endParaRPr lang="en-US" altLang="zh-CN" dirty="0">
                <a:latin typeface="+mn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dirty="0">
                  <a:latin typeface="+mn-ea"/>
                </a:rPr>
                <a:t>在此处输入文本，在此处输入文本</a:t>
              </a:r>
              <a:endParaRPr lang="en-US" altLang="zh-CN" dirty="0">
                <a:latin typeface="+mn-ea"/>
              </a:endParaRPr>
            </a:p>
          </p:txBody>
        </p:sp>
        <p:pic>
          <p:nvPicPr>
            <p:cNvPr id="10" name="图片 9" descr="穿白色衣服的人在厨房里&#10;&#10;低可信度描述已自动生成">
              <a:extLst>
                <a:ext uri="{FF2B5EF4-FFF2-40B4-BE49-F238E27FC236}">
                  <a16:creationId xmlns:a16="http://schemas.microsoft.com/office/drawing/2014/main" id="{62227441-2304-2FF9-9C4B-E690B9FBE3F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0399" y="2656114"/>
              <a:ext cx="2560428" cy="1706285"/>
            </a:xfrm>
            <a:prstGeom prst="rect">
              <a:avLst/>
            </a:prstGeom>
          </p:spPr>
        </p:pic>
        <p:pic>
          <p:nvPicPr>
            <p:cNvPr id="18" name="图片 17" descr="穿白色衣服的人在厨房里&#10;&#10;低可信度描述已自动生成">
              <a:extLst>
                <a:ext uri="{FF2B5EF4-FFF2-40B4-BE49-F238E27FC236}">
                  <a16:creationId xmlns:a16="http://schemas.microsoft.com/office/drawing/2014/main" id="{1B71FBC4-EE70-5856-0927-8087FBC6C8D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13104" y="2656114"/>
              <a:ext cx="2560428" cy="1706285"/>
            </a:xfrm>
            <a:prstGeom prst="rect">
              <a:avLst/>
            </a:prstGeom>
          </p:spPr>
        </p:pic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9850F8C6-C34F-8A48-0F3A-31746994A2D3}"/>
              </a:ext>
            </a:extLst>
          </p:cNvPr>
          <p:cNvGrpSpPr/>
          <p:nvPr/>
        </p:nvGrpSpPr>
        <p:grpSpPr>
          <a:xfrm>
            <a:off x="6305767" y="2656114"/>
            <a:ext cx="5213133" cy="3186836"/>
            <a:chOff x="6305767" y="2656114"/>
            <a:chExt cx="5213133" cy="3186836"/>
          </a:xfrm>
        </p:grpSpPr>
        <p:sp>
          <p:nvSpPr>
            <p:cNvPr id="15" name="TextBox 19">
              <a:extLst>
                <a:ext uri="{FF2B5EF4-FFF2-40B4-BE49-F238E27FC236}">
                  <a16:creationId xmlns:a16="http://schemas.microsoft.com/office/drawing/2014/main" id="{A05C533C-B387-E629-CEAF-4B9592CD0936}"/>
                </a:ext>
              </a:extLst>
            </p:cNvPr>
            <p:cNvSpPr txBox="1"/>
            <p:nvPr/>
          </p:nvSpPr>
          <p:spPr>
            <a:xfrm>
              <a:off x="7037969" y="4769515"/>
              <a:ext cx="3748729" cy="10734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latin typeface="+mn-ea"/>
                </a:rPr>
                <a:t>在此处输入文本，在此处输入文本，在此处输入文本，在此处输入文本，</a:t>
              </a:r>
              <a:endParaRPr lang="en-US" altLang="zh-CN" dirty="0">
                <a:latin typeface="+mn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dirty="0">
                  <a:latin typeface="+mn-ea"/>
                </a:rPr>
                <a:t>在此处输入文本，在此处输入文本</a:t>
              </a:r>
              <a:endParaRPr lang="en-US" altLang="zh-CN" dirty="0">
                <a:latin typeface="+mn-ea"/>
              </a:endParaRPr>
            </a:p>
          </p:txBody>
        </p:sp>
        <p:pic>
          <p:nvPicPr>
            <p:cNvPr id="19" name="图片 18" descr="穿白色衣服的人在厨房里&#10;&#10;低可信度描述已自动生成">
              <a:extLst>
                <a:ext uri="{FF2B5EF4-FFF2-40B4-BE49-F238E27FC236}">
                  <a16:creationId xmlns:a16="http://schemas.microsoft.com/office/drawing/2014/main" id="{E5CD6894-32DF-5CC3-E442-E6FB9728A8F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05767" y="2656114"/>
              <a:ext cx="2560428" cy="1706285"/>
            </a:xfrm>
            <a:prstGeom prst="rect">
              <a:avLst/>
            </a:prstGeom>
          </p:spPr>
        </p:pic>
        <p:pic>
          <p:nvPicPr>
            <p:cNvPr id="20" name="图片 19" descr="穿白色衣服的人在厨房里&#10;&#10;低可信度描述已自动生成">
              <a:extLst>
                <a:ext uri="{FF2B5EF4-FFF2-40B4-BE49-F238E27FC236}">
                  <a16:creationId xmlns:a16="http://schemas.microsoft.com/office/drawing/2014/main" id="{4656DC81-9E49-16EE-58D5-444761E9FED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58472" y="2656114"/>
              <a:ext cx="2560428" cy="1706285"/>
            </a:xfrm>
            <a:prstGeom prst="rect">
              <a:avLst/>
            </a:prstGeom>
          </p:spPr>
        </p:pic>
      </p:grp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BFF03F31-BAA7-D009-AFA0-40447FDFC39D}"/>
              </a:ext>
            </a:extLst>
          </p:cNvPr>
          <p:cNvCxnSpPr/>
          <p:nvPr/>
        </p:nvCxnSpPr>
        <p:spPr>
          <a:xfrm>
            <a:off x="6096000" y="4796971"/>
            <a:ext cx="0" cy="102325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84473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352B2D5E-880C-46E5-68EC-DF74468D7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4628" y="475717"/>
            <a:ext cx="4056743" cy="646331"/>
          </a:xfrm>
        </p:spPr>
        <p:txBody>
          <a:bodyPr/>
          <a:lstStyle/>
          <a:p>
            <a:r>
              <a:rPr lang="zh-CN" altLang="en-US"/>
              <a:t>小标题</a:t>
            </a:r>
            <a:endParaRPr lang="zh-CN" altLang="en-US" dirty="0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8567047C-020E-2AFD-909F-997814022768}"/>
              </a:ext>
            </a:extLst>
          </p:cNvPr>
          <p:cNvGrpSpPr/>
          <p:nvPr/>
        </p:nvGrpSpPr>
        <p:grpSpPr>
          <a:xfrm>
            <a:off x="660400" y="2184400"/>
            <a:ext cx="10858500" cy="3949700"/>
            <a:chOff x="660400" y="2184400"/>
            <a:chExt cx="10858500" cy="3949700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31FE8A6-4F9A-A1F5-496B-57B341B1CFF3}"/>
                </a:ext>
              </a:extLst>
            </p:cNvPr>
            <p:cNvGrpSpPr/>
            <p:nvPr/>
          </p:nvGrpSpPr>
          <p:grpSpPr>
            <a:xfrm>
              <a:off x="3527576" y="2184400"/>
              <a:ext cx="2256972" cy="3949700"/>
              <a:chOff x="732971" y="2184400"/>
              <a:chExt cx="2256972" cy="3949700"/>
            </a:xfrm>
          </p:grpSpPr>
          <p:sp>
            <p:nvSpPr>
              <p:cNvPr id="15" name="矩形: 圆角 14">
                <a:extLst>
                  <a:ext uri="{FF2B5EF4-FFF2-40B4-BE49-F238E27FC236}">
                    <a16:creationId xmlns:a16="http://schemas.microsoft.com/office/drawing/2014/main" id="{644D22A8-C233-E7F4-32CB-0AD8B6E6680B}"/>
                  </a:ext>
                </a:extLst>
              </p:cNvPr>
              <p:cNvSpPr/>
              <p:nvPr/>
            </p:nvSpPr>
            <p:spPr>
              <a:xfrm>
                <a:off x="732971" y="2184400"/>
                <a:ext cx="2256972" cy="3949700"/>
              </a:xfrm>
              <a:prstGeom prst="roundRect">
                <a:avLst>
                  <a:gd name="adj" fmla="val 7500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4F727564-6ABB-D046-4426-9B25CF3B7C60}"/>
                  </a:ext>
                </a:extLst>
              </p:cNvPr>
              <p:cNvGrpSpPr/>
              <p:nvPr/>
            </p:nvGrpSpPr>
            <p:grpSpPr>
              <a:xfrm>
                <a:off x="920421" y="2529723"/>
                <a:ext cx="1882073" cy="3259054"/>
                <a:chOff x="1452663" y="1775944"/>
                <a:chExt cx="1882073" cy="3259054"/>
              </a:xfrm>
            </p:grpSpPr>
            <p:sp>
              <p:nvSpPr>
                <p:cNvPr id="17" name="TextBox 18">
                  <a:extLst>
                    <a:ext uri="{FF2B5EF4-FFF2-40B4-BE49-F238E27FC236}">
                      <a16:creationId xmlns:a16="http://schemas.microsoft.com/office/drawing/2014/main" id="{18354F7E-5AF0-B324-D163-65375ACE0B54}"/>
                    </a:ext>
                  </a:extLst>
                </p:cNvPr>
                <p:cNvSpPr txBox="1"/>
                <p:nvPr/>
              </p:nvSpPr>
              <p:spPr>
                <a:xfrm>
                  <a:off x="1452663" y="1775944"/>
                  <a:ext cx="1802244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b="1" dirty="0">
                      <a:solidFill>
                        <a:schemeClr val="accent1"/>
                      </a:solidFill>
                      <a:latin typeface="+mj-ea"/>
                      <a:ea typeface="+mj-ea"/>
                    </a:rPr>
                    <a:t>输入标题</a:t>
                  </a:r>
                </a:p>
              </p:txBody>
            </p:sp>
            <p:sp>
              <p:nvSpPr>
                <p:cNvPr id="18" name="TextBox 19">
                  <a:extLst>
                    <a:ext uri="{FF2B5EF4-FFF2-40B4-BE49-F238E27FC236}">
                      <a16:creationId xmlns:a16="http://schemas.microsoft.com/office/drawing/2014/main" id="{C3D5305F-C79B-66DE-61F4-85DDD5BABC52}"/>
                    </a:ext>
                  </a:extLst>
                </p:cNvPr>
                <p:cNvSpPr txBox="1"/>
                <p:nvPr/>
              </p:nvSpPr>
              <p:spPr>
                <a:xfrm>
                  <a:off x="1452665" y="2964367"/>
                  <a:ext cx="1882071" cy="20706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dirty="0">
                      <a:latin typeface="+mn-ea"/>
                    </a:rPr>
                    <a:t>在此处输入文本，在此处输入文本，在此处输入文本，在此处输入文本，在此处输入文本，在此处输入文本</a:t>
                  </a:r>
                  <a:endParaRPr lang="en-US" altLang="zh-CN" dirty="0">
                    <a:latin typeface="+mn-ea"/>
                  </a:endParaRPr>
                </a:p>
              </p:txBody>
            </p:sp>
            <p:cxnSp>
              <p:nvCxnSpPr>
                <p:cNvPr id="19" name="Straight Connector 21">
                  <a:extLst>
                    <a:ext uri="{FF2B5EF4-FFF2-40B4-BE49-F238E27FC236}">
                      <a16:creationId xmlns:a16="http://schemas.microsoft.com/office/drawing/2014/main" id="{5731A888-530D-08B0-7707-4F4B9934010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551435" y="2631766"/>
                  <a:ext cx="666750" cy="0"/>
                </a:xfrm>
                <a:prstGeom prst="line">
                  <a:avLst/>
                </a:prstGeom>
                <a:ln w="12700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33916B8D-3E0C-459C-D1DB-55005ECBB90C}"/>
                </a:ext>
              </a:extLst>
            </p:cNvPr>
            <p:cNvGrpSpPr/>
            <p:nvPr/>
          </p:nvGrpSpPr>
          <p:grpSpPr>
            <a:xfrm>
              <a:off x="6394752" y="2184400"/>
              <a:ext cx="2256972" cy="3949700"/>
              <a:chOff x="732971" y="2184400"/>
              <a:chExt cx="2256972" cy="3949700"/>
            </a:xfrm>
          </p:grpSpPr>
          <p:sp>
            <p:nvSpPr>
              <p:cNvPr id="21" name="矩形: 圆角 20">
                <a:extLst>
                  <a:ext uri="{FF2B5EF4-FFF2-40B4-BE49-F238E27FC236}">
                    <a16:creationId xmlns:a16="http://schemas.microsoft.com/office/drawing/2014/main" id="{4C582A61-80B4-38F2-AEC2-1717A804BC49}"/>
                  </a:ext>
                </a:extLst>
              </p:cNvPr>
              <p:cNvSpPr/>
              <p:nvPr/>
            </p:nvSpPr>
            <p:spPr>
              <a:xfrm>
                <a:off x="732971" y="2184400"/>
                <a:ext cx="2256972" cy="3949700"/>
              </a:xfrm>
              <a:prstGeom prst="roundRect">
                <a:avLst>
                  <a:gd name="adj" fmla="val 7500"/>
                </a:avLst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2" name="Group 15">
                <a:extLst>
                  <a:ext uri="{FF2B5EF4-FFF2-40B4-BE49-F238E27FC236}">
                    <a16:creationId xmlns:a16="http://schemas.microsoft.com/office/drawing/2014/main" id="{4852B4C6-3DA4-6464-D3FF-E99E423C8A07}"/>
                  </a:ext>
                </a:extLst>
              </p:cNvPr>
              <p:cNvGrpSpPr/>
              <p:nvPr/>
            </p:nvGrpSpPr>
            <p:grpSpPr>
              <a:xfrm>
                <a:off x="920421" y="2529723"/>
                <a:ext cx="1882073" cy="3259054"/>
                <a:chOff x="1452663" y="1775944"/>
                <a:chExt cx="1882073" cy="3259054"/>
              </a:xfrm>
            </p:grpSpPr>
            <p:sp>
              <p:nvSpPr>
                <p:cNvPr id="23" name="TextBox 18">
                  <a:extLst>
                    <a:ext uri="{FF2B5EF4-FFF2-40B4-BE49-F238E27FC236}">
                      <a16:creationId xmlns:a16="http://schemas.microsoft.com/office/drawing/2014/main" id="{54C44672-D40E-4BE7-EEF4-93B81202B6D9}"/>
                    </a:ext>
                  </a:extLst>
                </p:cNvPr>
                <p:cNvSpPr txBox="1"/>
                <p:nvPr/>
              </p:nvSpPr>
              <p:spPr>
                <a:xfrm>
                  <a:off x="1452663" y="1775944"/>
                  <a:ext cx="1802244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b="1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+mj-ea"/>
                      <a:ea typeface="+mj-ea"/>
                    </a:rPr>
                    <a:t>输入标题</a:t>
                  </a:r>
                </a:p>
              </p:txBody>
            </p:sp>
            <p:sp>
              <p:nvSpPr>
                <p:cNvPr id="24" name="TextBox 19">
                  <a:extLst>
                    <a:ext uri="{FF2B5EF4-FFF2-40B4-BE49-F238E27FC236}">
                      <a16:creationId xmlns:a16="http://schemas.microsoft.com/office/drawing/2014/main" id="{36F0FFD2-FD83-00FB-0181-C38CF89EE308}"/>
                    </a:ext>
                  </a:extLst>
                </p:cNvPr>
                <p:cNvSpPr txBox="1"/>
                <p:nvPr/>
              </p:nvSpPr>
              <p:spPr>
                <a:xfrm>
                  <a:off x="1452665" y="2964367"/>
                  <a:ext cx="1882071" cy="20706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dirty="0">
                      <a:latin typeface="+mn-ea"/>
                    </a:rPr>
                    <a:t>在此处输入文本，在此处输入文本，在此处输入文本，在此处输入文本，在此处输入文本，在此处输入文本</a:t>
                  </a:r>
                  <a:endParaRPr lang="en-US" altLang="zh-CN" dirty="0">
                    <a:latin typeface="+mn-ea"/>
                  </a:endParaRPr>
                </a:p>
              </p:txBody>
            </p:sp>
            <p:cxnSp>
              <p:nvCxnSpPr>
                <p:cNvPr id="25" name="Straight Connector 21">
                  <a:extLst>
                    <a:ext uri="{FF2B5EF4-FFF2-40B4-BE49-F238E27FC236}">
                      <a16:creationId xmlns:a16="http://schemas.microsoft.com/office/drawing/2014/main" id="{AA61BEE8-9505-086B-5CD5-5B7C1333F76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551435" y="2631766"/>
                  <a:ext cx="666750" cy="0"/>
                </a:xfrm>
                <a:prstGeom prst="line">
                  <a:avLst/>
                </a:prstGeom>
                <a:ln w="12700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5F3C9ED9-1446-3145-E9A7-BCBDABDB3460}"/>
                </a:ext>
              </a:extLst>
            </p:cNvPr>
            <p:cNvGrpSpPr/>
            <p:nvPr/>
          </p:nvGrpSpPr>
          <p:grpSpPr>
            <a:xfrm>
              <a:off x="9261928" y="2184400"/>
              <a:ext cx="2256972" cy="3949700"/>
              <a:chOff x="732971" y="2184400"/>
              <a:chExt cx="2256972" cy="3949700"/>
            </a:xfrm>
          </p:grpSpPr>
          <p:sp>
            <p:nvSpPr>
              <p:cNvPr id="27" name="矩形: 圆角 26">
                <a:extLst>
                  <a:ext uri="{FF2B5EF4-FFF2-40B4-BE49-F238E27FC236}">
                    <a16:creationId xmlns:a16="http://schemas.microsoft.com/office/drawing/2014/main" id="{E9AC2C4B-B6BA-7792-684F-7491255F40AF}"/>
                  </a:ext>
                </a:extLst>
              </p:cNvPr>
              <p:cNvSpPr/>
              <p:nvPr/>
            </p:nvSpPr>
            <p:spPr>
              <a:xfrm>
                <a:off x="732971" y="2184400"/>
                <a:ext cx="2256972" cy="3949700"/>
              </a:xfrm>
              <a:prstGeom prst="roundRect">
                <a:avLst>
                  <a:gd name="adj" fmla="val 7500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8" name="Group 15">
                <a:extLst>
                  <a:ext uri="{FF2B5EF4-FFF2-40B4-BE49-F238E27FC236}">
                    <a16:creationId xmlns:a16="http://schemas.microsoft.com/office/drawing/2014/main" id="{BE47C4E5-44B7-A159-762D-294F34C712BA}"/>
                  </a:ext>
                </a:extLst>
              </p:cNvPr>
              <p:cNvGrpSpPr/>
              <p:nvPr/>
            </p:nvGrpSpPr>
            <p:grpSpPr>
              <a:xfrm>
                <a:off x="920421" y="2529723"/>
                <a:ext cx="1882073" cy="3259054"/>
                <a:chOff x="1452663" y="1775944"/>
                <a:chExt cx="1882073" cy="3259054"/>
              </a:xfrm>
            </p:grpSpPr>
            <p:sp>
              <p:nvSpPr>
                <p:cNvPr id="29" name="TextBox 18">
                  <a:extLst>
                    <a:ext uri="{FF2B5EF4-FFF2-40B4-BE49-F238E27FC236}">
                      <a16:creationId xmlns:a16="http://schemas.microsoft.com/office/drawing/2014/main" id="{0B3BE5D5-18BD-EA0A-54AF-5E8010DB4DD1}"/>
                    </a:ext>
                  </a:extLst>
                </p:cNvPr>
                <p:cNvSpPr txBox="1"/>
                <p:nvPr/>
              </p:nvSpPr>
              <p:spPr>
                <a:xfrm>
                  <a:off x="1452663" y="1775944"/>
                  <a:ext cx="1802244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b="1" dirty="0">
                      <a:solidFill>
                        <a:schemeClr val="accent1"/>
                      </a:solidFill>
                      <a:latin typeface="+mj-ea"/>
                      <a:ea typeface="+mj-ea"/>
                    </a:rPr>
                    <a:t>输入标题</a:t>
                  </a:r>
                </a:p>
              </p:txBody>
            </p:sp>
            <p:sp>
              <p:nvSpPr>
                <p:cNvPr id="30" name="TextBox 19">
                  <a:extLst>
                    <a:ext uri="{FF2B5EF4-FFF2-40B4-BE49-F238E27FC236}">
                      <a16:creationId xmlns:a16="http://schemas.microsoft.com/office/drawing/2014/main" id="{76816284-4066-1417-BFF8-3EF473A3E347}"/>
                    </a:ext>
                  </a:extLst>
                </p:cNvPr>
                <p:cNvSpPr txBox="1"/>
                <p:nvPr/>
              </p:nvSpPr>
              <p:spPr>
                <a:xfrm>
                  <a:off x="1452665" y="2964367"/>
                  <a:ext cx="1882071" cy="20706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dirty="0">
                      <a:latin typeface="+mn-ea"/>
                    </a:rPr>
                    <a:t>在此处输入文本，在此处输入文本，在此处输入文本，在此处输入文本，在此处输入文本，在此处输入文本</a:t>
                  </a:r>
                  <a:endParaRPr lang="en-US" altLang="zh-CN" dirty="0">
                    <a:latin typeface="+mn-ea"/>
                  </a:endParaRPr>
                </a:p>
              </p:txBody>
            </p:sp>
            <p:cxnSp>
              <p:nvCxnSpPr>
                <p:cNvPr id="31" name="Straight Connector 21">
                  <a:extLst>
                    <a:ext uri="{FF2B5EF4-FFF2-40B4-BE49-F238E27FC236}">
                      <a16:creationId xmlns:a16="http://schemas.microsoft.com/office/drawing/2014/main" id="{B06DC657-D6B0-FE51-CA6F-378F18CCDD0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551435" y="2631766"/>
                  <a:ext cx="666750" cy="0"/>
                </a:xfrm>
                <a:prstGeom prst="line">
                  <a:avLst/>
                </a:prstGeom>
                <a:ln w="12700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EF9CC46B-1F54-057D-D2C9-8C7C87E4FFAE}"/>
                </a:ext>
              </a:extLst>
            </p:cNvPr>
            <p:cNvGrpSpPr/>
            <p:nvPr/>
          </p:nvGrpSpPr>
          <p:grpSpPr>
            <a:xfrm>
              <a:off x="660400" y="2184400"/>
              <a:ext cx="2256972" cy="3949700"/>
              <a:chOff x="732971" y="2184400"/>
              <a:chExt cx="2256972" cy="3949700"/>
            </a:xfrm>
          </p:grpSpPr>
          <p:sp>
            <p:nvSpPr>
              <p:cNvPr id="8" name="矩形: 圆角 7">
                <a:extLst>
                  <a:ext uri="{FF2B5EF4-FFF2-40B4-BE49-F238E27FC236}">
                    <a16:creationId xmlns:a16="http://schemas.microsoft.com/office/drawing/2014/main" id="{48431824-209F-10B1-C511-90D6F52F46F6}"/>
                  </a:ext>
                </a:extLst>
              </p:cNvPr>
              <p:cNvSpPr/>
              <p:nvPr/>
            </p:nvSpPr>
            <p:spPr>
              <a:xfrm>
                <a:off x="732971" y="2184400"/>
                <a:ext cx="2256972" cy="3949700"/>
              </a:xfrm>
              <a:prstGeom prst="roundRect">
                <a:avLst>
                  <a:gd name="adj" fmla="val 7500"/>
                </a:avLst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9" name="Group 15">
                <a:extLst>
                  <a:ext uri="{FF2B5EF4-FFF2-40B4-BE49-F238E27FC236}">
                    <a16:creationId xmlns:a16="http://schemas.microsoft.com/office/drawing/2014/main" id="{DD6F07A1-ADBC-76A0-1675-5F6891F4C069}"/>
                  </a:ext>
                </a:extLst>
              </p:cNvPr>
              <p:cNvGrpSpPr/>
              <p:nvPr/>
            </p:nvGrpSpPr>
            <p:grpSpPr>
              <a:xfrm>
                <a:off x="920421" y="2529723"/>
                <a:ext cx="1882073" cy="3259054"/>
                <a:chOff x="1452663" y="1775944"/>
                <a:chExt cx="1882073" cy="3259054"/>
              </a:xfrm>
            </p:grpSpPr>
            <p:sp>
              <p:nvSpPr>
                <p:cNvPr id="10" name="TextBox 18">
                  <a:extLst>
                    <a:ext uri="{FF2B5EF4-FFF2-40B4-BE49-F238E27FC236}">
                      <a16:creationId xmlns:a16="http://schemas.microsoft.com/office/drawing/2014/main" id="{2280FF80-3C01-AF08-4337-4A7A3E05B240}"/>
                    </a:ext>
                  </a:extLst>
                </p:cNvPr>
                <p:cNvSpPr txBox="1"/>
                <p:nvPr/>
              </p:nvSpPr>
              <p:spPr>
                <a:xfrm>
                  <a:off x="1452663" y="1775944"/>
                  <a:ext cx="1802244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b="1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+mj-ea"/>
                      <a:ea typeface="+mj-ea"/>
                    </a:rPr>
                    <a:t>输入标题</a:t>
                  </a:r>
                </a:p>
              </p:txBody>
            </p:sp>
            <p:sp>
              <p:nvSpPr>
                <p:cNvPr id="11" name="TextBox 19">
                  <a:extLst>
                    <a:ext uri="{FF2B5EF4-FFF2-40B4-BE49-F238E27FC236}">
                      <a16:creationId xmlns:a16="http://schemas.microsoft.com/office/drawing/2014/main" id="{FC5B47A1-58C3-8041-C69F-2C8FACC1BE7E}"/>
                    </a:ext>
                  </a:extLst>
                </p:cNvPr>
                <p:cNvSpPr txBox="1"/>
                <p:nvPr/>
              </p:nvSpPr>
              <p:spPr>
                <a:xfrm>
                  <a:off x="1452665" y="2964367"/>
                  <a:ext cx="1882071" cy="20706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dirty="0">
                      <a:latin typeface="+mn-ea"/>
                    </a:rPr>
                    <a:t>在此处输入文本，在此处输入文本，在此处输入文本，在此处输入文本，在此处输入文本，在此处输入文本</a:t>
                  </a:r>
                  <a:endParaRPr lang="en-US" altLang="zh-CN" dirty="0">
                    <a:latin typeface="+mn-ea"/>
                  </a:endParaRPr>
                </a:p>
              </p:txBody>
            </p:sp>
            <p:cxnSp>
              <p:nvCxnSpPr>
                <p:cNvPr id="12" name="Straight Connector 21">
                  <a:extLst>
                    <a:ext uri="{FF2B5EF4-FFF2-40B4-BE49-F238E27FC236}">
                      <a16:creationId xmlns:a16="http://schemas.microsoft.com/office/drawing/2014/main" id="{6BCCDE6B-1B1E-EB81-B461-E790204D655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551435" y="2631766"/>
                  <a:ext cx="666750" cy="0"/>
                </a:xfrm>
                <a:prstGeom prst="line">
                  <a:avLst/>
                </a:prstGeom>
                <a:ln w="12700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32" name="等腰三角形 31">
            <a:extLst>
              <a:ext uri="{FF2B5EF4-FFF2-40B4-BE49-F238E27FC236}">
                <a16:creationId xmlns:a16="http://schemas.microsoft.com/office/drawing/2014/main" id="{FD840C6D-9FE4-3419-1FAD-44B9A9C08160}"/>
              </a:ext>
            </a:extLst>
          </p:cNvPr>
          <p:cNvSpPr/>
          <p:nvPr/>
        </p:nvSpPr>
        <p:spPr>
          <a:xfrm rot="5400000">
            <a:off x="3064551" y="2655192"/>
            <a:ext cx="315846" cy="272282"/>
          </a:xfrm>
          <a:prstGeom prst="triangle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48000">
                <a:schemeClr val="bg1">
                  <a:lumMod val="65000"/>
                </a:schemeClr>
              </a:gs>
              <a:gs pos="100000">
                <a:schemeClr val="bg1">
                  <a:lumMod val="85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>
            <a:extLst>
              <a:ext uri="{FF2B5EF4-FFF2-40B4-BE49-F238E27FC236}">
                <a16:creationId xmlns:a16="http://schemas.microsoft.com/office/drawing/2014/main" id="{84F8733B-487A-A2D3-15AC-0B8241BFA667}"/>
              </a:ext>
            </a:extLst>
          </p:cNvPr>
          <p:cNvSpPr/>
          <p:nvPr/>
        </p:nvSpPr>
        <p:spPr>
          <a:xfrm rot="5400000">
            <a:off x="5931727" y="2655192"/>
            <a:ext cx="315846" cy="272282"/>
          </a:xfrm>
          <a:prstGeom prst="triangle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等腰三角形 34">
            <a:extLst>
              <a:ext uri="{FF2B5EF4-FFF2-40B4-BE49-F238E27FC236}">
                <a16:creationId xmlns:a16="http://schemas.microsoft.com/office/drawing/2014/main" id="{BC7A1480-0896-041E-6B96-2B7404459FE6}"/>
              </a:ext>
            </a:extLst>
          </p:cNvPr>
          <p:cNvSpPr/>
          <p:nvPr/>
        </p:nvSpPr>
        <p:spPr>
          <a:xfrm rot="5400000">
            <a:off x="8798903" y="2655192"/>
            <a:ext cx="315846" cy="272282"/>
          </a:xfrm>
          <a:prstGeom prst="triangle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48000">
                <a:schemeClr val="bg1">
                  <a:lumMod val="65000"/>
                </a:schemeClr>
              </a:gs>
              <a:gs pos="100000">
                <a:schemeClr val="bg1">
                  <a:lumMod val="85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8">
            <a:extLst>
              <a:ext uri="{FF2B5EF4-FFF2-40B4-BE49-F238E27FC236}">
                <a16:creationId xmlns:a16="http://schemas.microsoft.com/office/drawing/2014/main" id="{7975D7C7-E016-6AAF-7B7E-2DE564858E0D}"/>
              </a:ext>
            </a:extLst>
          </p:cNvPr>
          <p:cNvSpPr txBox="1"/>
          <p:nvPr/>
        </p:nvSpPr>
        <p:spPr>
          <a:xfrm>
            <a:off x="4610100" y="1389142"/>
            <a:ext cx="2971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accent1"/>
                </a:solidFill>
                <a:latin typeface="+mj-ea"/>
                <a:ea typeface="+mj-ea"/>
              </a:rPr>
              <a:t>输入标题内容</a:t>
            </a:r>
          </a:p>
        </p:txBody>
      </p:sp>
    </p:spTree>
    <p:extLst>
      <p:ext uri="{BB962C8B-B14F-4D97-AF65-F5344CB8AC3E}">
        <p14:creationId xmlns:p14="http://schemas.microsoft.com/office/powerpoint/2010/main" val="7937559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6BFE26D-2FEC-736F-A4EE-112FD2F929C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94810" y="2330749"/>
            <a:ext cx="3802380" cy="2604286"/>
          </a:xfrm>
        </p:spPr>
        <p:txBody>
          <a:bodyPr/>
          <a:lstStyle/>
          <a:p>
            <a:r>
              <a:rPr lang="en-US" altLang="zh-CN"/>
              <a:t>02</a:t>
            </a:r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F1799F8D-F915-CB58-FD03-9A57891BE9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3701" y="2748101"/>
            <a:ext cx="5504598" cy="1446550"/>
          </a:xfrm>
        </p:spPr>
        <p:txBody>
          <a:bodyPr/>
          <a:lstStyle/>
          <a:p>
            <a:r>
              <a:rPr lang="zh-CN" altLang="en-US" dirty="0"/>
              <a:t>研究方法</a:t>
            </a:r>
          </a:p>
        </p:txBody>
      </p:sp>
      <p:sp>
        <p:nvSpPr>
          <p:cNvPr id="13" name="文本占位符 12">
            <a:extLst>
              <a:ext uri="{FF2B5EF4-FFF2-40B4-BE49-F238E27FC236}">
                <a16:creationId xmlns:a16="http://schemas.microsoft.com/office/drawing/2014/main" id="{12B75FBB-441B-8516-43AE-848223C6D6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56229" y="4054804"/>
            <a:ext cx="8679542" cy="461665"/>
          </a:xfrm>
        </p:spPr>
        <p:txBody>
          <a:bodyPr/>
          <a:lstStyle/>
          <a:p>
            <a:r>
              <a:rPr lang="en-US" altLang="zh-CN"/>
              <a:t>Material Method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3268637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352B2D5E-880C-46E5-68EC-DF74468D7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4628" y="475717"/>
            <a:ext cx="4056743" cy="646331"/>
          </a:xfrm>
        </p:spPr>
        <p:txBody>
          <a:bodyPr/>
          <a:lstStyle/>
          <a:p>
            <a:r>
              <a:rPr lang="zh-CN" altLang="en-US"/>
              <a:t>小标题</a:t>
            </a:r>
            <a:endParaRPr lang="zh-CN" altLang="en-US" dirty="0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1E49AF7D-DFDA-A23B-1236-E50039C21D1B}"/>
              </a:ext>
            </a:extLst>
          </p:cNvPr>
          <p:cNvGrpSpPr/>
          <p:nvPr/>
        </p:nvGrpSpPr>
        <p:grpSpPr>
          <a:xfrm>
            <a:off x="660400" y="1650756"/>
            <a:ext cx="10871200" cy="4483344"/>
            <a:chOff x="660400" y="1343545"/>
            <a:chExt cx="10871200" cy="4483344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45D3D59E-F59F-F3D6-1895-A23C85710D7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332" r="23068"/>
            <a:stretch/>
          </p:blipFill>
          <p:spPr>
            <a:xfrm>
              <a:off x="5382390" y="1344882"/>
              <a:ext cx="6149210" cy="4482006"/>
            </a:xfrm>
            <a:prstGeom prst="rect">
              <a:avLst/>
            </a:prstGeom>
          </p:spPr>
        </p:pic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05D59678-C63E-1182-86D2-788E241EBB06}"/>
                </a:ext>
              </a:extLst>
            </p:cNvPr>
            <p:cNvGrpSpPr/>
            <p:nvPr/>
          </p:nvGrpSpPr>
          <p:grpSpPr>
            <a:xfrm>
              <a:off x="660400" y="1343545"/>
              <a:ext cx="4721990" cy="2235276"/>
              <a:chOff x="660400" y="1343545"/>
              <a:chExt cx="4721990" cy="2235276"/>
            </a:xfrm>
          </p:grpSpPr>
          <p:sp>
            <p:nvSpPr>
              <p:cNvPr id="2" name="矩形 1">
                <a:extLst>
                  <a:ext uri="{FF2B5EF4-FFF2-40B4-BE49-F238E27FC236}">
                    <a16:creationId xmlns:a16="http://schemas.microsoft.com/office/drawing/2014/main" id="{7F5AF805-8101-875C-061D-8C5DB48F5685}"/>
                  </a:ext>
                </a:extLst>
              </p:cNvPr>
              <p:cNvSpPr/>
              <p:nvPr/>
            </p:nvSpPr>
            <p:spPr>
              <a:xfrm>
                <a:off x="660400" y="1343545"/>
                <a:ext cx="4721990" cy="2235276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5" name="Group 15">
                <a:extLst>
                  <a:ext uri="{FF2B5EF4-FFF2-40B4-BE49-F238E27FC236}">
                    <a16:creationId xmlns:a16="http://schemas.microsoft.com/office/drawing/2014/main" id="{8A6EADB1-9A04-8F69-DD0C-59B2CD2FF1D8}"/>
                  </a:ext>
                </a:extLst>
              </p:cNvPr>
              <p:cNvGrpSpPr/>
              <p:nvPr/>
            </p:nvGrpSpPr>
            <p:grpSpPr>
              <a:xfrm>
                <a:off x="1147031" y="1656311"/>
                <a:ext cx="3748729" cy="1609745"/>
                <a:chOff x="1452663" y="1775944"/>
                <a:chExt cx="3748729" cy="1609745"/>
              </a:xfrm>
            </p:grpSpPr>
            <p:sp>
              <p:nvSpPr>
                <p:cNvPr id="6" name="TextBox 18">
                  <a:extLst>
                    <a:ext uri="{FF2B5EF4-FFF2-40B4-BE49-F238E27FC236}">
                      <a16:creationId xmlns:a16="http://schemas.microsoft.com/office/drawing/2014/main" id="{E4E30874-1CFD-856E-FCE3-1BF0CBA15B54}"/>
                    </a:ext>
                  </a:extLst>
                </p:cNvPr>
                <p:cNvSpPr txBox="1"/>
                <p:nvPr/>
              </p:nvSpPr>
              <p:spPr>
                <a:xfrm>
                  <a:off x="1452663" y="1775944"/>
                  <a:ext cx="2971800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800" b="1" dirty="0">
                      <a:solidFill>
                        <a:schemeClr val="accent1"/>
                      </a:solidFill>
                      <a:latin typeface="+mj-ea"/>
                      <a:ea typeface="+mj-ea"/>
                    </a:rPr>
                    <a:t>输入标题内容</a:t>
                  </a:r>
                </a:p>
              </p:txBody>
            </p:sp>
            <p:sp>
              <p:nvSpPr>
                <p:cNvPr id="7" name="TextBox 19">
                  <a:extLst>
                    <a:ext uri="{FF2B5EF4-FFF2-40B4-BE49-F238E27FC236}">
                      <a16:creationId xmlns:a16="http://schemas.microsoft.com/office/drawing/2014/main" id="{BF7AE9EC-7EDA-0830-2FD5-CFCE8C6EDBA2}"/>
                    </a:ext>
                  </a:extLst>
                </p:cNvPr>
                <p:cNvSpPr txBox="1"/>
                <p:nvPr/>
              </p:nvSpPr>
              <p:spPr>
                <a:xfrm>
                  <a:off x="1452663" y="2312254"/>
                  <a:ext cx="3748729" cy="107343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dirty="0">
                      <a:latin typeface="+mn-ea"/>
                    </a:rPr>
                    <a:t>在此处输入文本，在此处输入文本，在此处输入文本，在此处输入文本，</a:t>
                  </a:r>
                  <a:endParaRPr lang="en-US" altLang="zh-CN" dirty="0">
                    <a:latin typeface="+mn-ea"/>
                  </a:endParaRPr>
                </a:p>
                <a:p>
                  <a:pPr>
                    <a:lnSpc>
                      <a:spcPct val="120000"/>
                    </a:lnSpc>
                  </a:pPr>
                  <a:r>
                    <a:rPr lang="zh-CN" altLang="en-US" dirty="0">
                      <a:latin typeface="+mn-ea"/>
                    </a:rPr>
                    <a:t>在此处输入文本，在此处输入文本</a:t>
                  </a:r>
                  <a:endParaRPr lang="en-US" altLang="zh-CN" dirty="0">
                    <a:latin typeface="+mn-ea"/>
                  </a:endParaRPr>
                </a:p>
              </p:txBody>
            </p:sp>
          </p:grp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FEB51047-A87C-1ECA-F4BF-41FD6A7F5784}"/>
                </a:ext>
              </a:extLst>
            </p:cNvPr>
            <p:cNvGrpSpPr/>
            <p:nvPr/>
          </p:nvGrpSpPr>
          <p:grpSpPr>
            <a:xfrm>
              <a:off x="660400" y="3591613"/>
              <a:ext cx="4721990" cy="2235276"/>
              <a:chOff x="660400" y="3591613"/>
              <a:chExt cx="4721990" cy="2235276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B48F8FA9-3448-DB4F-31FC-5F734A6B16CF}"/>
                  </a:ext>
                </a:extLst>
              </p:cNvPr>
              <p:cNvSpPr/>
              <p:nvPr/>
            </p:nvSpPr>
            <p:spPr>
              <a:xfrm>
                <a:off x="660400" y="3591613"/>
                <a:ext cx="4721990" cy="2235276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9" name="Group 15">
                <a:extLst>
                  <a:ext uri="{FF2B5EF4-FFF2-40B4-BE49-F238E27FC236}">
                    <a16:creationId xmlns:a16="http://schemas.microsoft.com/office/drawing/2014/main" id="{962F74CC-E4DB-D075-733F-2FF4C936ADC0}"/>
                  </a:ext>
                </a:extLst>
              </p:cNvPr>
              <p:cNvGrpSpPr/>
              <p:nvPr/>
            </p:nvGrpSpPr>
            <p:grpSpPr>
              <a:xfrm>
                <a:off x="1147031" y="3904379"/>
                <a:ext cx="3748729" cy="1609745"/>
                <a:chOff x="1452663" y="1775944"/>
                <a:chExt cx="3748729" cy="1609745"/>
              </a:xfrm>
            </p:grpSpPr>
            <p:sp>
              <p:nvSpPr>
                <p:cNvPr id="10" name="TextBox 18">
                  <a:extLst>
                    <a:ext uri="{FF2B5EF4-FFF2-40B4-BE49-F238E27FC236}">
                      <a16:creationId xmlns:a16="http://schemas.microsoft.com/office/drawing/2014/main" id="{4B6ED832-8239-3FB0-5528-92106CC4A814}"/>
                    </a:ext>
                  </a:extLst>
                </p:cNvPr>
                <p:cNvSpPr txBox="1"/>
                <p:nvPr/>
              </p:nvSpPr>
              <p:spPr>
                <a:xfrm>
                  <a:off x="1452663" y="1775944"/>
                  <a:ext cx="2971800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800" b="1" dirty="0">
                      <a:solidFill>
                        <a:schemeClr val="accent1"/>
                      </a:solidFill>
                      <a:latin typeface="+mj-ea"/>
                      <a:ea typeface="+mj-ea"/>
                    </a:rPr>
                    <a:t>输入标题内容</a:t>
                  </a:r>
                </a:p>
              </p:txBody>
            </p:sp>
            <p:sp>
              <p:nvSpPr>
                <p:cNvPr id="11" name="TextBox 19">
                  <a:extLst>
                    <a:ext uri="{FF2B5EF4-FFF2-40B4-BE49-F238E27FC236}">
                      <a16:creationId xmlns:a16="http://schemas.microsoft.com/office/drawing/2014/main" id="{BE583C4C-7EFF-0738-02D5-FCEA136468E2}"/>
                    </a:ext>
                  </a:extLst>
                </p:cNvPr>
                <p:cNvSpPr txBox="1"/>
                <p:nvPr/>
              </p:nvSpPr>
              <p:spPr>
                <a:xfrm>
                  <a:off x="1452663" y="2312254"/>
                  <a:ext cx="3748729" cy="107343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dirty="0">
                      <a:latin typeface="+mn-ea"/>
                    </a:rPr>
                    <a:t>在此处输入文本，在此处输入文本，在此处输入文本，在此处输入文本，</a:t>
                  </a:r>
                  <a:endParaRPr lang="en-US" altLang="zh-CN" dirty="0">
                    <a:latin typeface="+mn-ea"/>
                  </a:endParaRPr>
                </a:p>
                <a:p>
                  <a:pPr>
                    <a:lnSpc>
                      <a:spcPct val="120000"/>
                    </a:lnSpc>
                  </a:pPr>
                  <a:r>
                    <a:rPr lang="zh-CN" altLang="en-US" dirty="0">
                      <a:latin typeface="+mn-ea"/>
                    </a:rPr>
                    <a:t>在此处输入文本，在此处输入文本</a:t>
                  </a:r>
                  <a:endParaRPr lang="en-US" altLang="zh-CN" dirty="0">
                    <a:latin typeface="+mn-ea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010502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352B2D5E-880C-46E5-68EC-DF74468D7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4628" y="475717"/>
            <a:ext cx="4056743" cy="646331"/>
          </a:xfrm>
        </p:spPr>
        <p:txBody>
          <a:bodyPr/>
          <a:lstStyle/>
          <a:p>
            <a:r>
              <a:rPr lang="zh-CN" altLang="en-US"/>
              <a:t>小标题</a:t>
            </a:r>
            <a:endParaRPr lang="zh-CN" altLang="en-US" dirty="0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9585CF0E-6EE8-7A90-250A-3149A672F6AB}"/>
              </a:ext>
            </a:extLst>
          </p:cNvPr>
          <p:cNvSpPr/>
          <p:nvPr/>
        </p:nvSpPr>
        <p:spPr>
          <a:xfrm>
            <a:off x="0" y="5208608"/>
            <a:ext cx="12192000" cy="16493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18">
            <a:extLst>
              <a:ext uri="{FF2B5EF4-FFF2-40B4-BE49-F238E27FC236}">
                <a16:creationId xmlns:a16="http://schemas.microsoft.com/office/drawing/2014/main" id="{5D329FF9-7440-FB0F-2C66-7B8C39426807}"/>
              </a:ext>
            </a:extLst>
          </p:cNvPr>
          <p:cNvSpPr txBox="1"/>
          <p:nvPr/>
        </p:nvSpPr>
        <p:spPr>
          <a:xfrm>
            <a:off x="4610100" y="1555714"/>
            <a:ext cx="2971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accent1"/>
                </a:solidFill>
                <a:latin typeface="+mj-ea"/>
                <a:ea typeface="+mj-ea"/>
              </a:rPr>
              <a:t>输入标题内容</a:t>
            </a:r>
          </a:p>
        </p:txBody>
      </p:sp>
      <p:sp>
        <p:nvSpPr>
          <p:cNvPr id="6" name="TextBox 19">
            <a:extLst>
              <a:ext uri="{FF2B5EF4-FFF2-40B4-BE49-F238E27FC236}">
                <a16:creationId xmlns:a16="http://schemas.microsoft.com/office/drawing/2014/main" id="{DD1CA505-B07C-D284-9316-A360ECEB8C13}"/>
              </a:ext>
            </a:extLst>
          </p:cNvPr>
          <p:cNvSpPr txBox="1"/>
          <p:nvPr/>
        </p:nvSpPr>
        <p:spPr>
          <a:xfrm>
            <a:off x="3302000" y="2130124"/>
            <a:ext cx="5588002" cy="1073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latin typeface="+mn-ea"/>
              </a:rPr>
              <a:t>在此处输入文本，在此处输入文本，在此处输入文本，在此处输入文本，在此处输入文本，在此处输入文本，在此处输入文本，在此处输入文本，在此处输入文本</a:t>
            </a:r>
            <a:endParaRPr lang="en-US" altLang="zh-CN" dirty="0">
              <a:latin typeface="+mn-ea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CBCE178C-2B7B-F6EF-A334-5CC774B0A64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089" b="26631"/>
          <a:stretch/>
        </p:blipFill>
        <p:spPr>
          <a:xfrm>
            <a:off x="956515" y="3508748"/>
            <a:ext cx="10278970" cy="2625352"/>
          </a:xfrm>
          <a:prstGeom prst="roundRect">
            <a:avLst>
              <a:gd name="adj" fmla="val 8443"/>
            </a:avLst>
          </a:prstGeom>
        </p:spPr>
      </p:pic>
    </p:spTree>
    <p:extLst>
      <p:ext uri="{BB962C8B-B14F-4D97-AF65-F5344CB8AC3E}">
        <p14:creationId xmlns:p14="http://schemas.microsoft.com/office/powerpoint/2010/main" val="381207885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heme/theme1.xml><?xml version="1.0" encoding="utf-8"?>
<a:theme xmlns:a="http://schemas.openxmlformats.org/drawingml/2006/main" name="51PPT模板网">
  <a:themeElements>
    <a:clrScheme name="自定义 20">
      <a:dk1>
        <a:sysClr val="windowText" lastClr="000000"/>
      </a:dk1>
      <a:lt1>
        <a:srgbClr val="FFFFFF"/>
      </a:lt1>
      <a:dk2>
        <a:srgbClr val="F79646"/>
      </a:dk2>
      <a:lt2>
        <a:srgbClr val="FFFFFF"/>
      </a:lt2>
      <a:accent1>
        <a:srgbClr val="23B78D"/>
      </a:accent1>
      <a:accent2>
        <a:srgbClr val="59E5C0"/>
      </a:accent2>
      <a:accent3>
        <a:srgbClr val="27CEA0"/>
      </a:accent3>
      <a:accent4>
        <a:srgbClr val="1BE5B0"/>
      </a:accent4>
      <a:accent5>
        <a:srgbClr val="00BC68"/>
      </a:accent5>
      <a:accent6>
        <a:srgbClr val="595959"/>
      </a:accent6>
      <a:hlink>
        <a:srgbClr val="0000FF"/>
      </a:hlink>
      <a:folHlink>
        <a:srgbClr val="800080"/>
      </a:folHlink>
    </a:clrScheme>
    <a:fontScheme name="OPPOSans">
      <a:majorFont>
        <a:latin typeface="OPPOSans B"/>
        <a:ea typeface="OPPOSans B"/>
        <a:cs typeface=""/>
      </a:majorFont>
      <a:minorFont>
        <a:latin typeface="OPPOSans L"/>
        <a:ea typeface="OPPOSans 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1912</TotalTime>
  <Words>828</Words>
  <Application>Microsoft Office PowerPoint</Application>
  <PresentationFormat>宽屏</PresentationFormat>
  <Paragraphs>110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1" baseType="lpstr">
      <vt:lpstr>OPPOSans B</vt:lpstr>
      <vt:lpstr>OPPOSans H</vt:lpstr>
      <vt:lpstr>OPPOSans L</vt:lpstr>
      <vt:lpstr>OPPOSans M</vt:lpstr>
      <vt:lpstr>阿里巴巴普惠体 2.0 55 Regular</vt:lpstr>
      <vt:lpstr>阿里巴巴普惠体 2.0 65 Medium</vt:lpstr>
      <vt:lpstr>阿里巴巴普惠体 B</vt:lpstr>
      <vt:lpstr>等线</vt:lpstr>
      <vt:lpstr>思源黑体 CN Bold</vt:lpstr>
      <vt:lpstr>思源黑体 CN Light</vt:lpstr>
      <vt:lpstr>Arial</vt:lpstr>
      <vt:lpstr>Calibri</vt:lpstr>
      <vt:lpstr>Segoe UI Light</vt:lpstr>
      <vt:lpstr>51PPT模板网</vt:lpstr>
      <vt:lpstr>绿色简约医疗行业 PPT模板</vt:lpstr>
      <vt:lpstr>目录</vt:lpstr>
      <vt:lpstr>选题背景</vt:lpstr>
      <vt:lpstr>小标题</vt:lpstr>
      <vt:lpstr>小标题</vt:lpstr>
      <vt:lpstr>小标题</vt:lpstr>
      <vt:lpstr>研究方法</vt:lpstr>
      <vt:lpstr>小标题</vt:lpstr>
      <vt:lpstr>小标题</vt:lpstr>
      <vt:lpstr>小标题</vt:lpstr>
      <vt:lpstr>研究结果</vt:lpstr>
      <vt:lpstr>小标题</vt:lpstr>
      <vt:lpstr>小标题</vt:lpstr>
      <vt:lpstr>小标题</vt:lpstr>
      <vt:lpstr>敬请指正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绿色简约医疗行业学术研究ppt模板</dc:title>
  <dc:creator>小斌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224</cp:revision>
  <dcterms:created xsi:type="dcterms:W3CDTF">2023-05-02T13:39:26Z</dcterms:created>
  <dcterms:modified xsi:type="dcterms:W3CDTF">2023-07-12T03:00:37Z</dcterms:modified>
</cp:coreProperties>
</file>