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notesSlides/notesSlide4.xml" ContentType="application/vnd.openxmlformats-officedocument.presentationml.notesSlide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7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8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9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notesSlides/notesSlide12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13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</p:sldMasterIdLst>
  <p:notesMasterIdLst>
    <p:notesMasterId r:id="rId20"/>
  </p:notesMasterIdLst>
  <p:sldIdLst>
    <p:sldId id="298" r:id="rId3"/>
    <p:sldId id="11089973" r:id="rId4"/>
    <p:sldId id="11089975" r:id="rId5"/>
    <p:sldId id="11089978" r:id="rId6"/>
    <p:sldId id="11089979" r:id="rId7"/>
    <p:sldId id="11089976" r:id="rId8"/>
    <p:sldId id="11089980" r:id="rId9"/>
    <p:sldId id="11089981" r:id="rId10"/>
    <p:sldId id="11089982" r:id="rId11"/>
    <p:sldId id="11089985" r:id="rId12"/>
    <p:sldId id="11089977" r:id="rId13"/>
    <p:sldId id="11089983" r:id="rId14"/>
    <p:sldId id="11089984" r:id="rId15"/>
    <p:sldId id="11089986" r:id="rId16"/>
    <p:sldId id="11089974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32A0"/>
    <a:srgbClr val="843A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7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D460E-51FC-4C71-955B-275C68C6292E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3D55E-641F-4721-9B65-F90600AFF8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53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393833-6316-4C7E-92A1-BD2CBBD5DA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763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5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7774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271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9322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342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3611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191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665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354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539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058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5912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65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13D55E-641F-4721-9B65-F90600AFF85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344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7.xml"/><Relationship Id="rId9" Type="http://schemas.openxmlformats.org/officeDocument/2006/relationships/tags" Target="../tags/tag2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27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gradFill>
          <a:gsLst>
            <a:gs pos="100000">
              <a:schemeClr val="accent1">
                <a:lumMod val="40000"/>
                <a:lumOff val="60000"/>
              </a:schemeClr>
            </a:gs>
            <a:gs pos="70000">
              <a:schemeClr val="bg1"/>
            </a:gs>
            <a:gs pos="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E08E89-21C4-1380-E2C3-5B80CC84B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D14D-CE25-45E2-8927-385A4DA98E85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53275A-D342-85D6-0880-5E2A8A7F1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26290C-F486-FA9D-8429-9C5620561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6D51-D92D-4FD6-A5D5-8F16F79E62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Parallelogram 15">
            <a:extLst>
              <a:ext uri="{FF2B5EF4-FFF2-40B4-BE49-F238E27FC236}">
                <a16:creationId xmlns:a16="http://schemas.microsoft.com/office/drawing/2014/main" id="{155D1A28-2CD7-EA98-9499-C30975F57DB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6214745" y="0"/>
            <a:ext cx="5312410" cy="6858000"/>
          </a:xfrm>
          <a:prstGeom prst="parallelogram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Parallelogram 17">
            <a:extLst>
              <a:ext uri="{FF2B5EF4-FFF2-40B4-BE49-F238E27FC236}">
                <a16:creationId xmlns:a16="http://schemas.microsoft.com/office/drawing/2014/main" id="{A374FA0F-8B79-8139-8D11-1613DA421FE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flipH="1">
            <a:off x="530225" y="0"/>
            <a:ext cx="5312410" cy="6858000"/>
          </a:xfrm>
          <a:prstGeom prst="parallelogram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C25D974-8479-06B6-067D-F54CCAC1025E}"/>
              </a:ext>
            </a:extLst>
          </p:cNvPr>
          <p:cNvGrpSpPr/>
          <p:nvPr userDrawn="1"/>
        </p:nvGrpSpPr>
        <p:grpSpPr>
          <a:xfrm>
            <a:off x="2111375" y="1750060"/>
            <a:ext cx="8302626" cy="3140710"/>
            <a:chOff x="2974975" y="1750060"/>
            <a:chExt cx="6575425" cy="3140710"/>
          </a:xfrm>
        </p:grpSpPr>
        <p:sp>
          <p:nvSpPr>
            <p:cNvPr id="11" name="Oval 21">
              <a:extLst>
                <a:ext uri="{FF2B5EF4-FFF2-40B4-BE49-F238E27FC236}">
                  <a16:creationId xmlns:a16="http://schemas.microsoft.com/office/drawing/2014/main" id="{3157608E-0C4B-0289-7C71-7BC3A38B02CC}"/>
                </a:ext>
              </a:extLst>
            </p:cNvPr>
            <p:cNvSpPr/>
            <p:nvPr userDrawn="1">
              <p:custDataLst>
                <p:tags r:id="rId9"/>
              </p:custDataLst>
            </p:nvPr>
          </p:nvSpPr>
          <p:spPr>
            <a:xfrm>
              <a:off x="2974975" y="1750060"/>
              <a:ext cx="6575425" cy="3140710"/>
            </a:xfrm>
            <a:prstGeom prst="roundRect">
              <a:avLst>
                <a:gd name="adj" fmla="val 535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1">
              <a:extLst>
                <a:ext uri="{FF2B5EF4-FFF2-40B4-BE49-F238E27FC236}">
                  <a16:creationId xmlns:a16="http://schemas.microsoft.com/office/drawing/2014/main" id="{889B824E-BDE6-9DA5-77C4-B4E38ADFCCBE}"/>
                </a:ext>
              </a:extLst>
            </p:cNvPr>
            <p:cNvSpPr/>
            <p:nvPr userDrawn="1">
              <p:custDataLst>
                <p:tags r:id="rId10"/>
              </p:custDataLst>
            </p:nvPr>
          </p:nvSpPr>
          <p:spPr>
            <a:xfrm>
              <a:off x="3120390" y="1868805"/>
              <a:ext cx="6293485" cy="2902585"/>
            </a:xfrm>
            <a:prstGeom prst="roundRect">
              <a:avLst>
                <a:gd name="adj" fmla="val 4684"/>
              </a:avLst>
            </a:prstGeom>
            <a:noFill/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!!平滑6">
            <a:extLst>
              <a:ext uri="{FF2B5EF4-FFF2-40B4-BE49-F238E27FC236}">
                <a16:creationId xmlns:a16="http://schemas.microsoft.com/office/drawing/2014/main" id="{6E3B0EFB-741A-F07E-280F-0EC30E8FD55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 rot="5400000">
            <a:off x="8206740" y="5504815"/>
            <a:ext cx="962025" cy="938530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>
              <a:lumMod val="95000"/>
            </a:schemeClr>
          </a:soli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!!平滑2">
            <a:extLst>
              <a:ext uri="{FF2B5EF4-FFF2-40B4-BE49-F238E27FC236}">
                <a16:creationId xmlns:a16="http://schemas.microsoft.com/office/drawing/2014/main" id="{F1807EBA-AC9A-5D91-3156-49DB1DF3D4E5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 rot="7920000">
            <a:off x="-994410" y="5386070"/>
            <a:ext cx="2820035" cy="2616835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/>
          </a:solidFill>
          <a:ln w="3619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!!平滑1">
            <a:extLst>
              <a:ext uri="{FF2B5EF4-FFF2-40B4-BE49-F238E27FC236}">
                <a16:creationId xmlns:a16="http://schemas.microsoft.com/office/drawing/2014/main" id="{ED3D0F2F-FFF6-C831-E7B1-12CF2369BEB9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 rot="5400000">
            <a:off x="1079500" y="818515"/>
            <a:ext cx="556895" cy="516890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>
              <a:lumMod val="95000"/>
            </a:schemeClr>
          </a:soli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!!平滑5">
            <a:extLst>
              <a:ext uri="{FF2B5EF4-FFF2-40B4-BE49-F238E27FC236}">
                <a16:creationId xmlns:a16="http://schemas.microsoft.com/office/drawing/2014/main" id="{584F4F5D-33C6-11B3-26BB-AD48E6BA9FCC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 rot="5400000">
            <a:off x="11011535" y="3244850"/>
            <a:ext cx="601345" cy="558800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7" name="!!平滑4">
            <a:extLst>
              <a:ext uri="{FF2B5EF4-FFF2-40B4-BE49-F238E27FC236}">
                <a16:creationId xmlns:a16="http://schemas.microsoft.com/office/drawing/2014/main" id="{148A27B6-B9FD-45F1-7672-EEDC8F41B29A}"/>
              </a:ext>
            </a:extLst>
          </p:cNvPr>
          <p:cNvSpPr/>
          <p:nvPr userDrawn="1">
            <p:custDataLst>
              <p:tags r:id="rId7"/>
            </p:custDataLst>
          </p:nvPr>
        </p:nvSpPr>
        <p:spPr>
          <a:xfrm rot="5400000">
            <a:off x="9563735" y="1038860"/>
            <a:ext cx="328295" cy="305435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!!平滑3">
            <a:extLst>
              <a:ext uri="{FF2B5EF4-FFF2-40B4-BE49-F238E27FC236}">
                <a16:creationId xmlns:a16="http://schemas.microsoft.com/office/drawing/2014/main" id="{54413181-1809-1AA8-BB5B-89077B952CDC}"/>
              </a:ext>
            </a:extLst>
          </p:cNvPr>
          <p:cNvSpPr/>
          <p:nvPr userDrawn="1">
            <p:custDataLst>
              <p:tags r:id="rId8"/>
            </p:custDataLst>
          </p:nvPr>
        </p:nvSpPr>
        <p:spPr>
          <a:xfrm rot="7920000">
            <a:off x="10354310" y="-963930"/>
            <a:ext cx="2820035" cy="2616835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/>
          </a:solidFill>
          <a:ln w="3619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AD26208D-7E6D-0CE2-3A62-B3A077C89DFB}"/>
              </a:ext>
            </a:extLst>
          </p:cNvPr>
          <p:cNvSpPr/>
          <p:nvPr/>
        </p:nvSpPr>
        <p:spPr>
          <a:xfrm>
            <a:off x="4041995" y="3969385"/>
            <a:ext cx="1875251" cy="4724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dist="38100" dir="2700000" sx="103000" sy="103000" algn="tl" rotWithShape="0">
              <a:schemeClr val="accent1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6B5A3E4-A002-A305-9161-1B9224B5529A}"/>
              </a:ext>
            </a:extLst>
          </p:cNvPr>
          <p:cNvSpPr/>
          <p:nvPr/>
        </p:nvSpPr>
        <p:spPr>
          <a:xfrm>
            <a:off x="6213694" y="3969385"/>
            <a:ext cx="2004793" cy="4724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dist="38100" dir="2700000" sx="103000" sy="103000" algn="tl" rotWithShape="0">
              <a:schemeClr val="accent1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98E99D0-701F-E08E-CB99-12390FAF5A0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3428207" y="2626835"/>
            <a:ext cx="5668963" cy="650627"/>
          </a:xfrm>
        </p:spPr>
        <p:txBody>
          <a:bodyPr wrap="square" anchor="b">
            <a:sp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请在此处插入标题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44EDA682-F59C-5039-97AD-DC86EB6C97DE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150151" y="4061239"/>
            <a:ext cx="1658938" cy="288733"/>
          </a:xfrm>
        </p:spPr>
        <p:txBody>
          <a:bodyPr>
            <a:spAutoFit/>
          </a:bodyPr>
          <a:lstStyle>
            <a:lvl1pPr marL="0" indent="0">
              <a:buNone/>
              <a:defRPr sz="1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</a:rPr>
              <a:t>答辩人：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</a:rPr>
              <a:t>XXX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文本占位符 26">
            <a:extLst>
              <a:ext uri="{FF2B5EF4-FFF2-40B4-BE49-F238E27FC236}">
                <a16:creationId xmlns:a16="http://schemas.microsoft.com/office/drawing/2014/main" id="{CB4C1F4B-7799-7C36-BFCF-95A32B290B3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386621" y="4061239"/>
            <a:ext cx="1658938" cy="288733"/>
          </a:xfrm>
        </p:spPr>
        <p:txBody>
          <a:bodyPr>
            <a:spAutoFit/>
          </a:bodyPr>
          <a:lstStyle>
            <a:lvl1pPr marL="0" indent="0">
              <a:buNone/>
              <a:defRPr sz="1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</a:rPr>
              <a:t>指导老师：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</a:rPr>
              <a:t>XXX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4274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225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8666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gradFill>
          <a:gsLst>
            <a:gs pos="100000">
              <a:schemeClr val="accent1">
                <a:lumMod val="40000"/>
                <a:lumOff val="60000"/>
              </a:schemeClr>
            </a:gs>
            <a:gs pos="70000">
              <a:schemeClr val="bg1"/>
            </a:gs>
            <a:gs pos="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04EDA5-B5DC-C69F-0FE2-10D6782C9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5539978" cy="502445"/>
          </a:xfrm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5B4640C-036D-E4E6-55FE-7379D57E3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D14D-CE25-45E2-8927-385A4DA98E85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A77A99A-448C-9A80-8A97-2311D4067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78C8DC4-BA7A-CA83-7AE7-3274486662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6D51-D92D-4FD6-A5D5-8F16F79E62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!!平滑3">
            <a:extLst>
              <a:ext uri="{FF2B5EF4-FFF2-40B4-BE49-F238E27FC236}">
                <a16:creationId xmlns:a16="http://schemas.microsoft.com/office/drawing/2014/main" id="{C4ADD993-E3D9-98E8-5555-CF51EA2CF857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 rot="7920000">
            <a:off x="10496865" y="-811868"/>
            <a:ext cx="2044070" cy="1896783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/>
          </a:solidFill>
          <a:ln w="3619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343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>
          <a:gsLst>
            <a:gs pos="100000">
              <a:schemeClr val="accent1">
                <a:lumMod val="40000"/>
                <a:lumOff val="60000"/>
              </a:schemeClr>
            </a:gs>
            <a:gs pos="70000">
              <a:schemeClr val="bg1"/>
            </a:gs>
            <a:gs pos="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DA70402-7515-570B-36E2-9D53E0338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D14D-CE25-45E2-8927-385A4DA98E85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AA1E408-95B5-B3F0-A2AA-3271EC5A5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B7D3F3BC-25A1-46F7-C564-A0AF0104B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6D51-D92D-4FD6-A5D5-8F16F79E62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11663224-178F-1158-015C-8A2954907870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6214745" y="0"/>
            <a:ext cx="5312410" cy="6858000"/>
          </a:xfrm>
          <a:prstGeom prst="parallelogram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Parallelogram 17">
            <a:extLst>
              <a:ext uri="{FF2B5EF4-FFF2-40B4-BE49-F238E27FC236}">
                <a16:creationId xmlns:a16="http://schemas.microsoft.com/office/drawing/2014/main" id="{77DBDA92-A0BA-21AD-ED0B-BA84EB7384C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flipH="1">
            <a:off x="530225" y="0"/>
            <a:ext cx="5312410" cy="6858000"/>
          </a:xfrm>
          <a:prstGeom prst="parallelogram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8660F416-5D98-9696-780C-806E4C38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405873"/>
            <a:ext cx="10515600" cy="594778"/>
          </a:xfrm>
        </p:spPr>
        <p:txBody>
          <a:bodyPr>
            <a:sp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97403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bg>
      <p:bgPr>
        <a:gradFill>
          <a:gsLst>
            <a:gs pos="100000">
              <a:schemeClr val="accent1">
                <a:lumMod val="40000"/>
                <a:lumOff val="60000"/>
              </a:schemeClr>
            </a:gs>
            <a:gs pos="70000">
              <a:schemeClr val="bg1"/>
            </a:gs>
            <a:gs pos="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D5EC7EF-5233-9BBD-7B00-00DBFAAB4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D14D-CE25-45E2-8927-385A4DA98E85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835D241-FB4C-0D4B-6721-D9C784133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31408B7-0134-D496-31D3-828199F53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6D51-D92D-4FD6-A5D5-8F16F79E62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Rectangle 187">
            <a:extLst>
              <a:ext uri="{FF2B5EF4-FFF2-40B4-BE49-F238E27FC236}">
                <a16:creationId xmlns:a16="http://schemas.microsoft.com/office/drawing/2014/main" id="{1FA602DE-65AE-E5E1-AC03-08FA69FD4A1A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658813" y="4210272"/>
            <a:ext cx="5082952" cy="1086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平滑2">
            <a:extLst>
              <a:ext uri="{FF2B5EF4-FFF2-40B4-BE49-F238E27FC236}">
                <a16:creationId xmlns:a16="http://schemas.microsoft.com/office/drawing/2014/main" id="{DB3D2E09-33F9-745B-421D-5AABE5A2EFAC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rot="16200000" flipH="1">
            <a:off x="9132702" y="3798701"/>
            <a:ext cx="2919872" cy="3198727"/>
          </a:xfrm>
          <a:custGeom>
            <a:avLst/>
            <a:gdLst>
              <a:gd name="connsiteX0" fmla="*/ 3030933 w 3030933"/>
              <a:gd name="connsiteY0" fmla="*/ 0 h 3320327"/>
              <a:gd name="connsiteX1" fmla="*/ 3030933 w 3030933"/>
              <a:gd name="connsiteY1" fmla="*/ 1315475 h 3320327"/>
              <a:gd name="connsiteX2" fmla="*/ 2861061 w 3030933"/>
              <a:gd name="connsiteY2" fmla="*/ 1341401 h 3320327"/>
              <a:gd name="connsiteX3" fmla="*/ 1310294 w 3030933"/>
              <a:gd name="connsiteY3" fmla="*/ 3244127 h 3320327"/>
              <a:gd name="connsiteX4" fmla="*/ 1314142 w 3030933"/>
              <a:gd name="connsiteY4" fmla="*/ 3320327 h 3320327"/>
              <a:gd name="connsiteX5" fmla="*/ 3848 w 3030933"/>
              <a:gd name="connsiteY5" fmla="*/ 3320327 h 3320327"/>
              <a:gd name="connsiteX6" fmla="*/ 0 w 3030933"/>
              <a:gd name="connsiteY6" fmla="*/ 3244127 h 3320327"/>
              <a:gd name="connsiteX7" fmla="*/ 2919932 w 3030933"/>
              <a:gd name="connsiteY7" fmla="*/ 8440 h 33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0933" h="3320327">
                <a:moveTo>
                  <a:pt x="3030933" y="0"/>
                </a:moveTo>
                <a:lnTo>
                  <a:pt x="3030933" y="1315475"/>
                </a:lnTo>
                <a:lnTo>
                  <a:pt x="2861061" y="1341401"/>
                </a:lnTo>
                <a:cubicBezTo>
                  <a:pt x="1976040" y="1522502"/>
                  <a:pt x="1310294" y="2305568"/>
                  <a:pt x="1310294" y="3244127"/>
                </a:cubicBezTo>
                <a:lnTo>
                  <a:pt x="1314142" y="3320327"/>
                </a:lnTo>
                <a:lnTo>
                  <a:pt x="3848" y="3320327"/>
                </a:lnTo>
                <a:lnTo>
                  <a:pt x="0" y="3244127"/>
                </a:lnTo>
                <a:cubicBezTo>
                  <a:pt x="0" y="1560101"/>
                  <a:pt x="1279849" y="175000"/>
                  <a:pt x="2919932" y="84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: Shape 25">
            <a:extLst>
              <a:ext uri="{FF2B5EF4-FFF2-40B4-BE49-F238E27FC236}">
                <a16:creationId xmlns:a16="http://schemas.microsoft.com/office/drawing/2014/main" id="{48F545AE-697B-6E97-436F-293CE0B5F208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 flipH="1">
            <a:off x="673638" y="5770880"/>
            <a:ext cx="339090" cy="340360"/>
          </a:xfrm>
          <a:custGeom>
            <a:avLst/>
            <a:gdLst>
              <a:gd name="connsiteX0" fmla="*/ 316376 w 718878"/>
              <a:gd name="connsiteY0" fmla="*/ 634637 h 719819"/>
              <a:gd name="connsiteX1" fmla="*/ 401558 w 718878"/>
              <a:gd name="connsiteY1" fmla="*/ 634637 h 719819"/>
              <a:gd name="connsiteX2" fmla="*/ 401558 w 718878"/>
              <a:gd name="connsiteY2" fmla="*/ 719819 h 719819"/>
              <a:gd name="connsiteX3" fmla="*/ 316376 w 718878"/>
              <a:gd name="connsiteY3" fmla="*/ 719819 h 719819"/>
              <a:gd name="connsiteX4" fmla="*/ 632753 w 718878"/>
              <a:gd name="connsiteY4" fmla="*/ 634636 h 719819"/>
              <a:gd name="connsiteX5" fmla="*/ 717935 w 718878"/>
              <a:gd name="connsiteY5" fmla="*/ 634636 h 719819"/>
              <a:gd name="connsiteX6" fmla="*/ 717935 w 718878"/>
              <a:gd name="connsiteY6" fmla="*/ 719818 h 719819"/>
              <a:gd name="connsiteX7" fmla="*/ 632753 w 718878"/>
              <a:gd name="connsiteY7" fmla="*/ 719818 h 719819"/>
              <a:gd name="connsiteX8" fmla="*/ 0 w 718878"/>
              <a:gd name="connsiteY8" fmla="*/ 634636 h 719819"/>
              <a:gd name="connsiteX9" fmla="*/ 85182 w 718878"/>
              <a:gd name="connsiteY9" fmla="*/ 634636 h 719819"/>
              <a:gd name="connsiteX10" fmla="*/ 85182 w 718878"/>
              <a:gd name="connsiteY10" fmla="*/ 719818 h 719819"/>
              <a:gd name="connsiteX11" fmla="*/ 0 w 718878"/>
              <a:gd name="connsiteY11" fmla="*/ 719818 h 719819"/>
              <a:gd name="connsiteX12" fmla="*/ 632756 w 718878"/>
              <a:gd name="connsiteY12" fmla="*/ 317318 h 719819"/>
              <a:gd name="connsiteX13" fmla="*/ 717938 w 718878"/>
              <a:gd name="connsiteY13" fmla="*/ 317318 h 719819"/>
              <a:gd name="connsiteX14" fmla="*/ 717938 w 718878"/>
              <a:gd name="connsiteY14" fmla="*/ 402500 h 719819"/>
              <a:gd name="connsiteX15" fmla="*/ 632756 w 718878"/>
              <a:gd name="connsiteY15" fmla="*/ 402500 h 719819"/>
              <a:gd name="connsiteX16" fmla="*/ 316378 w 718878"/>
              <a:gd name="connsiteY16" fmla="*/ 317318 h 719819"/>
              <a:gd name="connsiteX17" fmla="*/ 401560 w 718878"/>
              <a:gd name="connsiteY17" fmla="*/ 317318 h 719819"/>
              <a:gd name="connsiteX18" fmla="*/ 401560 w 718878"/>
              <a:gd name="connsiteY18" fmla="*/ 402500 h 719819"/>
              <a:gd name="connsiteX19" fmla="*/ 316378 w 718878"/>
              <a:gd name="connsiteY19" fmla="*/ 402500 h 719819"/>
              <a:gd name="connsiteX20" fmla="*/ 0 w 718878"/>
              <a:gd name="connsiteY20" fmla="*/ 317318 h 719819"/>
              <a:gd name="connsiteX21" fmla="*/ 85182 w 718878"/>
              <a:gd name="connsiteY21" fmla="*/ 317318 h 719819"/>
              <a:gd name="connsiteX22" fmla="*/ 85182 w 718878"/>
              <a:gd name="connsiteY22" fmla="*/ 402500 h 719819"/>
              <a:gd name="connsiteX23" fmla="*/ 0 w 718878"/>
              <a:gd name="connsiteY23" fmla="*/ 402500 h 719819"/>
              <a:gd name="connsiteX24" fmla="*/ 633696 w 718878"/>
              <a:gd name="connsiteY24" fmla="*/ 0 h 719819"/>
              <a:gd name="connsiteX25" fmla="*/ 718878 w 718878"/>
              <a:gd name="connsiteY25" fmla="*/ 0 h 719819"/>
              <a:gd name="connsiteX26" fmla="*/ 718878 w 718878"/>
              <a:gd name="connsiteY26" fmla="*/ 85182 h 719819"/>
              <a:gd name="connsiteX27" fmla="*/ 633696 w 718878"/>
              <a:gd name="connsiteY27" fmla="*/ 85182 h 719819"/>
              <a:gd name="connsiteX28" fmla="*/ 316378 w 718878"/>
              <a:gd name="connsiteY28" fmla="*/ 0 h 719819"/>
              <a:gd name="connsiteX29" fmla="*/ 401560 w 718878"/>
              <a:gd name="connsiteY29" fmla="*/ 0 h 719819"/>
              <a:gd name="connsiteX30" fmla="*/ 401560 w 718878"/>
              <a:gd name="connsiteY30" fmla="*/ 85182 h 719819"/>
              <a:gd name="connsiteX31" fmla="*/ 316378 w 718878"/>
              <a:gd name="connsiteY31" fmla="*/ 85182 h 719819"/>
              <a:gd name="connsiteX32" fmla="*/ 0 w 718878"/>
              <a:gd name="connsiteY32" fmla="*/ 0 h 719819"/>
              <a:gd name="connsiteX33" fmla="*/ 85182 w 718878"/>
              <a:gd name="connsiteY33" fmla="*/ 0 h 719819"/>
              <a:gd name="connsiteX34" fmla="*/ 85182 w 718878"/>
              <a:gd name="connsiteY34" fmla="*/ 85182 h 719819"/>
              <a:gd name="connsiteX35" fmla="*/ 0 w 718878"/>
              <a:gd name="connsiteY35" fmla="*/ 85182 h 71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18878" h="719819">
                <a:moveTo>
                  <a:pt x="316376" y="634637"/>
                </a:moveTo>
                <a:lnTo>
                  <a:pt x="401558" y="634637"/>
                </a:lnTo>
                <a:lnTo>
                  <a:pt x="401558" y="719819"/>
                </a:lnTo>
                <a:lnTo>
                  <a:pt x="316376" y="719819"/>
                </a:lnTo>
                <a:close/>
                <a:moveTo>
                  <a:pt x="632753" y="634636"/>
                </a:moveTo>
                <a:lnTo>
                  <a:pt x="717935" y="634636"/>
                </a:lnTo>
                <a:lnTo>
                  <a:pt x="717935" y="719818"/>
                </a:lnTo>
                <a:lnTo>
                  <a:pt x="632753" y="719818"/>
                </a:lnTo>
                <a:close/>
                <a:moveTo>
                  <a:pt x="0" y="634636"/>
                </a:moveTo>
                <a:lnTo>
                  <a:pt x="85182" y="634636"/>
                </a:lnTo>
                <a:lnTo>
                  <a:pt x="85182" y="719818"/>
                </a:lnTo>
                <a:lnTo>
                  <a:pt x="0" y="719818"/>
                </a:lnTo>
                <a:close/>
                <a:moveTo>
                  <a:pt x="632756" y="317318"/>
                </a:moveTo>
                <a:lnTo>
                  <a:pt x="717938" y="317318"/>
                </a:lnTo>
                <a:lnTo>
                  <a:pt x="717938" y="402500"/>
                </a:lnTo>
                <a:lnTo>
                  <a:pt x="632756" y="402500"/>
                </a:lnTo>
                <a:close/>
                <a:moveTo>
                  <a:pt x="316378" y="317318"/>
                </a:moveTo>
                <a:lnTo>
                  <a:pt x="401560" y="317318"/>
                </a:lnTo>
                <a:lnTo>
                  <a:pt x="401560" y="402500"/>
                </a:lnTo>
                <a:lnTo>
                  <a:pt x="316378" y="402500"/>
                </a:lnTo>
                <a:close/>
                <a:moveTo>
                  <a:pt x="0" y="317318"/>
                </a:moveTo>
                <a:lnTo>
                  <a:pt x="85182" y="317318"/>
                </a:lnTo>
                <a:lnTo>
                  <a:pt x="85182" y="402500"/>
                </a:lnTo>
                <a:lnTo>
                  <a:pt x="0" y="402500"/>
                </a:lnTo>
                <a:close/>
                <a:moveTo>
                  <a:pt x="633696" y="0"/>
                </a:moveTo>
                <a:lnTo>
                  <a:pt x="718878" y="0"/>
                </a:lnTo>
                <a:lnTo>
                  <a:pt x="718878" y="85182"/>
                </a:lnTo>
                <a:lnTo>
                  <a:pt x="633696" y="85182"/>
                </a:lnTo>
                <a:close/>
                <a:moveTo>
                  <a:pt x="316378" y="0"/>
                </a:moveTo>
                <a:lnTo>
                  <a:pt x="401560" y="0"/>
                </a:lnTo>
                <a:lnTo>
                  <a:pt x="401560" y="85182"/>
                </a:lnTo>
                <a:lnTo>
                  <a:pt x="316378" y="85182"/>
                </a:lnTo>
                <a:close/>
                <a:moveTo>
                  <a:pt x="0" y="0"/>
                </a:moveTo>
                <a:lnTo>
                  <a:pt x="85182" y="0"/>
                </a:lnTo>
                <a:lnTo>
                  <a:pt x="85182" y="85182"/>
                </a:lnTo>
                <a:lnTo>
                  <a:pt x="0" y="8518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" name="平滑3">
            <a:extLst>
              <a:ext uri="{FF2B5EF4-FFF2-40B4-BE49-F238E27FC236}">
                <a16:creationId xmlns:a16="http://schemas.microsoft.com/office/drawing/2014/main" id="{E0594EB2-0661-63A6-957C-74F05295486A}"/>
              </a:ext>
            </a:extLst>
          </p:cNvPr>
          <p:cNvGrpSpPr/>
          <p:nvPr userDrawn="1"/>
        </p:nvGrpSpPr>
        <p:grpSpPr>
          <a:xfrm rot="10800000">
            <a:off x="658813" y="733256"/>
            <a:ext cx="1121410" cy="314960"/>
            <a:chOff x="10346364" y="648401"/>
            <a:chExt cx="1184069" cy="403309"/>
          </a:xfrm>
          <a:solidFill>
            <a:schemeClr val="accent1"/>
          </a:solidFill>
        </p:grpSpPr>
        <p:sp>
          <p:nvSpPr>
            <p:cNvPr id="12" name="5">
              <a:extLst>
                <a:ext uri="{FF2B5EF4-FFF2-40B4-BE49-F238E27FC236}">
                  <a16:creationId xmlns:a16="http://schemas.microsoft.com/office/drawing/2014/main" id="{58D023A9-A0B2-8988-7D17-803DF0B1C7B4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 rot="16200000">
              <a:off x="10736755" y="732376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4">
              <a:extLst>
                <a:ext uri="{FF2B5EF4-FFF2-40B4-BE49-F238E27FC236}">
                  <a16:creationId xmlns:a16="http://schemas.microsoft.com/office/drawing/2014/main" id="{280875F8-19FF-2E9D-CE7B-6D2A5130D4FD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 rot="16200000">
              <a:off x="10499599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3">
              <a:extLst>
                <a:ext uri="{FF2B5EF4-FFF2-40B4-BE49-F238E27FC236}">
                  <a16:creationId xmlns:a16="http://schemas.microsoft.com/office/drawing/2014/main" id="{3FE6AA33-F646-3B9C-9AE0-2DFDA9711CDD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 rot="16200000">
              <a:off x="10263024" y="732376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2">
              <a:extLst>
                <a:ext uri="{FF2B5EF4-FFF2-40B4-BE49-F238E27FC236}">
                  <a16:creationId xmlns:a16="http://schemas.microsoft.com/office/drawing/2014/main" id="{28AE6567-0DF1-8C86-ECA4-61CB14416364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 rot="16200000">
              <a:off x="11211100" y="731741"/>
              <a:ext cx="402673" cy="23599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1">
              <a:extLst>
                <a:ext uri="{FF2B5EF4-FFF2-40B4-BE49-F238E27FC236}">
                  <a16:creationId xmlns:a16="http://schemas.microsoft.com/office/drawing/2014/main" id="{BD0F11CC-2829-2C58-52EF-479D789F0935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 rot="16200000">
              <a:off x="10973944" y="731741"/>
              <a:ext cx="402673" cy="235994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Freeform: Shape 50">
            <a:extLst>
              <a:ext uri="{FF2B5EF4-FFF2-40B4-BE49-F238E27FC236}">
                <a16:creationId xmlns:a16="http://schemas.microsoft.com/office/drawing/2014/main" id="{786EBCA8-DF83-F425-A6C2-C58CEC7EEA34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>
            <a:off x="11369675" y="858837"/>
            <a:ext cx="163513" cy="157163"/>
          </a:xfrm>
          <a:custGeom>
            <a:avLst/>
            <a:gdLst>
              <a:gd name="connsiteX0" fmla="*/ 21522 w 182959"/>
              <a:gd name="connsiteY0" fmla="*/ 132663 h 175707"/>
              <a:gd name="connsiteX1" fmla="*/ 161437 w 182959"/>
              <a:gd name="connsiteY1" fmla="*/ 132663 h 175707"/>
              <a:gd name="connsiteX2" fmla="*/ 182959 w 182959"/>
              <a:gd name="connsiteY2" fmla="*/ 154185 h 175707"/>
              <a:gd name="connsiteX3" fmla="*/ 161437 w 182959"/>
              <a:gd name="connsiteY3" fmla="*/ 175707 h 175707"/>
              <a:gd name="connsiteX4" fmla="*/ 21522 w 182959"/>
              <a:gd name="connsiteY4" fmla="*/ 175707 h 175707"/>
              <a:gd name="connsiteX5" fmla="*/ 0 w 182959"/>
              <a:gd name="connsiteY5" fmla="*/ 154185 h 175707"/>
              <a:gd name="connsiteX6" fmla="*/ 21522 w 182959"/>
              <a:gd name="connsiteY6" fmla="*/ 132663 h 175707"/>
              <a:gd name="connsiteX7" fmla="*/ 21522 w 182959"/>
              <a:gd name="connsiteY7" fmla="*/ 66331 h 175707"/>
              <a:gd name="connsiteX8" fmla="*/ 161437 w 182959"/>
              <a:gd name="connsiteY8" fmla="*/ 66331 h 175707"/>
              <a:gd name="connsiteX9" fmla="*/ 182959 w 182959"/>
              <a:gd name="connsiteY9" fmla="*/ 87853 h 175707"/>
              <a:gd name="connsiteX10" fmla="*/ 161437 w 182959"/>
              <a:gd name="connsiteY10" fmla="*/ 109375 h 175707"/>
              <a:gd name="connsiteX11" fmla="*/ 21522 w 182959"/>
              <a:gd name="connsiteY11" fmla="*/ 109375 h 175707"/>
              <a:gd name="connsiteX12" fmla="*/ 0 w 182959"/>
              <a:gd name="connsiteY12" fmla="*/ 87853 h 175707"/>
              <a:gd name="connsiteX13" fmla="*/ 21522 w 182959"/>
              <a:gd name="connsiteY13" fmla="*/ 66331 h 175707"/>
              <a:gd name="connsiteX14" fmla="*/ 21522 w 182959"/>
              <a:gd name="connsiteY14" fmla="*/ 0 h 175707"/>
              <a:gd name="connsiteX15" fmla="*/ 161437 w 182959"/>
              <a:gd name="connsiteY15" fmla="*/ 0 h 175707"/>
              <a:gd name="connsiteX16" fmla="*/ 182959 w 182959"/>
              <a:gd name="connsiteY16" fmla="*/ 21522 h 175707"/>
              <a:gd name="connsiteX17" fmla="*/ 161437 w 182959"/>
              <a:gd name="connsiteY17" fmla="*/ 43044 h 175707"/>
              <a:gd name="connsiteX18" fmla="*/ 21522 w 182959"/>
              <a:gd name="connsiteY18" fmla="*/ 43044 h 175707"/>
              <a:gd name="connsiteX19" fmla="*/ 0 w 182959"/>
              <a:gd name="connsiteY19" fmla="*/ 21522 h 175707"/>
              <a:gd name="connsiteX20" fmla="*/ 21522 w 182959"/>
              <a:gd name="connsiteY20" fmla="*/ 0 h 175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2959" h="175707">
                <a:moveTo>
                  <a:pt x="21522" y="132663"/>
                </a:moveTo>
                <a:lnTo>
                  <a:pt x="161437" y="132663"/>
                </a:lnTo>
                <a:cubicBezTo>
                  <a:pt x="173323" y="132663"/>
                  <a:pt x="182959" y="142299"/>
                  <a:pt x="182959" y="154185"/>
                </a:cubicBezTo>
                <a:cubicBezTo>
                  <a:pt x="182959" y="166071"/>
                  <a:pt x="173323" y="175707"/>
                  <a:pt x="161437" y="175707"/>
                </a:cubicBezTo>
                <a:lnTo>
                  <a:pt x="21522" y="175707"/>
                </a:lnTo>
                <a:cubicBezTo>
                  <a:pt x="9636" y="175707"/>
                  <a:pt x="0" y="166071"/>
                  <a:pt x="0" y="154185"/>
                </a:cubicBezTo>
                <a:cubicBezTo>
                  <a:pt x="0" y="142299"/>
                  <a:pt x="9636" y="132663"/>
                  <a:pt x="21522" y="132663"/>
                </a:cubicBezTo>
                <a:close/>
                <a:moveTo>
                  <a:pt x="21522" y="66331"/>
                </a:moveTo>
                <a:lnTo>
                  <a:pt x="161437" y="66331"/>
                </a:lnTo>
                <a:cubicBezTo>
                  <a:pt x="173323" y="66331"/>
                  <a:pt x="182959" y="75967"/>
                  <a:pt x="182959" y="87853"/>
                </a:cubicBezTo>
                <a:cubicBezTo>
                  <a:pt x="182959" y="99739"/>
                  <a:pt x="173323" y="109375"/>
                  <a:pt x="161437" y="109375"/>
                </a:cubicBezTo>
                <a:lnTo>
                  <a:pt x="21522" y="109375"/>
                </a:lnTo>
                <a:cubicBezTo>
                  <a:pt x="9636" y="109375"/>
                  <a:pt x="0" y="99739"/>
                  <a:pt x="0" y="87853"/>
                </a:cubicBezTo>
                <a:cubicBezTo>
                  <a:pt x="0" y="75967"/>
                  <a:pt x="9636" y="66331"/>
                  <a:pt x="21522" y="66331"/>
                </a:cubicBezTo>
                <a:close/>
                <a:moveTo>
                  <a:pt x="21522" y="0"/>
                </a:moveTo>
                <a:lnTo>
                  <a:pt x="161437" y="0"/>
                </a:lnTo>
                <a:cubicBezTo>
                  <a:pt x="173323" y="0"/>
                  <a:pt x="182959" y="9636"/>
                  <a:pt x="182959" y="21522"/>
                </a:cubicBezTo>
                <a:cubicBezTo>
                  <a:pt x="182959" y="33408"/>
                  <a:pt x="173323" y="43044"/>
                  <a:pt x="161437" y="43044"/>
                </a:cubicBezTo>
                <a:lnTo>
                  <a:pt x="21522" y="43044"/>
                </a:lnTo>
                <a:cubicBezTo>
                  <a:pt x="9636" y="43044"/>
                  <a:pt x="0" y="33408"/>
                  <a:pt x="0" y="21522"/>
                </a:cubicBezTo>
                <a:cubicBezTo>
                  <a:pt x="0" y="9636"/>
                  <a:pt x="9636" y="0"/>
                  <a:pt x="2152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9580922C-1223-EA9A-0A17-675567901E5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58813" y="3096454"/>
            <a:ext cx="5668963" cy="706412"/>
          </a:xfrm>
        </p:spPr>
        <p:txBody>
          <a:bodyPr wrap="square" anchor="b">
            <a:spAutoFit/>
          </a:bodyPr>
          <a:lstStyle>
            <a:lvl1pPr algn="l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请在此处插入标题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86167B39-5455-4E54-EF42-DCFAA04C74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3638" y="1983344"/>
            <a:ext cx="2636838" cy="1027430"/>
          </a:xfrm>
        </p:spPr>
        <p:txBody>
          <a:bodyPr>
            <a:noAutofit/>
          </a:bodyPr>
          <a:lstStyle>
            <a:lvl1pPr marL="0" indent="0">
              <a:buNone/>
              <a:defRPr sz="8000" b="1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8" name="文本占位符 27">
            <a:extLst>
              <a:ext uri="{FF2B5EF4-FFF2-40B4-BE49-F238E27FC236}">
                <a16:creationId xmlns:a16="http://schemas.microsoft.com/office/drawing/2014/main" id="{B80A0A0E-02E5-B6C3-8783-426022E6FA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73638" y="3891387"/>
            <a:ext cx="3727450" cy="240515"/>
          </a:xfrm>
        </p:spPr>
        <p:txBody>
          <a:bodyPr>
            <a:spAutoFit/>
          </a:bodyPr>
          <a:lstStyle>
            <a:lvl1pPr marL="0" indent="0">
              <a:buNone/>
              <a:defRPr sz="10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Please insert title here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1191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Pr>
        <a:gradFill>
          <a:gsLst>
            <a:gs pos="100000">
              <a:schemeClr val="accent1">
                <a:lumMod val="40000"/>
                <a:lumOff val="60000"/>
              </a:schemeClr>
            </a:gs>
            <a:gs pos="70000">
              <a:schemeClr val="bg1"/>
            </a:gs>
            <a:gs pos="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>
            <a:extLst>
              <a:ext uri="{FF2B5EF4-FFF2-40B4-BE49-F238E27FC236}">
                <a16:creationId xmlns:a16="http://schemas.microsoft.com/office/drawing/2014/main" id="{23967ADB-40E2-6B8D-0321-40F6B2EEA59C}"/>
              </a:ext>
            </a:extLst>
          </p:cNvPr>
          <p:cNvSpPr/>
          <p:nvPr userDrawn="1"/>
        </p:nvSpPr>
        <p:spPr>
          <a:xfrm>
            <a:off x="393700" y="-3168275"/>
            <a:ext cx="11404600" cy="11404586"/>
          </a:xfrm>
          <a:prstGeom prst="ellipse">
            <a:avLst/>
          </a:prstGeom>
          <a:solidFill>
            <a:schemeClr val="bg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660400" dist="38100" dir="5400000" algn="t" rotWithShape="0">
              <a:schemeClr val="bg1">
                <a:lumMod val="50000"/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8F058AD-7F94-A4C3-7B26-1E73EDF62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D14D-CE25-45E2-8927-385A4DA98E85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3173C8C-DB6F-2501-9FE5-77035D57C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B7CA841-A0B2-E7F4-C939-C275C46B6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6D51-D92D-4FD6-A5D5-8F16F79E62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B6252779-0026-3986-7BB2-2CD2F07E5B19}"/>
              </a:ext>
            </a:extLst>
          </p:cNvPr>
          <p:cNvSpPr/>
          <p:nvPr userDrawn="1"/>
        </p:nvSpPr>
        <p:spPr>
          <a:xfrm>
            <a:off x="3344455" y="240026"/>
            <a:ext cx="5500672" cy="4978828"/>
          </a:xfrm>
          <a:custGeom>
            <a:avLst/>
            <a:gdLst>
              <a:gd name="connsiteX0" fmla="*/ 516731 w 2494978"/>
              <a:gd name="connsiteY0" fmla="*/ 0 h 2258282"/>
              <a:gd name="connsiteX1" fmla="*/ 0 w 2494978"/>
              <a:gd name="connsiteY1" fmla="*/ 1010793 h 2258282"/>
              <a:gd name="connsiteX2" fmla="*/ 1247489 w 2494978"/>
              <a:gd name="connsiteY2" fmla="*/ 2258282 h 2258282"/>
              <a:gd name="connsiteX3" fmla="*/ 2494979 w 2494978"/>
              <a:gd name="connsiteY3" fmla="*/ 1010793 h 2258282"/>
              <a:gd name="connsiteX4" fmla="*/ 1978247 w 2494978"/>
              <a:gd name="connsiteY4" fmla="*/ 0 h 2258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4978" h="2258282">
                <a:moveTo>
                  <a:pt x="516731" y="0"/>
                </a:moveTo>
                <a:cubicBezTo>
                  <a:pt x="203740" y="226695"/>
                  <a:pt x="0" y="594836"/>
                  <a:pt x="0" y="1010793"/>
                </a:cubicBezTo>
                <a:cubicBezTo>
                  <a:pt x="0" y="1699736"/>
                  <a:pt x="558546" y="2258282"/>
                  <a:pt x="1247489" y="2258282"/>
                </a:cubicBezTo>
                <a:cubicBezTo>
                  <a:pt x="1936433" y="2258282"/>
                  <a:pt x="2494979" y="1699736"/>
                  <a:pt x="2494979" y="1010793"/>
                </a:cubicBezTo>
                <a:cubicBezTo>
                  <a:pt x="2494979" y="594836"/>
                  <a:pt x="2291144" y="226695"/>
                  <a:pt x="1978247" y="0"/>
                </a:cubicBezTo>
              </a:path>
            </a:pathLst>
          </a:custGeom>
          <a:noFill/>
          <a:ln w="15875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1FE5F63C-2C15-5EE8-15CF-7D961E508B11}"/>
              </a:ext>
            </a:extLst>
          </p:cNvPr>
          <p:cNvSpPr/>
          <p:nvPr userDrawn="1"/>
        </p:nvSpPr>
        <p:spPr>
          <a:xfrm>
            <a:off x="4035614" y="415517"/>
            <a:ext cx="4117786" cy="4117786"/>
          </a:xfrm>
          <a:custGeom>
            <a:avLst/>
            <a:gdLst>
              <a:gd name="connsiteX0" fmla="*/ 2008232 w 2008231"/>
              <a:gd name="connsiteY0" fmla="*/ 1004116 h 2008231"/>
              <a:gd name="connsiteX1" fmla="*/ 1004116 w 2008231"/>
              <a:gd name="connsiteY1" fmla="*/ 2008232 h 2008231"/>
              <a:gd name="connsiteX2" fmla="*/ 0 w 2008231"/>
              <a:gd name="connsiteY2" fmla="*/ 1004116 h 2008231"/>
              <a:gd name="connsiteX3" fmla="*/ 1004116 w 2008231"/>
              <a:gd name="connsiteY3" fmla="*/ 0 h 2008231"/>
              <a:gd name="connsiteX4" fmla="*/ 2008232 w 2008231"/>
              <a:gd name="connsiteY4" fmla="*/ 1004116 h 200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08231" h="2008231">
                <a:moveTo>
                  <a:pt x="2008232" y="1004116"/>
                </a:moveTo>
                <a:cubicBezTo>
                  <a:pt x="2008232" y="1558674"/>
                  <a:pt x="1558674" y="2008232"/>
                  <a:pt x="1004116" y="2008232"/>
                </a:cubicBezTo>
                <a:cubicBezTo>
                  <a:pt x="449558" y="2008232"/>
                  <a:pt x="0" y="1558674"/>
                  <a:pt x="0" y="1004116"/>
                </a:cubicBezTo>
                <a:cubicBezTo>
                  <a:pt x="0" y="449558"/>
                  <a:pt x="449558" y="0"/>
                  <a:pt x="1004116" y="0"/>
                </a:cubicBezTo>
                <a:cubicBezTo>
                  <a:pt x="1558674" y="0"/>
                  <a:pt x="2008232" y="449558"/>
                  <a:pt x="2008232" y="1004116"/>
                </a:cubicBezTo>
                <a:close/>
              </a:path>
            </a:pathLst>
          </a:custGeom>
          <a:noFill/>
          <a:ln w="30177" cap="flat">
            <a:solidFill>
              <a:schemeClr val="accent1">
                <a:lumMod val="20000"/>
                <a:lumOff val="80000"/>
              </a:schemeClr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15" name="图形 16">
            <a:extLst>
              <a:ext uri="{FF2B5EF4-FFF2-40B4-BE49-F238E27FC236}">
                <a16:creationId xmlns:a16="http://schemas.microsoft.com/office/drawing/2014/main" id="{B6C1A463-FC3B-2755-2FD0-DD2F7D22FE3E}"/>
              </a:ext>
            </a:extLst>
          </p:cNvPr>
          <p:cNvGrpSpPr/>
          <p:nvPr userDrawn="1"/>
        </p:nvGrpSpPr>
        <p:grpSpPr>
          <a:xfrm>
            <a:off x="4254511" y="647701"/>
            <a:ext cx="3680374" cy="3388112"/>
            <a:chOff x="5274277" y="2501455"/>
            <a:chExt cx="1640871" cy="1510569"/>
          </a:xfrm>
          <a:noFill/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0E90D2A4-D806-7775-D013-E080C983697C}"/>
                </a:ext>
              </a:extLst>
            </p:cNvPr>
            <p:cNvSpPr/>
            <p:nvPr/>
          </p:nvSpPr>
          <p:spPr>
            <a:xfrm>
              <a:off x="5274277" y="2501455"/>
              <a:ext cx="820483" cy="1308544"/>
            </a:xfrm>
            <a:custGeom>
              <a:avLst/>
              <a:gdLst>
                <a:gd name="connsiteX0" fmla="*/ 160877 w 820483"/>
                <a:gd name="connsiteY0" fmla="*/ 1308545 h 1308544"/>
                <a:gd name="connsiteX1" fmla="*/ 0 w 820483"/>
                <a:gd name="connsiteY1" fmla="*/ 820484 h 1308544"/>
                <a:gd name="connsiteX2" fmla="*/ 820483 w 820483"/>
                <a:gd name="connsiteY2" fmla="*/ 0 h 1308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0483" h="1308544">
                  <a:moveTo>
                    <a:pt x="160877" y="1308545"/>
                  </a:moveTo>
                  <a:cubicBezTo>
                    <a:pt x="59817" y="1172146"/>
                    <a:pt x="0" y="1003268"/>
                    <a:pt x="0" y="820484"/>
                  </a:cubicBezTo>
                  <a:cubicBezTo>
                    <a:pt x="0" y="367379"/>
                    <a:pt x="367284" y="0"/>
                    <a:pt x="820483" y="0"/>
                  </a:cubicBezTo>
                </a:path>
              </a:pathLst>
            </a:custGeom>
            <a:noFill/>
            <a:ln w="8479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2F8BCC1C-A489-9E05-E6F1-6BBC6BB1DF82}"/>
                </a:ext>
              </a:extLst>
            </p:cNvPr>
            <p:cNvSpPr/>
            <p:nvPr/>
          </p:nvSpPr>
          <p:spPr>
            <a:xfrm>
              <a:off x="6538626" y="2800064"/>
              <a:ext cx="376523" cy="1211961"/>
            </a:xfrm>
            <a:custGeom>
              <a:avLst/>
              <a:gdLst>
                <a:gd name="connsiteX0" fmla="*/ 189167 w 376523"/>
                <a:gd name="connsiteY0" fmla="*/ 0 h 1211961"/>
                <a:gd name="connsiteX1" fmla="*/ 376523 w 376523"/>
                <a:gd name="connsiteY1" fmla="*/ 521875 h 1211961"/>
                <a:gd name="connsiteX2" fmla="*/ 0 w 376523"/>
                <a:gd name="connsiteY2" fmla="*/ 1211961 h 121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6523" h="1211961">
                  <a:moveTo>
                    <a:pt x="189167" y="0"/>
                  </a:moveTo>
                  <a:cubicBezTo>
                    <a:pt x="306229" y="141827"/>
                    <a:pt x="376523" y="323659"/>
                    <a:pt x="376523" y="521875"/>
                  </a:cubicBezTo>
                  <a:cubicBezTo>
                    <a:pt x="376523" y="811435"/>
                    <a:pt x="226504" y="1065943"/>
                    <a:pt x="0" y="1211961"/>
                  </a:cubicBezTo>
                </a:path>
              </a:pathLst>
            </a:custGeom>
            <a:noFill/>
            <a:ln w="8479" cap="flat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</p:grpSp>
      <p:sp>
        <p:nvSpPr>
          <p:cNvPr id="19" name="椭圆 18">
            <a:extLst>
              <a:ext uri="{FF2B5EF4-FFF2-40B4-BE49-F238E27FC236}">
                <a16:creationId xmlns:a16="http://schemas.microsoft.com/office/drawing/2014/main" id="{C1355BA2-0ABF-393F-A1F8-16B45D8B7F67}"/>
              </a:ext>
            </a:extLst>
          </p:cNvPr>
          <p:cNvSpPr/>
          <p:nvPr/>
        </p:nvSpPr>
        <p:spPr>
          <a:xfrm>
            <a:off x="4419705" y="798117"/>
            <a:ext cx="3352590" cy="3352588"/>
          </a:xfrm>
          <a:prstGeom prst="ellipse">
            <a:avLst/>
          </a:prstGeom>
          <a:gradFill>
            <a:gsLst>
              <a:gs pos="17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50000"/>
                </a:schemeClr>
              </a:gs>
              <a:gs pos="64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7B2E40">
                      <a:lumMod val="60000"/>
                      <a:lumOff val="40000"/>
                    </a:srgbClr>
                  </a:gs>
                  <a:gs pos="98000">
                    <a:srgbClr val="7B2E40"/>
                  </a:gs>
                </a:gsLst>
                <a:lin ang="2700000" scaled="1"/>
              </a:gra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83" name="文本占位符 82">
            <a:extLst>
              <a:ext uri="{FF2B5EF4-FFF2-40B4-BE49-F238E27FC236}">
                <a16:creationId xmlns:a16="http://schemas.microsoft.com/office/drawing/2014/main" id="{7240854F-25C0-0617-6604-E5AFB4CE91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13395" y="2045068"/>
            <a:ext cx="2072852" cy="1089529"/>
          </a:xfrm>
        </p:spPr>
        <p:txBody>
          <a:bodyPr>
            <a:spAutoFit/>
          </a:bodyPr>
          <a:lstStyle>
            <a:lvl1pPr marL="0" indent="0">
              <a:buNone/>
              <a:defRPr sz="72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1779811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bg>
      <p:bgPr>
        <a:gradFill>
          <a:gsLst>
            <a:gs pos="100000">
              <a:schemeClr val="accent1">
                <a:lumMod val="40000"/>
                <a:lumOff val="60000"/>
              </a:schemeClr>
            </a:gs>
            <a:gs pos="70000">
              <a:schemeClr val="bg1"/>
            </a:gs>
            <a:gs pos="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6699760-A84B-6827-F678-513759A73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D14D-CE25-45E2-8927-385A4DA98E85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CE5F368-5E93-BBC3-60E4-8BD8877B7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A80CC0-55A7-71C5-8AA9-93DE92118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6D51-D92D-4FD6-A5D5-8F16F79E62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9303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bg>
      <p:bgPr>
        <a:gradFill>
          <a:gsLst>
            <a:gs pos="100000">
              <a:schemeClr val="accent1">
                <a:lumMod val="40000"/>
                <a:lumOff val="60000"/>
              </a:schemeClr>
            </a:gs>
            <a:gs pos="70000">
              <a:schemeClr val="bg1"/>
            </a:gs>
            <a:gs pos="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E08E89-21C4-1380-E2C3-5B80CC84B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D14D-CE25-45E2-8927-385A4DA98E85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53275A-D342-85D6-0880-5E2A8A7F1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E26290C-F486-FA9D-8429-9C5620561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36D51-D92D-4FD6-A5D5-8F16F79E62F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Parallelogram 15">
            <a:extLst>
              <a:ext uri="{FF2B5EF4-FFF2-40B4-BE49-F238E27FC236}">
                <a16:creationId xmlns:a16="http://schemas.microsoft.com/office/drawing/2014/main" id="{155D1A28-2CD7-EA98-9499-C30975F57DBD}"/>
              </a:ext>
            </a:extLst>
          </p:cNvPr>
          <p:cNvSpPr/>
          <p:nvPr userDrawn="1">
            <p:custDataLst>
              <p:tags r:id="rId1"/>
            </p:custDataLst>
          </p:nvPr>
        </p:nvSpPr>
        <p:spPr>
          <a:xfrm>
            <a:off x="6214745" y="0"/>
            <a:ext cx="5312410" cy="6858000"/>
          </a:xfrm>
          <a:prstGeom prst="parallelogram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Parallelogram 17">
            <a:extLst>
              <a:ext uri="{FF2B5EF4-FFF2-40B4-BE49-F238E27FC236}">
                <a16:creationId xmlns:a16="http://schemas.microsoft.com/office/drawing/2014/main" id="{A374FA0F-8B79-8139-8D11-1613DA421FE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 flipH="1">
            <a:off x="530225" y="0"/>
            <a:ext cx="5312410" cy="6858000"/>
          </a:xfrm>
          <a:prstGeom prst="parallelogram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C25D974-8479-06B6-067D-F54CCAC1025E}"/>
              </a:ext>
            </a:extLst>
          </p:cNvPr>
          <p:cNvGrpSpPr/>
          <p:nvPr userDrawn="1"/>
        </p:nvGrpSpPr>
        <p:grpSpPr>
          <a:xfrm>
            <a:off x="2111375" y="1750060"/>
            <a:ext cx="8302626" cy="3140710"/>
            <a:chOff x="2974975" y="1750060"/>
            <a:chExt cx="6575425" cy="3140710"/>
          </a:xfrm>
        </p:grpSpPr>
        <p:sp>
          <p:nvSpPr>
            <p:cNvPr id="11" name="Oval 21">
              <a:extLst>
                <a:ext uri="{FF2B5EF4-FFF2-40B4-BE49-F238E27FC236}">
                  <a16:creationId xmlns:a16="http://schemas.microsoft.com/office/drawing/2014/main" id="{3157608E-0C4B-0289-7C71-7BC3A38B02CC}"/>
                </a:ext>
              </a:extLst>
            </p:cNvPr>
            <p:cNvSpPr/>
            <p:nvPr userDrawn="1">
              <p:custDataLst>
                <p:tags r:id="rId9"/>
              </p:custDataLst>
            </p:nvPr>
          </p:nvSpPr>
          <p:spPr>
            <a:xfrm>
              <a:off x="2974975" y="1750060"/>
              <a:ext cx="6575425" cy="3140710"/>
            </a:xfrm>
            <a:prstGeom prst="roundRect">
              <a:avLst>
                <a:gd name="adj" fmla="val 535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1">
              <a:extLst>
                <a:ext uri="{FF2B5EF4-FFF2-40B4-BE49-F238E27FC236}">
                  <a16:creationId xmlns:a16="http://schemas.microsoft.com/office/drawing/2014/main" id="{889B824E-BDE6-9DA5-77C4-B4E38ADFCCBE}"/>
                </a:ext>
              </a:extLst>
            </p:cNvPr>
            <p:cNvSpPr/>
            <p:nvPr userDrawn="1">
              <p:custDataLst>
                <p:tags r:id="rId10"/>
              </p:custDataLst>
            </p:nvPr>
          </p:nvSpPr>
          <p:spPr>
            <a:xfrm>
              <a:off x="3120390" y="1868805"/>
              <a:ext cx="6293485" cy="2902585"/>
            </a:xfrm>
            <a:prstGeom prst="roundRect">
              <a:avLst>
                <a:gd name="adj" fmla="val 4684"/>
              </a:avLst>
            </a:prstGeom>
            <a:noFill/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!!平滑6">
            <a:extLst>
              <a:ext uri="{FF2B5EF4-FFF2-40B4-BE49-F238E27FC236}">
                <a16:creationId xmlns:a16="http://schemas.microsoft.com/office/drawing/2014/main" id="{6E3B0EFB-741A-F07E-280F-0EC30E8FD55B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 rot="5400000">
            <a:off x="8206740" y="5504815"/>
            <a:ext cx="962025" cy="938530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>
              <a:lumMod val="95000"/>
            </a:schemeClr>
          </a:soli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!!平滑2">
            <a:extLst>
              <a:ext uri="{FF2B5EF4-FFF2-40B4-BE49-F238E27FC236}">
                <a16:creationId xmlns:a16="http://schemas.microsoft.com/office/drawing/2014/main" id="{F1807EBA-AC9A-5D91-3156-49DB1DF3D4E5}"/>
              </a:ext>
            </a:extLst>
          </p:cNvPr>
          <p:cNvSpPr/>
          <p:nvPr userDrawn="1">
            <p:custDataLst>
              <p:tags r:id="rId4"/>
            </p:custDataLst>
          </p:nvPr>
        </p:nvSpPr>
        <p:spPr>
          <a:xfrm rot="7920000">
            <a:off x="-994410" y="5386070"/>
            <a:ext cx="2820035" cy="2616835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/>
          </a:solidFill>
          <a:ln w="3619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!!平滑1">
            <a:extLst>
              <a:ext uri="{FF2B5EF4-FFF2-40B4-BE49-F238E27FC236}">
                <a16:creationId xmlns:a16="http://schemas.microsoft.com/office/drawing/2014/main" id="{ED3D0F2F-FFF6-C831-E7B1-12CF2369BEB9}"/>
              </a:ext>
            </a:extLst>
          </p:cNvPr>
          <p:cNvSpPr/>
          <p:nvPr userDrawn="1">
            <p:custDataLst>
              <p:tags r:id="rId5"/>
            </p:custDataLst>
          </p:nvPr>
        </p:nvSpPr>
        <p:spPr>
          <a:xfrm rot="5400000">
            <a:off x="1079500" y="818515"/>
            <a:ext cx="556895" cy="516890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>
              <a:lumMod val="95000"/>
            </a:schemeClr>
          </a:soli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!!平滑5">
            <a:extLst>
              <a:ext uri="{FF2B5EF4-FFF2-40B4-BE49-F238E27FC236}">
                <a16:creationId xmlns:a16="http://schemas.microsoft.com/office/drawing/2014/main" id="{584F4F5D-33C6-11B3-26BB-AD48E6BA9FCC}"/>
              </a:ext>
            </a:extLst>
          </p:cNvPr>
          <p:cNvSpPr/>
          <p:nvPr userDrawn="1">
            <p:custDataLst>
              <p:tags r:id="rId6"/>
            </p:custDataLst>
          </p:nvPr>
        </p:nvSpPr>
        <p:spPr>
          <a:xfrm rot="5400000">
            <a:off x="11011535" y="3244850"/>
            <a:ext cx="601345" cy="558800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7" name="!!平滑4">
            <a:extLst>
              <a:ext uri="{FF2B5EF4-FFF2-40B4-BE49-F238E27FC236}">
                <a16:creationId xmlns:a16="http://schemas.microsoft.com/office/drawing/2014/main" id="{148A27B6-B9FD-45F1-7672-EEDC8F41B29A}"/>
              </a:ext>
            </a:extLst>
          </p:cNvPr>
          <p:cNvSpPr/>
          <p:nvPr userDrawn="1">
            <p:custDataLst>
              <p:tags r:id="rId7"/>
            </p:custDataLst>
          </p:nvPr>
        </p:nvSpPr>
        <p:spPr>
          <a:xfrm rot="5400000">
            <a:off x="9563735" y="1038860"/>
            <a:ext cx="328295" cy="305435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8" name="!!平滑3">
            <a:extLst>
              <a:ext uri="{FF2B5EF4-FFF2-40B4-BE49-F238E27FC236}">
                <a16:creationId xmlns:a16="http://schemas.microsoft.com/office/drawing/2014/main" id="{54413181-1809-1AA8-BB5B-89077B952CDC}"/>
              </a:ext>
            </a:extLst>
          </p:cNvPr>
          <p:cNvSpPr/>
          <p:nvPr userDrawn="1">
            <p:custDataLst>
              <p:tags r:id="rId8"/>
            </p:custDataLst>
          </p:nvPr>
        </p:nvSpPr>
        <p:spPr>
          <a:xfrm rot="7920000">
            <a:off x="10354310" y="-963930"/>
            <a:ext cx="2820035" cy="2616835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/>
          </a:solidFill>
          <a:ln w="3619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AD26208D-7E6D-0CE2-3A62-B3A077C89DFB}"/>
              </a:ext>
            </a:extLst>
          </p:cNvPr>
          <p:cNvSpPr/>
          <p:nvPr/>
        </p:nvSpPr>
        <p:spPr>
          <a:xfrm>
            <a:off x="4041995" y="3969385"/>
            <a:ext cx="1875251" cy="4724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dist="38100" dir="2700000" sx="103000" sy="103000" algn="tl" rotWithShape="0">
              <a:schemeClr val="accent1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06B5A3E4-A002-A305-9161-1B9224B5529A}"/>
              </a:ext>
            </a:extLst>
          </p:cNvPr>
          <p:cNvSpPr/>
          <p:nvPr/>
        </p:nvSpPr>
        <p:spPr>
          <a:xfrm>
            <a:off x="6213694" y="3969385"/>
            <a:ext cx="2004793" cy="47244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14300" dist="38100" dir="2700000" sx="103000" sy="103000" algn="tl" rotWithShape="0">
              <a:schemeClr val="accent1">
                <a:lumMod val="50000"/>
                <a:alpha val="2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98E99D0-701F-E08E-CB99-12390FAF5A0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3428207" y="2626835"/>
            <a:ext cx="5668963" cy="650627"/>
          </a:xfrm>
        </p:spPr>
        <p:txBody>
          <a:bodyPr wrap="square" anchor="b">
            <a:spAutoFit/>
          </a:bodyPr>
          <a:lstStyle>
            <a:lvl1pPr algn="ctr"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请在此处插入标题</a:t>
            </a:r>
          </a:p>
        </p:txBody>
      </p:sp>
      <p:sp>
        <p:nvSpPr>
          <p:cNvPr id="27" name="文本占位符 26">
            <a:extLst>
              <a:ext uri="{FF2B5EF4-FFF2-40B4-BE49-F238E27FC236}">
                <a16:creationId xmlns:a16="http://schemas.microsoft.com/office/drawing/2014/main" id="{44EDA682-F59C-5039-97AD-DC86EB6C97DE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4150151" y="4061239"/>
            <a:ext cx="1658938" cy="288733"/>
          </a:xfrm>
        </p:spPr>
        <p:txBody>
          <a:bodyPr>
            <a:spAutoFit/>
          </a:bodyPr>
          <a:lstStyle>
            <a:lvl1pPr marL="0" indent="0">
              <a:buNone/>
              <a:defRPr sz="1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</a:rPr>
              <a:t>答辩人：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</a:rPr>
              <a:t>XXX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文本占位符 26">
            <a:extLst>
              <a:ext uri="{FF2B5EF4-FFF2-40B4-BE49-F238E27FC236}">
                <a16:creationId xmlns:a16="http://schemas.microsoft.com/office/drawing/2014/main" id="{CB4C1F4B-7799-7C36-BFCF-95A32B290B3F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6386621" y="4061239"/>
            <a:ext cx="1658938" cy="288733"/>
          </a:xfrm>
        </p:spPr>
        <p:txBody>
          <a:bodyPr>
            <a:spAutoFit/>
          </a:bodyPr>
          <a:lstStyle>
            <a:lvl1pPr marL="0" indent="0">
              <a:buNone/>
              <a:defRPr sz="14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</a:rPr>
              <a:t>指导老师：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</a:rPr>
              <a:t>XXX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577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56856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57953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9AEA841-1202-F48B-A309-01800AF57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A4F4B7-0D83-1468-1A41-CE7627C64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1C8D7D-6FA9-B7B4-B9CD-DD2871FBD3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CD14D-CE25-45E2-8927-385A4DA98E85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DC3A0C-FAE1-866D-D3B1-3770E8EEA4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C7EA795-BAD1-7C30-4ADC-2CE15853DD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36D51-D92D-4FD6-A5D5-8F16F79E62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637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3" r:id="rId3"/>
    <p:sldLayoutId id="2147483662" r:id="rId4"/>
    <p:sldLayoutId id="2147483661" r:id="rId5"/>
    <p:sldLayoutId id="2147483655" r:id="rId6"/>
    <p:sldLayoutId id="2147483660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75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slideLayout" Target="../slideLayouts/slideLayout6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80.xml"/><Relationship Id="rId7" Type="http://schemas.openxmlformats.org/officeDocument/2006/relationships/notesSlide" Target="../notesSlides/notesSlide12.xml"/><Relationship Id="rId12" Type="http://schemas.openxmlformats.org/officeDocument/2006/relationships/image" Target="../media/image12.jpe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1.svg"/><Relationship Id="rId5" Type="http://schemas.openxmlformats.org/officeDocument/2006/relationships/tags" Target="../tags/tag82.xml"/><Relationship Id="rId10" Type="http://schemas.openxmlformats.org/officeDocument/2006/relationships/image" Target="../media/image10.png"/><Relationship Id="rId4" Type="http://schemas.openxmlformats.org/officeDocument/2006/relationships/tags" Target="../tags/tag81.xml"/><Relationship Id="rId9" Type="http://schemas.openxmlformats.org/officeDocument/2006/relationships/image" Target="../media/image9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image" Target="../media/image4.jpe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image" Target="../media/image3.jpeg"/><Relationship Id="rId5" Type="http://schemas.openxmlformats.org/officeDocument/2006/relationships/tags" Target="../tags/tag49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48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5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9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61.xml"/><Relationship Id="rId7" Type="http://schemas.openxmlformats.org/officeDocument/2006/relationships/image" Target="../media/image6.jpe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6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7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rallelogram 15"/>
          <p:cNvSpPr/>
          <p:nvPr userDrawn="1">
            <p:custDataLst>
              <p:tags r:id="rId2"/>
            </p:custDataLst>
          </p:nvPr>
        </p:nvSpPr>
        <p:spPr>
          <a:xfrm>
            <a:off x="6214745" y="0"/>
            <a:ext cx="5312410" cy="6858000"/>
          </a:xfrm>
          <a:prstGeom prst="parallelogram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Parallelogram 17"/>
          <p:cNvSpPr/>
          <p:nvPr userDrawn="1">
            <p:custDataLst>
              <p:tags r:id="rId3"/>
            </p:custDataLst>
          </p:nvPr>
        </p:nvSpPr>
        <p:spPr>
          <a:xfrm flipH="1">
            <a:off x="530225" y="0"/>
            <a:ext cx="5312410" cy="6858000"/>
          </a:xfrm>
          <a:prstGeom prst="parallelogram">
            <a:avLst/>
          </a:pr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9EEAE46-72C5-62A9-35F2-24C2713F6994}"/>
              </a:ext>
            </a:extLst>
          </p:cNvPr>
          <p:cNvGrpSpPr/>
          <p:nvPr/>
        </p:nvGrpSpPr>
        <p:grpSpPr>
          <a:xfrm>
            <a:off x="2111375" y="1750060"/>
            <a:ext cx="8302626" cy="3140710"/>
            <a:chOff x="2974975" y="1750060"/>
            <a:chExt cx="6575425" cy="3140710"/>
          </a:xfrm>
        </p:grpSpPr>
        <p:sp>
          <p:nvSpPr>
            <p:cNvPr id="40" name="Oval 21"/>
            <p:cNvSpPr/>
            <p:nvPr userDrawn="1">
              <p:custDataLst>
                <p:tags r:id="rId11"/>
              </p:custDataLst>
            </p:nvPr>
          </p:nvSpPr>
          <p:spPr>
            <a:xfrm>
              <a:off x="2974975" y="1750060"/>
              <a:ext cx="6575425" cy="3140710"/>
            </a:xfrm>
            <a:prstGeom prst="roundRect">
              <a:avLst>
                <a:gd name="adj" fmla="val 5351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Oval 1"/>
            <p:cNvSpPr/>
            <p:nvPr userDrawn="1">
              <p:custDataLst>
                <p:tags r:id="rId12"/>
              </p:custDataLst>
            </p:nvPr>
          </p:nvSpPr>
          <p:spPr>
            <a:xfrm>
              <a:off x="3120390" y="1868805"/>
              <a:ext cx="6293485" cy="2902585"/>
            </a:xfrm>
            <a:prstGeom prst="roundRect">
              <a:avLst>
                <a:gd name="adj" fmla="val 4684"/>
              </a:avLst>
            </a:prstGeom>
            <a:noFill/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!!平滑6"/>
          <p:cNvSpPr/>
          <p:nvPr userDrawn="1">
            <p:custDataLst>
              <p:tags r:id="rId4"/>
            </p:custDataLst>
          </p:nvPr>
        </p:nvSpPr>
        <p:spPr>
          <a:xfrm rot="5400000">
            <a:off x="8206740" y="5504815"/>
            <a:ext cx="962025" cy="938530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>
              <a:lumMod val="95000"/>
            </a:schemeClr>
          </a:soli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!!平滑2"/>
          <p:cNvSpPr/>
          <p:nvPr userDrawn="1">
            <p:custDataLst>
              <p:tags r:id="rId5"/>
            </p:custDataLst>
          </p:nvPr>
        </p:nvSpPr>
        <p:spPr>
          <a:xfrm rot="7920000">
            <a:off x="-994410" y="5386070"/>
            <a:ext cx="2820035" cy="2616835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/>
          </a:solidFill>
          <a:ln w="3619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!!平滑1"/>
          <p:cNvSpPr/>
          <p:nvPr userDrawn="1">
            <p:custDataLst>
              <p:tags r:id="rId6"/>
            </p:custDataLst>
          </p:nvPr>
        </p:nvSpPr>
        <p:spPr>
          <a:xfrm rot="5400000">
            <a:off x="1079500" y="818515"/>
            <a:ext cx="556895" cy="516890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>
              <a:lumMod val="95000"/>
            </a:schemeClr>
          </a:solidFill>
          <a:ln w="571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!!平滑5"/>
          <p:cNvSpPr/>
          <p:nvPr userDrawn="1">
            <p:custDataLst>
              <p:tags r:id="rId7"/>
            </p:custDataLst>
          </p:nvPr>
        </p:nvSpPr>
        <p:spPr>
          <a:xfrm rot="5400000">
            <a:off x="11011535" y="3244850"/>
            <a:ext cx="601345" cy="558800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5" name="!!平滑4"/>
          <p:cNvSpPr/>
          <p:nvPr userDrawn="1">
            <p:custDataLst>
              <p:tags r:id="rId8"/>
            </p:custDataLst>
          </p:nvPr>
        </p:nvSpPr>
        <p:spPr>
          <a:xfrm rot="5400000">
            <a:off x="9563735" y="1038860"/>
            <a:ext cx="328295" cy="305435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6" name="!!平滑3"/>
          <p:cNvSpPr/>
          <p:nvPr userDrawn="1">
            <p:custDataLst>
              <p:tags r:id="rId9"/>
            </p:custDataLst>
          </p:nvPr>
        </p:nvSpPr>
        <p:spPr>
          <a:xfrm rot="7920000">
            <a:off x="10354310" y="-963930"/>
            <a:ext cx="2820035" cy="2616835"/>
          </a:xfrm>
          <a:custGeom>
            <a:avLst/>
            <a:gdLst>
              <a:gd name="connsiteX0" fmla="*/ 588645 w 899159"/>
              <a:gd name="connsiteY0" fmla="*/ 0 h 824864"/>
              <a:gd name="connsiteX1" fmla="*/ 310515 w 899159"/>
              <a:gd name="connsiteY1" fmla="*/ 0 h 824864"/>
              <a:gd name="connsiteX2" fmla="*/ 161925 w 899159"/>
              <a:gd name="connsiteY2" fmla="*/ 85725 h 824864"/>
              <a:gd name="connsiteX3" fmla="*/ 22860 w 899159"/>
              <a:gd name="connsiteY3" fmla="*/ 326708 h 824864"/>
              <a:gd name="connsiteX4" fmla="*/ 22860 w 899159"/>
              <a:gd name="connsiteY4" fmla="*/ 498158 h 824864"/>
              <a:gd name="connsiteX5" fmla="*/ 161925 w 899159"/>
              <a:gd name="connsiteY5" fmla="*/ 739140 h 824864"/>
              <a:gd name="connsiteX6" fmla="*/ 310515 w 899159"/>
              <a:gd name="connsiteY6" fmla="*/ 824865 h 824864"/>
              <a:gd name="connsiteX7" fmla="*/ 588645 w 899159"/>
              <a:gd name="connsiteY7" fmla="*/ 824865 h 824864"/>
              <a:gd name="connsiteX8" fmla="*/ 737235 w 899159"/>
              <a:gd name="connsiteY8" fmla="*/ 739140 h 824864"/>
              <a:gd name="connsiteX9" fmla="*/ 876300 w 899159"/>
              <a:gd name="connsiteY9" fmla="*/ 498158 h 824864"/>
              <a:gd name="connsiteX10" fmla="*/ 876300 w 899159"/>
              <a:gd name="connsiteY10" fmla="*/ 326708 h 824864"/>
              <a:gd name="connsiteX11" fmla="*/ 737235 w 899159"/>
              <a:gd name="connsiteY11" fmla="*/ 85725 h 824864"/>
              <a:gd name="connsiteX12" fmla="*/ 588645 w 899159"/>
              <a:gd name="connsiteY12" fmla="*/ 0 h 824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99159" h="824864">
                <a:moveTo>
                  <a:pt x="588645" y="0"/>
                </a:moveTo>
                <a:lnTo>
                  <a:pt x="310515" y="0"/>
                </a:lnTo>
                <a:cubicBezTo>
                  <a:pt x="249555" y="0"/>
                  <a:pt x="192405" y="32385"/>
                  <a:pt x="161925" y="85725"/>
                </a:cubicBezTo>
                <a:lnTo>
                  <a:pt x="22860" y="326708"/>
                </a:lnTo>
                <a:cubicBezTo>
                  <a:pt x="-7620" y="380048"/>
                  <a:pt x="-7620" y="444818"/>
                  <a:pt x="22860" y="498158"/>
                </a:cubicBezTo>
                <a:lnTo>
                  <a:pt x="161925" y="739140"/>
                </a:lnTo>
                <a:cubicBezTo>
                  <a:pt x="192405" y="792480"/>
                  <a:pt x="248603" y="824865"/>
                  <a:pt x="310515" y="824865"/>
                </a:cubicBezTo>
                <a:lnTo>
                  <a:pt x="588645" y="824865"/>
                </a:lnTo>
                <a:cubicBezTo>
                  <a:pt x="649605" y="824865"/>
                  <a:pt x="706755" y="792480"/>
                  <a:pt x="737235" y="739140"/>
                </a:cubicBezTo>
                <a:lnTo>
                  <a:pt x="876300" y="498158"/>
                </a:lnTo>
                <a:cubicBezTo>
                  <a:pt x="906780" y="444818"/>
                  <a:pt x="906780" y="380048"/>
                  <a:pt x="876300" y="326708"/>
                </a:cubicBezTo>
                <a:lnTo>
                  <a:pt x="737235" y="85725"/>
                </a:lnTo>
                <a:cubicBezTo>
                  <a:pt x="706755" y="32385"/>
                  <a:pt x="650558" y="0"/>
                  <a:pt x="588645" y="0"/>
                </a:cubicBezTo>
                <a:close/>
              </a:path>
            </a:pathLst>
          </a:custGeom>
          <a:solidFill>
            <a:schemeClr val="accent1"/>
          </a:solidFill>
          <a:ln w="3619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">
            <a:extLst>
              <a:ext uri="{FF2B5EF4-FFF2-40B4-BE49-F238E27FC236}">
                <a16:creationId xmlns:a16="http://schemas.microsoft.com/office/drawing/2014/main" id="{F4E18696-64DE-C7D6-B474-A56EE139D9D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397734" y="2567338"/>
            <a:ext cx="7729908" cy="76962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 fontAlgn="ctr"/>
            <a:r>
              <a:rPr lang="zh-CN" altLang="en-US" sz="4000" b="1" dirty="0">
                <a:solidFill>
                  <a:schemeClr val="bg1"/>
                </a:solidFill>
                <a:latin typeface="+mj-ea"/>
                <a:ea typeface="+mj-ea"/>
                <a:cs typeface="思源黑体 CN Heavy" panose="020B0A00000000000000" charset="-122"/>
                <a:sym typeface="+mn-ea"/>
              </a:rPr>
              <a:t>紫色简约风格毕业论文答辩</a:t>
            </a:r>
            <a:r>
              <a:rPr lang="en-US" altLang="zh-CN" sz="4000" b="1" dirty="0">
                <a:solidFill>
                  <a:schemeClr val="bg1"/>
                </a:solidFill>
                <a:latin typeface="+mj-ea"/>
                <a:ea typeface="+mj-ea"/>
                <a:cs typeface="思源黑体 CN Heavy" panose="020B0A00000000000000" charset="-122"/>
                <a:sym typeface="+mn-ea"/>
              </a:rPr>
              <a:t>PPT</a:t>
            </a:r>
            <a:endParaRPr lang="en-US" sz="4000" b="1" dirty="0">
              <a:solidFill>
                <a:schemeClr val="bg1"/>
              </a:solidFill>
              <a:latin typeface="+mj-ea"/>
              <a:ea typeface="+mj-ea"/>
              <a:cs typeface="Poppins" panose="00000500000000000000" pitchFamily="2" charset="0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9D2BB0E-8EE4-3241-01E8-DFFA0C93C895}"/>
              </a:ext>
            </a:extLst>
          </p:cNvPr>
          <p:cNvGrpSpPr/>
          <p:nvPr/>
        </p:nvGrpSpPr>
        <p:grpSpPr>
          <a:xfrm>
            <a:off x="4041995" y="3969385"/>
            <a:ext cx="1875251" cy="472440"/>
            <a:chOff x="898429" y="4297680"/>
            <a:chExt cx="1875251" cy="472440"/>
          </a:xfrm>
          <a:solidFill>
            <a:schemeClr val="bg1">
              <a:lumMod val="95000"/>
            </a:schemeClr>
          </a:solidFill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371A9499-7A1B-3172-1968-9DCD06C47BCC}"/>
                </a:ext>
              </a:extLst>
            </p:cNvPr>
            <p:cNvSpPr/>
            <p:nvPr/>
          </p:nvSpPr>
          <p:spPr>
            <a:xfrm>
              <a:off x="898429" y="4297680"/>
              <a:ext cx="1875251" cy="47244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14300" dist="38100" dir="2700000" sx="103000" sy="103000" algn="tl" rotWithShape="0">
                <a:schemeClr val="accent1">
                  <a:lumMod val="50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0AA79B8-19BD-3731-591E-F9AB90E5291E}"/>
                </a:ext>
              </a:extLst>
            </p:cNvPr>
            <p:cNvSpPr txBox="1"/>
            <p:nvPr/>
          </p:nvSpPr>
          <p:spPr>
            <a:xfrm>
              <a:off x="1194693" y="4380012"/>
              <a:ext cx="1282723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1">
                      <a:lumMod val="75000"/>
                    </a:schemeClr>
                  </a:solidFill>
                </a:rPr>
                <a:t>答辩人：</a:t>
              </a:r>
              <a:r>
                <a:rPr lang="en-US" altLang="zh-CN" sz="1400" dirty="0">
                  <a:solidFill>
                    <a:schemeClr val="accent1">
                      <a:lumMod val="75000"/>
                    </a:schemeClr>
                  </a:solidFill>
                </a:rPr>
                <a:t>XXX</a:t>
              </a:r>
              <a:endParaRPr lang="zh-CN" alt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C836B02-28C2-E897-FACF-23A79430ABD3}"/>
              </a:ext>
            </a:extLst>
          </p:cNvPr>
          <p:cNvGrpSpPr/>
          <p:nvPr/>
        </p:nvGrpSpPr>
        <p:grpSpPr>
          <a:xfrm>
            <a:off x="6213694" y="3969385"/>
            <a:ext cx="2004793" cy="472440"/>
            <a:chOff x="3070128" y="4297680"/>
            <a:chExt cx="2004793" cy="472440"/>
          </a:xfrm>
          <a:solidFill>
            <a:schemeClr val="bg1">
              <a:lumMod val="95000"/>
            </a:schemeClr>
          </a:solidFill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C6DFE012-2687-DE09-BDDD-2F55029767E8}"/>
                </a:ext>
              </a:extLst>
            </p:cNvPr>
            <p:cNvSpPr/>
            <p:nvPr/>
          </p:nvSpPr>
          <p:spPr>
            <a:xfrm>
              <a:off x="3070128" y="4297680"/>
              <a:ext cx="2004793" cy="47244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  <a:effectLst>
              <a:outerShdw blurRad="114300" dist="38100" dir="2700000" sx="103000" sy="103000" algn="tl" rotWithShape="0">
                <a:schemeClr val="accent1">
                  <a:lumMod val="50000"/>
                  <a:alpha val="2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5012ACD-4479-3AD7-9549-72DA6E3BCAEE}"/>
                </a:ext>
              </a:extLst>
            </p:cNvPr>
            <p:cNvSpPr txBox="1"/>
            <p:nvPr/>
          </p:nvSpPr>
          <p:spPr>
            <a:xfrm>
              <a:off x="3341394" y="4380012"/>
              <a:ext cx="1462260" cy="307777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accent1">
                      <a:lumMod val="75000"/>
                    </a:schemeClr>
                  </a:solidFill>
                </a:rPr>
                <a:t>指导老师：</a:t>
              </a:r>
              <a:r>
                <a:rPr lang="en-US" altLang="zh-CN" sz="1400" dirty="0">
                  <a:solidFill>
                    <a:schemeClr val="accent1">
                      <a:lumMod val="75000"/>
                    </a:schemeClr>
                  </a:solidFill>
                </a:rPr>
                <a:t>XXX</a:t>
              </a:r>
              <a:endParaRPr lang="zh-CN" alt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4BB9CCC-EF4E-E9B9-201B-5DE6A1463C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3231654" cy="502445"/>
          </a:xfrm>
        </p:spPr>
        <p:txBody>
          <a:bodyPr/>
          <a:lstStyle/>
          <a:p>
            <a:r>
              <a:rPr lang="zh-CN" altLang="en-US" sz="3600" dirty="0"/>
              <a:t>论文框架与内容</a:t>
            </a:r>
            <a:endParaRPr lang="zh-CN" altLang="en-US" dirty="0"/>
          </a:p>
        </p:txBody>
      </p: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A1331901-6B11-3E32-E94C-0C5385D5B62A}"/>
              </a:ext>
            </a:extLst>
          </p:cNvPr>
          <p:cNvCxnSpPr>
            <a:cxnSpLocks/>
          </p:cNvCxnSpPr>
          <p:nvPr/>
        </p:nvCxnSpPr>
        <p:spPr>
          <a:xfrm flipH="1">
            <a:off x="1351033" y="2696308"/>
            <a:ext cx="7086473" cy="0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>
            <a:extLst>
              <a:ext uri="{FF2B5EF4-FFF2-40B4-BE49-F238E27FC236}">
                <a16:creationId xmlns:a16="http://schemas.microsoft.com/office/drawing/2014/main" id="{DA971E91-BFC3-D266-1E98-1FE1B926F0C9}"/>
              </a:ext>
            </a:extLst>
          </p:cNvPr>
          <p:cNvCxnSpPr>
            <a:cxnSpLocks/>
          </p:cNvCxnSpPr>
          <p:nvPr/>
        </p:nvCxnSpPr>
        <p:spPr>
          <a:xfrm flipH="1">
            <a:off x="1351033" y="4024932"/>
            <a:ext cx="6476873" cy="0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043E0CD5-156F-29C3-87F1-36BD2FFFCFA6}"/>
              </a:ext>
            </a:extLst>
          </p:cNvPr>
          <p:cNvCxnSpPr>
            <a:cxnSpLocks/>
          </p:cNvCxnSpPr>
          <p:nvPr/>
        </p:nvCxnSpPr>
        <p:spPr>
          <a:xfrm flipH="1">
            <a:off x="1351033" y="5378361"/>
            <a:ext cx="5785212" cy="0"/>
          </a:xfrm>
          <a:prstGeom prst="straightConnector1">
            <a:avLst/>
          </a:prstGeom>
          <a:ln w="95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타원 21">
            <a:extLst>
              <a:ext uri="{FF2B5EF4-FFF2-40B4-BE49-F238E27FC236}">
                <a16:creationId xmlns:a16="http://schemas.microsoft.com/office/drawing/2014/main" id="{0067DE18-5386-9739-550E-F7E1B03A2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62125" y="5269466"/>
            <a:ext cx="5263746" cy="1470753"/>
          </a:xfrm>
          <a:prstGeom prst="ellipse">
            <a:avLst/>
          </a:prstGeom>
          <a:gradFill rotWithShape="1">
            <a:gsLst>
              <a:gs pos="0">
                <a:schemeClr val="accent1">
                  <a:lumMod val="50000"/>
                  <a:lumOff val="50000"/>
                  <a:alpha val="70000"/>
                </a:schemeClr>
              </a:gs>
              <a:gs pos="50000">
                <a:schemeClr val="accent1">
                  <a:alpha val="0"/>
                  <a:lumMod val="50000"/>
                  <a:lumOff val="5000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bg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bg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bg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bg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bg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bg1"/>
                </a:solidFill>
                <a:latin typeface="굴림" charset="-127"/>
                <a:ea typeface="굴림" charset="-127"/>
              </a:defRPr>
            </a:lvl9pPr>
          </a:lstStyle>
          <a:p>
            <a:pPr eaLnBrk="1" latinLnBrk="1" hangingPunct="1">
              <a:spcBef>
                <a:spcPct val="0"/>
              </a:spcBef>
              <a:buNone/>
              <a:defRPr/>
            </a:pPr>
            <a:endParaRPr lang="ko-KR" altLang="ko-KR" sz="1800" kern="0">
              <a:solidFill>
                <a:prstClr val="black"/>
              </a:solidFill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A569508-43CB-67EC-5CB2-ECFF23255E47}"/>
              </a:ext>
            </a:extLst>
          </p:cNvPr>
          <p:cNvSpPr>
            <a:spLocks/>
          </p:cNvSpPr>
          <p:nvPr/>
        </p:nvSpPr>
        <p:spPr bwMode="auto">
          <a:xfrm>
            <a:off x="6945014" y="3971592"/>
            <a:ext cx="3980493" cy="1871554"/>
          </a:xfrm>
          <a:custGeom>
            <a:avLst/>
            <a:gdLst>
              <a:gd name="connsiteX0" fmla="*/ 1990247 w 3980493"/>
              <a:gd name="connsiteY0" fmla="*/ 0 h 1871554"/>
              <a:gd name="connsiteX1" fmla="*/ 2142279 w 3980493"/>
              <a:gd name="connsiteY1" fmla="*/ 3466 h 1871554"/>
              <a:gd name="connsiteX2" fmla="*/ 2290857 w 3980493"/>
              <a:gd name="connsiteY2" fmla="*/ 6932 h 1871554"/>
              <a:gd name="connsiteX3" fmla="*/ 2432524 w 3980493"/>
              <a:gd name="connsiteY3" fmla="*/ 17329 h 1871554"/>
              <a:gd name="connsiteX4" fmla="*/ 2570735 w 3980493"/>
              <a:gd name="connsiteY4" fmla="*/ 27727 h 1871554"/>
              <a:gd name="connsiteX5" fmla="*/ 2702036 w 3980493"/>
              <a:gd name="connsiteY5" fmla="*/ 45056 h 1871554"/>
              <a:gd name="connsiteX6" fmla="*/ 2826427 w 3980493"/>
              <a:gd name="connsiteY6" fmla="*/ 62385 h 1871554"/>
              <a:gd name="connsiteX7" fmla="*/ 2940451 w 3980493"/>
              <a:gd name="connsiteY7" fmla="*/ 86646 h 1871554"/>
              <a:gd name="connsiteX8" fmla="*/ 3044110 w 3980493"/>
              <a:gd name="connsiteY8" fmla="*/ 110907 h 1871554"/>
              <a:gd name="connsiteX9" fmla="*/ 3140858 w 3980493"/>
              <a:gd name="connsiteY9" fmla="*/ 135168 h 1871554"/>
              <a:gd name="connsiteX10" fmla="*/ 3227240 w 3980493"/>
              <a:gd name="connsiteY10" fmla="*/ 166360 h 1871554"/>
              <a:gd name="connsiteX11" fmla="*/ 3303256 w 3980493"/>
              <a:gd name="connsiteY11" fmla="*/ 197553 h 1871554"/>
              <a:gd name="connsiteX12" fmla="*/ 3365452 w 3980493"/>
              <a:gd name="connsiteY12" fmla="*/ 228746 h 1871554"/>
              <a:gd name="connsiteX13" fmla="*/ 3393094 w 3980493"/>
              <a:gd name="connsiteY13" fmla="*/ 246075 h 1871554"/>
              <a:gd name="connsiteX14" fmla="*/ 3417281 w 3980493"/>
              <a:gd name="connsiteY14" fmla="*/ 263404 h 1871554"/>
              <a:gd name="connsiteX15" fmla="*/ 3434557 w 3980493"/>
              <a:gd name="connsiteY15" fmla="*/ 280733 h 1871554"/>
              <a:gd name="connsiteX16" fmla="*/ 3451834 w 3980493"/>
              <a:gd name="connsiteY16" fmla="*/ 298062 h 1871554"/>
              <a:gd name="connsiteX17" fmla="*/ 3465655 w 3980493"/>
              <a:gd name="connsiteY17" fmla="*/ 318857 h 1871554"/>
              <a:gd name="connsiteX18" fmla="*/ 3476021 w 3980493"/>
              <a:gd name="connsiteY18" fmla="*/ 336187 h 1871554"/>
              <a:gd name="connsiteX19" fmla="*/ 3479476 w 3980493"/>
              <a:gd name="connsiteY19" fmla="*/ 353516 h 1871554"/>
              <a:gd name="connsiteX20" fmla="*/ 3482932 w 3980493"/>
              <a:gd name="connsiteY20" fmla="*/ 374311 h 1871554"/>
              <a:gd name="connsiteX21" fmla="*/ 3980493 w 3980493"/>
              <a:gd name="connsiteY21" fmla="*/ 1372473 h 1871554"/>
              <a:gd name="connsiteX22" fmla="*/ 3977038 w 3980493"/>
              <a:gd name="connsiteY22" fmla="*/ 1396734 h 1871554"/>
              <a:gd name="connsiteX23" fmla="*/ 3970127 w 3980493"/>
              <a:gd name="connsiteY23" fmla="*/ 1424461 h 1871554"/>
              <a:gd name="connsiteX24" fmla="*/ 3956306 w 3980493"/>
              <a:gd name="connsiteY24" fmla="*/ 1448722 h 1871554"/>
              <a:gd name="connsiteX25" fmla="*/ 3939030 w 3980493"/>
              <a:gd name="connsiteY25" fmla="*/ 1472983 h 1871554"/>
              <a:gd name="connsiteX26" fmla="*/ 3918298 w 3980493"/>
              <a:gd name="connsiteY26" fmla="*/ 1497243 h 1871554"/>
              <a:gd name="connsiteX27" fmla="*/ 3890656 w 3980493"/>
              <a:gd name="connsiteY27" fmla="*/ 1521504 h 1871554"/>
              <a:gd name="connsiteX28" fmla="*/ 3859558 w 3980493"/>
              <a:gd name="connsiteY28" fmla="*/ 1545765 h 1871554"/>
              <a:gd name="connsiteX29" fmla="*/ 3825005 w 3980493"/>
              <a:gd name="connsiteY29" fmla="*/ 1566560 h 1871554"/>
              <a:gd name="connsiteX30" fmla="*/ 3783542 w 3980493"/>
              <a:gd name="connsiteY30" fmla="*/ 1587355 h 1871554"/>
              <a:gd name="connsiteX31" fmla="*/ 3738623 w 3980493"/>
              <a:gd name="connsiteY31" fmla="*/ 1611616 h 1871554"/>
              <a:gd name="connsiteX32" fmla="*/ 3641875 w 3980493"/>
              <a:gd name="connsiteY32" fmla="*/ 1653206 h 1871554"/>
              <a:gd name="connsiteX33" fmla="*/ 3524395 w 3980493"/>
              <a:gd name="connsiteY33" fmla="*/ 1691330 h 1871554"/>
              <a:gd name="connsiteX34" fmla="*/ 3396549 w 3980493"/>
              <a:gd name="connsiteY34" fmla="*/ 1725989 h 1871554"/>
              <a:gd name="connsiteX35" fmla="*/ 3254882 w 3980493"/>
              <a:gd name="connsiteY35" fmla="*/ 1757181 h 1871554"/>
              <a:gd name="connsiteX36" fmla="*/ 3102850 w 3980493"/>
              <a:gd name="connsiteY36" fmla="*/ 1784908 h 1871554"/>
              <a:gd name="connsiteX37" fmla="*/ 2940451 w 3980493"/>
              <a:gd name="connsiteY37" fmla="*/ 1812635 h 1871554"/>
              <a:gd name="connsiteX38" fmla="*/ 2764231 w 3980493"/>
              <a:gd name="connsiteY38" fmla="*/ 1833430 h 1871554"/>
              <a:gd name="connsiteX39" fmla="*/ 2581101 w 3980493"/>
              <a:gd name="connsiteY39" fmla="*/ 1850759 h 1871554"/>
              <a:gd name="connsiteX40" fmla="*/ 2391060 w 3980493"/>
              <a:gd name="connsiteY40" fmla="*/ 1861157 h 1871554"/>
              <a:gd name="connsiteX41" fmla="*/ 2194109 w 3980493"/>
              <a:gd name="connsiteY41" fmla="*/ 1868088 h 1871554"/>
              <a:gd name="connsiteX42" fmla="*/ 1990247 w 3980493"/>
              <a:gd name="connsiteY42" fmla="*/ 1871554 h 1871554"/>
              <a:gd name="connsiteX43" fmla="*/ 1786385 w 3980493"/>
              <a:gd name="connsiteY43" fmla="*/ 1868088 h 1871554"/>
              <a:gd name="connsiteX44" fmla="*/ 1589433 w 3980493"/>
              <a:gd name="connsiteY44" fmla="*/ 1861157 h 1871554"/>
              <a:gd name="connsiteX45" fmla="*/ 1399392 w 3980493"/>
              <a:gd name="connsiteY45" fmla="*/ 1850759 h 1871554"/>
              <a:gd name="connsiteX46" fmla="*/ 1216262 w 3980493"/>
              <a:gd name="connsiteY46" fmla="*/ 1833430 h 1871554"/>
              <a:gd name="connsiteX47" fmla="*/ 1040042 w 3980493"/>
              <a:gd name="connsiteY47" fmla="*/ 1812635 h 1871554"/>
              <a:gd name="connsiteX48" fmla="*/ 877644 w 3980493"/>
              <a:gd name="connsiteY48" fmla="*/ 1784908 h 1871554"/>
              <a:gd name="connsiteX49" fmla="*/ 725611 w 3980493"/>
              <a:gd name="connsiteY49" fmla="*/ 1757181 h 1871554"/>
              <a:gd name="connsiteX50" fmla="*/ 583944 w 3980493"/>
              <a:gd name="connsiteY50" fmla="*/ 1725989 h 1871554"/>
              <a:gd name="connsiteX51" fmla="*/ 456098 w 3980493"/>
              <a:gd name="connsiteY51" fmla="*/ 1691330 h 1871554"/>
              <a:gd name="connsiteX52" fmla="*/ 338618 w 3980493"/>
              <a:gd name="connsiteY52" fmla="*/ 1653206 h 1871554"/>
              <a:gd name="connsiteX53" fmla="*/ 241870 w 3980493"/>
              <a:gd name="connsiteY53" fmla="*/ 1611616 h 1871554"/>
              <a:gd name="connsiteX54" fmla="*/ 196952 w 3980493"/>
              <a:gd name="connsiteY54" fmla="*/ 1587355 h 1871554"/>
              <a:gd name="connsiteX55" fmla="*/ 155488 w 3980493"/>
              <a:gd name="connsiteY55" fmla="*/ 1566560 h 1871554"/>
              <a:gd name="connsiteX56" fmla="*/ 120935 w 3980493"/>
              <a:gd name="connsiteY56" fmla="*/ 1545765 h 1871554"/>
              <a:gd name="connsiteX57" fmla="*/ 89838 w 3980493"/>
              <a:gd name="connsiteY57" fmla="*/ 1521504 h 1871554"/>
              <a:gd name="connsiteX58" fmla="*/ 62195 w 3980493"/>
              <a:gd name="connsiteY58" fmla="*/ 1497243 h 1871554"/>
              <a:gd name="connsiteX59" fmla="*/ 41464 w 3980493"/>
              <a:gd name="connsiteY59" fmla="*/ 1472983 h 1871554"/>
              <a:gd name="connsiteX60" fmla="*/ 24187 w 3980493"/>
              <a:gd name="connsiteY60" fmla="*/ 1448722 h 1871554"/>
              <a:gd name="connsiteX61" fmla="*/ 10366 w 3980493"/>
              <a:gd name="connsiteY61" fmla="*/ 1424461 h 1871554"/>
              <a:gd name="connsiteX62" fmla="*/ 3455 w 3980493"/>
              <a:gd name="connsiteY62" fmla="*/ 1396734 h 1871554"/>
              <a:gd name="connsiteX63" fmla="*/ 0 w 3980493"/>
              <a:gd name="connsiteY63" fmla="*/ 1372473 h 1871554"/>
              <a:gd name="connsiteX64" fmla="*/ 497562 w 3980493"/>
              <a:gd name="connsiteY64" fmla="*/ 374311 h 1871554"/>
              <a:gd name="connsiteX65" fmla="*/ 501017 w 3980493"/>
              <a:gd name="connsiteY65" fmla="*/ 353516 h 1871554"/>
              <a:gd name="connsiteX66" fmla="*/ 504472 w 3980493"/>
              <a:gd name="connsiteY66" fmla="*/ 336187 h 1871554"/>
              <a:gd name="connsiteX67" fmla="*/ 514838 w 3980493"/>
              <a:gd name="connsiteY67" fmla="*/ 318857 h 1871554"/>
              <a:gd name="connsiteX68" fmla="*/ 528659 w 3980493"/>
              <a:gd name="connsiteY68" fmla="*/ 298062 h 1871554"/>
              <a:gd name="connsiteX69" fmla="*/ 545936 w 3980493"/>
              <a:gd name="connsiteY69" fmla="*/ 280733 h 1871554"/>
              <a:gd name="connsiteX70" fmla="*/ 563212 w 3980493"/>
              <a:gd name="connsiteY70" fmla="*/ 263404 h 1871554"/>
              <a:gd name="connsiteX71" fmla="*/ 587399 w 3980493"/>
              <a:gd name="connsiteY71" fmla="*/ 246075 h 1871554"/>
              <a:gd name="connsiteX72" fmla="*/ 615042 w 3980493"/>
              <a:gd name="connsiteY72" fmla="*/ 228746 h 1871554"/>
              <a:gd name="connsiteX73" fmla="*/ 677237 w 3980493"/>
              <a:gd name="connsiteY73" fmla="*/ 197553 h 1871554"/>
              <a:gd name="connsiteX74" fmla="*/ 753253 w 3980493"/>
              <a:gd name="connsiteY74" fmla="*/ 166360 h 1871554"/>
              <a:gd name="connsiteX75" fmla="*/ 839635 w 3980493"/>
              <a:gd name="connsiteY75" fmla="*/ 135168 h 1871554"/>
              <a:gd name="connsiteX76" fmla="*/ 936383 w 3980493"/>
              <a:gd name="connsiteY76" fmla="*/ 110907 h 1871554"/>
              <a:gd name="connsiteX77" fmla="*/ 1040042 w 3980493"/>
              <a:gd name="connsiteY77" fmla="*/ 86646 h 1871554"/>
              <a:gd name="connsiteX78" fmla="*/ 1154067 w 3980493"/>
              <a:gd name="connsiteY78" fmla="*/ 62385 h 1871554"/>
              <a:gd name="connsiteX79" fmla="*/ 1278457 w 3980493"/>
              <a:gd name="connsiteY79" fmla="*/ 45056 h 1871554"/>
              <a:gd name="connsiteX80" fmla="*/ 1409758 w 3980493"/>
              <a:gd name="connsiteY80" fmla="*/ 27727 h 1871554"/>
              <a:gd name="connsiteX81" fmla="*/ 1547970 w 3980493"/>
              <a:gd name="connsiteY81" fmla="*/ 17329 h 1871554"/>
              <a:gd name="connsiteX82" fmla="*/ 1689637 w 3980493"/>
              <a:gd name="connsiteY82" fmla="*/ 6932 h 1871554"/>
              <a:gd name="connsiteX83" fmla="*/ 1838214 w 3980493"/>
              <a:gd name="connsiteY83" fmla="*/ 3466 h 1871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3980493" h="1871554">
                <a:moveTo>
                  <a:pt x="1990247" y="0"/>
                </a:moveTo>
                <a:lnTo>
                  <a:pt x="2142279" y="3466"/>
                </a:lnTo>
                <a:lnTo>
                  <a:pt x="2290857" y="6932"/>
                </a:lnTo>
                <a:lnTo>
                  <a:pt x="2432524" y="17329"/>
                </a:lnTo>
                <a:lnTo>
                  <a:pt x="2570735" y="27727"/>
                </a:lnTo>
                <a:lnTo>
                  <a:pt x="2702036" y="45056"/>
                </a:lnTo>
                <a:lnTo>
                  <a:pt x="2826427" y="62385"/>
                </a:lnTo>
                <a:lnTo>
                  <a:pt x="2940451" y="86646"/>
                </a:lnTo>
                <a:lnTo>
                  <a:pt x="3044110" y="110907"/>
                </a:lnTo>
                <a:lnTo>
                  <a:pt x="3140858" y="135168"/>
                </a:lnTo>
                <a:lnTo>
                  <a:pt x="3227240" y="166360"/>
                </a:lnTo>
                <a:lnTo>
                  <a:pt x="3303256" y="197553"/>
                </a:lnTo>
                <a:lnTo>
                  <a:pt x="3365452" y="228746"/>
                </a:lnTo>
                <a:lnTo>
                  <a:pt x="3393094" y="246075"/>
                </a:lnTo>
                <a:lnTo>
                  <a:pt x="3417281" y="263404"/>
                </a:lnTo>
                <a:lnTo>
                  <a:pt x="3434557" y="280733"/>
                </a:lnTo>
                <a:lnTo>
                  <a:pt x="3451834" y="298062"/>
                </a:lnTo>
                <a:lnTo>
                  <a:pt x="3465655" y="318857"/>
                </a:lnTo>
                <a:lnTo>
                  <a:pt x="3476021" y="336187"/>
                </a:lnTo>
                <a:lnTo>
                  <a:pt x="3479476" y="353516"/>
                </a:lnTo>
                <a:lnTo>
                  <a:pt x="3482932" y="374311"/>
                </a:lnTo>
                <a:lnTo>
                  <a:pt x="3980493" y="1372473"/>
                </a:lnTo>
                <a:lnTo>
                  <a:pt x="3977038" y="1396734"/>
                </a:lnTo>
                <a:lnTo>
                  <a:pt x="3970127" y="1424461"/>
                </a:lnTo>
                <a:lnTo>
                  <a:pt x="3956306" y="1448722"/>
                </a:lnTo>
                <a:lnTo>
                  <a:pt x="3939030" y="1472983"/>
                </a:lnTo>
                <a:lnTo>
                  <a:pt x="3918298" y="1497243"/>
                </a:lnTo>
                <a:lnTo>
                  <a:pt x="3890656" y="1521504"/>
                </a:lnTo>
                <a:lnTo>
                  <a:pt x="3859558" y="1545765"/>
                </a:lnTo>
                <a:lnTo>
                  <a:pt x="3825005" y="1566560"/>
                </a:lnTo>
                <a:lnTo>
                  <a:pt x="3783542" y="1587355"/>
                </a:lnTo>
                <a:lnTo>
                  <a:pt x="3738623" y="1611616"/>
                </a:lnTo>
                <a:lnTo>
                  <a:pt x="3641875" y="1653206"/>
                </a:lnTo>
                <a:lnTo>
                  <a:pt x="3524395" y="1691330"/>
                </a:lnTo>
                <a:lnTo>
                  <a:pt x="3396549" y="1725989"/>
                </a:lnTo>
                <a:lnTo>
                  <a:pt x="3254882" y="1757181"/>
                </a:lnTo>
                <a:lnTo>
                  <a:pt x="3102850" y="1784908"/>
                </a:lnTo>
                <a:lnTo>
                  <a:pt x="2940451" y="1812635"/>
                </a:lnTo>
                <a:lnTo>
                  <a:pt x="2764231" y="1833430"/>
                </a:lnTo>
                <a:lnTo>
                  <a:pt x="2581101" y="1850759"/>
                </a:lnTo>
                <a:lnTo>
                  <a:pt x="2391060" y="1861157"/>
                </a:lnTo>
                <a:lnTo>
                  <a:pt x="2194109" y="1868088"/>
                </a:lnTo>
                <a:lnTo>
                  <a:pt x="1990247" y="1871554"/>
                </a:lnTo>
                <a:lnTo>
                  <a:pt x="1786385" y="1868088"/>
                </a:lnTo>
                <a:lnTo>
                  <a:pt x="1589433" y="1861157"/>
                </a:lnTo>
                <a:lnTo>
                  <a:pt x="1399392" y="1850759"/>
                </a:lnTo>
                <a:lnTo>
                  <a:pt x="1216262" y="1833430"/>
                </a:lnTo>
                <a:lnTo>
                  <a:pt x="1040042" y="1812635"/>
                </a:lnTo>
                <a:lnTo>
                  <a:pt x="877644" y="1784908"/>
                </a:lnTo>
                <a:lnTo>
                  <a:pt x="725611" y="1757181"/>
                </a:lnTo>
                <a:lnTo>
                  <a:pt x="583944" y="1725989"/>
                </a:lnTo>
                <a:lnTo>
                  <a:pt x="456098" y="1691330"/>
                </a:lnTo>
                <a:lnTo>
                  <a:pt x="338618" y="1653206"/>
                </a:lnTo>
                <a:lnTo>
                  <a:pt x="241870" y="1611616"/>
                </a:lnTo>
                <a:lnTo>
                  <a:pt x="196952" y="1587355"/>
                </a:lnTo>
                <a:lnTo>
                  <a:pt x="155488" y="1566560"/>
                </a:lnTo>
                <a:lnTo>
                  <a:pt x="120935" y="1545765"/>
                </a:lnTo>
                <a:lnTo>
                  <a:pt x="89838" y="1521504"/>
                </a:lnTo>
                <a:lnTo>
                  <a:pt x="62195" y="1497243"/>
                </a:lnTo>
                <a:lnTo>
                  <a:pt x="41464" y="1472983"/>
                </a:lnTo>
                <a:lnTo>
                  <a:pt x="24187" y="1448722"/>
                </a:lnTo>
                <a:lnTo>
                  <a:pt x="10366" y="1424461"/>
                </a:lnTo>
                <a:lnTo>
                  <a:pt x="3455" y="1396734"/>
                </a:lnTo>
                <a:lnTo>
                  <a:pt x="0" y="1372473"/>
                </a:lnTo>
                <a:lnTo>
                  <a:pt x="497562" y="374311"/>
                </a:lnTo>
                <a:lnTo>
                  <a:pt x="501017" y="353516"/>
                </a:lnTo>
                <a:lnTo>
                  <a:pt x="504472" y="336187"/>
                </a:lnTo>
                <a:lnTo>
                  <a:pt x="514838" y="318857"/>
                </a:lnTo>
                <a:lnTo>
                  <a:pt x="528659" y="298062"/>
                </a:lnTo>
                <a:lnTo>
                  <a:pt x="545936" y="280733"/>
                </a:lnTo>
                <a:lnTo>
                  <a:pt x="563212" y="263404"/>
                </a:lnTo>
                <a:lnTo>
                  <a:pt x="587399" y="246075"/>
                </a:lnTo>
                <a:lnTo>
                  <a:pt x="615042" y="228746"/>
                </a:lnTo>
                <a:lnTo>
                  <a:pt x="677237" y="197553"/>
                </a:lnTo>
                <a:lnTo>
                  <a:pt x="753253" y="166360"/>
                </a:lnTo>
                <a:lnTo>
                  <a:pt x="839635" y="135168"/>
                </a:lnTo>
                <a:lnTo>
                  <a:pt x="936383" y="110907"/>
                </a:lnTo>
                <a:lnTo>
                  <a:pt x="1040042" y="86646"/>
                </a:lnTo>
                <a:lnTo>
                  <a:pt x="1154067" y="62385"/>
                </a:lnTo>
                <a:lnTo>
                  <a:pt x="1278457" y="45056"/>
                </a:lnTo>
                <a:lnTo>
                  <a:pt x="1409758" y="27727"/>
                </a:lnTo>
                <a:lnTo>
                  <a:pt x="1547970" y="17329"/>
                </a:lnTo>
                <a:lnTo>
                  <a:pt x="1689637" y="6932"/>
                </a:lnTo>
                <a:lnTo>
                  <a:pt x="1838214" y="346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lumOff val="25000"/>
                </a:schemeClr>
              </a:gs>
              <a:gs pos="100000">
                <a:schemeClr val="accent1">
                  <a:lumMod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>
              <a:gsLst>
                <a:gs pos="0">
                  <a:schemeClr val="accent1">
                    <a:alpha val="70000"/>
                    <a:lumMod val="0"/>
                    <a:lumOff val="100000"/>
                  </a:schemeClr>
                </a:gs>
                <a:gs pos="100000">
                  <a:schemeClr val="accent1">
                    <a:alpha val="70000"/>
                    <a:lumMod val="0"/>
                    <a:lumOff val="10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8B0FBEFF-6F41-792F-68A5-502DC632D056}"/>
              </a:ext>
            </a:extLst>
          </p:cNvPr>
          <p:cNvSpPr>
            <a:spLocks/>
          </p:cNvSpPr>
          <p:nvPr/>
        </p:nvSpPr>
        <p:spPr bwMode="auto">
          <a:xfrm>
            <a:off x="7442575" y="3971592"/>
            <a:ext cx="2985370" cy="748622"/>
          </a:xfrm>
          <a:custGeom>
            <a:avLst/>
            <a:gdLst>
              <a:gd name="connsiteX0" fmla="*/ 1492685 w 2985370"/>
              <a:gd name="connsiteY0" fmla="*/ 0 h 748622"/>
              <a:gd name="connsiteX1" fmla="*/ 1644718 w 2985370"/>
              <a:gd name="connsiteY1" fmla="*/ 3466 h 748622"/>
              <a:gd name="connsiteX2" fmla="*/ 1793295 w 2985370"/>
              <a:gd name="connsiteY2" fmla="*/ 6932 h 748622"/>
              <a:gd name="connsiteX3" fmla="*/ 1934962 w 2985370"/>
              <a:gd name="connsiteY3" fmla="*/ 17329 h 748622"/>
              <a:gd name="connsiteX4" fmla="*/ 2073174 w 2985370"/>
              <a:gd name="connsiteY4" fmla="*/ 27727 h 748622"/>
              <a:gd name="connsiteX5" fmla="*/ 2204475 w 2985370"/>
              <a:gd name="connsiteY5" fmla="*/ 45056 h 748622"/>
              <a:gd name="connsiteX6" fmla="*/ 2328865 w 2985370"/>
              <a:gd name="connsiteY6" fmla="*/ 62385 h 748622"/>
              <a:gd name="connsiteX7" fmla="*/ 2442890 w 2985370"/>
              <a:gd name="connsiteY7" fmla="*/ 86646 h 748622"/>
              <a:gd name="connsiteX8" fmla="*/ 2546548 w 2985370"/>
              <a:gd name="connsiteY8" fmla="*/ 110907 h 748622"/>
              <a:gd name="connsiteX9" fmla="*/ 2643296 w 2985370"/>
              <a:gd name="connsiteY9" fmla="*/ 135168 h 748622"/>
              <a:gd name="connsiteX10" fmla="*/ 2729679 w 2985370"/>
              <a:gd name="connsiteY10" fmla="*/ 166361 h 748622"/>
              <a:gd name="connsiteX11" fmla="*/ 2805695 w 2985370"/>
              <a:gd name="connsiteY11" fmla="*/ 197553 h 748622"/>
              <a:gd name="connsiteX12" fmla="*/ 2867890 w 2985370"/>
              <a:gd name="connsiteY12" fmla="*/ 228746 h 748622"/>
              <a:gd name="connsiteX13" fmla="*/ 2895533 w 2985370"/>
              <a:gd name="connsiteY13" fmla="*/ 246075 h 748622"/>
              <a:gd name="connsiteX14" fmla="*/ 2919720 w 2985370"/>
              <a:gd name="connsiteY14" fmla="*/ 263404 h 748622"/>
              <a:gd name="connsiteX15" fmla="*/ 2936996 w 2985370"/>
              <a:gd name="connsiteY15" fmla="*/ 280733 h 748622"/>
              <a:gd name="connsiteX16" fmla="*/ 2954273 w 2985370"/>
              <a:gd name="connsiteY16" fmla="*/ 298063 h 748622"/>
              <a:gd name="connsiteX17" fmla="*/ 2968094 w 2985370"/>
              <a:gd name="connsiteY17" fmla="*/ 318858 h 748622"/>
              <a:gd name="connsiteX18" fmla="*/ 2978460 w 2985370"/>
              <a:gd name="connsiteY18" fmla="*/ 336187 h 748622"/>
              <a:gd name="connsiteX19" fmla="*/ 2981915 w 2985370"/>
              <a:gd name="connsiteY19" fmla="*/ 353516 h 748622"/>
              <a:gd name="connsiteX20" fmla="*/ 2985370 w 2985370"/>
              <a:gd name="connsiteY20" fmla="*/ 374311 h 748622"/>
              <a:gd name="connsiteX21" fmla="*/ 2981915 w 2985370"/>
              <a:gd name="connsiteY21" fmla="*/ 395106 h 748622"/>
              <a:gd name="connsiteX22" fmla="*/ 2978460 w 2985370"/>
              <a:gd name="connsiteY22" fmla="*/ 412435 h 748622"/>
              <a:gd name="connsiteX23" fmla="*/ 2968094 w 2985370"/>
              <a:gd name="connsiteY23" fmla="*/ 429765 h 748622"/>
              <a:gd name="connsiteX24" fmla="*/ 2954273 w 2985370"/>
              <a:gd name="connsiteY24" fmla="*/ 450560 h 748622"/>
              <a:gd name="connsiteX25" fmla="*/ 2936996 w 2985370"/>
              <a:gd name="connsiteY25" fmla="*/ 467889 h 748622"/>
              <a:gd name="connsiteX26" fmla="*/ 2919720 w 2985370"/>
              <a:gd name="connsiteY26" fmla="*/ 485218 h 748622"/>
              <a:gd name="connsiteX27" fmla="*/ 2895533 w 2985370"/>
              <a:gd name="connsiteY27" fmla="*/ 502547 h 748622"/>
              <a:gd name="connsiteX28" fmla="*/ 2867890 w 2985370"/>
              <a:gd name="connsiteY28" fmla="*/ 519877 h 748622"/>
              <a:gd name="connsiteX29" fmla="*/ 2805695 w 2985370"/>
              <a:gd name="connsiteY29" fmla="*/ 551069 h 748622"/>
              <a:gd name="connsiteX30" fmla="*/ 2729679 w 2985370"/>
              <a:gd name="connsiteY30" fmla="*/ 582262 h 748622"/>
              <a:gd name="connsiteX31" fmla="*/ 2643296 w 2985370"/>
              <a:gd name="connsiteY31" fmla="*/ 613454 h 748622"/>
              <a:gd name="connsiteX32" fmla="*/ 2546548 w 2985370"/>
              <a:gd name="connsiteY32" fmla="*/ 637715 h 748622"/>
              <a:gd name="connsiteX33" fmla="*/ 2442890 w 2985370"/>
              <a:gd name="connsiteY33" fmla="*/ 661976 h 748622"/>
              <a:gd name="connsiteX34" fmla="*/ 2328865 w 2985370"/>
              <a:gd name="connsiteY34" fmla="*/ 686237 h 748622"/>
              <a:gd name="connsiteX35" fmla="*/ 2204475 w 2985370"/>
              <a:gd name="connsiteY35" fmla="*/ 703566 h 748622"/>
              <a:gd name="connsiteX36" fmla="*/ 2073174 w 2985370"/>
              <a:gd name="connsiteY36" fmla="*/ 720895 h 748622"/>
              <a:gd name="connsiteX37" fmla="*/ 1934962 w 2985370"/>
              <a:gd name="connsiteY37" fmla="*/ 731293 h 748622"/>
              <a:gd name="connsiteX38" fmla="*/ 1793295 w 2985370"/>
              <a:gd name="connsiteY38" fmla="*/ 741691 h 748622"/>
              <a:gd name="connsiteX39" fmla="*/ 1644718 w 2985370"/>
              <a:gd name="connsiteY39" fmla="*/ 745156 h 748622"/>
              <a:gd name="connsiteX40" fmla="*/ 1492685 w 2985370"/>
              <a:gd name="connsiteY40" fmla="*/ 748622 h 748622"/>
              <a:gd name="connsiteX41" fmla="*/ 1340652 w 2985370"/>
              <a:gd name="connsiteY41" fmla="*/ 745156 h 748622"/>
              <a:gd name="connsiteX42" fmla="*/ 1192075 w 2985370"/>
              <a:gd name="connsiteY42" fmla="*/ 741691 h 748622"/>
              <a:gd name="connsiteX43" fmla="*/ 1050408 w 2985370"/>
              <a:gd name="connsiteY43" fmla="*/ 731293 h 748622"/>
              <a:gd name="connsiteX44" fmla="*/ 912197 w 2985370"/>
              <a:gd name="connsiteY44" fmla="*/ 720895 h 748622"/>
              <a:gd name="connsiteX45" fmla="*/ 780896 w 2985370"/>
              <a:gd name="connsiteY45" fmla="*/ 703566 h 748622"/>
              <a:gd name="connsiteX46" fmla="*/ 656505 w 2985370"/>
              <a:gd name="connsiteY46" fmla="*/ 686237 h 748622"/>
              <a:gd name="connsiteX47" fmla="*/ 542481 w 2985370"/>
              <a:gd name="connsiteY47" fmla="*/ 661976 h 748622"/>
              <a:gd name="connsiteX48" fmla="*/ 438822 w 2985370"/>
              <a:gd name="connsiteY48" fmla="*/ 637715 h 748622"/>
              <a:gd name="connsiteX49" fmla="*/ 342074 w 2985370"/>
              <a:gd name="connsiteY49" fmla="*/ 613454 h 748622"/>
              <a:gd name="connsiteX50" fmla="*/ 255692 w 2985370"/>
              <a:gd name="connsiteY50" fmla="*/ 582262 h 748622"/>
              <a:gd name="connsiteX51" fmla="*/ 179675 w 2985370"/>
              <a:gd name="connsiteY51" fmla="*/ 551069 h 748622"/>
              <a:gd name="connsiteX52" fmla="*/ 117480 w 2985370"/>
              <a:gd name="connsiteY52" fmla="*/ 519877 h 748622"/>
              <a:gd name="connsiteX53" fmla="*/ 89838 w 2985370"/>
              <a:gd name="connsiteY53" fmla="*/ 502547 h 748622"/>
              <a:gd name="connsiteX54" fmla="*/ 65651 w 2985370"/>
              <a:gd name="connsiteY54" fmla="*/ 485218 h 748622"/>
              <a:gd name="connsiteX55" fmla="*/ 48374 w 2985370"/>
              <a:gd name="connsiteY55" fmla="*/ 467889 h 748622"/>
              <a:gd name="connsiteX56" fmla="*/ 31098 w 2985370"/>
              <a:gd name="connsiteY56" fmla="*/ 450560 h 748622"/>
              <a:gd name="connsiteX57" fmla="*/ 17277 w 2985370"/>
              <a:gd name="connsiteY57" fmla="*/ 429765 h 748622"/>
              <a:gd name="connsiteX58" fmla="*/ 6911 w 2985370"/>
              <a:gd name="connsiteY58" fmla="*/ 412435 h 748622"/>
              <a:gd name="connsiteX59" fmla="*/ 3455 w 2985370"/>
              <a:gd name="connsiteY59" fmla="*/ 395106 h 748622"/>
              <a:gd name="connsiteX60" fmla="*/ 0 w 2985370"/>
              <a:gd name="connsiteY60" fmla="*/ 374311 h 748622"/>
              <a:gd name="connsiteX61" fmla="*/ 3455 w 2985370"/>
              <a:gd name="connsiteY61" fmla="*/ 353516 h 748622"/>
              <a:gd name="connsiteX62" fmla="*/ 6911 w 2985370"/>
              <a:gd name="connsiteY62" fmla="*/ 336187 h 748622"/>
              <a:gd name="connsiteX63" fmla="*/ 17277 w 2985370"/>
              <a:gd name="connsiteY63" fmla="*/ 318858 h 748622"/>
              <a:gd name="connsiteX64" fmla="*/ 31098 w 2985370"/>
              <a:gd name="connsiteY64" fmla="*/ 298063 h 748622"/>
              <a:gd name="connsiteX65" fmla="*/ 48374 w 2985370"/>
              <a:gd name="connsiteY65" fmla="*/ 280733 h 748622"/>
              <a:gd name="connsiteX66" fmla="*/ 65651 w 2985370"/>
              <a:gd name="connsiteY66" fmla="*/ 263404 h 748622"/>
              <a:gd name="connsiteX67" fmla="*/ 89838 w 2985370"/>
              <a:gd name="connsiteY67" fmla="*/ 246075 h 748622"/>
              <a:gd name="connsiteX68" fmla="*/ 117480 w 2985370"/>
              <a:gd name="connsiteY68" fmla="*/ 228746 h 748622"/>
              <a:gd name="connsiteX69" fmla="*/ 179675 w 2985370"/>
              <a:gd name="connsiteY69" fmla="*/ 197553 h 748622"/>
              <a:gd name="connsiteX70" fmla="*/ 255692 w 2985370"/>
              <a:gd name="connsiteY70" fmla="*/ 166361 h 748622"/>
              <a:gd name="connsiteX71" fmla="*/ 342074 w 2985370"/>
              <a:gd name="connsiteY71" fmla="*/ 135168 h 748622"/>
              <a:gd name="connsiteX72" fmla="*/ 438822 w 2985370"/>
              <a:gd name="connsiteY72" fmla="*/ 110907 h 748622"/>
              <a:gd name="connsiteX73" fmla="*/ 542481 w 2985370"/>
              <a:gd name="connsiteY73" fmla="*/ 86646 h 748622"/>
              <a:gd name="connsiteX74" fmla="*/ 656505 w 2985370"/>
              <a:gd name="connsiteY74" fmla="*/ 62385 h 748622"/>
              <a:gd name="connsiteX75" fmla="*/ 780896 w 2985370"/>
              <a:gd name="connsiteY75" fmla="*/ 45056 h 748622"/>
              <a:gd name="connsiteX76" fmla="*/ 912197 w 2985370"/>
              <a:gd name="connsiteY76" fmla="*/ 27727 h 748622"/>
              <a:gd name="connsiteX77" fmla="*/ 1050408 w 2985370"/>
              <a:gd name="connsiteY77" fmla="*/ 17329 h 748622"/>
              <a:gd name="connsiteX78" fmla="*/ 1192075 w 2985370"/>
              <a:gd name="connsiteY78" fmla="*/ 6932 h 748622"/>
              <a:gd name="connsiteX79" fmla="*/ 1340652 w 2985370"/>
              <a:gd name="connsiteY79" fmla="*/ 3466 h 748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</a:cxnLst>
            <a:rect l="l" t="t" r="r" b="b"/>
            <a:pathLst>
              <a:path w="2985370" h="748622">
                <a:moveTo>
                  <a:pt x="1492685" y="0"/>
                </a:moveTo>
                <a:lnTo>
                  <a:pt x="1644718" y="3466"/>
                </a:lnTo>
                <a:lnTo>
                  <a:pt x="1793295" y="6932"/>
                </a:lnTo>
                <a:lnTo>
                  <a:pt x="1934962" y="17329"/>
                </a:lnTo>
                <a:lnTo>
                  <a:pt x="2073174" y="27727"/>
                </a:lnTo>
                <a:lnTo>
                  <a:pt x="2204475" y="45056"/>
                </a:lnTo>
                <a:lnTo>
                  <a:pt x="2328865" y="62385"/>
                </a:lnTo>
                <a:lnTo>
                  <a:pt x="2442890" y="86646"/>
                </a:lnTo>
                <a:lnTo>
                  <a:pt x="2546548" y="110907"/>
                </a:lnTo>
                <a:lnTo>
                  <a:pt x="2643296" y="135168"/>
                </a:lnTo>
                <a:lnTo>
                  <a:pt x="2729679" y="166361"/>
                </a:lnTo>
                <a:lnTo>
                  <a:pt x="2805695" y="197553"/>
                </a:lnTo>
                <a:lnTo>
                  <a:pt x="2867890" y="228746"/>
                </a:lnTo>
                <a:lnTo>
                  <a:pt x="2895533" y="246075"/>
                </a:lnTo>
                <a:lnTo>
                  <a:pt x="2919720" y="263404"/>
                </a:lnTo>
                <a:lnTo>
                  <a:pt x="2936996" y="280733"/>
                </a:lnTo>
                <a:lnTo>
                  <a:pt x="2954273" y="298063"/>
                </a:lnTo>
                <a:lnTo>
                  <a:pt x="2968094" y="318858"/>
                </a:lnTo>
                <a:lnTo>
                  <a:pt x="2978460" y="336187"/>
                </a:lnTo>
                <a:lnTo>
                  <a:pt x="2981915" y="353516"/>
                </a:lnTo>
                <a:lnTo>
                  <a:pt x="2985370" y="374311"/>
                </a:lnTo>
                <a:lnTo>
                  <a:pt x="2981915" y="395106"/>
                </a:lnTo>
                <a:lnTo>
                  <a:pt x="2978460" y="412435"/>
                </a:lnTo>
                <a:lnTo>
                  <a:pt x="2968094" y="429765"/>
                </a:lnTo>
                <a:lnTo>
                  <a:pt x="2954273" y="450560"/>
                </a:lnTo>
                <a:lnTo>
                  <a:pt x="2936996" y="467889"/>
                </a:lnTo>
                <a:lnTo>
                  <a:pt x="2919720" y="485218"/>
                </a:lnTo>
                <a:lnTo>
                  <a:pt x="2895533" y="502547"/>
                </a:lnTo>
                <a:lnTo>
                  <a:pt x="2867890" y="519877"/>
                </a:lnTo>
                <a:lnTo>
                  <a:pt x="2805695" y="551069"/>
                </a:lnTo>
                <a:lnTo>
                  <a:pt x="2729679" y="582262"/>
                </a:lnTo>
                <a:lnTo>
                  <a:pt x="2643296" y="613454"/>
                </a:lnTo>
                <a:lnTo>
                  <a:pt x="2546548" y="637715"/>
                </a:lnTo>
                <a:lnTo>
                  <a:pt x="2442890" y="661976"/>
                </a:lnTo>
                <a:lnTo>
                  <a:pt x="2328865" y="686237"/>
                </a:lnTo>
                <a:lnTo>
                  <a:pt x="2204475" y="703566"/>
                </a:lnTo>
                <a:lnTo>
                  <a:pt x="2073174" y="720895"/>
                </a:lnTo>
                <a:lnTo>
                  <a:pt x="1934962" y="731293"/>
                </a:lnTo>
                <a:lnTo>
                  <a:pt x="1793295" y="741691"/>
                </a:lnTo>
                <a:lnTo>
                  <a:pt x="1644718" y="745156"/>
                </a:lnTo>
                <a:lnTo>
                  <a:pt x="1492685" y="748622"/>
                </a:lnTo>
                <a:lnTo>
                  <a:pt x="1340652" y="745156"/>
                </a:lnTo>
                <a:lnTo>
                  <a:pt x="1192075" y="741691"/>
                </a:lnTo>
                <a:lnTo>
                  <a:pt x="1050408" y="731293"/>
                </a:lnTo>
                <a:lnTo>
                  <a:pt x="912197" y="720895"/>
                </a:lnTo>
                <a:lnTo>
                  <a:pt x="780896" y="703566"/>
                </a:lnTo>
                <a:lnTo>
                  <a:pt x="656505" y="686237"/>
                </a:lnTo>
                <a:lnTo>
                  <a:pt x="542481" y="661976"/>
                </a:lnTo>
                <a:lnTo>
                  <a:pt x="438822" y="637715"/>
                </a:lnTo>
                <a:lnTo>
                  <a:pt x="342074" y="613454"/>
                </a:lnTo>
                <a:lnTo>
                  <a:pt x="255692" y="582262"/>
                </a:lnTo>
                <a:lnTo>
                  <a:pt x="179675" y="551069"/>
                </a:lnTo>
                <a:lnTo>
                  <a:pt x="117480" y="519877"/>
                </a:lnTo>
                <a:lnTo>
                  <a:pt x="89838" y="502547"/>
                </a:lnTo>
                <a:lnTo>
                  <a:pt x="65651" y="485218"/>
                </a:lnTo>
                <a:lnTo>
                  <a:pt x="48374" y="467889"/>
                </a:lnTo>
                <a:lnTo>
                  <a:pt x="31098" y="450560"/>
                </a:lnTo>
                <a:lnTo>
                  <a:pt x="17277" y="429765"/>
                </a:lnTo>
                <a:lnTo>
                  <a:pt x="6911" y="412435"/>
                </a:lnTo>
                <a:lnTo>
                  <a:pt x="3455" y="395106"/>
                </a:lnTo>
                <a:lnTo>
                  <a:pt x="0" y="374311"/>
                </a:lnTo>
                <a:lnTo>
                  <a:pt x="3455" y="353516"/>
                </a:lnTo>
                <a:lnTo>
                  <a:pt x="6911" y="336187"/>
                </a:lnTo>
                <a:lnTo>
                  <a:pt x="17277" y="318858"/>
                </a:lnTo>
                <a:lnTo>
                  <a:pt x="31098" y="298063"/>
                </a:lnTo>
                <a:lnTo>
                  <a:pt x="48374" y="280733"/>
                </a:lnTo>
                <a:lnTo>
                  <a:pt x="65651" y="263404"/>
                </a:lnTo>
                <a:lnTo>
                  <a:pt x="89838" y="246075"/>
                </a:lnTo>
                <a:lnTo>
                  <a:pt x="117480" y="228746"/>
                </a:lnTo>
                <a:lnTo>
                  <a:pt x="179675" y="197553"/>
                </a:lnTo>
                <a:lnTo>
                  <a:pt x="255692" y="166361"/>
                </a:lnTo>
                <a:lnTo>
                  <a:pt x="342074" y="135168"/>
                </a:lnTo>
                <a:lnTo>
                  <a:pt x="438822" y="110907"/>
                </a:lnTo>
                <a:lnTo>
                  <a:pt x="542481" y="86646"/>
                </a:lnTo>
                <a:lnTo>
                  <a:pt x="656505" y="62385"/>
                </a:lnTo>
                <a:lnTo>
                  <a:pt x="780896" y="45056"/>
                </a:lnTo>
                <a:lnTo>
                  <a:pt x="912197" y="27727"/>
                </a:lnTo>
                <a:lnTo>
                  <a:pt x="1050408" y="17329"/>
                </a:lnTo>
                <a:lnTo>
                  <a:pt x="1192075" y="6932"/>
                </a:lnTo>
                <a:lnTo>
                  <a:pt x="1340652" y="346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100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>
              <a:gsLst>
                <a:gs pos="0">
                  <a:schemeClr val="accent1">
                    <a:alpha val="70000"/>
                    <a:lumMod val="0"/>
                    <a:lumOff val="100000"/>
                  </a:schemeClr>
                </a:gs>
                <a:gs pos="100000">
                  <a:schemeClr val="accent1">
                    <a:alpha val="70000"/>
                    <a:lumMod val="0"/>
                    <a:lumOff val="100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2D2BA33-F665-8548-8ADB-4483DE91FEBA}"/>
              </a:ext>
            </a:extLst>
          </p:cNvPr>
          <p:cNvSpPr>
            <a:spLocks/>
          </p:cNvSpPr>
          <p:nvPr/>
        </p:nvSpPr>
        <p:spPr bwMode="auto">
          <a:xfrm>
            <a:off x="7607283" y="2879279"/>
            <a:ext cx="2692079" cy="1487954"/>
          </a:xfrm>
          <a:custGeom>
            <a:avLst/>
            <a:gdLst>
              <a:gd name="connsiteX0" fmla="*/ 1255681 w 2692079"/>
              <a:gd name="connsiteY0" fmla="*/ 0 h 1487954"/>
              <a:gd name="connsiteX1" fmla="*/ 1346040 w 2692079"/>
              <a:gd name="connsiteY1" fmla="*/ 0 h 1487954"/>
              <a:gd name="connsiteX2" fmla="*/ 1436399 w 2692079"/>
              <a:gd name="connsiteY2" fmla="*/ 0 h 1487954"/>
              <a:gd name="connsiteX3" fmla="*/ 1526758 w 2692079"/>
              <a:gd name="connsiteY3" fmla="*/ 3180 h 1487954"/>
              <a:gd name="connsiteX4" fmla="*/ 1614001 w 2692079"/>
              <a:gd name="connsiteY4" fmla="*/ 9538 h 1487954"/>
              <a:gd name="connsiteX5" fmla="*/ 1695013 w 2692079"/>
              <a:gd name="connsiteY5" fmla="*/ 19076 h 1487954"/>
              <a:gd name="connsiteX6" fmla="*/ 1772909 w 2692079"/>
              <a:gd name="connsiteY6" fmla="*/ 28615 h 1487954"/>
              <a:gd name="connsiteX7" fmla="*/ 1847689 w 2692079"/>
              <a:gd name="connsiteY7" fmla="*/ 38153 h 1487954"/>
              <a:gd name="connsiteX8" fmla="*/ 1916237 w 2692079"/>
              <a:gd name="connsiteY8" fmla="*/ 50870 h 1487954"/>
              <a:gd name="connsiteX9" fmla="*/ 1981669 w 2692079"/>
              <a:gd name="connsiteY9" fmla="*/ 66767 h 1487954"/>
              <a:gd name="connsiteX10" fmla="*/ 2037754 w 2692079"/>
              <a:gd name="connsiteY10" fmla="*/ 82664 h 1487954"/>
              <a:gd name="connsiteX11" fmla="*/ 2090724 w 2692079"/>
              <a:gd name="connsiteY11" fmla="*/ 101741 h 1487954"/>
              <a:gd name="connsiteX12" fmla="*/ 2134345 w 2692079"/>
              <a:gd name="connsiteY12" fmla="*/ 120817 h 1487954"/>
              <a:gd name="connsiteX13" fmla="*/ 2171735 w 2692079"/>
              <a:gd name="connsiteY13" fmla="*/ 139893 h 1487954"/>
              <a:gd name="connsiteX14" fmla="*/ 2202893 w 2692079"/>
              <a:gd name="connsiteY14" fmla="*/ 162149 h 1487954"/>
              <a:gd name="connsiteX15" fmla="*/ 2224704 w 2692079"/>
              <a:gd name="connsiteY15" fmla="*/ 181225 h 1487954"/>
              <a:gd name="connsiteX16" fmla="*/ 2234052 w 2692079"/>
              <a:gd name="connsiteY16" fmla="*/ 193943 h 1487954"/>
              <a:gd name="connsiteX17" fmla="*/ 2240283 w 2692079"/>
              <a:gd name="connsiteY17" fmla="*/ 206660 h 1487954"/>
              <a:gd name="connsiteX18" fmla="*/ 2243399 w 2692079"/>
              <a:gd name="connsiteY18" fmla="*/ 216199 h 1487954"/>
              <a:gd name="connsiteX19" fmla="*/ 2243399 w 2692079"/>
              <a:gd name="connsiteY19" fmla="*/ 228916 h 1487954"/>
              <a:gd name="connsiteX20" fmla="*/ 2692079 w 2692079"/>
              <a:gd name="connsiteY20" fmla="*/ 1144580 h 1487954"/>
              <a:gd name="connsiteX21" fmla="*/ 2688963 w 2692079"/>
              <a:gd name="connsiteY21" fmla="*/ 1163657 h 1487954"/>
              <a:gd name="connsiteX22" fmla="*/ 2685847 w 2692079"/>
              <a:gd name="connsiteY22" fmla="*/ 1179553 h 1487954"/>
              <a:gd name="connsiteX23" fmla="*/ 2676500 w 2692079"/>
              <a:gd name="connsiteY23" fmla="*/ 1195450 h 1487954"/>
              <a:gd name="connsiteX24" fmla="*/ 2664037 w 2692079"/>
              <a:gd name="connsiteY24" fmla="*/ 1214527 h 1487954"/>
              <a:gd name="connsiteX25" fmla="*/ 2648457 w 2692079"/>
              <a:gd name="connsiteY25" fmla="*/ 1230424 h 1487954"/>
              <a:gd name="connsiteX26" fmla="*/ 2632878 w 2692079"/>
              <a:gd name="connsiteY26" fmla="*/ 1246321 h 1487954"/>
              <a:gd name="connsiteX27" fmla="*/ 2611067 w 2692079"/>
              <a:gd name="connsiteY27" fmla="*/ 1262218 h 1487954"/>
              <a:gd name="connsiteX28" fmla="*/ 2586141 w 2692079"/>
              <a:gd name="connsiteY28" fmla="*/ 1278115 h 1487954"/>
              <a:gd name="connsiteX29" fmla="*/ 2530056 w 2692079"/>
              <a:gd name="connsiteY29" fmla="*/ 1306729 h 1487954"/>
              <a:gd name="connsiteX30" fmla="*/ 2461508 w 2692079"/>
              <a:gd name="connsiteY30" fmla="*/ 1335344 h 1487954"/>
              <a:gd name="connsiteX31" fmla="*/ 2383612 w 2692079"/>
              <a:gd name="connsiteY31" fmla="*/ 1363958 h 1487954"/>
              <a:gd name="connsiteX32" fmla="*/ 2296368 w 2692079"/>
              <a:gd name="connsiteY32" fmla="*/ 1386214 h 1487954"/>
              <a:gd name="connsiteX33" fmla="*/ 2202893 w 2692079"/>
              <a:gd name="connsiteY33" fmla="*/ 1408469 h 1487954"/>
              <a:gd name="connsiteX34" fmla="*/ 2100071 w 2692079"/>
              <a:gd name="connsiteY34" fmla="*/ 1430725 h 1487954"/>
              <a:gd name="connsiteX35" fmla="*/ 1987901 w 2692079"/>
              <a:gd name="connsiteY35" fmla="*/ 1446622 h 1487954"/>
              <a:gd name="connsiteX36" fmla="*/ 1869499 w 2692079"/>
              <a:gd name="connsiteY36" fmla="*/ 1462519 h 1487954"/>
              <a:gd name="connsiteX37" fmla="*/ 1744866 w 2692079"/>
              <a:gd name="connsiteY37" fmla="*/ 1472057 h 1487954"/>
              <a:gd name="connsiteX38" fmla="*/ 1617117 w 2692079"/>
              <a:gd name="connsiteY38" fmla="*/ 1481595 h 1487954"/>
              <a:gd name="connsiteX39" fmla="*/ 1483136 w 2692079"/>
              <a:gd name="connsiteY39" fmla="*/ 1484775 h 1487954"/>
              <a:gd name="connsiteX40" fmla="*/ 1346040 w 2692079"/>
              <a:gd name="connsiteY40" fmla="*/ 1487954 h 1487954"/>
              <a:gd name="connsiteX41" fmla="*/ 1208943 w 2692079"/>
              <a:gd name="connsiteY41" fmla="*/ 1484775 h 1487954"/>
              <a:gd name="connsiteX42" fmla="*/ 1074962 w 2692079"/>
              <a:gd name="connsiteY42" fmla="*/ 1481595 h 1487954"/>
              <a:gd name="connsiteX43" fmla="*/ 947213 w 2692079"/>
              <a:gd name="connsiteY43" fmla="*/ 1472057 h 1487954"/>
              <a:gd name="connsiteX44" fmla="*/ 822580 w 2692079"/>
              <a:gd name="connsiteY44" fmla="*/ 1462519 h 1487954"/>
              <a:gd name="connsiteX45" fmla="*/ 704178 w 2692079"/>
              <a:gd name="connsiteY45" fmla="*/ 1446622 h 1487954"/>
              <a:gd name="connsiteX46" fmla="*/ 592008 w 2692079"/>
              <a:gd name="connsiteY46" fmla="*/ 1430725 h 1487954"/>
              <a:gd name="connsiteX47" fmla="*/ 489186 w 2692079"/>
              <a:gd name="connsiteY47" fmla="*/ 1408469 h 1487954"/>
              <a:gd name="connsiteX48" fmla="*/ 395711 w 2692079"/>
              <a:gd name="connsiteY48" fmla="*/ 1386214 h 1487954"/>
              <a:gd name="connsiteX49" fmla="*/ 308468 w 2692079"/>
              <a:gd name="connsiteY49" fmla="*/ 1363958 h 1487954"/>
              <a:gd name="connsiteX50" fmla="*/ 230572 w 2692079"/>
              <a:gd name="connsiteY50" fmla="*/ 1335344 h 1487954"/>
              <a:gd name="connsiteX51" fmla="*/ 162023 w 2692079"/>
              <a:gd name="connsiteY51" fmla="*/ 1306729 h 1487954"/>
              <a:gd name="connsiteX52" fmla="*/ 105938 w 2692079"/>
              <a:gd name="connsiteY52" fmla="*/ 1278115 h 1487954"/>
              <a:gd name="connsiteX53" fmla="*/ 81012 w 2692079"/>
              <a:gd name="connsiteY53" fmla="*/ 1262218 h 1487954"/>
              <a:gd name="connsiteX54" fmla="*/ 59201 w 2692079"/>
              <a:gd name="connsiteY54" fmla="*/ 1246321 h 1487954"/>
              <a:gd name="connsiteX55" fmla="*/ 43622 w 2692079"/>
              <a:gd name="connsiteY55" fmla="*/ 1230424 h 1487954"/>
              <a:gd name="connsiteX56" fmla="*/ 28043 w 2692079"/>
              <a:gd name="connsiteY56" fmla="*/ 1214527 h 1487954"/>
              <a:gd name="connsiteX57" fmla="*/ 15579 w 2692079"/>
              <a:gd name="connsiteY57" fmla="*/ 1195450 h 1487954"/>
              <a:gd name="connsiteX58" fmla="*/ 6232 w 2692079"/>
              <a:gd name="connsiteY58" fmla="*/ 1179553 h 1487954"/>
              <a:gd name="connsiteX59" fmla="*/ 3116 w 2692079"/>
              <a:gd name="connsiteY59" fmla="*/ 1163657 h 1487954"/>
              <a:gd name="connsiteX60" fmla="*/ 0 w 2692079"/>
              <a:gd name="connsiteY60" fmla="*/ 1144580 h 1487954"/>
              <a:gd name="connsiteX61" fmla="*/ 448680 w 2692079"/>
              <a:gd name="connsiteY61" fmla="*/ 228916 h 1487954"/>
              <a:gd name="connsiteX62" fmla="*/ 448680 w 2692079"/>
              <a:gd name="connsiteY62" fmla="*/ 216199 h 1487954"/>
              <a:gd name="connsiteX63" fmla="*/ 451796 w 2692079"/>
              <a:gd name="connsiteY63" fmla="*/ 206660 h 1487954"/>
              <a:gd name="connsiteX64" fmla="*/ 458027 w 2692079"/>
              <a:gd name="connsiteY64" fmla="*/ 193943 h 1487954"/>
              <a:gd name="connsiteX65" fmla="*/ 467375 w 2692079"/>
              <a:gd name="connsiteY65" fmla="*/ 181225 h 1487954"/>
              <a:gd name="connsiteX66" fmla="*/ 489186 w 2692079"/>
              <a:gd name="connsiteY66" fmla="*/ 162149 h 1487954"/>
              <a:gd name="connsiteX67" fmla="*/ 520344 w 2692079"/>
              <a:gd name="connsiteY67" fmla="*/ 139893 h 1487954"/>
              <a:gd name="connsiteX68" fmla="*/ 557734 w 2692079"/>
              <a:gd name="connsiteY68" fmla="*/ 120817 h 1487954"/>
              <a:gd name="connsiteX69" fmla="*/ 601356 w 2692079"/>
              <a:gd name="connsiteY69" fmla="*/ 101741 h 1487954"/>
              <a:gd name="connsiteX70" fmla="*/ 654325 w 2692079"/>
              <a:gd name="connsiteY70" fmla="*/ 82664 h 1487954"/>
              <a:gd name="connsiteX71" fmla="*/ 710410 w 2692079"/>
              <a:gd name="connsiteY71" fmla="*/ 66767 h 1487954"/>
              <a:gd name="connsiteX72" fmla="*/ 775842 w 2692079"/>
              <a:gd name="connsiteY72" fmla="*/ 50870 h 1487954"/>
              <a:gd name="connsiteX73" fmla="*/ 844391 w 2692079"/>
              <a:gd name="connsiteY73" fmla="*/ 38153 h 1487954"/>
              <a:gd name="connsiteX74" fmla="*/ 919171 w 2692079"/>
              <a:gd name="connsiteY74" fmla="*/ 28615 h 1487954"/>
              <a:gd name="connsiteX75" fmla="*/ 997066 w 2692079"/>
              <a:gd name="connsiteY75" fmla="*/ 19076 h 1487954"/>
              <a:gd name="connsiteX76" fmla="*/ 1078078 w 2692079"/>
              <a:gd name="connsiteY76" fmla="*/ 9538 h 1487954"/>
              <a:gd name="connsiteX77" fmla="*/ 1165321 w 2692079"/>
              <a:gd name="connsiteY77" fmla="*/ 3180 h 148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2692079" h="1487954">
                <a:moveTo>
                  <a:pt x="1255681" y="0"/>
                </a:moveTo>
                <a:lnTo>
                  <a:pt x="1346040" y="0"/>
                </a:lnTo>
                <a:lnTo>
                  <a:pt x="1436399" y="0"/>
                </a:lnTo>
                <a:lnTo>
                  <a:pt x="1526758" y="3180"/>
                </a:lnTo>
                <a:lnTo>
                  <a:pt x="1614001" y="9538"/>
                </a:lnTo>
                <a:lnTo>
                  <a:pt x="1695013" y="19076"/>
                </a:lnTo>
                <a:lnTo>
                  <a:pt x="1772909" y="28615"/>
                </a:lnTo>
                <a:lnTo>
                  <a:pt x="1847689" y="38153"/>
                </a:lnTo>
                <a:lnTo>
                  <a:pt x="1916237" y="50870"/>
                </a:lnTo>
                <a:lnTo>
                  <a:pt x="1981669" y="66767"/>
                </a:lnTo>
                <a:lnTo>
                  <a:pt x="2037754" y="82664"/>
                </a:lnTo>
                <a:lnTo>
                  <a:pt x="2090724" y="101741"/>
                </a:lnTo>
                <a:lnTo>
                  <a:pt x="2134345" y="120817"/>
                </a:lnTo>
                <a:lnTo>
                  <a:pt x="2171735" y="139893"/>
                </a:lnTo>
                <a:lnTo>
                  <a:pt x="2202893" y="162149"/>
                </a:lnTo>
                <a:lnTo>
                  <a:pt x="2224704" y="181225"/>
                </a:lnTo>
                <a:lnTo>
                  <a:pt x="2234052" y="193943"/>
                </a:lnTo>
                <a:lnTo>
                  <a:pt x="2240283" y="206660"/>
                </a:lnTo>
                <a:lnTo>
                  <a:pt x="2243399" y="216199"/>
                </a:lnTo>
                <a:lnTo>
                  <a:pt x="2243399" y="228916"/>
                </a:lnTo>
                <a:lnTo>
                  <a:pt x="2692079" y="1144580"/>
                </a:lnTo>
                <a:lnTo>
                  <a:pt x="2688963" y="1163657"/>
                </a:lnTo>
                <a:lnTo>
                  <a:pt x="2685847" y="1179553"/>
                </a:lnTo>
                <a:lnTo>
                  <a:pt x="2676500" y="1195450"/>
                </a:lnTo>
                <a:lnTo>
                  <a:pt x="2664037" y="1214527"/>
                </a:lnTo>
                <a:lnTo>
                  <a:pt x="2648457" y="1230424"/>
                </a:lnTo>
                <a:lnTo>
                  <a:pt x="2632878" y="1246321"/>
                </a:lnTo>
                <a:lnTo>
                  <a:pt x="2611067" y="1262218"/>
                </a:lnTo>
                <a:lnTo>
                  <a:pt x="2586141" y="1278115"/>
                </a:lnTo>
                <a:lnTo>
                  <a:pt x="2530056" y="1306729"/>
                </a:lnTo>
                <a:lnTo>
                  <a:pt x="2461508" y="1335344"/>
                </a:lnTo>
                <a:lnTo>
                  <a:pt x="2383612" y="1363958"/>
                </a:lnTo>
                <a:lnTo>
                  <a:pt x="2296368" y="1386214"/>
                </a:lnTo>
                <a:lnTo>
                  <a:pt x="2202893" y="1408469"/>
                </a:lnTo>
                <a:lnTo>
                  <a:pt x="2100071" y="1430725"/>
                </a:lnTo>
                <a:lnTo>
                  <a:pt x="1987901" y="1446622"/>
                </a:lnTo>
                <a:lnTo>
                  <a:pt x="1869499" y="1462519"/>
                </a:lnTo>
                <a:lnTo>
                  <a:pt x="1744866" y="1472057"/>
                </a:lnTo>
                <a:lnTo>
                  <a:pt x="1617117" y="1481595"/>
                </a:lnTo>
                <a:lnTo>
                  <a:pt x="1483136" y="1484775"/>
                </a:lnTo>
                <a:lnTo>
                  <a:pt x="1346040" y="1487954"/>
                </a:lnTo>
                <a:lnTo>
                  <a:pt x="1208943" y="1484775"/>
                </a:lnTo>
                <a:lnTo>
                  <a:pt x="1074962" y="1481595"/>
                </a:lnTo>
                <a:lnTo>
                  <a:pt x="947213" y="1472057"/>
                </a:lnTo>
                <a:lnTo>
                  <a:pt x="822580" y="1462519"/>
                </a:lnTo>
                <a:lnTo>
                  <a:pt x="704178" y="1446622"/>
                </a:lnTo>
                <a:lnTo>
                  <a:pt x="592008" y="1430725"/>
                </a:lnTo>
                <a:lnTo>
                  <a:pt x="489186" y="1408469"/>
                </a:lnTo>
                <a:lnTo>
                  <a:pt x="395711" y="1386214"/>
                </a:lnTo>
                <a:lnTo>
                  <a:pt x="308468" y="1363958"/>
                </a:lnTo>
                <a:lnTo>
                  <a:pt x="230572" y="1335344"/>
                </a:lnTo>
                <a:lnTo>
                  <a:pt x="162023" y="1306729"/>
                </a:lnTo>
                <a:lnTo>
                  <a:pt x="105938" y="1278115"/>
                </a:lnTo>
                <a:lnTo>
                  <a:pt x="81012" y="1262218"/>
                </a:lnTo>
                <a:lnTo>
                  <a:pt x="59201" y="1246321"/>
                </a:lnTo>
                <a:lnTo>
                  <a:pt x="43622" y="1230424"/>
                </a:lnTo>
                <a:lnTo>
                  <a:pt x="28043" y="1214527"/>
                </a:lnTo>
                <a:lnTo>
                  <a:pt x="15579" y="1195450"/>
                </a:lnTo>
                <a:lnTo>
                  <a:pt x="6232" y="1179553"/>
                </a:lnTo>
                <a:lnTo>
                  <a:pt x="3116" y="1163657"/>
                </a:lnTo>
                <a:lnTo>
                  <a:pt x="0" y="1144580"/>
                </a:lnTo>
                <a:lnTo>
                  <a:pt x="448680" y="228916"/>
                </a:lnTo>
                <a:lnTo>
                  <a:pt x="448680" y="216199"/>
                </a:lnTo>
                <a:lnTo>
                  <a:pt x="451796" y="206660"/>
                </a:lnTo>
                <a:lnTo>
                  <a:pt x="458027" y="193943"/>
                </a:lnTo>
                <a:lnTo>
                  <a:pt x="467375" y="181225"/>
                </a:lnTo>
                <a:lnTo>
                  <a:pt x="489186" y="162149"/>
                </a:lnTo>
                <a:lnTo>
                  <a:pt x="520344" y="139893"/>
                </a:lnTo>
                <a:lnTo>
                  <a:pt x="557734" y="120817"/>
                </a:lnTo>
                <a:lnTo>
                  <a:pt x="601356" y="101741"/>
                </a:lnTo>
                <a:lnTo>
                  <a:pt x="654325" y="82664"/>
                </a:lnTo>
                <a:lnTo>
                  <a:pt x="710410" y="66767"/>
                </a:lnTo>
                <a:lnTo>
                  <a:pt x="775842" y="50870"/>
                </a:lnTo>
                <a:lnTo>
                  <a:pt x="844391" y="38153"/>
                </a:lnTo>
                <a:lnTo>
                  <a:pt x="919171" y="28615"/>
                </a:lnTo>
                <a:lnTo>
                  <a:pt x="997066" y="19076"/>
                </a:lnTo>
                <a:lnTo>
                  <a:pt x="1078078" y="9538"/>
                </a:lnTo>
                <a:lnTo>
                  <a:pt x="1165321" y="318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5000"/>
                  <a:lumOff val="45000"/>
                </a:schemeClr>
              </a:gs>
              <a:gs pos="100000">
                <a:schemeClr val="accent1">
                  <a:lumMod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>
              <a:gsLst>
                <a:gs pos="0">
                  <a:schemeClr val="accent1">
                    <a:alpha val="70000"/>
                    <a:lumMod val="0"/>
                    <a:lumOff val="100000"/>
                  </a:schemeClr>
                </a:gs>
                <a:gs pos="100000">
                  <a:schemeClr val="accent1">
                    <a:alpha val="70000"/>
                    <a:lumMod val="0"/>
                    <a:lumOff val="10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54B6D6-C6B1-4671-986D-AC5F99EE20EC}"/>
              </a:ext>
            </a:extLst>
          </p:cNvPr>
          <p:cNvSpPr>
            <a:spLocks/>
          </p:cNvSpPr>
          <p:nvPr/>
        </p:nvSpPr>
        <p:spPr bwMode="auto">
          <a:xfrm>
            <a:off x="8055963" y="2879279"/>
            <a:ext cx="1794719" cy="457832"/>
          </a:xfrm>
          <a:custGeom>
            <a:avLst/>
            <a:gdLst>
              <a:gd name="connsiteX0" fmla="*/ 807001 w 1794719"/>
              <a:gd name="connsiteY0" fmla="*/ 0 h 457832"/>
              <a:gd name="connsiteX1" fmla="*/ 897360 w 1794719"/>
              <a:gd name="connsiteY1" fmla="*/ 0 h 457832"/>
              <a:gd name="connsiteX2" fmla="*/ 987719 w 1794719"/>
              <a:gd name="connsiteY2" fmla="*/ 0 h 457832"/>
              <a:gd name="connsiteX3" fmla="*/ 1078078 w 1794719"/>
              <a:gd name="connsiteY3" fmla="*/ 3180 h 457832"/>
              <a:gd name="connsiteX4" fmla="*/ 1165321 w 1794719"/>
              <a:gd name="connsiteY4" fmla="*/ 9538 h 457832"/>
              <a:gd name="connsiteX5" fmla="*/ 1246333 w 1794719"/>
              <a:gd name="connsiteY5" fmla="*/ 19076 h 457832"/>
              <a:gd name="connsiteX6" fmla="*/ 1324229 w 1794719"/>
              <a:gd name="connsiteY6" fmla="*/ 28615 h 457832"/>
              <a:gd name="connsiteX7" fmla="*/ 1399009 w 1794719"/>
              <a:gd name="connsiteY7" fmla="*/ 38153 h 457832"/>
              <a:gd name="connsiteX8" fmla="*/ 1467557 w 1794719"/>
              <a:gd name="connsiteY8" fmla="*/ 50870 h 457832"/>
              <a:gd name="connsiteX9" fmla="*/ 1532989 w 1794719"/>
              <a:gd name="connsiteY9" fmla="*/ 66767 h 457832"/>
              <a:gd name="connsiteX10" fmla="*/ 1589074 w 1794719"/>
              <a:gd name="connsiteY10" fmla="*/ 82664 h 457832"/>
              <a:gd name="connsiteX11" fmla="*/ 1642043 w 1794719"/>
              <a:gd name="connsiteY11" fmla="*/ 101741 h 457832"/>
              <a:gd name="connsiteX12" fmla="*/ 1685665 w 1794719"/>
              <a:gd name="connsiteY12" fmla="*/ 120817 h 457832"/>
              <a:gd name="connsiteX13" fmla="*/ 1723055 w 1794719"/>
              <a:gd name="connsiteY13" fmla="*/ 139893 h 457832"/>
              <a:gd name="connsiteX14" fmla="*/ 1754213 w 1794719"/>
              <a:gd name="connsiteY14" fmla="*/ 162149 h 457832"/>
              <a:gd name="connsiteX15" fmla="*/ 1776024 w 1794719"/>
              <a:gd name="connsiteY15" fmla="*/ 181225 h 457832"/>
              <a:gd name="connsiteX16" fmla="*/ 1785372 w 1794719"/>
              <a:gd name="connsiteY16" fmla="*/ 193943 h 457832"/>
              <a:gd name="connsiteX17" fmla="*/ 1791603 w 1794719"/>
              <a:gd name="connsiteY17" fmla="*/ 206660 h 457832"/>
              <a:gd name="connsiteX18" fmla="*/ 1794719 w 1794719"/>
              <a:gd name="connsiteY18" fmla="*/ 216199 h 457832"/>
              <a:gd name="connsiteX19" fmla="*/ 1794719 w 1794719"/>
              <a:gd name="connsiteY19" fmla="*/ 228916 h 457832"/>
              <a:gd name="connsiteX20" fmla="*/ 1794719 w 1794719"/>
              <a:gd name="connsiteY20" fmla="*/ 241634 h 457832"/>
              <a:gd name="connsiteX21" fmla="*/ 1791603 w 1794719"/>
              <a:gd name="connsiteY21" fmla="*/ 251172 h 457832"/>
              <a:gd name="connsiteX22" fmla="*/ 1785372 w 1794719"/>
              <a:gd name="connsiteY22" fmla="*/ 263889 h 457832"/>
              <a:gd name="connsiteX23" fmla="*/ 1776024 w 1794719"/>
              <a:gd name="connsiteY23" fmla="*/ 276607 h 457832"/>
              <a:gd name="connsiteX24" fmla="*/ 1754213 w 1794719"/>
              <a:gd name="connsiteY24" fmla="*/ 295683 h 457832"/>
              <a:gd name="connsiteX25" fmla="*/ 1723055 w 1794719"/>
              <a:gd name="connsiteY25" fmla="*/ 317939 h 457832"/>
              <a:gd name="connsiteX26" fmla="*/ 1685665 w 1794719"/>
              <a:gd name="connsiteY26" fmla="*/ 337015 h 457832"/>
              <a:gd name="connsiteX27" fmla="*/ 1642043 w 1794719"/>
              <a:gd name="connsiteY27" fmla="*/ 356092 h 457832"/>
              <a:gd name="connsiteX28" fmla="*/ 1589074 w 1794719"/>
              <a:gd name="connsiteY28" fmla="*/ 375168 h 457832"/>
              <a:gd name="connsiteX29" fmla="*/ 1532989 w 1794719"/>
              <a:gd name="connsiteY29" fmla="*/ 391065 h 457832"/>
              <a:gd name="connsiteX30" fmla="*/ 1467557 w 1794719"/>
              <a:gd name="connsiteY30" fmla="*/ 406962 h 457832"/>
              <a:gd name="connsiteX31" fmla="*/ 1399009 w 1794719"/>
              <a:gd name="connsiteY31" fmla="*/ 419679 h 457832"/>
              <a:gd name="connsiteX32" fmla="*/ 1324229 w 1794719"/>
              <a:gd name="connsiteY32" fmla="*/ 429218 h 457832"/>
              <a:gd name="connsiteX33" fmla="*/ 1246333 w 1794719"/>
              <a:gd name="connsiteY33" fmla="*/ 438756 h 457832"/>
              <a:gd name="connsiteX34" fmla="*/ 1165321 w 1794719"/>
              <a:gd name="connsiteY34" fmla="*/ 448294 h 457832"/>
              <a:gd name="connsiteX35" fmla="*/ 1078078 w 1794719"/>
              <a:gd name="connsiteY35" fmla="*/ 454653 h 457832"/>
              <a:gd name="connsiteX36" fmla="*/ 987719 w 1794719"/>
              <a:gd name="connsiteY36" fmla="*/ 457832 h 457832"/>
              <a:gd name="connsiteX37" fmla="*/ 897360 w 1794719"/>
              <a:gd name="connsiteY37" fmla="*/ 457832 h 457832"/>
              <a:gd name="connsiteX38" fmla="*/ 807001 w 1794719"/>
              <a:gd name="connsiteY38" fmla="*/ 457832 h 457832"/>
              <a:gd name="connsiteX39" fmla="*/ 716641 w 1794719"/>
              <a:gd name="connsiteY39" fmla="*/ 454653 h 457832"/>
              <a:gd name="connsiteX40" fmla="*/ 629398 w 1794719"/>
              <a:gd name="connsiteY40" fmla="*/ 448294 h 457832"/>
              <a:gd name="connsiteX41" fmla="*/ 548387 w 1794719"/>
              <a:gd name="connsiteY41" fmla="*/ 438756 h 457832"/>
              <a:gd name="connsiteX42" fmla="*/ 470491 w 1794719"/>
              <a:gd name="connsiteY42" fmla="*/ 429218 h 457832"/>
              <a:gd name="connsiteX43" fmla="*/ 395711 w 1794719"/>
              <a:gd name="connsiteY43" fmla="*/ 419679 h 457832"/>
              <a:gd name="connsiteX44" fmla="*/ 327162 w 1794719"/>
              <a:gd name="connsiteY44" fmla="*/ 406962 h 457832"/>
              <a:gd name="connsiteX45" fmla="*/ 261730 w 1794719"/>
              <a:gd name="connsiteY45" fmla="*/ 391065 h 457832"/>
              <a:gd name="connsiteX46" fmla="*/ 205645 w 1794719"/>
              <a:gd name="connsiteY46" fmla="*/ 375168 h 457832"/>
              <a:gd name="connsiteX47" fmla="*/ 152676 w 1794719"/>
              <a:gd name="connsiteY47" fmla="*/ 356092 h 457832"/>
              <a:gd name="connsiteX48" fmla="*/ 109054 w 1794719"/>
              <a:gd name="connsiteY48" fmla="*/ 337015 h 457832"/>
              <a:gd name="connsiteX49" fmla="*/ 71664 w 1794719"/>
              <a:gd name="connsiteY49" fmla="*/ 317939 h 457832"/>
              <a:gd name="connsiteX50" fmla="*/ 40506 w 1794719"/>
              <a:gd name="connsiteY50" fmla="*/ 295683 h 457832"/>
              <a:gd name="connsiteX51" fmla="*/ 18695 w 1794719"/>
              <a:gd name="connsiteY51" fmla="*/ 276607 h 457832"/>
              <a:gd name="connsiteX52" fmla="*/ 9348 w 1794719"/>
              <a:gd name="connsiteY52" fmla="*/ 263889 h 457832"/>
              <a:gd name="connsiteX53" fmla="*/ 3116 w 1794719"/>
              <a:gd name="connsiteY53" fmla="*/ 251172 h 457832"/>
              <a:gd name="connsiteX54" fmla="*/ 0 w 1794719"/>
              <a:gd name="connsiteY54" fmla="*/ 241634 h 457832"/>
              <a:gd name="connsiteX55" fmla="*/ 0 w 1794719"/>
              <a:gd name="connsiteY55" fmla="*/ 228916 h 457832"/>
              <a:gd name="connsiteX56" fmla="*/ 0 w 1794719"/>
              <a:gd name="connsiteY56" fmla="*/ 216199 h 457832"/>
              <a:gd name="connsiteX57" fmla="*/ 3116 w 1794719"/>
              <a:gd name="connsiteY57" fmla="*/ 206660 h 457832"/>
              <a:gd name="connsiteX58" fmla="*/ 9348 w 1794719"/>
              <a:gd name="connsiteY58" fmla="*/ 193943 h 457832"/>
              <a:gd name="connsiteX59" fmla="*/ 18695 w 1794719"/>
              <a:gd name="connsiteY59" fmla="*/ 181225 h 457832"/>
              <a:gd name="connsiteX60" fmla="*/ 40506 w 1794719"/>
              <a:gd name="connsiteY60" fmla="*/ 162149 h 457832"/>
              <a:gd name="connsiteX61" fmla="*/ 71664 w 1794719"/>
              <a:gd name="connsiteY61" fmla="*/ 139893 h 457832"/>
              <a:gd name="connsiteX62" fmla="*/ 109054 w 1794719"/>
              <a:gd name="connsiteY62" fmla="*/ 120817 h 457832"/>
              <a:gd name="connsiteX63" fmla="*/ 152676 w 1794719"/>
              <a:gd name="connsiteY63" fmla="*/ 101741 h 457832"/>
              <a:gd name="connsiteX64" fmla="*/ 205645 w 1794719"/>
              <a:gd name="connsiteY64" fmla="*/ 82664 h 457832"/>
              <a:gd name="connsiteX65" fmla="*/ 261730 w 1794719"/>
              <a:gd name="connsiteY65" fmla="*/ 66767 h 457832"/>
              <a:gd name="connsiteX66" fmla="*/ 327162 w 1794719"/>
              <a:gd name="connsiteY66" fmla="*/ 50870 h 457832"/>
              <a:gd name="connsiteX67" fmla="*/ 395711 w 1794719"/>
              <a:gd name="connsiteY67" fmla="*/ 38153 h 457832"/>
              <a:gd name="connsiteX68" fmla="*/ 470491 w 1794719"/>
              <a:gd name="connsiteY68" fmla="*/ 28615 h 457832"/>
              <a:gd name="connsiteX69" fmla="*/ 548387 w 1794719"/>
              <a:gd name="connsiteY69" fmla="*/ 19076 h 457832"/>
              <a:gd name="connsiteX70" fmla="*/ 629398 w 1794719"/>
              <a:gd name="connsiteY70" fmla="*/ 9538 h 457832"/>
              <a:gd name="connsiteX71" fmla="*/ 716641 w 1794719"/>
              <a:gd name="connsiteY71" fmla="*/ 3180 h 45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794719" h="457832">
                <a:moveTo>
                  <a:pt x="807001" y="0"/>
                </a:moveTo>
                <a:lnTo>
                  <a:pt x="897360" y="0"/>
                </a:lnTo>
                <a:lnTo>
                  <a:pt x="987719" y="0"/>
                </a:lnTo>
                <a:lnTo>
                  <a:pt x="1078078" y="3180"/>
                </a:lnTo>
                <a:lnTo>
                  <a:pt x="1165321" y="9538"/>
                </a:lnTo>
                <a:lnTo>
                  <a:pt x="1246333" y="19076"/>
                </a:lnTo>
                <a:lnTo>
                  <a:pt x="1324229" y="28615"/>
                </a:lnTo>
                <a:lnTo>
                  <a:pt x="1399009" y="38153"/>
                </a:lnTo>
                <a:lnTo>
                  <a:pt x="1467557" y="50870"/>
                </a:lnTo>
                <a:lnTo>
                  <a:pt x="1532989" y="66767"/>
                </a:lnTo>
                <a:lnTo>
                  <a:pt x="1589074" y="82664"/>
                </a:lnTo>
                <a:lnTo>
                  <a:pt x="1642043" y="101741"/>
                </a:lnTo>
                <a:lnTo>
                  <a:pt x="1685665" y="120817"/>
                </a:lnTo>
                <a:lnTo>
                  <a:pt x="1723055" y="139893"/>
                </a:lnTo>
                <a:lnTo>
                  <a:pt x="1754213" y="162149"/>
                </a:lnTo>
                <a:lnTo>
                  <a:pt x="1776024" y="181225"/>
                </a:lnTo>
                <a:lnTo>
                  <a:pt x="1785372" y="193943"/>
                </a:lnTo>
                <a:lnTo>
                  <a:pt x="1791603" y="206660"/>
                </a:lnTo>
                <a:lnTo>
                  <a:pt x="1794719" y="216199"/>
                </a:lnTo>
                <a:lnTo>
                  <a:pt x="1794719" y="228916"/>
                </a:lnTo>
                <a:lnTo>
                  <a:pt x="1794719" y="241634"/>
                </a:lnTo>
                <a:lnTo>
                  <a:pt x="1791603" y="251172"/>
                </a:lnTo>
                <a:lnTo>
                  <a:pt x="1785372" y="263889"/>
                </a:lnTo>
                <a:lnTo>
                  <a:pt x="1776024" y="276607"/>
                </a:lnTo>
                <a:lnTo>
                  <a:pt x="1754213" y="295683"/>
                </a:lnTo>
                <a:lnTo>
                  <a:pt x="1723055" y="317939"/>
                </a:lnTo>
                <a:lnTo>
                  <a:pt x="1685665" y="337015"/>
                </a:lnTo>
                <a:lnTo>
                  <a:pt x="1642043" y="356092"/>
                </a:lnTo>
                <a:lnTo>
                  <a:pt x="1589074" y="375168"/>
                </a:lnTo>
                <a:lnTo>
                  <a:pt x="1532989" y="391065"/>
                </a:lnTo>
                <a:lnTo>
                  <a:pt x="1467557" y="406962"/>
                </a:lnTo>
                <a:lnTo>
                  <a:pt x="1399009" y="419679"/>
                </a:lnTo>
                <a:lnTo>
                  <a:pt x="1324229" y="429218"/>
                </a:lnTo>
                <a:lnTo>
                  <a:pt x="1246333" y="438756"/>
                </a:lnTo>
                <a:lnTo>
                  <a:pt x="1165321" y="448294"/>
                </a:lnTo>
                <a:lnTo>
                  <a:pt x="1078078" y="454653"/>
                </a:lnTo>
                <a:lnTo>
                  <a:pt x="987719" y="457832"/>
                </a:lnTo>
                <a:lnTo>
                  <a:pt x="897360" y="457832"/>
                </a:lnTo>
                <a:lnTo>
                  <a:pt x="807001" y="457832"/>
                </a:lnTo>
                <a:lnTo>
                  <a:pt x="716641" y="454653"/>
                </a:lnTo>
                <a:lnTo>
                  <a:pt x="629398" y="448294"/>
                </a:lnTo>
                <a:lnTo>
                  <a:pt x="548387" y="438756"/>
                </a:lnTo>
                <a:lnTo>
                  <a:pt x="470491" y="429218"/>
                </a:lnTo>
                <a:lnTo>
                  <a:pt x="395711" y="419679"/>
                </a:lnTo>
                <a:lnTo>
                  <a:pt x="327162" y="406962"/>
                </a:lnTo>
                <a:lnTo>
                  <a:pt x="261730" y="391065"/>
                </a:lnTo>
                <a:lnTo>
                  <a:pt x="205645" y="375168"/>
                </a:lnTo>
                <a:lnTo>
                  <a:pt x="152676" y="356092"/>
                </a:lnTo>
                <a:lnTo>
                  <a:pt x="109054" y="337015"/>
                </a:lnTo>
                <a:lnTo>
                  <a:pt x="71664" y="317939"/>
                </a:lnTo>
                <a:lnTo>
                  <a:pt x="40506" y="295683"/>
                </a:lnTo>
                <a:lnTo>
                  <a:pt x="18695" y="276607"/>
                </a:lnTo>
                <a:lnTo>
                  <a:pt x="9348" y="263889"/>
                </a:lnTo>
                <a:lnTo>
                  <a:pt x="3116" y="251172"/>
                </a:lnTo>
                <a:lnTo>
                  <a:pt x="0" y="241634"/>
                </a:lnTo>
                <a:lnTo>
                  <a:pt x="0" y="228916"/>
                </a:lnTo>
                <a:lnTo>
                  <a:pt x="0" y="216199"/>
                </a:lnTo>
                <a:lnTo>
                  <a:pt x="3116" y="206660"/>
                </a:lnTo>
                <a:lnTo>
                  <a:pt x="9348" y="193943"/>
                </a:lnTo>
                <a:lnTo>
                  <a:pt x="18695" y="181225"/>
                </a:lnTo>
                <a:lnTo>
                  <a:pt x="40506" y="162149"/>
                </a:lnTo>
                <a:lnTo>
                  <a:pt x="71664" y="139893"/>
                </a:lnTo>
                <a:lnTo>
                  <a:pt x="109054" y="120817"/>
                </a:lnTo>
                <a:lnTo>
                  <a:pt x="152676" y="101741"/>
                </a:lnTo>
                <a:lnTo>
                  <a:pt x="205645" y="82664"/>
                </a:lnTo>
                <a:lnTo>
                  <a:pt x="261730" y="66767"/>
                </a:lnTo>
                <a:lnTo>
                  <a:pt x="327162" y="50870"/>
                </a:lnTo>
                <a:lnTo>
                  <a:pt x="395711" y="38153"/>
                </a:lnTo>
                <a:lnTo>
                  <a:pt x="470491" y="28615"/>
                </a:lnTo>
                <a:lnTo>
                  <a:pt x="548387" y="19076"/>
                </a:lnTo>
                <a:lnTo>
                  <a:pt x="629398" y="9538"/>
                </a:lnTo>
                <a:lnTo>
                  <a:pt x="716641" y="318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  <a:lumOff val="25000"/>
                </a:schemeClr>
              </a:gs>
              <a:gs pos="100000">
                <a:schemeClr val="accent1">
                  <a:lumMod val="8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>
              <a:gsLst>
                <a:gs pos="0">
                  <a:schemeClr val="accent1">
                    <a:alpha val="70000"/>
                    <a:lumMod val="0"/>
                    <a:lumOff val="100000"/>
                  </a:schemeClr>
                </a:gs>
                <a:gs pos="100000">
                  <a:schemeClr val="accent1">
                    <a:alpha val="70000"/>
                    <a:lumMod val="0"/>
                    <a:lumOff val="10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8575333-CBE6-C158-3E31-9F74BD46425A}"/>
              </a:ext>
            </a:extLst>
          </p:cNvPr>
          <p:cNvSpPr>
            <a:spLocks/>
          </p:cNvSpPr>
          <p:nvPr/>
        </p:nvSpPr>
        <p:spPr bwMode="auto">
          <a:xfrm>
            <a:off x="8178381" y="1241669"/>
            <a:ext cx="1549880" cy="1795866"/>
          </a:xfrm>
          <a:custGeom>
            <a:avLst/>
            <a:gdLst>
              <a:gd name="connsiteX0" fmla="*/ 774940 w 1549880"/>
              <a:gd name="connsiteY0" fmla="*/ 0 h 1795866"/>
              <a:gd name="connsiteX1" fmla="*/ 1549880 w 1549880"/>
              <a:gd name="connsiteY1" fmla="*/ 1596326 h 1795866"/>
              <a:gd name="connsiteX2" fmla="*/ 1544499 w 1549880"/>
              <a:gd name="connsiteY2" fmla="*/ 1618497 h 1795866"/>
              <a:gd name="connsiteX3" fmla="*/ 1533736 w 1549880"/>
              <a:gd name="connsiteY3" fmla="*/ 1635125 h 1795866"/>
              <a:gd name="connsiteX4" fmla="*/ 1517591 w 1549880"/>
              <a:gd name="connsiteY4" fmla="*/ 1657296 h 1795866"/>
              <a:gd name="connsiteX5" fmla="*/ 1490683 w 1549880"/>
              <a:gd name="connsiteY5" fmla="*/ 1673925 h 1795866"/>
              <a:gd name="connsiteX6" fmla="*/ 1458394 w 1549880"/>
              <a:gd name="connsiteY6" fmla="*/ 1690553 h 1795866"/>
              <a:gd name="connsiteX7" fmla="*/ 1415342 w 1549880"/>
              <a:gd name="connsiteY7" fmla="*/ 1707181 h 1795866"/>
              <a:gd name="connsiteX8" fmla="*/ 1323856 w 1549880"/>
              <a:gd name="connsiteY8" fmla="*/ 1734895 h 1795866"/>
              <a:gd name="connsiteX9" fmla="*/ 1210844 w 1549880"/>
              <a:gd name="connsiteY9" fmla="*/ 1762609 h 1795866"/>
              <a:gd name="connsiteX10" fmla="*/ 1076306 w 1549880"/>
              <a:gd name="connsiteY10" fmla="*/ 1779238 h 1795866"/>
              <a:gd name="connsiteX11" fmla="*/ 931004 w 1549880"/>
              <a:gd name="connsiteY11" fmla="*/ 1790323 h 1795866"/>
              <a:gd name="connsiteX12" fmla="*/ 774940 w 1549880"/>
              <a:gd name="connsiteY12" fmla="*/ 1795866 h 1795866"/>
              <a:gd name="connsiteX13" fmla="*/ 618876 w 1549880"/>
              <a:gd name="connsiteY13" fmla="*/ 1790323 h 1795866"/>
              <a:gd name="connsiteX14" fmla="*/ 473575 w 1549880"/>
              <a:gd name="connsiteY14" fmla="*/ 1779238 h 1795866"/>
              <a:gd name="connsiteX15" fmla="*/ 339036 w 1549880"/>
              <a:gd name="connsiteY15" fmla="*/ 1762609 h 1795866"/>
              <a:gd name="connsiteX16" fmla="*/ 226024 w 1549880"/>
              <a:gd name="connsiteY16" fmla="*/ 1734895 h 1795866"/>
              <a:gd name="connsiteX17" fmla="*/ 134538 w 1549880"/>
              <a:gd name="connsiteY17" fmla="*/ 1707181 h 1795866"/>
              <a:gd name="connsiteX18" fmla="*/ 91486 w 1549880"/>
              <a:gd name="connsiteY18" fmla="*/ 1690553 h 1795866"/>
              <a:gd name="connsiteX19" fmla="*/ 59197 w 1549880"/>
              <a:gd name="connsiteY19" fmla="*/ 1673925 h 1795866"/>
              <a:gd name="connsiteX20" fmla="*/ 32289 w 1549880"/>
              <a:gd name="connsiteY20" fmla="*/ 1657296 h 1795866"/>
              <a:gd name="connsiteX21" fmla="*/ 16145 w 1549880"/>
              <a:gd name="connsiteY21" fmla="*/ 1635125 h 1795866"/>
              <a:gd name="connsiteX22" fmla="*/ 5382 w 1549880"/>
              <a:gd name="connsiteY22" fmla="*/ 1618497 h 1795866"/>
              <a:gd name="connsiteX23" fmla="*/ 0 w 1549880"/>
              <a:gd name="connsiteY23" fmla="*/ 1596326 h 179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549880" h="1795866">
                <a:moveTo>
                  <a:pt x="774940" y="0"/>
                </a:moveTo>
                <a:lnTo>
                  <a:pt x="1549880" y="1596326"/>
                </a:lnTo>
                <a:lnTo>
                  <a:pt x="1544499" y="1618497"/>
                </a:lnTo>
                <a:lnTo>
                  <a:pt x="1533736" y="1635125"/>
                </a:lnTo>
                <a:lnTo>
                  <a:pt x="1517591" y="1657296"/>
                </a:lnTo>
                <a:lnTo>
                  <a:pt x="1490683" y="1673925"/>
                </a:lnTo>
                <a:lnTo>
                  <a:pt x="1458394" y="1690553"/>
                </a:lnTo>
                <a:lnTo>
                  <a:pt x="1415342" y="1707181"/>
                </a:lnTo>
                <a:lnTo>
                  <a:pt x="1323856" y="1734895"/>
                </a:lnTo>
                <a:lnTo>
                  <a:pt x="1210844" y="1762609"/>
                </a:lnTo>
                <a:lnTo>
                  <a:pt x="1076306" y="1779238"/>
                </a:lnTo>
                <a:lnTo>
                  <a:pt x="931004" y="1790323"/>
                </a:lnTo>
                <a:lnTo>
                  <a:pt x="774940" y="1795866"/>
                </a:lnTo>
                <a:lnTo>
                  <a:pt x="618876" y="1790323"/>
                </a:lnTo>
                <a:lnTo>
                  <a:pt x="473575" y="1779238"/>
                </a:lnTo>
                <a:lnTo>
                  <a:pt x="339036" y="1762609"/>
                </a:lnTo>
                <a:lnTo>
                  <a:pt x="226024" y="1734895"/>
                </a:lnTo>
                <a:lnTo>
                  <a:pt x="134538" y="1707181"/>
                </a:lnTo>
                <a:lnTo>
                  <a:pt x="91486" y="1690553"/>
                </a:lnTo>
                <a:lnTo>
                  <a:pt x="59197" y="1673925"/>
                </a:lnTo>
                <a:lnTo>
                  <a:pt x="32289" y="1657296"/>
                </a:lnTo>
                <a:lnTo>
                  <a:pt x="16145" y="1635125"/>
                </a:lnTo>
                <a:lnTo>
                  <a:pt x="5382" y="1618497"/>
                </a:lnTo>
                <a:lnTo>
                  <a:pt x="0" y="159632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6350">
            <a:gradFill>
              <a:gsLst>
                <a:gs pos="0">
                  <a:schemeClr val="accent1">
                    <a:alpha val="70000"/>
                    <a:lumMod val="0"/>
                    <a:lumOff val="100000"/>
                  </a:schemeClr>
                </a:gs>
                <a:gs pos="100000">
                  <a:schemeClr val="accent1">
                    <a:alpha val="70000"/>
                    <a:lumMod val="0"/>
                    <a:lumOff val="10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3" name="文本框 38">
            <a:extLst>
              <a:ext uri="{FF2B5EF4-FFF2-40B4-BE49-F238E27FC236}">
                <a16:creationId xmlns:a16="http://schemas.microsoft.com/office/drawing/2014/main" id="{319F2413-BD3B-7B92-B9C8-EC005E998C25}"/>
              </a:ext>
            </a:extLst>
          </p:cNvPr>
          <p:cNvSpPr txBox="1"/>
          <p:nvPr/>
        </p:nvSpPr>
        <p:spPr>
          <a:xfrm>
            <a:off x="1351033" y="1574352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标题一</a:t>
            </a:r>
          </a:p>
        </p:txBody>
      </p:sp>
      <p:sp>
        <p:nvSpPr>
          <p:cNvPr id="14" name="子内容1">
            <a:extLst>
              <a:ext uri="{FF2B5EF4-FFF2-40B4-BE49-F238E27FC236}">
                <a16:creationId xmlns:a16="http://schemas.microsoft.com/office/drawing/2014/main" id="{59C37A38-B83C-B525-C326-7D306774C2E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51033" y="2030176"/>
            <a:ext cx="4840414" cy="60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  <p:sp>
        <p:nvSpPr>
          <p:cNvPr id="16" name="文本框 38">
            <a:extLst>
              <a:ext uri="{FF2B5EF4-FFF2-40B4-BE49-F238E27FC236}">
                <a16:creationId xmlns:a16="http://schemas.microsoft.com/office/drawing/2014/main" id="{C9AF4B01-9736-6498-25F4-E07B2EA7F377}"/>
              </a:ext>
            </a:extLst>
          </p:cNvPr>
          <p:cNvSpPr txBox="1"/>
          <p:nvPr/>
        </p:nvSpPr>
        <p:spPr>
          <a:xfrm>
            <a:off x="1351033" y="2920930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" name="子内容1">
            <a:extLst>
              <a:ext uri="{FF2B5EF4-FFF2-40B4-BE49-F238E27FC236}">
                <a16:creationId xmlns:a16="http://schemas.microsoft.com/office/drawing/2014/main" id="{C8EA05FC-3393-74D9-70ED-CB70307174F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351033" y="3376754"/>
            <a:ext cx="4840414" cy="60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  <p:sp>
        <p:nvSpPr>
          <p:cNvPr id="19" name="文本框 38">
            <a:extLst>
              <a:ext uri="{FF2B5EF4-FFF2-40B4-BE49-F238E27FC236}">
                <a16:creationId xmlns:a16="http://schemas.microsoft.com/office/drawing/2014/main" id="{C3904524-762E-EAE4-CA94-D6281D95BD10}"/>
              </a:ext>
            </a:extLst>
          </p:cNvPr>
          <p:cNvSpPr txBox="1"/>
          <p:nvPr/>
        </p:nvSpPr>
        <p:spPr>
          <a:xfrm>
            <a:off x="1351033" y="4295906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标题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二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0" name="子内容1">
            <a:extLst>
              <a:ext uri="{FF2B5EF4-FFF2-40B4-BE49-F238E27FC236}">
                <a16:creationId xmlns:a16="http://schemas.microsoft.com/office/drawing/2014/main" id="{DD33DD5C-E8E2-DEEC-5715-A7EADF18990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351033" y="4751730"/>
            <a:ext cx="4840414" cy="604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</p:spTree>
    <p:extLst>
      <p:ext uri="{BB962C8B-B14F-4D97-AF65-F5344CB8AC3E}">
        <p14:creationId xmlns:p14="http://schemas.microsoft.com/office/powerpoint/2010/main" val="3860212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96D2DF-FC55-BB9B-EB92-C3243B7F4D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400" dirty="0"/>
              <a:t>论文框架与内容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4FEF4D-F46E-D102-E5AA-31A6F5F3AE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076747-C887-0EDC-228C-32244C06D7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3638" y="3891387"/>
            <a:ext cx="3727450" cy="240515"/>
          </a:xfrm>
        </p:spPr>
        <p:txBody>
          <a:bodyPr/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Thesis Framework and Content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00289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D3FE70-B795-8CF8-F5ED-DB31261DA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3231654" cy="502445"/>
          </a:xfrm>
        </p:spPr>
        <p:txBody>
          <a:bodyPr/>
          <a:lstStyle/>
          <a:p>
            <a:r>
              <a:rPr lang="zh-CN" altLang="en-US" sz="3600" dirty="0"/>
              <a:t>论文框架与内容</a:t>
            </a:r>
            <a:endParaRPr lang="zh-CN" altLang="en-US" dirty="0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0573F541-90C3-5C42-714F-AFA05DE64D15}"/>
              </a:ext>
            </a:extLst>
          </p:cNvPr>
          <p:cNvGrpSpPr/>
          <p:nvPr/>
        </p:nvGrpSpPr>
        <p:grpSpPr>
          <a:xfrm>
            <a:off x="658813" y="1441939"/>
            <a:ext cx="5337675" cy="5416062"/>
            <a:chOff x="199246" y="845121"/>
            <a:chExt cx="5925854" cy="6012879"/>
          </a:xfrm>
        </p:grpSpPr>
        <p:sp>
          <p:nvSpPr>
            <p:cNvPr id="3" name="图片1">
              <a:extLst>
                <a:ext uri="{FF2B5EF4-FFF2-40B4-BE49-F238E27FC236}">
                  <a16:creationId xmlns:a16="http://schemas.microsoft.com/office/drawing/2014/main" id="{3A0DE6B6-E448-3344-B034-6318EC857B1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442065" y="845121"/>
              <a:ext cx="3683035" cy="368303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800" h="5800">
                  <a:moveTo>
                    <a:pt x="2900" y="0"/>
                  </a:moveTo>
                  <a:cubicBezTo>
                    <a:pt x="3094" y="0"/>
                    <a:pt x="3288" y="74"/>
                    <a:pt x="3436" y="222"/>
                  </a:cubicBezTo>
                  <a:lnTo>
                    <a:pt x="5578" y="2364"/>
                  </a:lnTo>
                  <a:cubicBezTo>
                    <a:pt x="5874" y="2660"/>
                    <a:pt x="5874" y="3140"/>
                    <a:pt x="5578" y="3436"/>
                  </a:cubicBezTo>
                  <a:lnTo>
                    <a:pt x="3436" y="5578"/>
                  </a:lnTo>
                  <a:cubicBezTo>
                    <a:pt x="3140" y="5874"/>
                    <a:pt x="2660" y="5874"/>
                    <a:pt x="2364" y="5578"/>
                  </a:cubicBezTo>
                  <a:lnTo>
                    <a:pt x="222" y="3436"/>
                  </a:lnTo>
                  <a:cubicBezTo>
                    <a:pt x="-74" y="3140"/>
                    <a:pt x="-74" y="2660"/>
                    <a:pt x="222" y="2364"/>
                  </a:cubicBezTo>
                  <a:lnTo>
                    <a:pt x="2364" y="222"/>
                  </a:lnTo>
                  <a:cubicBezTo>
                    <a:pt x="2512" y="74"/>
                    <a:pt x="2706" y="0"/>
                    <a:pt x="2900" y="0"/>
                  </a:cubicBezTo>
                  <a:close/>
                </a:path>
              </a:pathLst>
            </a:custGeom>
            <a:blipFill dpi="0" rotWithShape="0"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" name="图片2">
              <a:extLst>
                <a:ext uri="{FF2B5EF4-FFF2-40B4-BE49-F238E27FC236}">
                  <a16:creationId xmlns:a16="http://schemas.microsoft.com/office/drawing/2014/main" id="{124BA7CE-3F2B-B468-D7D6-73BA6FACB419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199246" y="3087939"/>
              <a:ext cx="3683035" cy="368303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800" h="5800">
                  <a:moveTo>
                    <a:pt x="2900" y="0"/>
                  </a:moveTo>
                  <a:cubicBezTo>
                    <a:pt x="3094" y="0"/>
                    <a:pt x="3288" y="74"/>
                    <a:pt x="3436" y="222"/>
                  </a:cubicBezTo>
                  <a:lnTo>
                    <a:pt x="5578" y="2364"/>
                  </a:lnTo>
                  <a:cubicBezTo>
                    <a:pt x="5874" y="2660"/>
                    <a:pt x="5874" y="3140"/>
                    <a:pt x="5578" y="3436"/>
                  </a:cubicBezTo>
                  <a:lnTo>
                    <a:pt x="3436" y="5578"/>
                  </a:lnTo>
                  <a:cubicBezTo>
                    <a:pt x="3140" y="5874"/>
                    <a:pt x="2660" y="5874"/>
                    <a:pt x="2364" y="5578"/>
                  </a:cubicBezTo>
                  <a:lnTo>
                    <a:pt x="222" y="3436"/>
                  </a:lnTo>
                  <a:cubicBezTo>
                    <a:pt x="-74" y="3140"/>
                    <a:pt x="-74" y="2660"/>
                    <a:pt x="222" y="2364"/>
                  </a:cubicBezTo>
                  <a:lnTo>
                    <a:pt x="2364" y="222"/>
                  </a:lnTo>
                  <a:cubicBezTo>
                    <a:pt x="2512" y="74"/>
                    <a:pt x="2706" y="0"/>
                    <a:pt x="2900" y="0"/>
                  </a:cubicBezTo>
                  <a:close/>
                </a:path>
              </a:pathLst>
            </a:custGeom>
            <a:blipFill dpi="0" rotWithShape="0"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图片3">
              <a:extLst>
                <a:ext uri="{FF2B5EF4-FFF2-40B4-BE49-F238E27FC236}">
                  <a16:creationId xmlns:a16="http://schemas.microsoft.com/office/drawing/2014/main" id="{99ABEB4C-8781-8215-E521-2940573F931C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561829" y="5330758"/>
              <a:ext cx="3443504" cy="1527242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5423" h="2405">
                  <a:moveTo>
                    <a:pt x="2711" y="0"/>
                  </a:moveTo>
                  <a:cubicBezTo>
                    <a:pt x="2905" y="0"/>
                    <a:pt x="3099" y="74"/>
                    <a:pt x="3247" y="222"/>
                  </a:cubicBezTo>
                  <a:lnTo>
                    <a:pt x="5390" y="2364"/>
                  </a:lnTo>
                  <a:lnTo>
                    <a:pt x="5423" y="2405"/>
                  </a:lnTo>
                  <a:lnTo>
                    <a:pt x="0" y="2405"/>
                  </a:lnTo>
                  <a:lnTo>
                    <a:pt x="33" y="2364"/>
                  </a:lnTo>
                  <a:lnTo>
                    <a:pt x="2176" y="222"/>
                  </a:lnTo>
                  <a:cubicBezTo>
                    <a:pt x="2324" y="74"/>
                    <a:pt x="2518" y="0"/>
                    <a:pt x="2711" y="0"/>
                  </a:cubicBezTo>
                  <a:close/>
                </a:path>
              </a:pathLst>
            </a:custGeom>
            <a:blipFill dpi="0" rotWithShape="0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子内容1">
            <a:extLst>
              <a:ext uri="{FF2B5EF4-FFF2-40B4-BE49-F238E27FC236}">
                <a16:creationId xmlns:a16="http://schemas.microsoft.com/office/drawing/2014/main" id="{4B35BD6E-06AB-CCC3-C4D9-51EDD625489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195513" y="1874985"/>
            <a:ext cx="5087815" cy="5259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一个小标题</a:t>
            </a:r>
          </a:p>
        </p:txBody>
      </p:sp>
      <p:sp>
        <p:nvSpPr>
          <p:cNvPr id="12" name="子内容1">
            <a:extLst>
              <a:ext uri="{FF2B5EF4-FFF2-40B4-BE49-F238E27FC236}">
                <a16:creationId xmlns:a16="http://schemas.microsoft.com/office/drawing/2014/main" id="{661052C7-A796-5E6E-F0A6-192A20FB1CD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195514" y="2429406"/>
            <a:ext cx="5337673" cy="3740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73697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A9F655-E116-7BE3-627F-D7B818355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3231654" cy="502445"/>
          </a:xfrm>
        </p:spPr>
        <p:txBody>
          <a:bodyPr/>
          <a:lstStyle/>
          <a:p>
            <a:r>
              <a:rPr lang="zh-CN" altLang="en-US" sz="3600" dirty="0"/>
              <a:t>论文框架与内容</a:t>
            </a:r>
            <a:endParaRPr lang="zh-CN" altLang="en-US" dirty="0"/>
          </a:p>
        </p:txBody>
      </p:sp>
      <p:sp>
        <p:nvSpPr>
          <p:cNvPr id="3" name="六边形 4">
            <a:extLst>
              <a:ext uri="{FF2B5EF4-FFF2-40B4-BE49-F238E27FC236}">
                <a16:creationId xmlns:a16="http://schemas.microsoft.com/office/drawing/2014/main" id="{5C616999-2C34-E4D8-E021-366372DD3AE2}"/>
              </a:ext>
            </a:extLst>
          </p:cNvPr>
          <p:cNvSpPr/>
          <p:nvPr/>
        </p:nvSpPr>
        <p:spPr>
          <a:xfrm>
            <a:off x="8040045" y="1606061"/>
            <a:ext cx="3478855" cy="2663659"/>
          </a:xfrm>
          <a:custGeom>
            <a:avLst/>
            <a:gdLst>
              <a:gd name="connsiteX0" fmla="*/ 28083 w 3942690"/>
              <a:gd name="connsiteY0" fmla="*/ 1631578 h 3456284"/>
              <a:gd name="connsiteX1" fmla="*/ 1012206 w 3942690"/>
              <a:gd name="connsiteY1" fmla="*/ 83436 h 3456284"/>
              <a:gd name="connsiteX2" fmla="*/ 1164112 w 3942690"/>
              <a:gd name="connsiteY2" fmla="*/ 0 h 3456284"/>
              <a:gd name="connsiteX3" fmla="*/ 2778578 w 3942690"/>
              <a:gd name="connsiteY3" fmla="*/ 0 h 3456284"/>
              <a:gd name="connsiteX4" fmla="*/ 2930484 w 3942690"/>
              <a:gd name="connsiteY4" fmla="*/ 83436 h 3456284"/>
              <a:gd name="connsiteX5" fmla="*/ 3914607 w 3942690"/>
              <a:gd name="connsiteY5" fmla="*/ 1631578 h 3456284"/>
              <a:gd name="connsiteX6" fmla="*/ 3914607 w 3942690"/>
              <a:gd name="connsiteY6" fmla="*/ 1824706 h 3456284"/>
              <a:gd name="connsiteX7" fmla="*/ 2930484 w 3942690"/>
              <a:gd name="connsiteY7" fmla="*/ 3372848 h 3456284"/>
              <a:gd name="connsiteX8" fmla="*/ 2778578 w 3942690"/>
              <a:gd name="connsiteY8" fmla="*/ 3456284 h 3456284"/>
              <a:gd name="connsiteX9" fmla="*/ 1164112 w 3942690"/>
              <a:gd name="connsiteY9" fmla="*/ 3456284 h 3456284"/>
              <a:gd name="connsiteX10" fmla="*/ 1012206 w 3942690"/>
              <a:gd name="connsiteY10" fmla="*/ 3372848 h 3456284"/>
              <a:gd name="connsiteX11" fmla="*/ 28083 w 3942690"/>
              <a:gd name="connsiteY11" fmla="*/ 1824706 h 3456284"/>
              <a:gd name="connsiteX12" fmla="*/ 28083 w 3942690"/>
              <a:gd name="connsiteY12" fmla="*/ 1631578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42690" h="3456284">
                <a:moveTo>
                  <a:pt x="28083" y="1631578"/>
                </a:moveTo>
                <a:lnTo>
                  <a:pt x="1012206" y="83436"/>
                </a:lnTo>
                <a:cubicBezTo>
                  <a:pt x="1045249" y="31455"/>
                  <a:pt x="1102518" y="0"/>
                  <a:pt x="1164112" y="0"/>
                </a:cubicBezTo>
                <a:lnTo>
                  <a:pt x="2778578" y="0"/>
                </a:lnTo>
                <a:cubicBezTo>
                  <a:pt x="2840172" y="0"/>
                  <a:pt x="2897441" y="31455"/>
                  <a:pt x="2930484" y="83436"/>
                </a:cubicBezTo>
                <a:lnTo>
                  <a:pt x="3914607" y="1631578"/>
                </a:lnTo>
                <a:cubicBezTo>
                  <a:pt x="3952051" y="1690482"/>
                  <a:pt x="3952051" y="1765802"/>
                  <a:pt x="3914607" y="1824706"/>
                </a:cubicBezTo>
                <a:lnTo>
                  <a:pt x="2930484" y="3372848"/>
                </a:lnTo>
                <a:cubicBezTo>
                  <a:pt x="2897441" y="3424829"/>
                  <a:pt x="2840172" y="3456284"/>
                  <a:pt x="2778578" y="3456284"/>
                </a:cubicBezTo>
                <a:lnTo>
                  <a:pt x="1164112" y="3456284"/>
                </a:lnTo>
                <a:cubicBezTo>
                  <a:pt x="1102518" y="3456284"/>
                  <a:pt x="1045249" y="3424829"/>
                  <a:pt x="1012206" y="3372848"/>
                </a:cubicBezTo>
                <a:lnTo>
                  <a:pt x="28083" y="1824706"/>
                </a:lnTo>
                <a:cubicBezTo>
                  <a:pt x="-9361" y="1765802"/>
                  <a:pt x="-9361" y="1690482"/>
                  <a:pt x="28083" y="163157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190500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4" name="箭头: 右 11">
            <a:extLst>
              <a:ext uri="{FF2B5EF4-FFF2-40B4-BE49-F238E27FC236}">
                <a16:creationId xmlns:a16="http://schemas.microsoft.com/office/drawing/2014/main" id="{FA8022E7-D534-AD4E-B1C9-446CFF026629}"/>
              </a:ext>
            </a:extLst>
          </p:cNvPr>
          <p:cNvSpPr/>
          <p:nvPr/>
        </p:nvSpPr>
        <p:spPr>
          <a:xfrm>
            <a:off x="7756738" y="2030254"/>
            <a:ext cx="1930460" cy="1815274"/>
          </a:xfrm>
          <a:custGeom>
            <a:avLst/>
            <a:gdLst>
              <a:gd name="connsiteX0" fmla="*/ 36000 w 2187848"/>
              <a:gd name="connsiteY0" fmla="*/ 164269 h 2355445"/>
              <a:gd name="connsiteX1" fmla="*/ 1350830 w 2187848"/>
              <a:gd name="connsiteY1" fmla="*/ 164269 h 2355445"/>
              <a:gd name="connsiteX2" fmla="*/ 1386830 w 2187848"/>
              <a:gd name="connsiteY2" fmla="*/ 128269 h 2355445"/>
              <a:gd name="connsiteX3" fmla="*/ 1386830 w 2187848"/>
              <a:gd name="connsiteY3" fmla="*/ 36070 h 2355445"/>
              <a:gd name="connsiteX4" fmla="*/ 1453172 w 2187848"/>
              <a:gd name="connsiteY4" fmla="*/ 16695 h 2355445"/>
              <a:gd name="connsiteX5" fmla="*/ 2182188 w 2187848"/>
              <a:gd name="connsiteY5" fmla="*/ 1158348 h 2355445"/>
              <a:gd name="connsiteX6" fmla="*/ 2182188 w 2187848"/>
              <a:gd name="connsiteY6" fmla="*/ 1197098 h 2355445"/>
              <a:gd name="connsiteX7" fmla="*/ 1453172 w 2187848"/>
              <a:gd name="connsiteY7" fmla="*/ 2338751 h 2355445"/>
              <a:gd name="connsiteX8" fmla="*/ 1386830 w 2187848"/>
              <a:gd name="connsiteY8" fmla="*/ 2319376 h 2355445"/>
              <a:gd name="connsiteX9" fmla="*/ 1386830 w 2187848"/>
              <a:gd name="connsiteY9" fmla="*/ 2227177 h 2355445"/>
              <a:gd name="connsiteX10" fmla="*/ 1350830 w 2187848"/>
              <a:gd name="connsiteY10" fmla="*/ 2191177 h 2355445"/>
              <a:gd name="connsiteX11" fmla="*/ 36000 w 2187848"/>
              <a:gd name="connsiteY11" fmla="*/ 2191177 h 2355445"/>
              <a:gd name="connsiteX12" fmla="*/ 0 w 2187848"/>
              <a:gd name="connsiteY12" fmla="*/ 2155177 h 2355445"/>
              <a:gd name="connsiteX13" fmla="*/ 0 w 2187848"/>
              <a:gd name="connsiteY13" fmla="*/ 200269 h 2355445"/>
              <a:gd name="connsiteX14" fmla="*/ 36000 w 2187848"/>
              <a:gd name="connsiteY14" fmla="*/ 164269 h 235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7848" h="2355445">
                <a:moveTo>
                  <a:pt x="36000" y="164269"/>
                </a:moveTo>
                <a:lnTo>
                  <a:pt x="1350830" y="164269"/>
                </a:lnTo>
                <a:cubicBezTo>
                  <a:pt x="1370702" y="164269"/>
                  <a:pt x="1386830" y="148141"/>
                  <a:pt x="1386830" y="128269"/>
                </a:cubicBezTo>
                <a:lnTo>
                  <a:pt x="1386830" y="36070"/>
                </a:lnTo>
                <a:cubicBezTo>
                  <a:pt x="1386830" y="76"/>
                  <a:pt x="1433800" y="-13641"/>
                  <a:pt x="1453172" y="16695"/>
                </a:cubicBezTo>
                <a:lnTo>
                  <a:pt x="2182188" y="1158348"/>
                </a:lnTo>
                <a:cubicBezTo>
                  <a:pt x="2189735" y="1170167"/>
                  <a:pt x="2189735" y="1185279"/>
                  <a:pt x="2182188" y="1197098"/>
                </a:cubicBezTo>
                <a:lnTo>
                  <a:pt x="1453172" y="2338751"/>
                </a:lnTo>
                <a:cubicBezTo>
                  <a:pt x="1433800" y="2369087"/>
                  <a:pt x="1386830" y="2355370"/>
                  <a:pt x="1386830" y="2319376"/>
                </a:cubicBezTo>
                <a:lnTo>
                  <a:pt x="1386830" y="2227177"/>
                </a:lnTo>
                <a:cubicBezTo>
                  <a:pt x="1386830" y="2207305"/>
                  <a:pt x="1370702" y="2191177"/>
                  <a:pt x="1350830" y="2191177"/>
                </a:cubicBezTo>
                <a:lnTo>
                  <a:pt x="36000" y="2191177"/>
                </a:lnTo>
                <a:cubicBezTo>
                  <a:pt x="16128" y="2191177"/>
                  <a:pt x="0" y="2175049"/>
                  <a:pt x="0" y="2155177"/>
                </a:cubicBezTo>
                <a:lnTo>
                  <a:pt x="0" y="200269"/>
                </a:lnTo>
                <a:cubicBezTo>
                  <a:pt x="0" y="180397"/>
                  <a:pt x="16128" y="164269"/>
                  <a:pt x="36000" y="16426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5FD99DFF-87CC-66A0-9A61-D88C9A210294}"/>
              </a:ext>
            </a:extLst>
          </p:cNvPr>
          <p:cNvSpPr/>
          <p:nvPr/>
        </p:nvSpPr>
        <p:spPr>
          <a:xfrm>
            <a:off x="5682444" y="1606061"/>
            <a:ext cx="3478855" cy="2663659"/>
          </a:xfrm>
          <a:custGeom>
            <a:avLst/>
            <a:gdLst>
              <a:gd name="connsiteX0" fmla="*/ 28083 w 3942690"/>
              <a:gd name="connsiteY0" fmla="*/ 1631578 h 3456284"/>
              <a:gd name="connsiteX1" fmla="*/ 1012206 w 3942690"/>
              <a:gd name="connsiteY1" fmla="*/ 83436 h 3456284"/>
              <a:gd name="connsiteX2" fmla="*/ 1164112 w 3942690"/>
              <a:gd name="connsiteY2" fmla="*/ 0 h 3456284"/>
              <a:gd name="connsiteX3" fmla="*/ 2778578 w 3942690"/>
              <a:gd name="connsiteY3" fmla="*/ 0 h 3456284"/>
              <a:gd name="connsiteX4" fmla="*/ 2930484 w 3942690"/>
              <a:gd name="connsiteY4" fmla="*/ 83436 h 3456284"/>
              <a:gd name="connsiteX5" fmla="*/ 3914607 w 3942690"/>
              <a:gd name="connsiteY5" fmla="*/ 1631578 h 3456284"/>
              <a:gd name="connsiteX6" fmla="*/ 3914607 w 3942690"/>
              <a:gd name="connsiteY6" fmla="*/ 1824706 h 3456284"/>
              <a:gd name="connsiteX7" fmla="*/ 2930484 w 3942690"/>
              <a:gd name="connsiteY7" fmla="*/ 3372848 h 3456284"/>
              <a:gd name="connsiteX8" fmla="*/ 2778578 w 3942690"/>
              <a:gd name="connsiteY8" fmla="*/ 3456284 h 3456284"/>
              <a:gd name="connsiteX9" fmla="*/ 1164112 w 3942690"/>
              <a:gd name="connsiteY9" fmla="*/ 3456284 h 3456284"/>
              <a:gd name="connsiteX10" fmla="*/ 1012206 w 3942690"/>
              <a:gd name="connsiteY10" fmla="*/ 3372848 h 3456284"/>
              <a:gd name="connsiteX11" fmla="*/ 28083 w 3942690"/>
              <a:gd name="connsiteY11" fmla="*/ 1824706 h 3456284"/>
              <a:gd name="connsiteX12" fmla="*/ 28083 w 3942690"/>
              <a:gd name="connsiteY12" fmla="*/ 1631578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42690" h="3456284">
                <a:moveTo>
                  <a:pt x="28083" y="1631578"/>
                </a:moveTo>
                <a:lnTo>
                  <a:pt x="1012206" y="83436"/>
                </a:lnTo>
                <a:cubicBezTo>
                  <a:pt x="1045249" y="31455"/>
                  <a:pt x="1102518" y="0"/>
                  <a:pt x="1164112" y="0"/>
                </a:cubicBezTo>
                <a:lnTo>
                  <a:pt x="2778578" y="0"/>
                </a:lnTo>
                <a:cubicBezTo>
                  <a:pt x="2840172" y="0"/>
                  <a:pt x="2897441" y="31455"/>
                  <a:pt x="2930484" y="83436"/>
                </a:cubicBezTo>
                <a:lnTo>
                  <a:pt x="3914607" y="1631578"/>
                </a:lnTo>
                <a:cubicBezTo>
                  <a:pt x="3952051" y="1690482"/>
                  <a:pt x="3952051" y="1765802"/>
                  <a:pt x="3914607" y="1824706"/>
                </a:cubicBezTo>
                <a:lnTo>
                  <a:pt x="2930484" y="3372848"/>
                </a:lnTo>
                <a:cubicBezTo>
                  <a:pt x="2897441" y="3424829"/>
                  <a:pt x="2840172" y="3456284"/>
                  <a:pt x="2778578" y="3456284"/>
                </a:cubicBezTo>
                <a:lnTo>
                  <a:pt x="1164112" y="3456284"/>
                </a:lnTo>
                <a:cubicBezTo>
                  <a:pt x="1102518" y="3456284"/>
                  <a:pt x="1045249" y="3424829"/>
                  <a:pt x="1012206" y="3372848"/>
                </a:cubicBezTo>
                <a:lnTo>
                  <a:pt x="28083" y="1824706"/>
                </a:lnTo>
                <a:cubicBezTo>
                  <a:pt x="-9361" y="1765802"/>
                  <a:pt x="-9361" y="1690482"/>
                  <a:pt x="28083" y="163157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190500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6" name="箭头: 右 11">
            <a:extLst>
              <a:ext uri="{FF2B5EF4-FFF2-40B4-BE49-F238E27FC236}">
                <a16:creationId xmlns:a16="http://schemas.microsoft.com/office/drawing/2014/main" id="{2DE127B2-E1A3-CE91-B365-D9CCE4215F51}"/>
              </a:ext>
            </a:extLst>
          </p:cNvPr>
          <p:cNvSpPr/>
          <p:nvPr/>
        </p:nvSpPr>
        <p:spPr>
          <a:xfrm>
            <a:off x="5406863" y="2030254"/>
            <a:ext cx="1930460" cy="1815274"/>
          </a:xfrm>
          <a:custGeom>
            <a:avLst/>
            <a:gdLst>
              <a:gd name="connsiteX0" fmla="*/ 36000 w 2187848"/>
              <a:gd name="connsiteY0" fmla="*/ 164269 h 2355445"/>
              <a:gd name="connsiteX1" fmla="*/ 1350830 w 2187848"/>
              <a:gd name="connsiteY1" fmla="*/ 164269 h 2355445"/>
              <a:gd name="connsiteX2" fmla="*/ 1386830 w 2187848"/>
              <a:gd name="connsiteY2" fmla="*/ 128269 h 2355445"/>
              <a:gd name="connsiteX3" fmla="*/ 1386830 w 2187848"/>
              <a:gd name="connsiteY3" fmla="*/ 36070 h 2355445"/>
              <a:gd name="connsiteX4" fmla="*/ 1453172 w 2187848"/>
              <a:gd name="connsiteY4" fmla="*/ 16695 h 2355445"/>
              <a:gd name="connsiteX5" fmla="*/ 2182188 w 2187848"/>
              <a:gd name="connsiteY5" fmla="*/ 1158348 h 2355445"/>
              <a:gd name="connsiteX6" fmla="*/ 2182188 w 2187848"/>
              <a:gd name="connsiteY6" fmla="*/ 1197098 h 2355445"/>
              <a:gd name="connsiteX7" fmla="*/ 1453172 w 2187848"/>
              <a:gd name="connsiteY7" fmla="*/ 2338751 h 2355445"/>
              <a:gd name="connsiteX8" fmla="*/ 1386830 w 2187848"/>
              <a:gd name="connsiteY8" fmla="*/ 2319376 h 2355445"/>
              <a:gd name="connsiteX9" fmla="*/ 1386830 w 2187848"/>
              <a:gd name="connsiteY9" fmla="*/ 2227177 h 2355445"/>
              <a:gd name="connsiteX10" fmla="*/ 1350830 w 2187848"/>
              <a:gd name="connsiteY10" fmla="*/ 2191177 h 2355445"/>
              <a:gd name="connsiteX11" fmla="*/ 36000 w 2187848"/>
              <a:gd name="connsiteY11" fmla="*/ 2191177 h 2355445"/>
              <a:gd name="connsiteX12" fmla="*/ 0 w 2187848"/>
              <a:gd name="connsiteY12" fmla="*/ 2155177 h 2355445"/>
              <a:gd name="connsiteX13" fmla="*/ 0 w 2187848"/>
              <a:gd name="connsiteY13" fmla="*/ 200269 h 2355445"/>
              <a:gd name="connsiteX14" fmla="*/ 36000 w 2187848"/>
              <a:gd name="connsiteY14" fmla="*/ 164269 h 235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7848" h="2355445">
                <a:moveTo>
                  <a:pt x="36000" y="164269"/>
                </a:moveTo>
                <a:lnTo>
                  <a:pt x="1350830" y="164269"/>
                </a:lnTo>
                <a:cubicBezTo>
                  <a:pt x="1370702" y="164269"/>
                  <a:pt x="1386830" y="148141"/>
                  <a:pt x="1386830" y="128269"/>
                </a:cubicBezTo>
                <a:lnTo>
                  <a:pt x="1386830" y="36070"/>
                </a:lnTo>
                <a:cubicBezTo>
                  <a:pt x="1386830" y="76"/>
                  <a:pt x="1433800" y="-13641"/>
                  <a:pt x="1453172" y="16695"/>
                </a:cubicBezTo>
                <a:lnTo>
                  <a:pt x="2182188" y="1158348"/>
                </a:lnTo>
                <a:cubicBezTo>
                  <a:pt x="2189735" y="1170167"/>
                  <a:pt x="2189735" y="1185279"/>
                  <a:pt x="2182188" y="1197098"/>
                </a:cubicBezTo>
                <a:lnTo>
                  <a:pt x="1453172" y="2338751"/>
                </a:lnTo>
                <a:cubicBezTo>
                  <a:pt x="1433800" y="2369087"/>
                  <a:pt x="1386830" y="2355370"/>
                  <a:pt x="1386830" y="2319376"/>
                </a:cubicBezTo>
                <a:lnTo>
                  <a:pt x="1386830" y="2227177"/>
                </a:lnTo>
                <a:cubicBezTo>
                  <a:pt x="1386830" y="2207305"/>
                  <a:pt x="1370702" y="2191177"/>
                  <a:pt x="1350830" y="2191177"/>
                </a:cubicBezTo>
                <a:lnTo>
                  <a:pt x="36000" y="2191177"/>
                </a:lnTo>
                <a:cubicBezTo>
                  <a:pt x="16128" y="2191177"/>
                  <a:pt x="0" y="2175049"/>
                  <a:pt x="0" y="2155177"/>
                </a:cubicBezTo>
                <a:lnTo>
                  <a:pt x="0" y="200269"/>
                </a:lnTo>
                <a:cubicBezTo>
                  <a:pt x="0" y="180397"/>
                  <a:pt x="16128" y="164269"/>
                  <a:pt x="36000" y="16426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六边形 4">
            <a:extLst>
              <a:ext uri="{FF2B5EF4-FFF2-40B4-BE49-F238E27FC236}">
                <a16:creationId xmlns:a16="http://schemas.microsoft.com/office/drawing/2014/main" id="{875BBDC6-828A-B910-02C4-8E07B805D530}"/>
              </a:ext>
            </a:extLst>
          </p:cNvPr>
          <p:cNvSpPr/>
          <p:nvPr/>
        </p:nvSpPr>
        <p:spPr>
          <a:xfrm>
            <a:off x="3324844" y="1606061"/>
            <a:ext cx="3478855" cy="2663659"/>
          </a:xfrm>
          <a:custGeom>
            <a:avLst/>
            <a:gdLst>
              <a:gd name="connsiteX0" fmla="*/ 28083 w 3942690"/>
              <a:gd name="connsiteY0" fmla="*/ 1631578 h 3456284"/>
              <a:gd name="connsiteX1" fmla="*/ 1012206 w 3942690"/>
              <a:gd name="connsiteY1" fmla="*/ 83436 h 3456284"/>
              <a:gd name="connsiteX2" fmla="*/ 1164112 w 3942690"/>
              <a:gd name="connsiteY2" fmla="*/ 0 h 3456284"/>
              <a:gd name="connsiteX3" fmla="*/ 2778578 w 3942690"/>
              <a:gd name="connsiteY3" fmla="*/ 0 h 3456284"/>
              <a:gd name="connsiteX4" fmla="*/ 2930484 w 3942690"/>
              <a:gd name="connsiteY4" fmla="*/ 83436 h 3456284"/>
              <a:gd name="connsiteX5" fmla="*/ 3914607 w 3942690"/>
              <a:gd name="connsiteY5" fmla="*/ 1631578 h 3456284"/>
              <a:gd name="connsiteX6" fmla="*/ 3914607 w 3942690"/>
              <a:gd name="connsiteY6" fmla="*/ 1824706 h 3456284"/>
              <a:gd name="connsiteX7" fmla="*/ 2930484 w 3942690"/>
              <a:gd name="connsiteY7" fmla="*/ 3372848 h 3456284"/>
              <a:gd name="connsiteX8" fmla="*/ 2778578 w 3942690"/>
              <a:gd name="connsiteY8" fmla="*/ 3456284 h 3456284"/>
              <a:gd name="connsiteX9" fmla="*/ 1164112 w 3942690"/>
              <a:gd name="connsiteY9" fmla="*/ 3456284 h 3456284"/>
              <a:gd name="connsiteX10" fmla="*/ 1012206 w 3942690"/>
              <a:gd name="connsiteY10" fmla="*/ 3372848 h 3456284"/>
              <a:gd name="connsiteX11" fmla="*/ 28083 w 3942690"/>
              <a:gd name="connsiteY11" fmla="*/ 1824706 h 3456284"/>
              <a:gd name="connsiteX12" fmla="*/ 28083 w 3942690"/>
              <a:gd name="connsiteY12" fmla="*/ 1631578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42690" h="3456284">
                <a:moveTo>
                  <a:pt x="28083" y="1631578"/>
                </a:moveTo>
                <a:lnTo>
                  <a:pt x="1012206" y="83436"/>
                </a:lnTo>
                <a:cubicBezTo>
                  <a:pt x="1045249" y="31455"/>
                  <a:pt x="1102518" y="0"/>
                  <a:pt x="1164112" y="0"/>
                </a:cubicBezTo>
                <a:lnTo>
                  <a:pt x="2778578" y="0"/>
                </a:lnTo>
                <a:cubicBezTo>
                  <a:pt x="2840172" y="0"/>
                  <a:pt x="2897441" y="31455"/>
                  <a:pt x="2930484" y="83436"/>
                </a:cubicBezTo>
                <a:lnTo>
                  <a:pt x="3914607" y="1631578"/>
                </a:lnTo>
                <a:cubicBezTo>
                  <a:pt x="3952051" y="1690482"/>
                  <a:pt x="3952051" y="1765802"/>
                  <a:pt x="3914607" y="1824706"/>
                </a:cubicBezTo>
                <a:lnTo>
                  <a:pt x="2930484" y="3372848"/>
                </a:lnTo>
                <a:cubicBezTo>
                  <a:pt x="2897441" y="3424829"/>
                  <a:pt x="2840172" y="3456284"/>
                  <a:pt x="2778578" y="3456284"/>
                </a:cubicBezTo>
                <a:lnTo>
                  <a:pt x="1164112" y="3456284"/>
                </a:lnTo>
                <a:cubicBezTo>
                  <a:pt x="1102518" y="3456284"/>
                  <a:pt x="1045249" y="3424829"/>
                  <a:pt x="1012206" y="3372848"/>
                </a:cubicBezTo>
                <a:lnTo>
                  <a:pt x="28083" y="1824706"/>
                </a:lnTo>
                <a:cubicBezTo>
                  <a:pt x="-9361" y="1765802"/>
                  <a:pt x="-9361" y="1690482"/>
                  <a:pt x="28083" y="163157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190500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8" name="箭头: 右 11">
            <a:extLst>
              <a:ext uri="{FF2B5EF4-FFF2-40B4-BE49-F238E27FC236}">
                <a16:creationId xmlns:a16="http://schemas.microsoft.com/office/drawing/2014/main" id="{BBEDD0C2-1822-A3A4-A5E8-EFA9D06EA939}"/>
              </a:ext>
            </a:extLst>
          </p:cNvPr>
          <p:cNvSpPr/>
          <p:nvPr/>
        </p:nvSpPr>
        <p:spPr>
          <a:xfrm>
            <a:off x="3056986" y="2030254"/>
            <a:ext cx="1930460" cy="1815274"/>
          </a:xfrm>
          <a:custGeom>
            <a:avLst/>
            <a:gdLst>
              <a:gd name="connsiteX0" fmla="*/ 36000 w 2187848"/>
              <a:gd name="connsiteY0" fmla="*/ 164269 h 2355445"/>
              <a:gd name="connsiteX1" fmla="*/ 1350830 w 2187848"/>
              <a:gd name="connsiteY1" fmla="*/ 164269 h 2355445"/>
              <a:gd name="connsiteX2" fmla="*/ 1386830 w 2187848"/>
              <a:gd name="connsiteY2" fmla="*/ 128269 h 2355445"/>
              <a:gd name="connsiteX3" fmla="*/ 1386830 w 2187848"/>
              <a:gd name="connsiteY3" fmla="*/ 36070 h 2355445"/>
              <a:gd name="connsiteX4" fmla="*/ 1453172 w 2187848"/>
              <a:gd name="connsiteY4" fmla="*/ 16695 h 2355445"/>
              <a:gd name="connsiteX5" fmla="*/ 2182188 w 2187848"/>
              <a:gd name="connsiteY5" fmla="*/ 1158348 h 2355445"/>
              <a:gd name="connsiteX6" fmla="*/ 2182188 w 2187848"/>
              <a:gd name="connsiteY6" fmla="*/ 1197098 h 2355445"/>
              <a:gd name="connsiteX7" fmla="*/ 1453172 w 2187848"/>
              <a:gd name="connsiteY7" fmla="*/ 2338751 h 2355445"/>
              <a:gd name="connsiteX8" fmla="*/ 1386830 w 2187848"/>
              <a:gd name="connsiteY8" fmla="*/ 2319376 h 2355445"/>
              <a:gd name="connsiteX9" fmla="*/ 1386830 w 2187848"/>
              <a:gd name="connsiteY9" fmla="*/ 2227177 h 2355445"/>
              <a:gd name="connsiteX10" fmla="*/ 1350830 w 2187848"/>
              <a:gd name="connsiteY10" fmla="*/ 2191177 h 2355445"/>
              <a:gd name="connsiteX11" fmla="*/ 36000 w 2187848"/>
              <a:gd name="connsiteY11" fmla="*/ 2191177 h 2355445"/>
              <a:gd name="connsiteX12" fmla="*/ 0 w 2187848"/>
              <a:gd name="connsiteY12" fmla="*/ 2155177 h 2355445"/>
              <a:gd name="connsiteX13" fmla="*/ 0 w 2187848"/>
              <a:gd name="connsiteY13" fmla="*/ 200269 h 2355445"/>
              <a:gd name="connsiteX14" fmla="*/ 36000 w 2187848"/>
              <a:gd name="connsiteY14" fmla="*/ 164269 h 235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7848" h="2355445">
                <a:moveTo>
                  <a:pt x="36000" y="164269"/>
                </a:moveTo>
                <a:lnTo>
                  <a:pt x="1350830" y="164269"/>
                </a:lnTo>
                <a:cubicBezTo>
                  <a:pt x="1370702" y="164269"/>
                  <a:pt x="1386830" y="148141"/>
                  <a:pt x="1386830" y="128269"/>
                </a:cubicBezTo>
                <a:lnTo>
                  <a:pt x="1386830" y="36070"/>
                </a:lnTo>
                <a:cubicBezTo>
                  <a:pt x="1386830" y="76"/>
                  <a:pt x="1433800" y="-13641"/>
                  <a:pt x="1453172" y="16695"/>
                </a:cubicBezTo>
                <a:lnTo>
                  <a:pt x="2182188" y="1158348"/>
                </a:lnTo>
                <a:cubicBezTo>
                  <a:pt x="2189735" y="1170167"/>
                  <a:pt x="2189735" y="1185279"/>
                  <a:pt x="2182188" y="1197098"/>
                </a:cubicBezTo>
                <a:lnTo>
                  <a:pt x="1453172" y="2338751"/>
                </a:lnTo>
                <a:cubicBezTo>
                  <a:pt x="1433800" y="2369087"/>
                  <a:pt x="1386830" y="2355370"/>
                  <a:pt x="1386830" y="2319376"/>
                </a:cubicBezTo>
                <a:lnTo>
                  <a:pt x="1386830" y="2227177"/>
                </a:lnTo>
                <a:cubicBezTo>
                  <a:pt x="1386830" y="2207305"/>
                  <a:pt x="1370702" y="2191177"/>
                  <a:pt x="1350830" y="2191177"/>
                </a:cubicBezTo>
                <a:lnTo>
                  <a:pt x="36000" y="2191177"/>
                </a:lnTo>
                <a:cubicBezTo>
                  <a:pt x="16128" y="2191177"/>
                  <a:pt x="0" y="2175049"/>
                  <a:pt x="0" y="2155177"/>
                </a:cubicBezTo>
                <a:lnTo>
                  <a:pt x="0" y="200269"/>
                </a:lnTo>
                <a:cubicBezTo>
                  <a:pt x="0" y="180397"/>
                  <a:pt x="16128" y="164269"/>
                  <a:pt x="36000" y="16426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9" name="六边形 4">
            <a:extLst>
              <a:ext uri="{FF2B5EF4-FFF2-40B4-BE49-F238E27FC236}">
                <a16:creationId xmlns:a16="http://schemas.microsoft.com/office/drawing/2014/main" id="{B9C381B1-7A78-1EAC-AF8E-9D1FA85082CA}"/>
              </a:ext>
            </a:extLst>
          </p:cNvPr>
          <p:cNvSpPr/>
          <p:nvPr/>
        </p:nvSpPr>
        <p:spPr>
          <a:xfrm>
            <a:off x="967243" y="1606061"/>
            <a:ext cx="3478855" cy="2663659"/>
          </a:xfrm>
          <a:custGeom>
            <a:avLst/>
            <a:gdLst>
              <a:gd name="connsiteX0" fmla="*/ 28083 w 3942690"/>
              <a:gd name="connsiteY0" fmla="*/ 1631578 h 3456284"/>
              <a:gd name="connsiteX1" fmla="*/ 1012206 w 3942690"/>
              <a:gd name="connsiteY1" fmla="*/ 83436 h 3456284"/>
              <a:gd name="connsiteX2" fmla="*/ 1164112 w 3942690"/>
              <a:gd name="connsiteY2" fmla="*/ 0 h 3456284"/>
              <a:gd name="connsiteX3" fmla="*/ 2778578 w 3942690"/>
              <a:gd name="connsiteY3" fmla="*/ 0 h 3456284"/>
              <a:gd name="connsiteX4" fmla="*/ 2930484 w 3942690"/>
              <a:gd name="connsiteY4" fmla="*/ 83436 h 3456284"/>
              <a:gd name="connsiteX5" fmla="*/ 3914607 w 3942690"/>
              <a:gd name="connsiteY5" fmla="*/ 1631578 h 3456284"/>
              <a:gd name="connsiteX6" fmla="*/ 3914607 w 3942690"/>
              <a:gd name="connsiteY6" fmla="*/ 1824706 h 3456284"/>
              <a:gd name="connsiteX7" fmla="*/ 2930484 w 3942690"/>
              <a:gd name="connsiteY7" fmla="*/ 3372848 h 3456284"/>
              <a:gd name="connsiteX8" fmla="*/ 2778578 w 3942690"/>
              <a:gd name="connsiteY8" fmla="*/ 3456284 h 3456284"/>
              <a:gd name="connsiteX9" fmla="*/ 1164112 w 3942690"/>
              <a:gd name="connsiteY9" fmla="*/ 3456284 h 3456284"/>
              <a:gd name="connsiteX10" fmla="*/ 1012206 w 3942690"/>
              <a:gd name="connsiteY10" fmla="*/ 3372848 h 3456284"/>
              <a:gd name="connsiteX11" fmla="*/ 28083 w 3942690"/>
              <a:gd name="connsiteY11" fmla="*/ 1824706 h 3456284"/>
              <a:gd name="connsiteX12" fmla="*/ 28083 w 3942690"/>
              <a:gd name="connsiteY12" fmla="*/ 1631578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42690" h="3456284">
                <a:moveTo>
                  <a:pt x="28083" y="1631578"/>
                </a:moveTo>
                <a:lnTo>
                  <a:pt x="1012206" y="83436"/>
                </a:lnTo>
                <a:cubicBezTo>
                  <a:pt x="1045249" y="31455"/>
                  <a:pt x="1102518" y="0"/>
                  <a:pt x="1164112" y="0"/>
                </a:cubicBezTo>
                <a:lnTo>
                  <a:pt x="2778578" y="0"/>
                </a:lnTo>
                <a:cubicBezTo>
                  <a:pt x="2840172" y="0"/>
                  <a:pt x="2897441" y="31455"/>
                  <a:pt x="2930484" y="83436"/>
                </a:cubicBezTo>
                <a:lnTo>
                  <a:pt x="3914607" y="1631578"/>
                </a:lnTo>
                <a:cubicBezTo>
                  <a:pt x="3952051" y="1690482"/>
                  <a:pt x="3952051" y="1765802"/>
                  <a:pt x="3914607" y="1824706"/>
                </a:cubicBezTo>
                <a:lnTo>
                  <a:pt x="2930484" y="3372848"/>
                </a:lnTo>
                <a:cubicBezTo>
                  <a:pt x="2897441" y="3424829"/>
                  <a:pt x="2840172" y="3456284"/>
                  <a:pt x="2778578" y="3456284"/>
                </a:cubicBezTo>
                <a:lnTo>
                  <a:pt x="1164112" y="3456284"/>
                </a:lnTo>
                <a:cubicBezTo>
                  <a:pt x="1102518" y="3456284"/>
                  <a:pt x="1045249" y="3424829"/>
                  <a:pt x="1012206" y="3372848"/>
                </a:cubicBezTo>
                <a:lnTo>
                  <a:pt x="28083" y="1824706"/>
                </a:lnTo>
                <a:cubicBezTo>
                  <a:pt x="-9361" y="1765802"/>
                  <a:pt x="-9361" y="1690482"/>
                  <a:pt x="28083" y="1631578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190500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0" name="箭头: 右 11">
            <a:extLst>
              <a:ext uri="{FF2B5EF4-FFF2-40B4-BE49-F238E27FC236}">
                <a16:creationId xmlns:a16="http://schemas.microsoft.com/office/drawing/2014/main" id="{D73CD250-4677-6C8C-EBDE-35DD8B87EC70}"/>
              </a:ext>
            </a:extLst>
          </p:cNvPr>
          <p:cNvSpPr/>
          <p:nvPr/>
        </p:nvSpPr>
        <p:spPr>
          <a:xfrm>
            <a:off x="707109" y="2030254"/>
            <a:ext cx="1930460" cy="1815274"/>
          </a:xfrm>
          <a:custGeom>
            <a:avLst/>
            <a:gdLst>
              <a:gd name="connsiteX0" fmla="*/ 36000 w 2187848"/>
              <a:gd name="connsiteY0" fmla="*/ 164269 h 2355445"/>
              <a:gd name="connsiteX1" fmla="*/ 1350830 w 2187848"/>
              <a:gd name="connsiteY1" fmla="*/ 164269 h 2355445"/>
              <a:gd name="connsiteX2" fmla="*/ 1386830 w 2187848"/>
              <a:gd name="connsiteY2" fmla="*/ 128269 h 2355445"/>
              <a:gd name="connsiteX3" fmla="*/ 1386830 w 2187848"/>
              <a:gd name="connsiteY3" fmla="*/ 36070 h 2355445"/>
              <a:gd name="connsiteX4" fmla="*/ 1453172 w 2187848"/>
              <a:gd name="connsiteY4" fmla="*/ 16695 h 2355445"/>
              <a:gd name="connsiteX5" fmla="*/ 2182188 w 2187848"/>
              <a:gd name="connsiteY5" fmla="*/ 1158348 h 2355445"/>
              <a:gd name="connsiteX6" fmla="*/ 2182188 w 2187848"/>
              <a:gd name="connsiteY6" fmla="*/ 1197098 h 2355445"/>
              <a:gd name="connsiteX7" fmla="*/ 1453172 w 2187848"/>
              <a:gd name="connsiteY7" fmla="*/ 2338751 h 2355445"/>
              <a:gd name="connsiteX8" fmla="*/ 1386830 w 2187848"/>
              <a:gd name="connsiteY8" fmla="*/ 2319376 h 2355445"/>
              <a:gd name="connsiteX9" fmla="*/ 1386830 w 2187848"/>
              <a:gd name="connsiteY9" fmla="*/ 2227177 h 2355445"/>
              <a:gd name="connsiteX10" fmla="*/ 1350830 w 2187848"/>
              <a:gd name="connsiteY10" fmla="*/ 2191177 h 2355445"/>
              <a:gd name="connsiteX11" fmla="*/ 36000 w 2187848"/>
              <a:gd name="connsiteY11" fmla="*/ 2191177 h 2355445"/>
              <a:gd name="connsiteX12" fmla="*/ 0 w 2187848"/>
              <a:gd name="connsiteY12" fmla="*/ 2155177 h 2355445"/>
              <a:gd name="connsiteX13" fmla="*/ 0 w 2187848"/>
              <a:gd name="connsiteY13" fmla="*/ 200269 h 2355445"/>
              <a:gd name="connsiteX14" fmla="*/ 36000 w 2187848"/>
              <a:gd name="connsiteY14" fmla="*/ 164269 h 2355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7848" h="2355445">
                <a:moveTo>
                  <a:pt x="36000" y="164269"/>
                </a:moveTo>
                <a:lnTo>
                  <a:pt x="1350830" y="164269"/>
                </a:lnTo>
                <a:cubicBezTo>
                  <a:pt x="1370702" y="164269"/>
                  <a:pt x="1386830" y="148141"/>
                  <a:pt x="1386830" y="128269"/>
                </a:cubicBezTo>
                <a:lnTo>
                  <a:pt x="1386830" y="36070"/>
                </a:lnTo>
                <a:cubicBezTo>
                  <a:pt x="1386830" y="76"/>
                  <a:pt x="1433800" y="-13641"/>
                  <a:pt x="1453172" y="16695"/>
                </a:cubicBezTo>
                <a:lnTo>
                  <a:pt x="2182188" y="1158348"/>
                </a:lnTo>
                <a:cubicBezTo>
                  <a:pt x="2189735" y="1170167"/>
                  <a:pt x="2189735" y="1185279"/>
                  <a:pt x="2182188" y="1197098"/>
                </a:cubicBezTo>
                <a:lnTo>
                  <a:pt x="1453172" y="2338751"/>
                </a:lnTo>
                <a:cubicBezTo>
                  <a:pt x="1433800" y="2369087"/>
                  <a:pt x="1386830" y="2355370"/>
                  <a:pt x="1386830" y="2319376"/>
                </a:cubicBezTo>
                <a:lnTo>
                  <a:pt x="1386830" y="2227177"/>
                </a:lnTo>
                <a:cubicBezTo>
                  <a:pt x="1386830" y="2207305"/>
                  <a:pt x="1370702" y="2191177"/>
                  <a:pt x="1350830" y="2191177"/>
                </a:cubicBezTo>
                <a:lnTo>
                  <a:pt x="36000" y="2191177"/>
                </a:lnTo>
                <a:cubicBezTo>
                  <a:pt x="16128" y="2191177"/>
                  <a:pt x="0" y="2175049"/>
                  <a:pt x="0" y="2155177"/>
                </a:cubicBezTo>
                <a:lnTo>
                  <a:pt x="0" y="200269"/>
                </a:lnTo>
                <a:cubicBezTo>
                  <a:pt x="0" y="180397"/>
                  <a:pt x="16128" y="164269"/>
                  <a:pt x="36000" y="164269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7BAB3273-350C-CF44-474A-0A79A646CAEE}"/>
              </a:ext>
            </a:extLst>
          </p:cNvPr>
          <p:cNvSpPr/>
          <p:nvPr/>
        </p:nvSpPr>
        <p:spPr>
          <a:xfrm>
            <a:off x="660399" y="1606061"/>
            <a:ext cx="1428098" cy="2663659"/>
          </a:xfrm>
          <a:custGeom>
            <a:avLst/>
            <a:gdLst>
              <a:gd name="connsiteX0" fmla="*/ 0 w 1618507"/>
              <a:gd name="connsiteY0" fmla="*/ 0 h 3456284"/>
              <a:gd name="connsiteX1" fmla="*/ 454395 w 1618507"/>
              <a:gd name="connsiteY1" fmla="*/ 0 h 3456284"/>
              <a:gd name="connsiteX2" fmla="*/ 606301 w 1618507"/>
              <a:gd name="connsiteY2" fmla="*/ 83436 h 3456284"/>
              <a:gd name="connsiteX3" fmla="*/ 1590424 w 1618507"/>
              <a:gd name="connsiteY3" fmla="*/ 1631578 h 3456284"/>
              <a:gd name="connsiteX4" fmla="*/ 1590424 w 1618507"/>
              <a:gd name="connsiteY4" fmla="*/ 1824706 h 3456284"/>
              <a:gd name="connsiteX5" fmla="*/ 606301 w 1618507"/>
              <a:gd name="connsiteY5" fmla="*/ 3372848 h 3456284"/>
              <a:gd name="connsiteX6" fmla="*/ 454395 w 1618507"/>
              <a:gd name="connsiteY6" fmla="*/ 3456284 h 3456284"/>
              <a:gd name="connsiteX7" fmla="*/ 0 w 1618507"/>
              <a:gd name="connsiteY7" fmla="*/ 3456284 h 3456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18507" h="3456284">
                <a:moveTo>
                  <a:pt x="0" y="0"/>
                </a:moveTo>
                <a:lnTo>
                  <a:pt x="454395" y="0"/>
                </a:lnTo>
                <a:cubicBezTo>
                  <a:pt x="515989" y="0"/>
                  <a:pt x="573258" y="31455"/>
                  <a:pt x="606301" y="83436"/>
                </a:cubicBezTo>
                <a:lnTo>
                  <a:pt x="1590424" y="1631578"/>
                </a:lnTo>
                <a:cubicBezTo>
                  <a:pt x="1627868" y="1690482"/>
                  <a:pt x="1627868" y="1765802"/>
                  <a:pt x="1590424" y="1824706"/>
                </a:cubicBezTo>
                <a:lnTo>
                  <a:pt x="606301" y="3372848"/>
                </a:lnTo>
                <a:cubicBezTo>
                  <a:pt x="573258" y="3424829"/>
                  <a:pt x="515989" y="3456284"/>
                  <a:pt x="454395" y="3456284"/>
                </a:cubicBezTo>
                <a:lnTo>
                  <a:pt x="0" y="34562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" dist="190500" sx="98000" sy="98000" algn="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2" name="文本框 24">
            <a:extLst>
              <a:ext uri="{FF2B5EF4-FFF2-40B4-BE49-F238E27FC236}">
                <a16:creationId xmlns:a16="http://schemas.microsoft.com/office/drawing/2014/main" id="{62125965-9313-B54E-0D37-1A0E9758E769}"/>
              </a:ext>
            </a:extLst>
          </p:cNvPr>
          <p:cNvSpPr txBox="1"/>
          <p:nvPr/>
        </p:nvSpPr>
        <p:spPr>
          <a:xfrm>
            <a:off x="2122532" y="2758681"/>
            <a:ext cx="476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微软雅黑" panose="020B0503020204020204" charset="-122"/>
              </a:rPr>
              <a:t>01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微软雅黑" panose="020B0503020204020204" charset="-122"/>
            </a:endParaRPr>
          </a:p>
        </p:txBody>
      </p:sp>
      <p:sp>
        <p:nvSpPr>
          <p:cNvPr id="13" name="文本框 25">
            <a:extLst>
              <a:ext uri="{FF2B5EF4-FFF2-40B4-BE49-F238E27FC236}">
                <a16:creationId xmlns:a16="http://schemas.microsoft.com/office/drawing/2014/main" id="{467C5736-D33B-03E5-2EC4-AF40C831EECA}"/>
              </a:ext>
            </a:extLst>
          </p:cNvPr>
          <p:cNvSpPr txBox="1"/>
          <p:nvPr/>
        </p:nvSpPr>
        <p:spPr>
          <a:xfrm>
            <a:off x="4456354" y="2758681"/>
            <a:ext cx="5212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微软雅黑" panose="020B0503020204020204" charset="-122"/>
              </a:rPr>
              <a:t>02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微软雅黑" panose="020B0503020204020204" charset="-122"/>
            </a:endParaRPr>
          </a:p>
        </p:txBody>
      </p:sp>
      <p:sp>
        <p:nvSpPr>
          <p:cNvPr id="14" name="文本框 26">
            <a:extLst>
              <a:ext uri="{FF2B5EF4-FFF2-40B4-BE49-F238E27FC236}">
                <a16:creationId xmlns:a16="http://schemas.microsoft.com/office/drawing/2014/main" id="{4653E426-4CF3-8764-C6CA-678D6A937CC5}"/>
              </a:ext>
            </a:extLst>
          </p:cNvPr>
          <p:cNvSpPr txBox="1"/>
          <p:nvPr/>
        </p:nvSpPr>
        <p:spPr>
          <a:xfrm>
            <a:off x="6790177" y="2758681"/>
            <a:ext cx="5212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微软雅黑" panose="020B0503020204020204" charset="-122"/>
              </a:rPr>
              <a:t>03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微软雅黑" panose="020B0503020204020204" charset="-122"/>
            </a:endParaRPr>
          </a:p>
        </p:txBody>
      </p:sp>
      <p:sp>
        <p:nvSpPr>
          <p:cNvPr id="15" name="文本框 27">
            <a:extLst>
              <a:ext uri="{FF2B5EF4-FFF2-40B4-BE49-F238E27FC236}">
                <a16:creationId xmlns:a16="http://schemas.microsoft.com/office/drawing/2014/main" id="{69979158-C15A-869A-D575-FFFE14D32A62}"/>
              </a:ext>
            </a:extLst>
          </p:cNvPr>
          <p:cNvSpPr txBox="1"/>
          <p:nvPr/>
        </p:nvSpPr>
        <p:spPr>
          <a:xfrm>
            <a:off x="9123998" y="2758681"/>
            <a:ext cx="5212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微软雅黑" panose="020B0503020204020204" charset="-122"/>
              </a:rPr>
              <a:t>04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lt"/>
              <a:ea typeface="微软雅黑" panose="020B0503020204020204" charset="-122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48781EB-9664-2B88-0EC8-C955DC347048}"/>
              </a:ext>
            </a:extLst>
          </p:cNvPr>
          <p:cNvCxnSpPr/>
          <p:nvPr/>
        </p:nvCxnSpPr>
        <p:spPr>
          <a:xfrm>
            <a:off x="2796174" y="2937891"/>
            <a:ext cx="146030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5ED7A139-C16F-D96E-DAF8-6B35FADC86BD}"/>
              </a:ext>
            </a:extLst>
          </p:cNvPr>
          <p:cNvCxnSpPr/>
          <p:nvPr/>
        </p:nvCxnSpPr>
        <p:spPr>
          <a:xfrm>
            <a:off x="5172916" y="2937891"/>
            <a:ext cx="146030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B86A926-36E3-EDA2-185C-A81CDF505A51}"/>
              </a:ext>
            </a:extLst>
          </p:cNvPr>
          <p:cNvCxnSpPr/>
          <p:nvPr/>
        </p:nvCxnSpPr>
        <p:spPr>
          <a:xfrm>
            <a:off x="7412325" y="2937891"/>
            <a:ext cx="146030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1D576540-A16C-F3C5-4414-B0B44CD4072D}"/>
              </a:ext>
            </a:extLst>
          </p:cNvPr>
          <p:cNvCxnSpPr/>
          <p:nvPr/>
        </p:nvCxnSpPr>
        <p:spPr>
          <a:xfrm>
            <a:off x="9775969" y="2937891"/>
            <a:ext cx="1460303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38">
            <a:extLst>
              <a:ext uri="{FF2B5EF4-FFF2-40B4-BE49-F238E27FC236}">
                <a16:creationId xmlns:a16="http://schemas.microsoft.com/office/drawing/2014/main" id="{FD7C2D87-8D0B-A161-AB29-815225C9CB4B}"/>
              </a:ext>
            </a:extLst>
          </p:cNvPr>
          <p:cNvSpPr txBox="1"/>
          <p:nvPr/>
        </p:nvSpPr>
        <p:spPr>
          <a:xfrm>
            <a:off x="2290837" y="3689276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标题一</a:t>
            </a:r>
          </a:p>
        </p:txBody>
      </p:sp>
      <p:sp>
        <p:nvSpPr>
          <p:cNvPr id="21" name="文本框 39">
            <a:extLst>
              <a:ext uri="{FF2B5EF4-FFF2-40B4-BE49-F238E27FC236}">
                <a16:creationId xmlns:a16="http://schemas.microsoft.com/office/drawing/2014/main" id="{955C0F84-9B4E-7A0C-F6A8-038E667F9400}"/>
              </a:ext>
            </a:extLst>
          </p:cNvPr>
          <p:cNvSpPr txBox="1"/>
          <p:nvPr/>
        </p:nvSpPr>
        <p:spPr>
          <a:xfrm>
            <a:off x="4575344" y="3689276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标题二</a:t>
            </a:r>
          </a:p>
        </p:txBody>
      </p:sp>
      <p:sp>
        <p:nvSpPr>
          <p:cNvPr id="22" name="文本框 40">
            <a:extLst>
              <a:ext uri="{FF2B5EF4-FFF2-40B4-BE49-F238E27FC236}">
                <a16:creationId xmlns:a16="http://schemas.microsoft.com/office/drawing/2014/main" id="{4E3B522B-2830-C982-C3E7-1124CA3FCF6A}"/>
              </a:ext>
            </a:extLst>
          </p:cNvPr>
          <p:cNvSpPr txBox="1"/>
          <p:nvPr/>
        </p:nvSpPr>
        <p:spPr>
          <a:xfrm>
            <a:off x="6783885" y="3689276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标题三</a:t>
            </a:r>
          </a:p>
        </p:txBody>
      </p:sp>
      <p:sp>
        <p:nvSpPr>
          <p:cNvPr id="23" name="文本框 41">
            <a:extLst>
              <a:ext uri="{FF2B5EF4-FFF2-40B4-BE49-F238E27FC236}">
                <a16:creationId xmlns:a16="http://schemas.microsoft.com/office/drawing/2014/main" id="{8695AC62-F1E3-E461-0D69-0768D335541C}"/>
              </a:ext>
            </a:extLst>
          </p:cNvPr>
          <p:cNvSpPr txBox="1"/>
          <p:nvPr/>
        </p:nvSpPr>
        <p:spPr>
          <a:xfrm>
            <a:off x="9123998" y="3689276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标题四</a:t>
            </a:r>
          </a:p>
        </p:txBody>
      </p:sp>
      <p:sp>
        <p:nvSpPr>
          <p:cNvPr id="24" name="图形 23">
            <a:extLst>
              <a:ext uri="{FF2B5EF4-FFF2-40B4-BE49-F238E27FC236}">
                <a16:creationId xmlns:a16="http://schemas.microsoft.com/office/drawing/2014/main" id="{8407E32D-425C-D32A-7D88-1448F14EFE08}"/>
              </a:ext>
            </a:extLst>
          </p:cNvPr>
          <p:cNvSpPr/>
          <p:nvPr/>
        </p:nvSpPr>
        <p:spPr>
          <a:xfrm flipV="1">
            <a:off x="2888767" y="3209963"/>
            <a:ext cx="399562" cy="393526"/>
          </a:xfrm>
          <a:custGeom>
            <a:avLst/>
            <a:gdLst>
              <a:gd name="connsiteX0" fmla="*/ 243178 w 486356"/>
              <a:gd name="connsiteY0" fmla="*/ 0 h 486356"/>
              <a:gd name="connsiteX1" fmla="*/ 486357 w 486356"/>
              <a:gd name="connsiteY1" fmla="*/ 243178 h 486356"/>
              <a:gd name="connsiteX2" fmla="*/ 243178 w 486356"/>
              <a:gd name="connsiteY2" fmla="*/ 486357 h 486356"/>
              <a:gd name="connsiteX3" fmla="*/ 0 w 486356"/>
              <a:gd name="connsiteY3" fmla="*/ 243178 h 486356"/>
              <a:gd name="connsiteX4" fmla="*/ 243178 w 486356"/>
              <a:gd name="connsiteY4" fmla="*/ 0 h 486356"/>
              <a:gd name="connsiteX5" fmla="*/ 315451 w 486356"/>
              <a:gd name="connsiteY5" fmla="*/ 267496 h 486356"/>
              <a:gd name="connsiteX6" fmla="*/ 170906 w 486356"/>
              <a:gd name="connsiteY6" fmla="*/ 267496 h 486356"/>
              <a:gd name="connsiteX7" fmla="*/ 200695 w 486356"/>
              <a:gd name="connsiteY7" fmla="*/ 393390 h 486356"/>
              <a:gd name="connsiteX8" fmla="*/ 243178 w 486356"/>
              <a:gd name="connsiteY8" fmla="*/ 437721 h 486356"/>
              <a:gd name="connsiteX9" fmla="*/ 285662 w 486356"/>
              <a:gd name="connsiteY9" fmla="*/ 393390 h 486356"/>
              <a:gd name="connsiteX10" fmla="*/ 315451 w 486356"/>
              <a:gd name="connsiteY10" fmla="*/ 267521 h 486356"/>
              <a:gd name="connsiteX11" fmla="*/ 122197 w 486356"/>
              <a:gd name="connsiteY11" fmla="*/ 267496 h 486356"/>
              <a:gd name="connsiteX12" fmla="*/ 50143 w 486356"/>
              <a:gd name="connsiteY12" fmla="*/ 267521 h 486356"/>
              <a:gd name="connsiteX13" fmla="*/ 159014 w 486356"/>
              <a:gd name="connsiteY13" fmla="*/ 418607 h 486356"/>
              <a:gd name="connsiteX14" fmla="*/ 122197 w 486356"/>
              <a:gd name="connsiteY14" fmla="*/ 267496 h 486356"/>
              <a:gd name="connsiteX15" fmla="*/ 436213 w 486356"/>
              <a:gd name="connsiteY15" fmla="*/ 267521 h 486356"/>
              <a:gd name="connsiteX16" fmla="*/ 364160 w 486356"/>
              <a:gd name="connsiteY16" fmla="*/ 267521 h 486356"/>
              <a:gd name="connsiteX17" fmla="*/ 327367 w 486356"/>
              <a:gd name="connsiteY17" fmla="*/ 418632 h 486356"/>
              <a:gd name="connsiteX18" fmla="*/ 436213 w 486356"/>
              <a:gd name="connsiteY18" fmla="*/ 267521 h 486356"/>
              <a:gd name="connsiteX19" fmla="*/ 158990 w 486356"/>
              <a:gd name="connsiteY19" fmla="*/ 67725 h 486356"/>
              <a:gd name="connsiteX20" fmla="*/ 158358 w 486356"/>
              <a:gd name="connsiteY20" fmla="*/ 68041 h 486356"/>
              <a:gd name="connsiteX21" fmla="*/ 50143 w 486356"/>
              <a:gd name="connsiteY21" fmla="*/ 218860 h 486356"/>
              <a:gd name="connsiteX22" fmla="*/ 122197 w 486356"/>
              <a:gd name="connsiteY22" fmla="*/ 218861 h 486356"/>
              <a:gd name="connsiteX23" fmla="*/ 158990 w 486356"/>
              <a:gd name="connsiteY23" fmla="*/ 67725 h 486356"/>
              <a:gd name="connsiteX24" fmla="*/ 243178 w 486356"/>
              <a:gd name="connsiteY24" fmla="*/ 48636 h 486356"/>
              <a:gd name="connsiteX25" fmla="*/ 200695 w 486356"/>
              <a:gd name="connsiteY25" fmla="*/ 92967 h 486356"/>
              <a:gd name="connsiteX26" fmla="*/ 170881 w 486356"/>
              <a:gd name="connsiteY26" fmla="*/ 218861 h 486356"/>
              <a:gd name="connsiteX27" fmla="*/ 315475 w 486356"/>
              <a:gd name="connsiteY27" fmla="*/ 218861 h 486356"/>
              <a:gd name="connsiteX28" fmla="*/ 285662 w 486356"/>
              <a:gd name="connsiteY28" fmla="*/ 92967 h 486356"/>
              <a:gd name="connsiteX29" fmla="*/ 245148 w 486356"/>
              <a:gd name="connsiteY29" fmla="*/ 48782 h 486356"/>
              <a:gd name="connsiteX30" fmla="*/ 243178 w 486356"/>
              <a:gd name="connsiteY30" fmla="*/ 48636 h 486356"/>
              <a:gd name="connsiteX31" fmla="*/ 327342 w 486356"/>
              <a:gd name="connsiteY31" fmla="*/ 67749 h 486356"/>
              <a:gd name="connsiteX32" fmla="*/ 327902 w 486356"/>
              <a:gd name="connsiteY32" fmla="*/ 68747 h 486356"/>
              <a:gd name="connsiteX33" fmla="*/ 364160 w 486356"/>
              <a:gd name="connsiteY33" fmla="*/ 218885 h 486356"/>
              <a:gd name="connsiteX34" fmla="*/ 436213 w 486356"/>
              <a:gd name="connsiteY34" fmla="*/ 218861 h 486356"/>
              <a:gd name="connsiteX35" fmla="*/ 327342 w 486356"/>
              <a:gd name="connsiteY35" fmla="*/ 67749 h 48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486356" h="486356">
                <a:moveTo>
                  <a:pt x="243178" y="0"/>
                </a:moveTo>
                <a:cubicBezTo>
                  <a:pt x="377486" y="0"/>
                  <a:pt x="486357" y="108871"/>
                  <a:pt x="486357" y="243178"/>
                </a:cubicBezTo>
                <a:cubicBezTo>
                  <a:pt x="486357" y="377486"/>
                  <a:pt x="377486" y="486357"/>
                  <a:pt x="243178" y="486357"/>
                </a:cubicBezTo>
                <a:cubicBezTo>
                  <a:pt x="108871" y="486357"/>
                  <a:pt x="0" y="377486"/>
                  <a:pt x="0" y="243178"/>
                </a:cubicBezTo>
                <a:cubicBezTo>
                  <a:pt x="0" y="108871"/>
                  <a:pt x="108871" y="0"/>
                  <a:pt x="243178" y="0"/>
                </a:cubicBezTo>
                <a:close/>
                <a:moveTo>
                  <a:pt x="315451" y="267496"/>
                </a:moveTo>
                <a:lnTo>
                  <a:pt x="170906" y="267496"/>
                </a:lnTo>
                <a:cubicBezTo>
                  <a:pt x="173581" y="316229"/>
                  <a:pt x="184305" y="360585"/>
                  <a:pt x="200695" y="393390"/>
                </a:cubicBezTo>
                <a:cubicBezTo>
                  <a:pt x="215967" y="423909"/>
                  <a:pt x="232308" y="437721"/>
                  <a:pt x="243178" y="437721"/>
                </a:cubicBezTo>
                <a:cubicBezTo>
                  <a:pt x="254073" y="437721"/>
                  <a:pt x="270390" y="423909"/>
                  <a:pt x="285662" y="393390"/>
                </a:cubicBezTo>
                <a:cubicBezTo>
                  <a:pt x="302052" y="360585"/>
                  <a:pt x="312776" y="316229"/>
                  <a:pt x="315451" y="267521"/>
                </a:cubicBezTo>
                <a:close/>
                <a:moveTo>
                  <a:pt x="122197" y="267496"/>
                </a:moveTo>
                <a:lnTo>
                  <a:pt x="50143" y="267521"/>
                </a:lnTo>
                <a:cubicBezTo>
                  <a:pt x="58437" y="333097"/>
                  <a:pt x="99432" y="389989"/>
                  <a:pt x="159014" y="418607"/>
                </a:cubicBezTo>
                <a:cubicBezTo>
                  <a:pt x="138685" y="379650"/>
                  <a:pt x="125140" y="326686"/>
                  <a:pt x="122197" y="267496"/>
                </a:cubicBezTo>
                <a:close/>
                <a:moveTo>
                  <a:pt x="436213" y="267521"/>
                </a:moveTo>
                <a:lnTo>
                  <a:pt x="364160" y="267521"/>
                </a:lnTo>
                <a:cubicBezTo>
                  <a:pt x="361241" y="326710"/>
                  <a:pt x="347672" y="379650"/>
                  <a:pt x="327367" y="418632"/>
                </a:cubicBezTo>
                <a:cubicBezTo>
                  <a:pt x="386938" y="389992"/>
                  <a:pt x="427920" y="333096"/>
                  <a:pt x="436213" y="267521"/>
                </a:cubicBezTo>
                <a:close/>
                <a:moveTo>
                  <a:pt x="158990" y="67725"/>
                </a:moveTo>
                <a:lnTo>
                  <a:pt x="158358" y="68041"/>
                </a:lnTo>
                <a:cubicBezTo>
                  <a:pt x="99102" y="96779"/>
                  <a:pt x="58388" y="153522"/>
                  <a:pt x="50143" y="218860"/>
                </a:cubicBezTo>
                <a:lnTo>
                  <a:pt x="122197" y="218861"/>
                </a:lnTo>
                <a:cubicBezTo>
                  <a:pt x="125115" y="159671"/>
                  <a:pt x="138685" y="106707"/>
                  <a:pt x="158990" y="67725"/>
                </a:cubicBezTo>
                <a:close/>
                <a:moveTo>
                  <a:pt x="243178" y="48636"/>
                </a:moveTo>
                <a:cubicBezTo>
                  <a:pt x="232284" y="48636"/>
                  <a:pt x="215967" y="62448"/>
                  <a:pt x="200695" y="92967"/>
                </a:cubicBezTo>
                <a:cubicBezTo>
                  <a:pt x="184329" y="125772"/>
                  <a:pt x="173581" y="170128"/>
                  <a:pt x="170881" y="218861"/>
                </a:cubicBezTo>
                <a:lnTo>
                  <a:pt x="315475" y="218861"/>
                </a:lnTo>
                <a:cubicBezTo>
                  <a:pt x="312776" y="170128"/>
                  <a:pt x="302052" y="125772"/>
                  <a:pt x="285662" y="92967"/>
                </a:cubicBezTo>
                <a:cubicBezTo>
                  <a:pt x="271290" y="64223"/>
                  <a:pt x="255994" y="50314"/>
                  <a:pt x="245148" y="48782"/>
                </a:cubicBezTo>
                <a:lnTo>
                  <a:pt x="243178" y="48636"/>
                </a:lnTo>
                <a:close/>
                <a:moveTo>
                  <a:pt x="327342" y="67749"/>
                </a:moveTo>
                <a:lnTo>
                  <a:pt x="327902" y="68747"/>
                </a:lnTo>
                <a:cubicBezTo>
                  <a:pt x="347915" y="107655"/>
                  <a:pt x="361266" y="160182"/>
                  <a:pt x="364160" y="218885"/>
                </a:cubicBezTo>
                <a:lnTo>
                  <a:pt x="436213" y="218861"/>
                </a:lnTo>
                <a:cubicBezTo>
                  <a:pt x="427928" y="153275"/>
                  <a:pt x="386932" y="96372"/>
                  <a:pt x="327342" y="67749"/>
                </a:cubicBezTo>
                <a:close/>
              </a:path>
            </a:pathLst>
          </a:custGeom>
          <a:solidFill>
            <a:schemeClr val="accent1"/>
          </a:solidFill>
          <a:ln w="567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18789CA-2158-BCAD-9098-25D44F074B48}"/>
              </a:ext>
            </a:extLst>
          </p:cNvPr>
          <p:cNvGrpSpPr/>
          <p:nvPr/>
        </p:nvGrpSpPr>
        <p:grpSpPr>
          <a:xfrm>
            <a:off x="5206555" y="3220875"/>
            <a:ext cx="333000" cy="416249"/>
            <a:chOff x="38100" y="19050"/>
            <a:chExt cx="152400" cy="190499"/>
          </a:xfrm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07FF2DB4-FEF2-D635-2758-41F1EA94B657}"/>
                </a:ext>
              </a:extLst>
            </p:cNvPr>
            <p:cNvSpPr/>
            <p:nvPr/>
          </p:nvSpPr>
          <p:spPr>
            <a:xfrm>
              <a:off x="38100" y="19050"/>
              <a:ext cx="152400" cy="147321"/>
            </a:xfrm>
            <a:custGeom>
              <a:avLst/>
              <a:gdLst>
                <a:gd name="connsiteX0" fmla="*/ 152400 w 152400"/>
                <a:gd name="connsiteY0" fmla="*/ 76200 h 147321"/>
                <a:gd name="connsiteX1" fmla="*/ 103611 w 152400"/>
                <a:gd name="connsiteY1" fmla="*/ 147321 h 147321"/>
                <a:gd name="connsiteX2" fmla="*/ 76200 w 152400"/>
                <a:gd name="connsiteY2" fmla="*/ 147321 h 147321"/>
                <a:gd name="connsiteX3" fmla="*/ 48789 w 152400"/>
                <a:gd name="connsiteY3" fmla="*/ 147321 h 147321"/>
                <a:gd name="connsiteX4" fmla="*/ 0 w 152400"/>
                <a:gd name="connsiteY4" fmla="*/ 76200 h 147321"/>
                <a:gd name="connsiteX5" fmla="*/ 76200 w 152400"/>
                <a:gd name="connsiteY5" fmla="*/ 0 h 147321"/>
                <a:gd name="connsiteX6" fmla="*/ 152400 w 152400"/>
                <a:gd name="connsiteY6" fmla="*/ 76200 h 1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147321">
                  <a:moveTo>
                    <a:pt x="152400" y="76200"/>
                  </a:moveTo>
                  <a:cubicBezTo>
                    <a:pt x="152400" y="108622"/>
                    <a:pt x="132152" y="136314"/>
                    <a:pt x="103611" y="147321"/>
                  </a:cubicBezTo>
                  <a:lnTo>
                    <a:pt x="76200" y="147321"/>
                  </a:lnTo>
                  <a:lnTo>
                    <a:pt x="48789" y="147321"/>
                  </a:lnTo>
                  <a:cubicBezTo>
                    <a:pt x="20248" y="136314"/>
                    <a:pt x="0" y="108622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noFill/>
            <a:ln w="349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CE58149-47A7-6D3C-2529-6780FBDC8BF2}"/>
                </a:ext>
              </a:extLst>
            </p:cNvPr>
            <p:cNvSpPr/>
            <p:nvPr/>
          </p:nvSpPr>
          <p:spPr>
            <a:xfrm>
              <a:off x="86889" y="166371"/>
              <a:ext cx="54821" cy="43178"/>
            </a:xfrm>
            <a:custGeom>
              <a:avLst/>
              <a:gdLst>
                <a:gd name="connsiteX0" fmla="*/ 54822 w 54821"/>
                <a:gd name="connsiteY0" fmla="*/ 0 h 43178"/>
                <a:gd name="connsiteX1" fmla="*/ 51587 w 54821"/>
                <a:gd name="connsiteY1" fmla="*/ 38812 h 43178"/>
                <a:gd name="connsiteX2" fmla="*/ 46841 w 54821"/>
                <a:gd name="connsiteY2" fmla="*/ 43179 h 43178"/>
                <a:gd name="connsiteX3" fmla="*/ 7981 w 54821"/>
                <a:gd name="connsiteY3" fmla="*/ 43179 h 43178"/>
                <a:gd name="connsiteX4" fmla="*/ 3235 w 54821"/>
                <a:gd name="connsiteY4" fmla="*/ 38812 h 43178"/>
                <a:gd name="connsiteX5" fmla="*/ 0 w 54821"/>
                <a:gd name="connsiteY5" fmla="*/ 0 h 4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821" h="43178">
                  <a:moveTo>
                    <a:pt x="54822" y="0"/>
                  </a:moveTo>
                  <a:lnTo>
                    <a:pt x="51587" y="38812"/>
                  </a:lnTo>
                  <a:cubicBezTo>
                    <a:pt x="51382" y="41280"/>
                    <a:pt x="49318" y="43179"/>
                    <a:pt x="46841" y="43179"/>
                  </a:cubicBezTo>
                  <a:lnTo>
                    <a:pt x="7981" y="43179"/>
                  </a:lnTo>
                  <a:cubicBezTo>
                    <a:pt x="5504" y="43179"/>
                    <a:pt x="3440" y="41280"/>
                    <a:pt x="3235" y="38812"/>
                  </a:cubicBezTo>
                  <a:lnTo>
                    <a:pt x="0" y="0"/>
                  </a:lnTo>
                </a:path>
              </a:pathLst>
            </a:custGeom>
            <a:noFill/>
            <a:ln w="349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18CC3661-B781-83E2-5A34-42167D9F24E5}"/>
                </a:ext>
              </a:extLst>
            </p:cNvPr>
            <p:cNvSpPr/>
            <p:nvPr/>
          </p:nvSpPr>
          <p:spPr>
            <a:xfrm>
              <a:off x="85725" y="80962"/>
              <a:ext cx="57150" cy="28575"/>
            </a:xfrm>
            <a:custGeom>
              <a:avLst/>
              <a:gdLst>
                <a:gd name="connsiteX0" fmla="*/ 0 w 57150"/>
                <a:gd name="connsiteY0" fmla="*/ 0 h 28575"/>
                <a:gd name="connsiteX1" fmla="*/ 0 w 57150"/>
                <a:gd name="connsiteY1" fmla="*/ 28575 h 28575"/>
                <a:gd name="connsiteX2" fmla="*/ 28575 w 57150"/>
                <a:gd name="connsiteY2" fmla="*/ 14288 h 28575"/>
                <a:gd name="connsiteX3" fmla="*/ 57150 w 57150"/>
                <a:gd name="connsiteY3" fmla="*/ 28575 h 28575"/>
                <a:gd name="connsiteX4" fmla="*/ 57150 w 57150"/>
                <a:gd name="connsiteY4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8575">
                  <a:moveTo>
                    <a:pt x="0" y="0"/>
                  </a:moveTo>
                  <a:lnTo>
                    <a:pt x="0" y="28575"/>
                  </a:lnTo>
                  <a:lnTo>
                    <a:pt x="28575" y="14288"/>
                  </a:lnTo>
                  <a:lnTo>
                    <a:pt x="57150" y="28575"/>
                  </a:lnTo>
                  <a:lnTo>
                    <a:pt x="57150" y="0"/>
                  </a:lnTo>
                </a:path>
              </a:pathLst>
            </a:custGeom>
            <a:noFill/>
            <a:ln w="34925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22DE451-DAC9-7153-C886-D65332FE2F1D}"/>
              </a:ext>
            </a:extLst>
          </p:cNvPr>
          <p:cNvGrpSpPr/>
          <p:nvPr/>
        </p:nvGrpSpPr>
        <p:grpSpPr>
          <a:xfrm>
            <a:off x="7434136" y="3265084"/>
            <a:ext cx="294921" cy="294921"/>
            <a:chOff x="2898561" y="2068606"/>
            <a:chExt cx="232268" cy="232268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CDF69B0-AE2C-711A-5BBE-2208596F9F9A}"/>
                </a:ext>
              </a:extLst>
            </p:cNvPr>
            <p:cNvSpPr/>
            <p:nvPr/>
          </p:nvSpPr>
          <p:spPr>
            <a:xfrm>
              <a:off x="2898561" y="2068606"/>
              <a:ext cx="90326" cy="90326"/>
            </a:xfrm>
            <a:custGeom>
              <a:avLst/>
              <a:gdLst>
                <a:gd name="connsiteX0" fmla="*/ 77423 w 90326"/>
                <a:gd name="connsiteY0" fmla="*/ 0 h 90326"/>
                <a:gd name="connsiteX1" fmla="*/ 12904 w 90326"/>
                <a:gd name="connsiteY1" fmla="*/ 0 h 90326"/>
                <a:gd name="connsiteX2" fmla="*/ 0 w 90326"/>
                <a:gd name="connsiteY2" fmla="*/ 12904 h 90326"/>
                <a:gd name="connsiteX3" fmla="*/ 0 w 90326"/>
                <a:gd name="connsiteY3" fmla="*/ 77423 h 90326"/>
                <a:gd name="connsiteX4" fmla="*/ 12904 w 90326"/>
                <a:gd name="connsiteY4" fmla="*/ 90327 h 90326"/>
                <a:gd name="connsiteX5" fmla="*/ 77423 w 90326"/>
                <a:gd name="connsiteY5" fmla="*/ 90327 h 90326"/>
                <a:gd name="connsiteX6" fmla="*/ 90327 w 90326"/>
                <a:gd name="connsiteY6" fmla="*/ 77423 h 90326"/>
                <a:gd name="connsiteX7" fmla="*/ 90327 w 90326"/>
                <a:gd name="connsiteY7" fmla="*/ 12904 h 90326"/>
                <a:gd name="connsiteX8" fmla="*/ 77423 w 90326"/>
                <a:gd name="connsiteY8" fmla="*/ 0 h 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26" h="90326">
                  <a:moveTo>
                    <a:pt x="77423" y="0"/>
                  </a:moveTo>
                  <a:lnTo>
                    <a:pt x="12904" y="0"/>
                  </a:lnTo>
                  <a:cubicBezTo>
                    <a:pt x="5777" y="0"/>
                    <a:pt x="0" y="5777"/>
                    <a:pt x="0" y="12904"/>
                  </a:cubicBezTo>
                  <a:lnTo>
                    <a:pt x="0" y="77423"/>
                  </a:lnTo>
                  <a:cubicBezTo>
                    <a:pt x="0" y="84550"/>
                    <a:pt x="5777" y="90327"/>
                    <a:pt x="12904" y="90327"/>
                  </a:cubicBezTo>
                  <a:lnTo>
                    <a:pt x="77423" y="90327"/>
                  </a:lnTo>
                  <a:cubicBezTo>
                    <a:pt x="84550" y="90327"/>
                    <a:pt x="90327" y="84550"/>
                    <a:pt x="90327" y="77423"/>
                  </a:cubicBezTo>
                  <a:lnTo>
                    <a:pt x="90327" y="12904"/>
                  </a:lnTo>
                  <a:cubicBezTo>
                    <a:pt x="90327" y="5777"/>
                    <a:pt x="84550" y="0"/>
                    <a:pt x="77423" y="0"/>
                  </a:cubicBezTo>
                  <a:close/>
                </a:path>
              </a:pathLst>
            </a:custGeom>
            <a:noFill/>
            <a:ln w="34925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59039C5-CF1D-3B01-6C00-38BEE7EF34EF}"/>
                </a:ext>
              </a:extLst>
            </p:cNvPr>
            <p:cNvSpPr/>
            <p:nvPr/>
          </p:nvSpPr>
          <p:spPr>
            <a:xfrm>
              <a:off x="2898561" y="2210548"/>
              <a:ext cx="90326" cy="90326"/>
            </a:xfrm>
            <a:custGeom>
              <a:avLst/>
              <a:gdLst>
                <a:gd name="connsiteX0" fmla="*/ 77423 w 90326"/>
                <a:gd name="connsiteY0" fmla="*/ 0 h 90326"/>
                <a:gd name="connsiteX1" fmla="*/ 12904 w 90326"/>
                <a:gd name="connsiteY1" fmla="*/ 0 h 90326"/>
                <a:gd name="connsiteX2" fmla="*/ 0 w 90326"/>
                <a:gd name="connsiteY2" fmla="*/ 12904 h 90326"/>
                <a:gd name="connsiteX3" fmla="*/ 0 w 90326"/>
                <a:gd name="connsiteY3" fmla="*/ 77423 h 90326"/>
                <a:gd name="connsiteX4" fmla="*/ 12904 w 90326"/>
                <a:gd name="connsiteY4" fmla="*/ 90327 h 90326"/>
                <a:gd name="connsiteX5" fmla="*/ 77423 w 90326"/>
                <a:gd name="connsiteY5" fmla="*/ 90327 h 90326"/>
                <a:gd name="connsiteX6" fmla="*/ 90327 w 90326"/>
                <a:gd name="connsiteY6" fmla="*/ 77423 h 90326"/>
                <a:gd name="connsiteX7" fmla="*/ 90327 w 90326"/>
                <a:gd name="connsiteY7" fmla="*/ 12904 h 90326"/>
                <a:gd name="connsiteX8" fmla="*/ 77423 w 90326"/>
                <a:gd name="connsiteY8" fmla="*/ 0 h 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26" h="90326">
                  <a:moveTo>
                    <a:pt x="77423" y="0"/>
                  </a:moveTo>
                  <a:lnTo>
                    <a:pt x="12904" y="0"/>
                  </a:lnTo>
                  <a:cubicBezTo>
                    <a:pt x="5777" y="0"/>
                    <a:pt x="0" y="5777"/>
                    <a:pt x="0" y="12904"/>
                  </a:cubicBezTo>
                  <a:lnTo>
                    <a:pt x="0" y="77423"/>
                  </a:lnTo>
                  <a:cubicBezTo>
                    <a:pt x="0" y="84550"/>
                    <a:pt x="5777" y="90327"/>
                    <a:pt x="12904" y="90327"/>
                  </a:cubicBezTo>
                  <a:lnTo>
                    <a:pt x="77423" y="90327"/>
                  </a:lnTo>
                  <a:cubicBezTo>
                    <a:pt x="84550" y="90327"/>
                    <a:pt x="90327" y="84550"/>
                    <a:pt x="90327" y="77423"/>
                  </a:cubicBezTo>
                  <a:lnTo>
                    <a:pt x="90327" y="12904"/>
                  </a:lnTo>
                  <a:cubicBezTo>
                    <a:pt x="90327" y="5777"/>
                    <a:pt x="84550" y="0"/>
                    <a:pt x="77423" y="0"/>
                  </a:cubicBezTo>
                  <a:close/>
                </a:path>
              </a:pathLst>
            </a:custGeom>
            <a:noFill/>
            <a:ln w="34925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404D4E9-3F51-33C0-F9A5-21BE410CA008}"/>
                </a:ext>
              </a:extLst>
            </p:cNvPr>
            <p:cNvSpPr/>
            <p:nvPr/>
          </p:nvSpPr>
          <p:spPr>
            <a:xfrm>
              <a:off x="3040503" y="2068606"/>
              <a:ext cx="90326" cy="90326"/>
            </a:xfrm>
            <a:custGeom>
              <a:avLst/>
              <a:gdLst>
                <a:gd name="connsiteX0" fmla="*/ 77423 w 90326"/>
                <a:gd name="connsiteY0" fmla="*/ 0 h 90326"/>
                <a:gd name="connsiteX1" fmla="*/ 12904 w 90326"/>
                <a:gd name="connsiteY1" fmla="*/ 0 h 90326"/>
                <a:gd name="connsiteX2" fmla="*/ 0 w 90326"/>
                <a:gd name="connsiteY2" fmla="*/ 12904 h 90326"/>
                <a:gd name="connsiteX3" fmla="*/ 0 w 90326"/>
                <a:gd name="connsiteY3" fmla="*/ 77423 h 90326"/>
                <a:gd name="connsiteX4" fmla="*/ 12904 w 90326"/>
                <a:gd name="connsiteY4" fmla="*/ 90327 h 90326"/>
                <a:gd name="connsiteX5" fmla="*/ 77423 w 90326"/>
                <a:gd name="connsiteY5" fmla="*/ 90327 h 90326"/>
                <a:gd name="connsiteX6" fmla="*/ 90327 w 90326"/>
                <a:gd name="connsiteY6" fmla="*/ 77423 h 90326"/>
                <a:gd name="connsiteX7" fmla="*/ 90327 w 90326"/>
                <a:gd name="connsiteY7" fmla="*/ 12904 h 90326"/>
                <a:gd name="connsiteX8" fmla="*/ 77423 w 90326"/>
                <a:gd name="connsiteY8" fmla="*/ 0 h 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26" h="90326">
                  <a:moveTo>
                    <a:pt x="77423" y="0"/>
                  </a:moveTo>
                  <a:lnTo>
                    <a:pt x="12904" y="0"/>
                  </a:lnTo>
                  <a:cubicBezTo>
                    <a:pt x="5777" y="0"/>
                    <a:pt x="0" y="5777"/>
                    <a:pt x="0" y="12904"/>
                  </a:cubicBezTo>
                  <a:lnTo>
                    <a:pt x="0" y="77423"/>
                  </a:lnTo>
                  <a:cubicBezTo>
                    <a:pt x="0" y="84550"/>
                    <a:pt x="5777" y="90327"/>
                    <a:pt x="12904" y="90327"/>
                  </a:cubicBezTo>
                  <a:lnTo>
                    <a:pt x="77423" y="90327"/>
                  </a:lnTo>
                  <a:cubicBezTo>
                    <a:pt x="84550" y="90327"/>
                    <a:pt x="90327" y="84550"/>
                    <a:pt x="90327" y="77423"/>
                  </a:cubicBezTo>
                  <a:lnTo>
                    <a:pt x="90327" y="12904"/>
                  </a:lnTo>
                  <a:cubicBezTo>
                    <a:pt x="90327" y="5777"/>
                    <a:pt x="84550" y="0"/>
                    <a:pt x="77423" y="0"/>
                  </a:cubicBezTo>
                  <a:close/>
                </a:path>
              </a:pathLst>
            </a:custGeom>
            <a:noFill/>
            <a:ln w="34925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FB8B31F-D59F-F211-FB96-2B46D839B59B}"/>
                </a:ext>
              </a:extLst>
            </p:cNvPr>
            <p:cNvSpPr/>
            <p:nvPr/>
          </p:nvSpPr>
          <p:spPr>
            <a:xfrm>
              <a:off x="3040503" y="2210548"/>
              <a:ext cx="90326" cy="90326"/>
            </a:xfrm>
            <a:custGeom>
              <a:avLst/>
              <a:gdLst>
                <a:gd name="connsiteX0" fmla="*/ 77423 w 90326"/>
                <a:gd name="connsiteY0" fmla="*/ 0 h 90326"/>
                <a:gd name="connsiteX1" fmla="*/ 12904 w 90326"/>
                <a:gd name="connsiteY1" fmla="*/ 0 h 90326"/>
                <a:gd name="connsiteX2" fmla="*/ 0 w 90326"/>
                <a:gd name="connsiteY2" fmla="*/ 12904 h 90326"/>
                <a:gd name="connsiteX3" fmla="*/ 0 w 90326"/>
                <a:gd name="connsiteY3" fmla="*/ 77423 h 90326"/>
                <a:gd name="connsiteX4" fmla="*/ 12904 w 90326"/>
                <a:gd name="connsiteY4" fmla="*/ 90327 h 90326"/>
                <a:gd name="connsiteX5" fmla="*/ 77423 w 90326"/>
                <a:gd name="connsiteY5" fmla="*/ 90327 h 90326"/>
                <a:gd name="connsiteX6" fmla="*/ 90327 w 90326"/>
                <a:gd name="connsiteY6" fmla="*/ 77423 h 90326"/>
                <a:gd name="connsiteX7" fmla="*/ 90327 w 90326"/>
                <a:gd name="connsiteY7" fmla="*/ 12904 h 90326"/>
                <a:gd name="connsiteX8" fmla="*/ 77423 w 90326"/>
                <a:gd name="connsiteY8" fmla="*/ 0 h 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26" h="90326">
                  <a:moveTo>
                    <a:pt x="77423" y="0"/>
                  </a:moveTo>
                  <a:lnTo>
                    <a:pt x="12904" y="0"/>
                  </a:lnTo>
                  <a:cubicBezTo>
                    <a:pt x="5777" y="0"/>
                    <a:pt x="0" y="5777"/>
                    <a:pt x="0" y="12904"/>
                  </a:cubicBezTo>
                  <a:lnTo>
                    <a:pt x="0" y="77423"/>
                  </a:lnTo>
                  <a:cubicBezTo>
                    <a:pt x="0" y="84550"/>
                    <a:pt x="5777" y="90327"/>
                    <a:pt x="12904" y="90327"/>
                  </a:cubicBezTo>
                  <a:lnTo>
                    <a:pt x="77423" y="90327"/>
                  </a:lnTo>
                  <a:cubicBezTo>
                    <a:pt x="84550" y="90327"/>
                    <a:pt x="90327" y="84550"/>
                    <a:pt x="90327" y="77423"/>
                  </a:cubicBezTo>
                  <a:lnTo>
                    <a:pt x="90327" y="12904"/>
                  </a:lnTo>
                  <a:cubicBezTo>
                    <a:pt x="90327" y="5777"/>
                    <a:pt x="84550" y="0"/>
                    <a:pt x="77423" y="0"/>
                  </a:cubicBezTo>
                  <a:close/>
                </a:path>
              </a:pathLst>
            </a:custGeom>
            <a:noFill/>
            <a:ln w="34925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0AF6D30-7C91-32F6-3DB2-47D4E7DAA025}"/>
              </a:ext>
            </a:extLst>
          </p:cNvPr>
          <p:cNvGrpSpPr/>
          <p:nvPr/>
        </p:nvGrpSpPr>
        <p:grpSpPr>
          <a:xfrm>
            <a:off x="9782042" y="3318079"/>
            <a:ext cx="279334" cy="279262"/>
            <a:chOff x="2827245" y="2250524"/>
            <a:chExt cx="544087" cy="543948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29C244F-ACB0-4901-9D8B-BAC5B7F0C005}"/>
                </a:ext>
              </a:extLst>
            </p:cNvPr>
            <p:cNvSpPr/>
            <p:nvPr/>
          </p:nvSpPr>
          <p:spPr>
            <a:xfrm>
              <a:off x="2827245" y="2250524"/>
              <a:ext cx="544087" cy="543948"/>
            </a:xfrm>
            <a:custGeom>
              <a:avLst/>
              <a:gdLst>
                <a:gd name="connsiteX0" fmla="*/ 527914 w 544087"/>
                <a:gd name="connsiteY0" fmla="*/ 328238 h 543948"/>
                <a:gd name="connsiteX1" fmla="*/ 328516 w 544087"/>
                <a:gd name="connsiteY1" fmla="*/ 527636 h 543948"/>
                <a:gd name="connsiteX2" fmla="*/ 289165 w 544087"/>
                <a:gd name="connsiteY2" fmla="*/ 543948 h 543948"/>
                <a:gd name="connsiteX3" fmla="*/ 249813 w 544087"/>
                <a:gd name="connsiteY3" fmla="*/ 527636 h 543948"/>
                <a:gd name="connsiteX4" fmla="*/ 0 w 544087"/>
                <a:gd name="connsiteY4" fmla="*/ 278101 h 543948"/>
                <a:gd name="connsiteX5" fmla="*/ 0 w 544087"/>
                <a:gd name="connsiteY5" fmla="*/ 0 h 543948"/>
                <a:gd name="connsiteX6" fmla="*/ 278101 w 544087"/>
                <a:gd name="connsiteY6" fmla="*/ 0 h 543948"/>
                <a:gd name="connsiteX7" fmla="*/ 527914 w 544087"/>
                <a:gd name="connsiteY7" fmla="*/ 249813 h 543948"/>
                <a:gd name="connsiteX8" fmla="*/ 527914 w 544087"/>
                <a:gd name="connsiteY8" fmla="*/ 328238 h 54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087" h="543948">
                  <a:moveTo>
                    <a:pt x="527914" y="328238"/>
                  </a:moveTo>
                  <a:lnTo>
                    <a:pt x="328516" y="527636"/>
                  </a:lnTo>
                  <a:cubicBezTo>
                    <a:pt x="318084" y="538080"/>
                    <a:pt x="303927" y="543948"/>
                    <a:pt x="289165" y="543948"/>
                  </a:cubicBezTo>
                  <a:cubicBezTo>
                    <a:pt x="274402" y="543948"/>
                    <a:pt x="260247" y="538080"/>
                    <a:pt x="249813" y="527636"/>
                  </a:cubicBezTo>
                  <a:lnTo>
                    <a:pt x="0" y="278101"/>
                  </a:lnTo>
                  <a:lnTo>
                    <a:pt x="0" y="0"/>
                  </a:lnTo>
                  <a:lnTo>
                    <a:pt x="278101" y="0"/>
                  </a:lnTo>
                  <a:lnTo>
                    <a:pt x="527914" y="249813"/>
                  </a:lnTo>
                  <a:cubicBezTo>
                    <a:pt x="549479" y="271507"/>
                    <a:pt x="549479" y="306544"/>
                    <a:pt x="527914" y="328238"/>
                  </a:cubicBezTo>
                  <a:close/>
                </a:path>
              </a:pathLst>
            </a:custGeom>
            <a:noFill/>
            <a:ln w="34925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6B7EB060-092E-E48C-E77E-83133ADCBD6E}"/>
                </a:ext>
              </a:extLst>
            </p:cNvPr>
            <p:cNvSpPr/>
            <p:nvPr/>
          </p:nvSpPr>
          <p:spPr>
            <a:xfrm>
              <a:off x="2950845" y="2374124"/>
              <a:ext cx="77250" cy="77250"/>
            </a:xfrm>
            <a:custGeom>
              <a:avLst/>
              <a:gdLst>
                <a:gd name="connsiteX0" fmla="*/ 38625 w 77250"/>
                <a:gd name="connsiteY0" fmla="*/ 77250 h 77250"/>
                <a:gd name="connsiteX1" fmla="*/ 77250 w 77250"/>
                <a:gd name="connsiteY1" fmla="*/ 38625 h 77250"/>
                <a:gd name="connsiteX2" fmla="*/ 38625 w 77250"/>
                <a:gd name="connsiteY2" fmla="*/ 0 h 77250"/>
                <a:gd name="connsiteX3" fmla="*/ 0 w 77250"/>
                <a:gd name="connsiteY3" fmla="*/ 38625 h 77250"/>
                <a:gd name="connsiteX4" fmla="*/ 38625 w 77250"/>
                <a:gd name="connsiteY4" fmla="*/ 77250 h 7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50" h="77250">
                  <a:moveTo>
                    <a:pt x="38625" y="77250"/>
                  </a:moveTo>
                  <a:cubicBezTo>
                    <a:pt x="59957" y="77250"/>
                    <a:pt x="77250" y="59957"/>
                    <a:pt x="77250" y="38625"/>
                  </a:cubicBezTo>
                  <a:cubicBezTo>
                    <a:pt x="77250" y="17293"/>
                    <a:pt x="59957" y="0"/>
                    <a:pt x="38625" y="0"/>
                  </a:cubicBezTo>
                  <a:cubicBezTo>
                    <a:pt x="17293" y="0"/>
                    <a:pt x="0" y="17293"/>
                    <a:pt x="0" y="38625"/>
                  </a:cubicBezTo>
                  <a:cubicBezTo>
                    <a:pt x="0" y="59957"/>
                    <a:pt x="17293" y="77250"/>
                    <a:pt x="38625" y="77250"/>
                  </a:cubicBezTo>
                  <a:close/>
                </a:path>
              </a:pathLst>
            </a:custGeom>
            <a:solidFill>
              <a:srgbClr val="FFFFFF"/>
            </a:solidFill>
            <a:ln w="34925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2" name="子内容1">
            <a:extLst>
              <a:ext uri="{FF2B5EF4-FFF2-40B4-BE49-F238E27FC236}">
                <a16:creationId xmlns:a16="http://schemas.microsoft.com/office/drawing/2014/main" id="{D4A910D7-E588-2AA8-B50A-519C27B89A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68083" y="4459708"/>
            <a:ext cx="2277174" cy="156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  <p:sp>
        <p:nvSpPr>
          <p:cNvPr id="44" name="子内容1">
            <a:extLst>
              <a:ext uri="{FF2B5EF4-FFF2-40B4-BE49-F238E27FC236}">
                <a16:creationId xmlns:a16="http://schemas.microsoft.com/office/drawing/2014/main" id="{83F0C646-5D01-1D69-98DE-957123585B4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925684" y="4459708"/>
            <a:ext cx="2277174" cy="156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  <p:sp>
        <p:nvSpPr>
          <p:cNvPr id="45" name="子内容1">
            <a:extLst>
              <a:ext uri="{FF2B5EF4-FFF2-40B4-BE49-F238E27FC236}">
                <a16:creationId xmlns:a16="http://schemas.microsoft.com/office/drawing/2014/main" id="{5B5F33E5-1586-6D34-0D3D-FC97AB4A112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283284" y="4459708"/>
            <a:ext cx="2277174" cy="156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  <p:sp>
        <p:nvSpPr>
          <p:cNvPr id="46" name="子内容1">
            <a:extLst>
              <a:ext uri="{FF2B5EF4-FFF2-40B4-BE49-F238E27FC236}">
                <a16:creationId xmlns:a16="http://schemas.microsoft.com/office/drawing/2014/main" id="{5E50DE4C-5DA2-22BF-DAEB-C5EE8325E751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8640885" y="4459708"/>
            <a:ext cx="2277174" cy="1564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</p:spTree>
    <p:extLst>
      <p:ext uri="{BB962C8B-B14F-4D97-AF65-F5344CB8AC3E}">
        <p14:creationId xmlns:p14="http://schemas.microsoft.com/office/powerpoint/2010/main" val="15849104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291530-B487-CAA9-43DD-A8A093BA6B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3231654" cy="502445"/>
          </a:xfrm>
        </p:spPr>
        <p:txBody>
          <a:bodyPr/>
          <a:lstStyle/>
          <a:p>
            <a:r>
              <a:rPr lang="zh-CN" altLang="en-US" sz="3600" dirty="0"/>
              <a:t>论文框架与内容</a:t>
            </a:r>
            <a:endParaRPr lang="zh-CN" altLang="en-US" dirty="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99C5D5B4-919C-7BC4-438A-A75E03A090AC}"/>
              </a:ext>
            </a:extLst>
          </p:cNvPr>
          <p:cNvSpPr>
            <a:spLocks/>
          </p:cNvSpPr>
          <p:nvPr/>
        </p:nvSpPr>
        <p:spPr bwMode="auto">
          <a:xfrm rot="969921" flipV="1">
            <a:off x="3678680" y="2369122"/>
            <a:ext cx="2312671" cy="2333910"/>
          </a:xfrm>
          <a:custGeom>
            <a:avLst/>
            <a:gdLst>
              <a:gd name="T0" fmla="*/ 127 w 314"/>
              <a:gd name="T1" fmla="*/ 0 h 315"/>
              <a:gd name="T2" fmla="*/ 314 w 314"/>
              <a:gd name="T3" fmla="*/ 189 h 315"/>
              <a:gd name="T4" fmla="*/ 187 w 314"/>
              <a:gd name="T5" fmla="*/ 315 h 315"/>
              <a:gd name="T6" fmla="*/ 0 w 314"/>
              <a:gd name="T7" fmla="*/ 125 h 315"/>
              <a:gd name="T8" fmla="*/ 127 w 314"/>
              <a:gd name="T9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4" h="315">
                <a:moveTo>
                  <a:pt x="127" y="0"/>
                </a:moveTo>
                <a:cubicBezTo>
                  <a:pt x="141" y="97"/>
                  <a:pt x="217" y="174"/>
                  <a:pt x="314" y="189"/>
                </a:cubicBezTo>
                <a:cubicBezTo>
                  <a:pt x="187" y="315"/>
                  <a:pt x="187" y="315"/>
                  <a:pt x="187" y="315"/>
                </a:cubicBezTo>
                <a:cubicBezTo>
                  <a:pt x="173" y="217"/>
                  <a:pt x="97" y="140"/>
                  <a:pt x="0" y="125"/>
                </a:cubicBezTo>
                <a:lnTo>
                  <a:pt x="127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9B4886A1-8BFA-31B5-CD6E-64F7E0F1C381}"/>
              </a:ext>
            </a:extLst>
          </p:cNvPr>
          <p:cNvSpPr>
            <a:spLocks/>
          </p:cNvSpPr>
          <p:nvPr/>
        </p:nvSpPr>
        <p:spPr bwMode="auto">
          <a:xfrm rot="20684262" flipV="1">
            <a:off x="6215966" y="2393137"/>
            <a:ext cx="2363120" cy="2341874"/>
          </a:xfrm>
          <a:custGeom>
            <a:avLst/>
            <a:gdLst>
              <a:gd name="T0" fmla="*/ 0 w 321"/>
              <a:gd name="T1" fmla="*/ 189 h 316"/>
              <a:gd name="T2" fmla="*/ 201 w 321"/>
              <a:gd name="T3" fmla="*/ 0 h 316"/>
              <a:gd name="T4" fmla="*/ 321 w 321"/>
              <a:gd name="T5" fmla="*/ 127 h 316"/>
              <a:gd name="T6" fmla="*/ 120 w 321"/>
              <a:gd name="T7" fmla="*/ 316 h 316"/>
              <a:gd name="T8" fmla="*/ 0 w 321"/>
              <a:gd name="T9" fmla="*/ 189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1" h="316">
                <a:moveTo>
                  <a:pt x="0" y="189"/>
                </a:moveTo>
                <a:cubicBezTo>
                  <a:pt x="102" y="179"/>
                  <a:pt x="185" y="101"/>
                  <a:pt x="201" y="0"/>
                </a:cubicBezTo>
                <a:cubicBezTo>
                  <a:pt x="321" y="127"/>
                  <a:pt x="321" y="127"/>
                  <a:pt x="321" y="127"/>
                </a:cubicBezTo>
                <a:cubicBezTo>
                  <a:pt x="218" y="137"/>
                  <a:pt x="136" y="215"/>
                  <a:pt x="120" y="316"/>
                </a:cubicBezTo>
                <a:lnTo>
                  <a:pt x="0" y="189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4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sp>
        <p:nvSpPr>
          <p:cNvPr id="7" name="Oval 43">
            <a:extLst>
              <a:ext uri="{FF2B5EF4-FFF2-40B4-BE49-F238E27FC236}">
                <a16:creationId xmlns:a16="http://schemas.microsoft.com/office/drawing/2014/main" id="{C40A16D1-D2CD-2B34-E3A5-5B054692029B}"/>
              </a:ext>
            </a:extLst>
          </p:cNvPr>
          <p:cNvSpPr/>
          <p:nvPr/>
        </p:nvSpPr>
        <p:spPr>
          <a:xfrm>
            <a:off x="5214289" y="1980137"/>
            <a:ext cx="1660518" cy="1660513"/>
          </a:xfrm>
          <a:prstGeom prst="ellipse">
            <a:avLst/>
          </a:prstGeom>
          <a:gradFill>
            <a:gsLst>
              <a:gs pos="73000">
                <a:schemeClr val="accent1"/>
              </a:gs>
              <a:gs pos="31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444500" dist="317500" dir="5400000" sx="92000" sy="92000" algn="t" rotWithShape="0">
              <a:schemeClr val="accent1">
                <a:lumMod val="7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rmonyOS Sans SC"/>
              <a:cs typeface="+mn-cs"/>
            </a:endParaRPr>
          </a:p>
        </p:txBody>
      </p:sp>
      <p:sp>
        <p:nvSpPr>
          <p:cNvPr id="8" name="Freeform 5">
            <a:extLst>
              <a:ext uri="{FF2B5EF4-FFF2-40B4-BE49-F238E27FC236}">
                <a16:creationId xmlns:a16="http://schemas.microsoft.com/office/drawing/2014/main" id="{272E3198-651A-CC40-9483-94636718EA68}"/>
              </a:ext>
            </a:extLst>
          </p:cNvPr>
          <p:cNvSpPr>
            <a:spLocks noEditPoints="1"/>
          </p:cNvSpPr>
          <p:nvPr/>
        </p:nvSpPr>
        <p:spPr bwMode="auto">
          <a:xfrm>
            <a:off x="5722075" y="2467493"/>
            <a:ext cx="630298" cy="630293"/>
          </a:xfrm>
          <a:custGeom>
            <a:avLst/>
            <a:gdLst>
              <a:gd name="T0" fmla="*/ 1024 w 2048"/>
              <a:gd name="T1" fmla="*/ 0 h 2048"/>
              <a:gd name="T2" fmla="*/ 0 w 2048"/>
              <a:gd name="T3" fmla="*/ 1024 h 2048"/>
              <a:gd name="T4" fmla="*/ 1024 w 2048"/>
              <a:gd name="T5" fmla="*/ 2048 h 2048"/>
              <a:gd name="T6" fmla="*/ 2048 w 2048"/>
              <a:gd name="T7" fmla="*/ 1024 h 2048"/>
              <a:gd name="T8" fmla="*/ 1024 w 2048"/>
              <a:gd name="T9" fmla="*/ 0 h 2048"/>
              <a:gd name="T10" fmla="*/ 1499 w 2048"/>
              <a:gd name="T11" fmla="*/ 1134 h 2048"/>
              <a:gd name="T12" fmla="*/ 1024 w 2048"/>
              <a:gd name="T13" fmla="*/ 1134 h 2048"/>
              <a:gd name="T14" fmla="*/ 914 w 2048"/>
              <a:gd name="T15" fmla="*/ 1024 h 2048"/>
              <a:gd name="T16" fmla="*/ 914 w 2048"/>
              <a:gd name="T17" fmla="*/ 549 h 2048"/>
              <a:gd name="T18" fmla="*/ 1024 w 2048"/>
              <a:gd name="T19" fmla="*/ 439 h 2048"/>
              <a:gd name="T20" fmla="*/ 1134 w 2048"/>
              <a:gd name="T21" fmla="*/ 549 h 2048"/>
              <a:gd name="T22" fmla="*/ 1134 w 2048"/>
              <a:gd name="T23" fmla="*/ 915 h 2048"/>
              <a:gd name="T24" fmla="*/ 1499 w 2048"/>
              <a:gd name="T25" fmla="*/ 915 h 2048"/>
              <a:gd name="T26" fmla="*/ 1609 w 2048"/>
              <a:gd name="T27" fmla="*/ 1024 h 2048"/>
              <a:gd name="T28" fmla="*/ 1499 w 2048"/>
              <a:gd name="T29" fmla="*/ 1134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48" h="2048">
                <a:moveTo>
                  <a:pt x="1024" y="0"/>
                </a:moveTo>
                <a:cubicBezTo>
                  <a:pt x="459" y="0"/>
                  <a:pt x="0" y="459"/>
                  <a:pt x="0" y="1024"/>
                </a:cubicBezTo>
                <a:cubicBezTo>
                  <a:pt x="0" y="1589"/>
                  <a:pt x="459" y="2048"/>
                  <a:pt x="1024" y="2048"/>
                </a:cubicBezTo>
                <a:cubicBezTo>
                  <a:pt x="1589" y="2048"/>
                  <a:pt x="2048" y="1589"/>
                  <a:pt x="2048" y="1024"/>
                </a:cubicBezTo>
                <a:cubicBezTo>
                  <a:pt x="2048" y="459"/>
                  <a:pt x="1589" y="0"/>
                  <a:pt x="1024" y="0"/>
                </a:cubicBezTo>
                <a:close/>
                <a:moveTo>
                  <a:pt x="1499" y="1134"/>
                </a:moveTo>
                <a:cubicBezTo>
                  <a:pt x="1024" y="1134"/>
                  <a:pt x="1024" y="1134"/>
                  <a:pt x="1024" y="1134"/>
                </a:cubicBezTo>
                <a:cubicBezTo>
                  <a:pt x="963" y="1134"/>
                  <a:pt x="914" y="1085"/>
                  <a:pt x="914" y="1024"/>
                </a:cubicBezTo>
                <a:cubicBezTo>
                  <a:pt x="914" y="549"/>
                  <a:pt x="914" y="549"/>
                  <a:pt x="914" y="549"/>
                </a:cubicBezTo>
                <a:cubicBezTo>
                  <a:pt x="914" y="489"/>
                  <a:pt x="963" y="439"/>
                  <a:pt x="1024" y="439"/>
                </a:cubicBezTo>
                <a:cubicBezTo>
                  <a:pt x="1085" y="439"/>
                  <a:pt x="1134" y="489"/>
                  <a:pt x="1134" y="549"/>
                </a:cubicBezTo>
                <a:cubicBezTo>
                  <a:pt x="1134" y="915"/>
                  <a:pt x="1134" y="915"/>
                  <a:pt x="1134" y="915"/>
                </a:cubicBezTo>
                <a:cubicBezTo>
                  <a:pt x="1499" y="915"/>
                  <a:pt x="1499" y="915"/>
                  <a:pt x="1499" y="915"/>
                </a:cubicBezTo>
                <a:cubicBezTo>
                  <a:pt x="1560" y="915"/>
                  <a:pt x="1609" y="964"/>
                  <a:pt x="1609" y="1024"/>
                </a:cubicBezTo>
                <a:cubicBezTo>
                  <a:pt x="1609" y="1085"/>
                  <a:pt x="1560" y="1134"/>
                  <a:pt x="1499" y="11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3BA472A-87AE-5398-809B-9644D4F91444}"/>
              </a:ext>
            </a:extLst>
          </p:cNvPr>
          <p:cNvGrpSpPr/>
          <p:nvPr/>
        </p:nvGrpSpPr>
        <p:grpSpPr>
          <a:xfrm>
            <a:off x="2684184" y="3441574"/>
            <a:ext cx="1660518" cy="1660513"/>
            <a:chOff x="3143849" y="4088629"/>
            <a:chExt cx="1660518" cy="1660513"/>
          </a:xfrm>
        </p:grpSpPr>
        <p:sp>
          <p:nvSpPr>
            <p:cNvPr id="5" name="Oval 36">
              <a:extLst>
                <a:ext uri="{FF2B5EF4-FFF2-40B4-BE49-F238E27FC236}">
                  <a16:creationId xmlns:a16="http://schemas.microsoft.com/office/drawing/2014/main" id="{0F6A8534-2D44-2351-E554-BF4C9694F731}"/>
                </a:ext>
              </a:extLst>
            </p:cNvPr>
            <p:cNvSpPr/>
            <p:nvPr/>
          </p:nvSpPr>
          <p:spPr>
            <a:xfrm>
              <a:off x="3143849" y="4088629"/>
              <a:ext cx="1660518" cy="1660513"/>
            </a:xfrm>
            <a:prstGeom prst="ellipse">
              <a:avLst/>
            </a:pr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grpSp>
          <p:nvGrpSpPr>
            <p:cNvPr id="9" name="Group 45">
              <a:extLst>
                <a:ext uri="{FF2B5EF4-FFF2-40B4-BE49-F238E27FC236}">
                  <a16:creationId xmlns:a16="http://schemas.microsoft.com/office/drawing/2014/main" id="{FE54D005-AC17-7292-EFF4-F524BB51D80D}"/>
                </a:ext>
              </a:extLst>
            </p:cNvPr>
            <p:cNvGrpSpPr/>
            <p:nvPr/>
          </p:nvGrpSpPr>
          <p:grpSpPr>
            <a:xfrm>
              <a:off x="3710886" y="4596398"/>
              <a:ext cx="513491" cy="638733"/>
              <a:chOff x="4862513" y="3505200"/>
              <a:chExt cx="260350" cy="323851"/>
            </a:xfrm>
            <a:solidFill>
              <a:srgbClr val="FFFFFF"/>
            </a:solidFill>
          </p:grpSpPr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ACAF3D32-6FDE-8B0C-FE14-2CE0BE304F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0451" y="3505200"/>
                <a:ext cx="220663" cy="234950"/>
              </a:xfrm>
              <a:custGeom>
                <a:avLst/>
                <a:gdLst>
                  <a:gd name="T0" fmla="*/ 761 w 1393"/>
                  <a:gd name="T1" fmla="*/ 0 h 1489"/>
                  <a:gd name="T2" fmla="*/ 240 w 1393"/>
                  <a:gd name="T3" fmla="*/ 0 h 1489"/>
                  <a:gd name="T4" fmla="*/ 93 w 1393"/>
                  <a:gd name="T5" fmla="*/ 0 h 1489"/>
                  <a:gd name="T6" fmla="*/ 0 w 1393"/>
                  <a:gd name="T7" fmla="*/ 93 h 1489"/>
                  <a:gd name="T8" fmla="*/ 93 w 1393"/>
                  <a:gd name="T9" fmla="*/ 186 h 1489"/>
                  <a:gd name="T10" fmla="*/ 147 w 1393"/>
                  <a:gd name="T11" fmla="*/ 186 h 1489"/>
                  <a:gd name="T12" fmla="*/ 147 w 1393"/>
                  <a:gd name="T13" fmla="*/ 938 h 1489"/>
                  <a:gd name="T14" fmla="*/ 240 w 1393"/>
                  <a:gd name="T15" fmla="*/ 1031 h 1489"/>
                  <a:gd name="T16" fmla="*/ 397 w 1393"/>
                  <a:gd name="T17" fmla="*/ 1031 h 1489"/>
                  <a:gd name="T18" fmla="*/ 462 w 1393"/>
                  <a:gd name="T19" fmla="*/ 1004 h 1489"/>
                  <a:gd name="T20" fmla="*/ 591 w 1393"/>
                  <a:gd name="T21" fmla="*/ 876 h 1489"/>
                  <a:gd name="T22" fmla="*/ 591 w 1393"/>
                  <a:gd name="T23" fmla="*/ 1100 h 1489"/>
                  <a:gd name="T24" fmla="*/ 201 w 1393"/>
                  <a:gd name="T25" fmla="*/ 1489 h 1489"/>
                  <a:gd name="T26" fmla="*/ 1393 w 1393"/>
                  <a:gd name="T27" fmla="*/ 1489 h 1489"/>
                  <a:gd name="T28" fmla="*/ 1393 w 1393"/>
                  <a:gd name="T29" fmla="*/ 633 h 1489"/>
                  <a:gd name="T30" fmla="*/ 761 w 1393"/>
                  <a:gd name="T31" fmla="*/ 0 h 1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93" h="1489">
                    <a:moveTo>
                      <a:pt x="761" y="0"/>
                    </a:moveTo>
                    <a:cubicBezTo>
                      <a:pt x="240" y="0"/>
                      <a:pt x="240" y="0"/>
                      <a:pt x="240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41" y="0"/>
                      <a:pt x="0" y="42"/>
                      <a:pt x="0" y="93"/>
                    </a:cubicBezTo>
                    <a:cubicBezTo>
                      <a:pt x="0" y="145"/>
                      <a:pt x="41" y="186"/>
                      <a:pt x="93" y="186"/>
                    </a:cubicBezTo>
                    <a:cubicBezTo>
                      <a:pt x="147" y="186"/>
                      <a:pt x="147" y="186"/>
                      <a:pt x="147" y="186"/>
                    </a:cubicBezTo>
                    <a:cubicBezTo>
                      <a:pt x="147" y="938"/>
                      <a:pt x="147" y="938"/>
                      <a:pt x="147" y="938"/>
                    </a:cubicBezTo>
                    <a:cubicBezTo>
                      <a:pt x="147" y="990"/>
                      <a:pt x="188" y="1031"/>
                      <a:pt x="240" y="1031"/>
                    </a:cubicBezTo>
                    <a:cubicBezTo>
                      <a:pt x="397" y="1031"/>
                      <a:pt x="397" y="1031"/>
                      <a:pt x="397" y="1031"/>
                    </a:cubicBezTo>
                    <a:cubicBezTo>
                      <a:pt x="421" y="1031"/>
                      <a:pt x="445" y="1021"/>
                      <a:pt x="462" y="1004"/>
                    </a:cubicBezTo>
                    <a:cubicBezTo>
                      <a:pt x="591" y="876"/>
                      <a:pt x="591" y="876"/>
                      <a:pt x="591" y="876"/>
                    </a:cubicBezTo>
                    <a:cubicBezTo>
                      <a:pt x="591" y="1100"/>
                      <a:pt x="591" y="1100"/>
                      <a:pt x="591" y="1100"/>
                    </a:cubicBezTo>
                    <a:cubicBezTo>
                      <a:pt x="201" y="1489"/>
                      <a:pt x="201" y="1489"/>
                      <a:pt x="201" y="1489"/>
                    </a:cubicBezTo>
                    <a:cubicBezTo>
                      <a:pt x="1393" y="1489"/>
                      <a:pt x="1393" y="1489"/>
                      <a:pt x="1393" y="1489"/>
                    </a:cubicBezTo>
                    <a:cubicBezTo>
                      <a:pt x="1393" y="633"/>
                      <a:pt x="1393" y="633"/>
                      <a:pt x="1393" y="633"/>
                    </a:cubicBezTo>
                    <a:cubicBezTo>
                      <a:pt x="1393" y="284"/>
                      <a:pt x="1109" y="0"/>
                      <a:pt x="76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5B9ECC7D-9EC4-5F53-6B52-E3D31C1C3B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2513" y="3770313"/>
                <a:ext cx="260350" cy="58738"/>
              </a:xfrm>
              <a:custGeom>
                <a:avLst/>
                <a:gdLst>
                  <a:gd name="T0" fmla="*/ 0 w 1646"/>
                  <a:gd name="T1" fmla="*/ 0 h 372"/>
                  <a:gd name="T2" fmla="*/ 0 w 1646"/>
                  <a:gd name="T3" fmla="*/ 279 h 372"/>
                  <a:gd name="T4" fmla="*/ 93 w 1646"/>
                  <a:gd name="T5" fmla="*/ 372 h 372"/>
                  <a:gd name="T6" fmla="*/ 1553 w 1646"/>
                  <a:gd name="T7" fmla="*/ 372 h 372"/>
                  <a:gd name="T8" fmla="*/ 1646 w 1646"/>
                  <a:gd name="T9" fmla="*/ 279 h 372"/>
                  <a:gd name="T10" fmla="*/ 1646 w 1646"/>
                  <a:gd name="T11" fmla="*/ 0 h 372"/>
                  <a:gd name="T12" fmla="*/ 0 w 1646"/>
                  <a:gd name="T13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46" h="372">
                    <a:moveTo>
                      <a:pt x="0" y="0"/>
                    </a:moveTo>
                    <a:cubicBezTo>
                      <a:pt x="0" y="279"/>
                      <a:pt x="0" y="279"/>
                      <a:pt x="0" y="279"/>
                    </a:cubicBezTo>
                    <a:cubicBezTo>
                      <a:pt x="0" y="330"/>
                      <a:pt x="42" y="372"/>
                      <a:pt x="93" y="372"/>
                    </a:cubicBezTo>
                    <a:cubicBezTo>
                      <a:pt x="1553" y="372"/>
                      <a:pt x="1553" y="372"/>
                      <a:pt x="1553" y="372"/>
                    </a:cubicBezTo>
                    <a:cubicBezTo>
                      <a:pt x="1604" y="372"/>
                      <a:pt x="1646" y="330"/>
                      <a:pt x="1646" y="279"/>
                    </a:cubicBezTo>
                    <a:cubicBezTo>
                      <a:pt x="1646" y="0"/>
                      <a:pt x="1646" y="0"/>
                      <a:pt x="164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A9FD2F4-8349-253E-0B89-F460444A10D7}"/>
              </a:ext>
            </a:extLst>
          </p:cNvPr>
          <p:cNvGrpSpPr/>
          <p:nvPr/>
        </p:nvGrpSpPr>
        <p:grpSpPr>
          <a:xfrm>
            <a:off x="7912055" y="3449426"/>
            <a:ext cx="1660518" cy="1660513"/>
            <a:chOff x="7405431" y="4088629"/>
            <a:chExt cx="1660518" cy="1660513"/>
          </a:xfrm>
        </p:grpSpPr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665B64B9-A52F-C940-4BE1-E5BC0A33EC12}"/>
                </a:ext>
              </a:extLst>
            </p:cNvPr>
            <p:cNvSpPr/>
            <p:nvPr/>
          </p:nvSpPr>
          <p:spPr>
            <a:xfrm>
              <a:off x="7405431" y="4088629"/>
              <a:ext cx="1660518" cy="1660513"/>
            </a:xfrm>
            <a:prstGeom prst="ellipse">
              <a:avLst/>
            </a:prstGeom>
            <a:gradFill>
              <a:gsLst>
                <a:gs pos="73000">
                  <a:schemeClr val="accent1"/>
                </a:gs>
                <a:gs pos="31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40000"/>
                    <a:lumOff val="6000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44500" dist="317500" dir="5400000" sx="92000" sy="92000" algn="t" rotWithShape="0">
                <a:schemeClr val="accent1">
                  <a:lumMod val="7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rmonyOS Sans SC"/>
                <a:cs typeface="+mn-cs"/>
              </a:endParaRPr>
            </a:p>
          </p:txBody>
        </p:sp>
        <p:grpSp>
          <p:nvGrpSpPr>
            <p:cNvPr id="12" name="Group 57">
              <a:extLst>
                <a:ext uri="{FF2B5EF4-FFF2-40B4-BE49-F238E27FC236}">
                  <a16:creationId xmlns:a16="http://schemas.microsoft.com/office/drawing/2014/main" id="{2900B6CA-8504-7CF6-D6AA-E463D84E3CE4}"/>
                </a:ext>
              </a:extLst>
            </p:cNvPr>
            <p:cNvGrpSpPr/>
            <p:nvPr/>
          </p:nvGrpSpPr>
          <p:grpSpPr>
            <a:xfrm>
              <a:off x="7923010" y="4571850"/>
              <a:ext cx="633001" cy="699125"/>
              <a:chOff x="5153025" y="2384426"/>
              <a:chExt cx="1884363" cy="2081213"/>
            </a:xfrm>
            <a:solidFill>
              <a:srgbClr val="FFFFFF"/>
            </a:solidFill>
          </p:grpSpPr>
          <p:sp>
            <p:nvSpPr>
              <p:cNvPr id="13" name="Freeform 5">
                <a:extLst>
                  <a:ext uri="{FF2B5EF4-FFF2-40B4-BE49-F238E27FC236}">
                    <a16:creationId xmlns:a16="http://schemas.microsoft.com/office/drawing/2014/main" id="{A63E1DF3-2388-18A8-4726-ED9DC8837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9263" y="2384426"/>
                <a:ext cx="377825" cy="763588"/>
              </a:xfrm>
              <a:custGeom>
                <a:avLst/>
                <a:gdLst>
                  <a:gd name="T0" fmla="*/ 252 w 373"/>
                  <a:gd name="T1" fmla="*/ 409 h 754"/>
                  <a:gd name="T2" fmla="*/ 187 w 373"/>
                  <a:gd name="T3" fmla="*/ 288 h 754"/>
                  <a:gd name="T4" fmla="*/ 252 w 373"/>
                  <a:gd name="T5" fmla="*/ 168 h 754"/>
                  <a:gd name="T6" fmla="*/ 252 w 373"/>
                  <a:gd name="T7" fmla="*/ 36 h 754"/>
                  <a:gd name="T8" fmla="*/ 121 w 373"/>
                  <a:gd name="T9" fmla="*/ 36 h 754"/>
                  <a:gd name="T10" fmla="*/ 0 w 373"/>
                  <a:gd name="T11" fmla="*/ 288 h 754"/>
                  <a:gd name="T12" fmla="*/ 121 w 373"/>
                  <a:gd name="T13" fmla="*/ 540 h 754"/>
                  <a:gd name="T14" fmla="*/ 187 w 373"/>
                  <a:gd name="T15" fmla="*/ 661 h 754"/>
                  <a:gd name="T16" fmla="*/ 280 w 373"/>
                  <a:gd name="T17" fmla="*/ 754 h 754"/>
                  <a:gd name="T18" fmla="*/ 373 w 373"/>
                  <a:gd name="T19" fmla="*/ 661 h 754"/>
                  <a:gd name="T20" fmla="*/ 252 w 373"/>
                  <a:gd name="T21" fmla="*/ 409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3" h="754">
                    <a:moveTo>
                      <a:pt x="252" y="409"/>
                    </a:moveTo>
                    <a:cubicBezTo>
                      <a:pt x="207" y="363"/>
                      <a:pt x="187" y="341"/>
                      <a:pt x="187" y="288"/>
                    </a:cubicBezTo>
                    <a:cubicBezTo>
                      <a:pt x="187" y="236"/>
                      <a:pt x="207" y="214"/>
                      <a:pt x="252" y="168"/>
                    </a:cubicBezTo>
                    <a:cubicBezTo>
                      <a:pt x="289" y="132"/>
                      <a:pt x="289" y="73"/>
                      <a:pt x="252" y="36"/>
                    </a:cubicBezTo>
                    <a:cubicBezTo>
                      <a:pt x="216" y="0"/>
                      <a:pt x="157" y="0"/>
                      <a:pt x="121" y="36"/>
                    </a:cubicBezTo>
                    <a:cubicBezTo>
                      <a:pt x="70" y="87"/>
                      <a:pt x="0" y="157"/>
                      <a:pt x="0" y="288"/>
                    </a:cubicBezTo>
                    <a:cubicBezTo>
                      <a:pt x="0" y="420"/>
                      <a:pt x="70" y="489"/>
                      <a:pt x="121" y="540"/>
                    </a:cubicBezTo>
                    <a:cubicBezTo>
                      <a:pt x="166" y="586"/>
                      <a:pt x="187" y="608"/>
                      <a:pt x="187" y="661"/>
                    </a:cubicBezTo>
                    <a:cubicBezTo>
                      <a:pt x="187" y="712"/>
                      <a:pt x="228" y="754"/>
                      <a:pt x="280" y="754"/>
                    </a:cubicBezTo>
                    <a:cubicBezTo>
                      <a:pt x="331" y="754"/>
                      <a:pt x="373" y="712"/>
                      <a:pt x="373" y="661"/>
                    </a:cubicBezTo>
                    <a:cubicBezTo>
                      <a:pt x="373" y="529"/>
                      <a:pt x="303" y="459"/>
                      <a:pt x="252" y="4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4" name="Freeform 6">
                <a:extLst>
                  <a:ext uri="{FF2B5EF4-FFF2-40B4-BE49-F238E27FC236}">
                    <a16:creationId xmlns:a16="http://schemas.microsoft.com/office/drawing/2014/main" id="{8852CD6B-BC41-4784-5ADE-586020A97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70588" y="2384426"/>
                <a:ext cx="376238" cy="763588"/>
              </a:xfrm>
              <a:custGeom>
                <a:avLst/>
                <a:gdLst>
                  <a:gd name="T0" fmla="*/ 252 w 372"/>
                  <a:gd name="T1" fmla="*/ 409 h 754"/>
                  <a:gd name="T2" fmla="*/ 186 w 372"/>
                  <a:gd name="T3" fmla="*/ 288 h 754"/>
                  <a:gd name="T4" fmla="*/ 252 w 372"/>
                  <a:gd name="T5" fmla="*/ 168 h 754"/>
                  <a:gd name="T6" fmla="*/ 252 w 372"/>
                  <a:gd name="T7" fmla="*/ 36 h 754"/>
                  <a:gd name="T8" fmla="*/ 120 w 372"/>
                  <a:gd name="T9" fmla="*/ 36 h 754"/>
                  <a:gd name="T10" fmla="*/ 0 w 372"/>
                  <a:gd name="T11" fmla="*/ 288 h 754"/>
                  <a:gd name="T12" fmla="*/ 120 w 372"/>
                  <a:gd name="T13" fmla="*/ 540 h 754"/>
                  <a:gd name="T14" fmla="*/ 186 w 372"/>
                  <a:gd name="T15" fmla="*/ 661 h 754"/>
                  <a:gd name="T16" fmla="*/ 279 w 372"/>
                  <a:gd name="T17" fmla="*/ 754 h 754"/>
                  <a:gd name="T18" fmla="*/ 372 w 372"/>
                  <a:gd name="T19" fmla="*/ 661 h 754"/>
                  <a:gd name="T20" fmla="*/ 252 w 372"/>
                  <a:gd name="T21" fmla="*/ 409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72" h="754">
                    <a:moveTo>
                      <a:pt x="252" y="409"/>
                    </a:moveTo>
                    <a:cubicBezTo>
                      <a:pt x="206" y="363"/>
                      <a:pt x="186" y="341"/>
                      <a:pt x="186" y="288"/>
                    </a:cubicBezTo>
                    <a:cubicBezTo>
                      <a:pt x="186" y="236"/>
                      <a:pt x="206" y="214"/>
                      <a:pt x="252" y="168"/>
                    </a:cubicBezTo>
                    <a:cubicBezTo>
                      <a:pt x="288" y="132"/>
                      <a:pt x="288" y="73"/>
                      <a:pt x="252" y="36"/>
                    </a:cubicBezTo>
                    <a:cubicBezTo>
                      <a:pt x="216" y="0"/>
                      <a:pt x="157" y="0"/>
                      <a:pt x="120" y="36"/>
                    </a:cubicBezTo>
                    <a:cubicBezTo>
                      <a:pt x="69" y="87"/>
                      <a:pt x="0" y="157"/>
                      <a:pt x="0" y="288"/>
                    </a:cubicBezTo>
                    <a:cubicBezTo>
                      <a:pt x="0" y="420"/>
                      <a:pt x="69" y="489"/>
                      <a:pt x="120" y="540"/>
                    </a:cubicBezTo>
                    <a:cubicBezTo>
                      <a:pt x="166" y="586"/>
                      <a:pt x="186" y="608"/>
                      <a:pt x="186" y="661"/>
                    </a:cubicBezTo>
                    <a:cubicBezTo>
                      <a:pt x="186" y="712"/>
                      <a:pt x="228" y="754"/>
                      <a:pt x="279" y="754"/>
                    </a:cubicBezTo>
                    <a:cubicBezTo>
                      <a:pt x="331" y="754"/>
                      <a:pt x="372" y="712"/>
                      <a:pt x="372" y="661"/>
                    </a:cubicBezTo>
                    <a:cubicBezTo>
                      <a:pt x="372" y="529"/>
                      <a:pt x="303" y="459"/>
                      <a:pt x="252" y="4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id="{BCA0998B-1EE7-4491-E8F6-D80428576C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153025" y="3335340"/>
                <a:ext cx="1884363" cy="1130299"/>
              </a:xfrm>
              <a:custGeom>
                <a:avLst/>
                <a:gdLst>
                  <a:gd name="T0" fmla="*/ 1433 w 1862"/>
                  <a:gd name="T1" fmla="*/ 683 h 1117"/>
                  <a:gd name="T2" fmla="*/ 1521 w 1862"/>
                  <a:gd name="T3" fmla="*/ 683 h 1117"/>
                  <a:gd name="T4" fmla="*/ 1521 w 1862"/>
                  <a:gd name="T5" fmla="*/ 683 h 1117"/>
                  <a:gd name="T6" fmla="*/ 1862 w 1862"/>
                  <a:gd name="T7" fmla="*/ 341 h 1117"/>
                  <a:gd name="T8" fmla="*/ 1521 w 1862"/>
                  <a:gd name="T9" fmla="*/ 0 h 1117"/>
                  <a:gd name="T10" fmla="*/ 1396 w 1862"/>
                  <a:gd name="T11" fmla="*/ 0 h 1117"/>
                  <a:gd name="T12" fmla="*/ 155 w 1862"/>
                  <a:gd name="T13" fmla="*/ 0 h 1117"/>
                  <a:gd name="T14" fmla="*/ 62 w 1862"/>
                  <a:gd name="T15" fmla="*/ 93 h 1117"/>
                  <a:gd name="T16" fmla="*/ 62 w 1862"/>
                  <a:gd name="T17" fmla="*/ 403 h 1117"/>
                  <a:gd name="T18" fmla="*/ 296 w 1862"/>
                  <a:gd name="T19" fmla="*/ 931 h 1117"/>
                  <a:gd name="T20" fmla="*/ 93 w 1862"/>
                  <a:gd name="T21" fmla="*/ 931 h 1117"/>
                  <a:gd name="T22" fmla="*/ 0 w 1862"/>
                  <a:gd name="T23" fmla="*/ 1024 h 1117"/>
                  <a:gd name="T24" fmla="*/ 93 w 1862"/>
                  <a:gd name="T25" fmla="*/ 1117 h 1117"/>
                  <a:gd name="T26" fmla="*/ 776 w 1862"/>
                  <a:gd name="T27" fmla="*/ 1117 h 1117"/>
                  <a:gd name="T28" fmla="*/ 1459 w 1862"/>
                  <a:gd name="T29" fmla="*/ 1117 h 1117"/>
                  <a:gd name="T30" fmla="*/ 1552 w 1862"/>
                  <a:gd name="T31" fmla="*/ 1024 h 1117"/>
                  <a:gd name="T32" fmla="*/ 1459 w 1862"/>
                  <a:gd name="T33" fmla="*/ 931 h 1117"/>
                  <a:gd name="T34" fmla="*/ 1256 w 1862"/>
                  <a:gd name="T35" fmla="*/ 931 h 1117"/>
                  <a:gd name="T36" fmla="*/ 1433 w 1862"/>
                  <a:gd name="T37" fmla="*/ 683 h 1117"/>
                  <a:gd name="T38" fmla="*/ 1490 w 1862"/>
                  <a:gd name="T39" fmla="*/ 403 h 1117"/>
                  <a:gd name="T40" fmla="*/ 1490 w 1862"/>
                  <a:gd name="T41" fmla="*/ 186 h 1117"/>
                  <a:gd name="T42" fmla="*/ 1521 w 1862"/>
                  <a:gd name="T43" fmla="*/ 186 h 1117"/>
                  <a:gd name="T44" fmla="*/ 1676 w 1862"/>
                  <a:gd name="T45" fmla="*/ 341 h 1117"/>
                  <a:gd name="T46" fmla="*/ 1521 w 1862"/>
                  <a:gd name="T47" fmla="*/ 496 h 1117"/>
                  <a:gd name="T48" fmla="*/ 1520 w 1862"/>
                  <a:gd name="T49" fmla="*/ 496 h 1117"/>
                  <a:gd name="T50" fmla="*/ 1483 w 1862"/>
                  <a:gd name="T51" fmla="*/ 496 h 1117"/>
                  <a:gd name="T52" fmla="*/ 1490 w 1862"/>
                  <a:gd name="T53" fmla="*/ 403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62" h="1117">
                    <a:moveTo>
                      <a:pt x="1433" y="683"/>
                    </a:moveTo>
                    <a:cubicBezTo>
                      <a:pt x="1521" y="683"/>
                      <a:pt x="1521" y="683"/>
                      <a:pt x="1521" y="683"/>
                    </a:cubicBezTo>
                    <a:cubicBezTo>
                      <a:pt x="1521" y="683"/>
                      <a:pt x="1521" y="683"/>
                      <a:pt x="1521" y="683"/>
                    </a:cubicBezTo>
                    <a:cubicBezTo>
                      <a:pt x="1709" y="682"/>
                      <a:pt x="1862" y="529"/>
                      <a:pt x="1862" y="341"/>
                    </a:cubicBezTo>
                    <a:cubicBezTo>
                      <a:pt x="1862" y="153"/>
                      <a:pt x="1709" y="0"/>
                      <a:pt x="1521" y="0"/>
                    </a:cubicBezTo>
                    <a:cubicBezTo>
                      <a:pt x="1396" y="0"/>
                      <a:pt x="1396" y="0"/>
                      <a:pt x="1396" y="0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4" y="0"/>
                      <a:pt x="62" y="42"/>
                      <a:pt x="62" y="93"/>
                    </a:cubicBezTo>
                    <a:cubicBezTo>
                      <a:pt x="62" y="403"/>
                      <a:pt x="62" y="403"/>
                      <a:pt x="62" y="403"/>
                    </a:cubicBezTo>
                    <a:cubicBezTo>
                      <a:pt x="62" y="612"/>
                      <a:pt x="152" y="800"/>
                      <a:pt x="296" y="931"/>
                    </a:cubicBezTo>
                    <a:cubicBezTo>
                      <a:pt x="93" y="931"/>
                      <a:pt x="93" y="931"/>
                      <a:pt x="93" y="931"/>
                    </a:cubicBezTo>
                    <a:cubicBezTo>
                      <a:pt x="42" y="931"/>
                      <a:pt x="0" y="972"/>
                      <a:pt x="0" y="1024"/>
                    </a:cubicBezTo>
                    <a:cubicBezTo>
                      <a:pt x="0" y="1075"/>
                      <a:pt x="42" y="1117"/>
                      <a:pt x="93" y="1117"/>
                    </a:cubicBezTo>
                    <a:cubicBezTo>
                      <a:pt x="776" y="1117"/>
                      <a:pt x="776" y="1117"/>
                      <a:pt x="776" y="1117"/>
                    </a:cubicBezTo>
                    <a:cubicBezTo>
                      <a:pt x="1459" y="1117"/>
                      <a:pt x="1459" y="1117"/>
                      <a:pt x="1459" y="1117"/>
                    </a:cubicBezTo>
                    <a:cubicBezTo>
                      <a:pt x="1510" y="1117"/>
                      <a:pt x="1552" y="1075"/>
                      <a:pt x="1552" y="1024"/>
                    </a:cubicBezTo>
                    <a:cubicBezTo>
                      <a:pt x="1552" y="972"/>
                      <a:pt x="1510" y="931"/>
                      <a:pt x="1459" y="931"/>
                    </a:cubicBezTo>
                    <a:cubicBezTo>
                      <a:pt x="1256" y="931"/>
                      <a:pt x="1256" y="931"/>
                      <a:pt x="1256" y="931"/>
                    </a:cubicBezTo>
                    <a:cubicBezTo>
                      <a:pt x="1331" y="862"/>
                      <a:pt x="1392" y="778"/>
                      <a:pt x="1433" y="683"/>
                    </a:cubicBezTo>
                    <a:close/>
                    <a:moveTo>
                      <a:pt x="1490" y="403"/>
                    </a:moveTo>
                    <a:cubicBezTo>
                      <a:pt x="1490" y="186"/>
                      <a:pt x="1490" y="186"/>
                      <a:pt x="1490" y="186"/>
                    </a:cubicBezTo>
                    <a:cubicBezTo>
                      <a:pt x="1521" y="186"/>
                      <a:pt x="1521" y="186"/>
                      <a:pt x="1521" y="186"/>
                    </a:cubicBezTo>
                    <a:cubicBezTo>
                      <a:pt x="1606" y="186"/>
                      <a:pt x="1676" y="256"/>
                      <a:pt x="1676" y="341"/>
                    </a:cubicBezTo>
                    <a:cubicBezTo>
                      <a:pt x="1676" y="427"/>
                      <a:pt x="1606" y="496"/>
                      <a:pt x="1521" y="496"/>
                    </a:cubicBezTo>
                    <a:cubicBezTo>
                      <a:pt x="1521" y="496"/>
                      <a:pt x="1521" y="496"/>
                      <a:pt x="1520" y="496"/>
                    </a:cubicBezTo>
                    <a:cubicBezTo>
                      <a:pt x="1483" y="496"/>
                      <a:pt x="1483" y="496"/>
                      <a:pt x="1483" y="496"/>
                    </a:cubicBezTo>
                    <a:cubicBezTo>
                      <a:pt x="1487" y="466"/>
                      <a:pt x="1490" y="435"/>
                      <a:pt x="1490" y="4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/>
                  <a:ea typeface="+mn-ea"/>
                  <a:cs typeface="+mn-cs"/>
                </a:endParaRPr>
              </a:p>
            </p:txBody>
          </p:sp>
        </p:grpSp>
      </p:grpSp>
      <p:sp>
        <p:nvSpPr>
          <p:cNvPr id="25" name="文本框 38">
            <a:extLst>
              <a:ext uri="{FF2B5EF4-FFF2-40B4-BE49-F238E27FC236}">
                <a16:creationId xmlns:a16="http://schemas.microsoft.com/office/drawing/2014/main" id="{CDCA3AD8-A6F0-0705-5805-C5923FDCFF65}"/>
              </a:ext>
            </a:extLst>
          </p:cNvPr>
          <p:cNvSpPr txBox="1"/>
          <p:nvPr/>
        </p:nvSpPr>
        <p:spPr>
          <a:xfrm>
            <a:off x="638458" y="1766473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标题一</a:t>
            </a:r>
          </a:p>
        </p:txBody>
      </p:sp>
      <p:sp>
        <p:nvSpPr>
          <p:cNvPr id="26" name="子内容1">
            <a:extLst>
              <a:ext uri="{FF2B5EF4-FFF2-40B4-BE49-F238E27FC236}">
                <a16:creationId xmlns:a16="http://schemas.microsoft.com/office/drawing/2014/main" id="{2F738054-F453-224F-13A0-DF81F3B8D27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38458" y="2222297"/>
            <a:ext cx="3324441" cy="108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  <p:sp>
        <p:nvSpPr>
          <p:cNvPr id="27" name="文本框 38">
            <a:extLst>
              <a:ext uri="{FF2B5EF4-FFF2-40B4-BE49-F238E27FC236}">
                <a16:creationId xmlns:a16="http://schemas.microsoft.com/office/drawing/2014/main" id="{D43322FA-C54B-C3AC-40A3-10A1A814DBF5}"/>
              </a:ext>
            </a:extLst>
          </p:cNvPr>
          <p:cNvSpPr txBox="1"/>
          <p:nvPr/>
        </p:nvSpPr>
        <p:spPr>
          <a:xfrm>
            <a:off x="8453223" y="1766473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标题一</a:t>
            </a:r>
          </a:p>
        </p:txBody>
      </p:sp>
      <p:sp>
        <p:nvSpPr>
          <p:cNvPr id="28" name="子内容1">
            <a:extLst>
              <a:ext uri="{FF2B5EF4-FFF2-40B4-BE49-F238E27FC236}">
                <a16:creationId xmlns:a16="http://schemas.microsoft.com/office/drawing/2014/main" id="{B16FEF93-60D0-4543-A983-CEA72851385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8453223" y="2222297"/>
            <a:ext cx="3324441" cy="108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  <p:sp>
        <p:nvSpPr>
          <p:cNvPr id="29" name="文本框 38">
            <a:extLst>
              <a:ext uri="{FF2B5EF4-FFF2-40B4-BE49-F238E27FC236}">
                <a16:creationId xmlns:a16="http://schemas.microsoft.com/office/drawing/2014/main" id="{F1607999-F919-911E-97D8-369F5B0C1934}"/>
              </a:ext>
            </a:extLst>
          </p:cNvPr>
          <p:cNvSpPr txBox="1"/>
          <p:nvPr/>
        </p:nvSpPr>
        <p:spPr>
          <a:xfrm>
            <a:off x="4634375" y="4324863"/>
            <a:ext cx="15954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标题一</a:t>
            </a:r>
          </a:p>
        </p:txBody>
      </p:sp>
      <p:sp>
        <p:nvSpPr>
          <p:cNvPr id="30" name="子内容1">
            <a:extLst>
              <a:ext uri="{FF2B5EF4-FFF2-40B4-BE49-F238E27FC236}">
                <a16:creationId xmlns:a16="http://schemas.microsoft.com/office/drawing/2014/main" id="{49ED55A1-4C7D-5BAB-151B-9B40C29B3B4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634375" y="4780687"/>
            <a:ext cx="3324441" cy="1084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  <a:endParaRPr lang="en-US" altLang="zh-CN" dirty="0"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</a:t>
            </a:r>
          </a:p>
        </p:txBody>
      </p:sp>
      <p:sp>
        <p:nvSpPr>
          <p:cNvPr id="34" name="平滑2">
            <a:extLst>
              <a:ext uri="{FF2B5EF4-FFF2-40B4-BE49-F238E27FC236}">
                <a16:creationId xmlns:a16="http://schemas.microsoft.com/office/drawing/2014/main" id="{C7FD7563-0E22-BE5C-D7EF-9CB4DF2B914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5400000">
            <a:off x="35331" y="6098772"/>
            <a:ext cx="739874" cy="810534"/>
          </a:xfrm>
          <a:custGeom>
            <a:avLst/>
            <a:gdLst>
              <a:gd name="connsiteX0" fmla="*/ 3030933 w 3030933"/>
              <a:gd name="connsiteY0" fmla="*/ 0 h 3320327"/>
              <a:gd name="connsiteX1" fmla="*/ 3030933 w 3030933"/>
              <a:gd name="connsiteY1" fmla="*/ 1315475 h 3320327"/>
              <a:gd name="connsiteX2" fmla="*/ 2861061 w 3030933"/>
              <a:gd name="connsiteY2" fmla="*/ 1341401 h 3320327"/>
              <a:gd name="connsiteX3" fmla="*/ 1310294 w 3030933"/>
              <a:gd name="connsiteY3" fmla="*/ 3244127 h 3320327"/>
              <a:gd name="connsiteX4" fmla="*/ 1314142 w 3030933"/>
              <a:gd name="connsiteY4" fmla="*/ 3320327 h 3320327"/>
              <a:gd name="connsiteX5" fmla="*/ 3848 w 3030933"/>
              <a:gd name="connsiteY5" fmla="*/ 3320327 h 3320327"/>
              <a:gd name="connsiteX6" fmla="*/ 0 w 3030933"/>
              <a:gd name="connsiteY6" fmla="*/ 3244127 h 3320327"/>
              <a:gd name="connsiteX7" fmla="*/ 2919932 w 3030933"/>
              <a:gd name="connsiteY7" fmla="*/ 8440 h 3320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0933" h="3320327">
                <a:moveTo>
                  <a:pt x="3030933" y="0"/>
                </a:moveTo>
                <a:lnTo>
                  <a:pt x="3030933" y="1315475"/>
                </a:lnTo>
                <a:lnTo>
                  <a:pt x="2861061" y="1341401"/>
                </a:lnTo>
                <a:cubicBezTo>
                  <a:pt x="1976040" y="1522502"/>
                  <a:pt x="1310294" y="2305568"/>
                  <a:pt x="1310294" y="3244127"/>
                </a:cubicBezTo>
                <a:lnTo>
                  <a:pt x="1314142" y="3320327"/>
                </a:lnTo>
                <a:lnTo>
                  <a:pt x="3848" y="3320327"/>
                </a:lnTo>
                <a:lnTo>
                  <a:pt x="0" y="3244127"/>
                </a:lnTo>
                <a:cubicBezTo>
                  <a:pt x="0" y="1560101"/>
                  <a:pt x="1279849" y="175000"/>
                  <a:pt x="2919932" y="844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0438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83A40A-E292-E46D-5819-494532248B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感谢您的聆听！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0321A77-D8ED-B925-D6A4-17865B07FF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50151" y="4061239"/>
            <a:ext cx="1658938" cy="288733"/>
          </a:xfrm>
        </p:spPr>
        <p:txBody>
          <a:bodyPr/>
          <a:lstStyle/>
          <a:p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</a:rPr>
              <a:t>答辩人：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</a:rPr>
              <a:t>XXX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B2E96F5-22FE-8265-75AC-8259D706D4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6621" y="4061239"/>
            <a:ext cx="1658938" cy="288733"/>
          </a:xfrm>
        </p:spPr>
        <p:txBody>
          <a:bodyPr/>
          <a:lstStyle/>
          <a:p>
            <a:r>
              <a:rPr lang="zh-CN" altLang="en-US" sz="1400" dirty="0">
                <a:solidFill>
                  <a:schemeClr val="accent1">
                    <a:lumMod val="75000"/>
                  </a:schemeClr>
                </a:solidFill>
              </a:rPr>
              <a:t>指导老师：</a:t>
            </a:r>
            <a:r>
              <a:rPr lang="en-US" altLang="zh-CN" sz="1400" dirty="0">
                <a:solidFill>
                  <a:schemeClr val="accent1">
                    <a:lumMod val="75000"/>
                  </a:schemeClr>
                </a:solidFill>
              </a:rPr>
              <a:t>XXX</a:t>
            </a:r>
            <a:endParaRPr lang="zh-CN" altLang="en-US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0078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BDBAC0-F542-C972-9B0A-B42E7BA27E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691585"/>
            <a:ext cx="1821910" cy="1821909"/>
          </a:xfrm>
          <a:prstGeom prst="rect">
            <a:avLst/>
          </a:prstGeom>
          <a:ln w="47625">
            <a:solidFill>
              <a:srgbClr val="00FFFF"/>
            </a:solidFill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4792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希柠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3153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Xi </a:t>
            </a:r>
            <a:r>
              <a:rPr kumimoji="0" lang="en-US" altLang="zh-CN" sz="1100" b="0" i="0" u="none" strike="noStrike" kern="1200" cap="none" spc="600" normalizeH="0" baseline="0" noProof="0" dirty="0" err="1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ning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4055565" cy="38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持续精进技能的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4289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艾迪鹅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设计就业实战班第</a:t>
            </a:r>
            <a:r>
              <a:rPr lang="en-US" altLang="zh-CN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5</a:t>
            </a:r>
            <a:r>
              <a:rPr lang="zh-CN" altLang="en-US" spc="100" dirty="0"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期学员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MLZ221012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希柠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78FB050-0464-B403-4B77-977629CA6EB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363CD40-A99A-7F96-B117-78D48A520EB0}"/>
              </a:ext>
            </a:extLst>
          </p:cNvPr>
          <p:cNvGrpSpPr/>
          <p:nvPr/>
        </p:nvGrpSpPr>
        <p:grpSpPr>
          <a:xfrm>
            <a:off x="2848846" y="2045068"/>
            <a:ext cx="977900" cy="977900"/>
            <a:chOff x="2848846" y="2045068"/>
            <a:chExt cx="977900" cy="977900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33955A9F-031A-436A-5177-3D86CBA58749}"/>
                </a:ext>
              </a:extLst>
            </p:cNvPr>
            <p:cNvSpPr/>
            <p:nvPr/>
          </p:nvSpPr>
          <p:spPr>
            <a:xfrm>
              <a:off x="2848846" y="2045068"/>
              <a:ext cx="977900" cy="97790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40000"/>
                    <a:lumOff val="6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lumMod val="75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3528AC1-E359-685A-188C-B542C9D862D0}"/>
                </a:ext>
              </a:extLst>
            </p:cNvPr>
            <p:cNvSpPr txBox="1"/>
            <p:nvPr/>
          </p:nvSpPr>
          <p:spPr>
            <a:xfrm>
              <a:off x="3027134" y="2241630"/>
              <a:ext cx="6213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lt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A20AD63-F901-66FF-467C-0BA93F45660C}"/>
              </a:ext>
            </a:extLst>
          </p:cNvPr>
          <p:cNvGrpSpPr/>
          <p:nvPr/>
        </p:nvGrpSpPr>
        <p:grpSpPr>
          <a:xfrm>
            <a:off x="3669174" y="3897073"/>
            <a:ext cx="977900" cy="977900"/>
            <a:chOff x="3669174" y="3897073"/>
            <a:chExt cx="977900" cy="977900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1CD7BDB5-1847-05DB-1A08-0AF882751674}"/>
                </a:ext>
              </a:extLst>
            </p:cNvPr>
            <p:cNvSpPr/>
            <p:nvPr/>
          </p:nvSpPr>
          <p:spPr>
            <a:xfrm>
              <a:off x="3669174" y="3897073"/>
              <a:ext cx="977900" cy="97790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40000"/>
                    <a:lumOff val="6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lumMod val="75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C93A8DA-AC77-5B12-76AC-46A913BD2743}"/>
                </a:ext>
              </a:extLst>
            </p:cNvPr>
            <p:cNvSpPr txBox="1"/>
            <p:nvPr/>
          </p:nvSpPr>
          <p:spPr>
            <a:xfrm>
              <a:off x="3799665" y="4093636"/>
              <a:ext cx="7169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lt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FC14E35-AEC3-60D0-4780-6E0562BB5A45}"/>
              </a:ext>
            </a:extLst>
          </p:cNvPr>
          <p:cNvGrpSpPr/>
          <p:nvPr/>
        </p:nvGrpSpPr>
        <p:grpSpPr>
          <a:xfrm>
            <a:off x="7544927" y="3897073"/>
            <a:ext cx="977900" cy="977900"/>
            <a:chOff x="7544927" y="3897073"/>
            <a:chExt cx="977900" cy="977900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7ADDE59A-A170-D3E7-B092-F76FAC019FD2}"/>
                </a:ext>
              </a:extLst>
            </p:cNvPr>
            <p:cNvSpPr/>
            <p:nvPr/>
          </p:nvSpPr>
          <p:spPr>
            <a:xfrm>
              <a:off x="7544927" y="3897073"/>
              <a:ext cx="977900" cy="97790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40000"/>
                    <a:lumOff val="6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lumMod val="75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A20846D-4D4C-EDE1-E39C-CE40F000CE5E}"/>
                </a:ext>
              </a:extLst>
            </p:cNvPr>
            <p:cNvSpPr txBox="1"/>
            <p:nvPr/>
          </p:nvSpPr>
          <p:spPr>
            <a:xfrm>
              <a:off x="7672807" y="4093636"/>
              <a:ext cx="7221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lt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3D16BAA-D8B0-80EF-1802-2731D03FA57D}"/>
              </a:ext>
            </a:extLst>
          </p:cNvPr>
          <p:cNvGrpSpPr/>
          <p:nvPr/>
        </p:nvGrpSpPr>
        <p:grpSpPr>
          <a:xfrm>
            <a:off x="5607050" y="4674479"/>
            <a:ext cx="977900" cy="977900"/>
            <a:chOff x="5607050" y="4674479"/>
            <a:chExt cx="977900" cy="977900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6B7F65B9-3639-BF9E-5757-64C8E56973D9}"/>
                </a:ext>
              </a:extLst>
            </p:cNvPr>
            <p:cNvSpPr/>
            <p:nvPr/>
          </p:nvSpPr>
          <p:spPr>
            <a:xfrm>
              <a:off x="5607050" y="4674479"/>
              <a:ext cx="977900" cy="97790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40000"/>
                    <a:lumOff val="6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lumMod val="75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056EDD4-5812-76D3-0501-9FF83A2E4C9C}"/>
                </a:ext>
              </a:extLst>
            </p:cNvPr>
            <p:cNvSpPr txBox="1"/>
            <p:nvPr/>
          </p:nvSpPr>
          <p:spPr>
            <a:xfrm>
              <a:off x="5734930" y="4871042"/>
              <a:ext cx="7221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lt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34C14F5-3D68-A730-29FC-8063DF21A308}"/>
              </a:ext>
            </a:extLst>
          </p:cNvPr>
          <p:cNvGrpSpPr/>
          <p:nvPr/>
        </p:nvGrpSpPr>
        <p:grpSpPr>
          <a:xfrm>
            <a:off x="8365254" y="2045068"/>
            <a:ext cx="977900" cy="977900"/>
            <a:chOff x="8365254" y="2045068"/>
            <a:chExt cx="977900" cy="977900"/>
          </a:xfrm>
        </p:grpSpPr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7FCE2D5-3A40-9D40-1CB5-9EBC3B690CE9}"/>
                </a:ext>
              </a:extLst>
            </p:cNvPr>
            <p:cNvSpPr/>
            <p:nvPr/>
          </p:nvSpPr>
          <p:spPr>
            <a:xfrm>
              <a:off x="8365254" y="2045068"/>
              <a:ext cx="977900" cy="977900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40000"/>
                    <a:lumOff val="60000"/>
                  </a:schemeClr>
                </a:gs>
                <a:gs pos="7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lumMod val="75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/>
                <a:cs typeface="+mn-cs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8A99F90-2E91-635A-F2F6-4E2A98C9F5D2}"/>
                </a:ext>
              </a:extLst>
            </p:cNvPr>
            <p:cNvSpPr txBox="1"/>
            <p:nvPr/>
          </p:nvSpPr>
          <p:spPr>
            <a:xfrm>
              <a:off x="8493134" y="2241631"/>
              <a:ext cx="72214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+mj-lt"/>
                </a:rPr>
                <a:t>05</a:t>
              </a:r>
              <a:endParaRPr lang="zh-CN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377F06EB-462B-07E5-0E69-24B8D49F6521}"/>
              </a:ext>
            </a:extLst>
          </p:cNvPr>
          <p:cNvSpPr txBox="1"/>
          <p:nvPr/>
        </p:nvSpPr>
        <p:spPr>
          <a:xfrm>
            <a:off x="811334" y="2349351"/>
            <a:ext cx="2072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研究目的与意义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96AA7A3-164B-D1FC-A1AE-62E612C53C37}"/>
              </a:ext>
            </a:extLst>
          </p:cNvPr>
          <p:cNvSpPr txBox="1"/>
          <p:nvPr/>
        </p:nvSpPr>
        <p:spPr>
          <a:xfrm>
            <a:off x="1664340" y="4305147"/>
            <a:ext cx="2072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研究思路与方法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3A4A078-4248-57F0-ADB9-61F9480C3889}"/>
              </a:ext>
            </a:extLst>
          </p:cNvPr>
          <p:cNvSpPr txBox="1"/>
          <p:nvPr/>
        </p:nvSpPr>
        <p:spPr>
          <a:xfrm>
            <a:off x="5112630" y="5771729"/>
            <a:ext cx="2072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论文框架与内容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C7ECE38-CE90-AE21-6362-2858BEE6FD76}"/>
              </a:ext>
            </a:extLst>
          </p:cNvPr>
          <p:cNvSpPr txBox="1"/>
          <p:nvPr/>
        </p:nvSpPr>
        <p:spPr>
          <a:xfrm>
            <a:off x="8638846" y="4305147"/>
            <a:ext cx="2072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/>
              <a:t>研究成果与应用</a:t>
            </a:r>
            <a:endParaRPr lang="zh-CN" altLang="en-US" sz="2000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4008A77-5AB1-994E-AD94-65703B6CF6C8}"/>
              </a:ext>
            </a:extLst>
          </p:cNvPr>
          <p:cNvSpPr txBox="1"/>
          <p:nvPr/>
        </p:nvSpPr>
        <p:spPr>
          <a:xfrm>
            <a:off x="9447588" y="2349351"/>
            <a:ext cx="20728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离别感恩与致谢</a:t>
            </a:r>
          </a:p>
        </p:txBody>
      </p:sp>
    </p:spTree>
    <p:extLst>
      <p:ext uri="{BB962C8B-B14F-4D97-AF65-F5344CB8AC3E}">
        <p14:creationId xmlns:p14="http://schemas.microsoft.com/office/powerpoint/2010/main" val="2227439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96D2DF-FC55-BB9B-EB92-C3243B7F4D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研究目的与意义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4FEF4D-F46E-D102-E5AA-31A6F5F3AE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076747-C887-0EDC-228C-32244C06D7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Purpose and significance of the study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819858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271A98A-8C7D-AA28-B144-3688FDBAC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3231654" cy="502445"/>
          </a:xfrm>
        </p:spPr>
        <p:txBody>
          <a:bodyPr/>
          <a:lstStyle/>
          <a:p>
            <a:r>
              <a:rPr lang="zh-CN" altLang="en-US" dirty="0"/>
              <a:t>研究目的与意义</a:t>
            </a:r>
          </a:p>
        </p:txBody>
      </p:sp>
      <p:sp>
        <p:nvSpPr>
          <p:cNvPr id="3" name="矩形: 剪去对角 2">
            <a:extLst>
              <a:ext uri="{FF2B5EF4-FFF2-40B4-BE49-F238E27FC236}">
                <a16:creationId xmlns:a16="http://schemas.microsoft.com/office/drawing/2014/main" id="{B28B9FBC-DBF8-CC89-F500-E15BCCE7D4B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748735" y="1865276"/>
            <a:ext cx="10731499" cy="1762706"/>
          </a:xfrm>
          <a:prstGeom prst="snip2DiagRect">
            <a:avLst/>
          </a:prstGeom>
          <a:gradFill>
            <a:gsLst>
              <a:gs pos="0">
                <a:schemeClr val="accent1">
                  <a:alpha val="2000"/>
                </a:schemeClr>
              </a:gs>
              <a:gs pos="100000">
                <a:schemeClr val="accent3">
                  <a:alpha val="2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: 剪去对角 3">
            <a:extLst>
              <a:ext uri="{FF2B5EF4-FFF2-40B4-BE49-F238E27FC236}">
                <a16:creationId xmlns:a16="http://schemas.microsoft.com/office/drawing/2014/main" id="{AC880552-FAE1-7D22-BF5A-64897CD2C2A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778277" y="4363430"/>
            <a:ext cx="10731499" cy="1762706"/>
          </a:xfrm>
          <a:prstGeom prst="snip2DiagRect">
            <a:avLst/>
          </a:prstGeom>
          <a:gradFill>
            <a:gsLst>
              <a:gs pos="0">
                <a:schemeClr val="accent1">
                  <a:alpha val="2000"/>
                </a:schemeClr>
              </a:gs>
              <a:gs pos="100000">
                <a:schemeClr val="accent3">
                  <a:alpha val="20000"/>
                </a:schemeClr>
              </a:gs>
            </a:gsLst>
            <a:lin ang="2700000" scaled="0"/>
          </a:gradFill>
          <a:ln>
            <a:gradFill>
              <a:gsLst>
                <a:gs pos="0">
                  <a:schemeClr val="accent3"/>
                </a:gs>
                <a:gs pos="100000">
                  <a:schemeClr val="accent1">
                    <a:alpha val="0"/>
                  </a:schemeClr>
                </a:gs>
              </a:gsLst>
              <a:lin ang="27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子图片1">
            <a:extLst>
              <a:ext uri="{FF2B5EF4-FFF2-40B4-BE49-F238E27FC236}">
                <a16:creationId xmlns:a16="http://schemas.microsoft.com/office/drawing/2014/main" id="{0707363F-7F5B-3054-63EB-8A24E0CD7887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15670" y="1311910"/>
            <a:ext cx="2123440" cy="2320290"/>
          </a:xfrm>
          <a:prstGeom prst="snip2DiagRect">
            <a:avLst>
              <a:gd name="adj1" fmla="val 0"/>
              <a:gd name="adj2" fmla="val 11142"/>
            </a:avLst>
          </a:prstGeom>
          <a:blipFill dpi="0" rotWithShape="0"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6" name="子图片2">
            <a:extLst>
              <a:ext uri="{FF2B5EF4-FFF2-40B4-BE49-F238E27FC236}">
                <a16:creationId xmlns:a16="http://schemas.microsoft.com/office/drawing/2014/main" id="{FA9C4A3F-2CAA-7F34-CEB4-AE9FF9FFD5A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9126855" y="3801110"/>
            <a:ext cx="2123440" cy="2320290"/>
          </a:xfrm>
          <a:prstGeom prst="snip2DiagRect">
            <a:avLst>
              <a:gd name="adj1" fmla="val 0"/>
              <a:gd name="adj2" fmla="val 11142"/>
            </a:avLst>
          </a:prstGeom>
          <a:blipFill dpi="0" rotWithShape="0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/>
          </a:p>
        </p:txBody>
      </p:sp>
      <p:sp>
        <p:nvSpPr>
          <p:cNvPr id="7" name="子内容1">
            <a:extLst>
              <a:ext uri="{FF2B5EF4-FFF2-40B4-BE49-F238E27FC236}">
                <a16:creationId xmlns:a16="http://schemas.microsoft.com/office/drawing/2014/main" id="{27A18E9D-A105-C0B8-A42D-5C55714E4CF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3159124" y="2294882"/>
            <a:ext cx="8238891" cy="12058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</a:p>
          <a:p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8" name="子内容2">
            <a:extLst>
              <a:ext uri="{FF2B5EF4-FFF2-40B4-BE49-F238E27FC236}">
                <a16:creationId xmlns:a16="http://schemas.microsoft.com/office/drawing/2014/main" id="{1658CAD7-0CF6-6B83-03B6-8355504DD122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52124" y="4843780"/>
            <a:ext cx="7816850" cy="12198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/>
            </a:pPr>
            <a:r>
              <a:rPr lang="zh-CN" altLang="en-US" sz="1200" kern="0" dirty="0">
                <a:latin typeface="+mn-ea"/>
              </a:rPr>
              <a:t>请在此处添加详细文本描述简与标题相关，并且符合整体语言风格，语言描述，尽量简洁生动</a:t>
            </a:r>
            <a:endParaRPr lang="en-US" altLang="zh-CN" sz="1200" kern="0" dirty="0">
              <a:latin typeface="+mn-ea"/>
            </a:endParaRPr>
          </a:p>
          <a:p>
            <a: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/>
            </a:pPr>
            <a:r>
              <a:rPr lang="zh-CN" altLang="en-US" sz="1200" kern="0" dirty="0">
                <a:latin typeface="+mn-ea"/>
              </a:rPr>
              <a:t>请在此处添加详细文本描述简与标题相关，并且符合整体语言风格，语言描述，尽量简洁生动</a:t>
            </a:r>
          </a:p>
          <a:p>
            <a: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/>
            </a:pPr>
            <a:r>
              <a:rPr lang="zh-CN" altLang="en-US" sz="1200" kern="0" dirty="0">
                <a:latin typeface="+mn-ea"/>
              </a:rPr>
              <a:t>请在此处添加详细文本描述简与标题相关，并且符合整体语言风格，语言描述，尽量简洁生动</a:t>
            </a:r>
          </a:p>
          <a:p>
            <a: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/>
            </a:pPr>
            <a:r>
              <a:rPr lang="zh-CN" altLang="en-US" sz="1200" kern="0" dirty="0">
                <a:latin typeface="+mn-ea"/>
              </a:rPr>
              <a:t>请在此处添加详细文本描述简与标题相关，并且符合整体语言风格，语言描述，尽量简洁生动</a:t>
            </a:r>
          </a:p>
          <a:p>
            <a: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/>
            </a:pPr>
            <a:endParaRPr lang="zh-CN" altLang="en-US" sz="1200" kern="0" dirty="0">
              <a:latin typeface="+mn-ea"/>
            </a:endParaRPr>
          </a:p>
        </p:txBody>
      </p:sp>
      <p:sp>
        <p:nvSpPr>
          <p:cNvPr id="9" name="子标题1">
            <a:extLst>
              <a:ext uri="{FF2B5EF4-FFF2-40B4-BE49-F238E27FC236}">
                <a16:creationId xmlns:a16="http://schemas.microsoft.com/office/drawing/2014/main" id="{EFB25AEA-D0F9-72F3-B2BE-4E7D468C0952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3159124" y="1948807"/>
            <a:ext cx="6228359" cy="400685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altLang="en-US" sz="3400" b="1" i="0" u="none" strike="noStrike" kern="1200" cap="all" spc="0" normalizeH="0" baseline="0" dirty="0">
                <a:ln>
                  <a:noFill/>
                </a:ln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chemeClr val="accent2">
                      <a:lumMod val="75000"/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cap="none" noProof="0" dirty="0">
                <a:solidFill>
                  <a:schemeClr val="accent1"/>
                </a:solidFill>
                <a:effectLst/>
                <a:latin typeface="+mn-ea"/>
                <a:ea typeface="+mn-ea"/>
                <a:cs typeface="+mn-cs"/>
              </a:rPr>
              <a:t>研究目的</a:t>
            </a:r>
            <a:r>
              <a:rPr lang="en-US" altLang="zh-CN" sz="2000" cap="none" noProof="0" dirty="0">
                <a:solidFill>
                  <a:schemeClr val="accent1"/>
                </a:solidFill>
                <a:effectLst/>
                <a:latin typeface="+mn-ea"/>
                <a:ea typeface="+mn-ea"/>
                <a:cs typeface="+mn-cs"/>
              </a:rPr>
              <a:t>1</a:t>
            </a:r>
            <a:r>
              <a:rPr lang="zh-CN" altLang="en-US" sz="2000" cap="none" noProof="0" dirty="0">
                <a:solidFill>
                  <a:schemeClr val="accent1"/>
                </a:solidFill>
                <a:effectLst/>
                <a:latin typeface="+mn-ea"/>
                <a:ea typeface="+mn-ea"/>
                <a:cs typeface="+mn-cs"/>
              </a:rPr>
              <a:t> </a:t>
            </a:r>
          </a:p>
        </p:txBody>
      </p:sp>
      <p:sp>
        <p:nvSpPr>
          <p:cNvPr id="10" name="子标题2">
            <a:extLst>
              <a:ext uri="{FF2B5EF4-FFF2-40B4-BE49-F238E27FC236}">
                <a16:creationId xmlns:a16="http://schemas.microsoft.com/office/drawing/2014/main" id="{F84930E4-DA4C-3AB4-0E8A-88346D67A275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1123315" y="4464558"/>
            <a:ext cx="6393649" cy="400685"/>
          </a:xfrm>
          <a:prstGeom prst="rect">
            <a:avLst/>
          </a:prstGeom>
        </p:spPr>
        <p:txBody>
          <a:bodyPr wrap="square"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altLang="en-US" sz="3400" b="1" i="0" u="none" strike="noStrike" kern="1200" cap="all" spc="0" normalizeH="0" baseline="0" dirty="0">
                <a:ln>
                  <a:noFill/>
                </a:ln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chemeClr val="accent2">
                      <a:lumMod val="75000"/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cap="none" noProof="0" dirty="0">
                <a:solidFill>
                  <a:schemeClr val="accent1"/>
                </a:solidFill>
                <a:effectLst/>
                <a:latin typeface="+mn-ea"/>
                <a:ea typeface="+mn-ea"/>
                <a:cs typeface="+mn-cs"/>
              </a:rPr>
              <a:t>研究目的</a:t>
            </a:r>
            <a:r>
              <a:rPr lang="en-US" altLang="zh-CN" sz="2000" cap="none" noProof="0" dirty="0">
                <a:solidFill>
                  <a:schemeClr val="accent1"/>
                </a:solidFill>
                <a:effectLst/>
                <a:latin typeface="+mn-ea"/>
                <a:ea typeface="+mn-ea"/>
                <a:cs typeface="+mn-cs"/>
              </a:rPr>
              <a:t>2</a:t>
            </a:r>
            <a:endParaRPr lang="zh-CN" altLang="en-US" sz="2000" cap="none" noProof="0" dirty="0">
              <a:solidFill>
                <a:schemeClr val="accent1"/>
              </a:solidFill>
              <a:effectLst/>
              <a:latin typeface="+mn-e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90894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F45E4D-11AD-9745-240F-61ADA74A7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3231654" cy="502445"/>
          </a:xfrm>
        </p:spPr>
        <p:txBody>
          <a:bodyPr/>
          <a:lstStyle/>
          <a:p>
            <a:r>
              <a:rPr lang="zh-CN" altLang="en-US" dirty="0"/>
              <a:t>研究目的与意义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9B39A68D-4038-C30C-5FDF-E0DB03BDE5F7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8041" y="1"/>
            <a:ext cx="5443959" cy="6858000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B8FBC757-A3A0-5C26-0A48-23D032F38A62}"/>
              </a:ext>
            </a:extLst>
          </p:cNvPr>
          <p:cNvSpPr/>
          <p:nvPr/>
        </p:nvSpPr>
        <p:spPr>
          <a:xfrm>
            <a:off x="660400" y="1619490"/>
            <a:ext cx="6944167" cy="1307939"/>
          </a:xfrm>
          <a:prstGeom prst="roundRect">
            <a:avLst>
              <a:gd name="adj" fmla="val 3333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39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lumMod val="75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4929F7F1-94F8-8709-274B-1371B994017B}"/>
              </a:ext>
            </a:extLst>
          </p:cNvPr>
          <p:cNvSpPr/>
          <p:nvPr/>
        </p:nvSpPr>
        <p:spPr>
          <a:xfrm>
            <a:off x="660400" y="3222825"/>
            <a:ext cx="6944167" cy="1307939"/>
          </a:xfrm>
          <a:prstGeom prst="roundRect">
            <a:avLst>
              <a:gd name="adj" fmla="val 3333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39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lumMod val="75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5C2D361-D574-DD8E-9148-16EF5A9670B3}"/>
              </a:ext>
            </a:extLst>
          </p:cNvPr>
          <p:cNvSpPr/>
          <p:nvPr/>
        </p:nvSpPr>
        <p:spPr>
          <a:xfrm>
            <a:off x="660400" y="4826160"/>
            <a:ext cx="6944167" cy="1307939"/>
          </a:xfrm>
          <a:prstGeom prst="roundRect">
            <a:avLst>
              <a:gd name="adj" fmla="val 3333"/>
            </a:avLst>
          </a:prstGeom>
          <a:gradFill>
            <a:gsLst>
              <a:gs pos="100000">
                <a:schemeClr val="accent1">
                  <a:lumMod val="40000"/>
                  <a:lumOff val="60000"/>
                </a:schemeClr>
              </a:gs>
              <a:gs pos="39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lumMod val="75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思源黑体 CN Regular"/>
            </a:endParaRPr>
          </a:p>
        </p:txBody>
      </p:sp>
      <p:sp>
        <p:nvSpPr>
          <p:cNvPr id="13" name="子内容1">
            <a:extLst>
              <a:ext uri="{FF2B5EF4-FFF2-40B4-BE49-F238E27FC236}">
                <a16:creationId xmlns:a16="http://schemas.microsoft.com/office/drawing/2014/main" id="{F513B850-7537-57EE-A454-148B15F9FFD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93538" y="2096850"/>
            <a:ext cx="6679536" cy="645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请在此处添加详细文本描述简与标题相关，并且符合整体语言风格，语言描述，尽量简洁生动</a:t>
            </a: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请在此处添加详细文本描述简与标题相关，并且符合整体语言风格，语言描述，尽量简洁生动</a:t>
            </a:r>
          </a:p>
        </p:txBody>
      </p:sp>
      <p:sp>
        <p:nvSpPr>
          <p:cNvPr id="14" name="子标题1">
            <a:extLst>
              <a:ext uri="{FF2B5EF4-FFF2-40B4-BE49-F238E27FC236}">
                <a16:creationId xmlns:a16="http://schemas.microsoft.com/office/drawing/2014/main" id="{8DDA633A-F51D-B528-25CE-B7701DA2B78C}"/>
              </a:ext>
            </a:extLst>
          </p:cNvPr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93538" y="1704475"/>
            <a:ext cx="6228359" cy="400685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altLang="en-US" sz="3400" b="1" i="0" u="none" strike="noStrike" kern="1200" cap="all" spc="0" normalizeH="0" baseline="0" dirty="0">
                <a:ln>
                  <a:noFill/>
                </a:ln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chemeClr val="accent2">
                      <a:lumMod val="75000"/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cap="none" noProof="0" dirty="0">
                <a:solidFill>
                  <a:schemeClr val="bg1"/>
                </a:solidFill>
                <a:effectLst/>
                <a:latin typeface="+mn-ea"/>
                <a:ea typeface="+mn-ea"/>
                <a:cs typeface="+mn-cs"/>
              </a:rPr>
              <a:t>研究意义</a:t>
            </a:r>
            <a:r>
              <a:rPr lang="en-US" altLang="zh-CN" sz="2000" cap="none" noProof="0" dirty="0">
                <a:solidFill>
                  <a:schemeClr val="bg1"/>
                </a:solidFill>
                <a:effectLst/>
                <a:latin typeface="+mn-ea"/>
                <a:ea typeface="+mn-ea"/>
                <a:cs typeface="+mn-cs"/>
              </a:rPr>
              <a:t>1</a:t>
            </a:r>
            <a:r>
              <a:rPr lang="zh-CN" altLang="en-US" sz="2000" cap="none" noProof="0" dirty="0">
                <a:solidFill>
                  <a:schemeClr val="bg1"/>
                </a:solidFill>
                <a:effectLst/>
                <a:latin typeface="+mn-ea"/>
                <a:ea typeface="+mn-ea"/>
                <a:cs typeface="+mn-cs"/>
              </a:rPr>
              <a:t> </a:t>
            </a:r>
          </a:p>
        </p:txBody>
      </p:sp>
      <p:sp>
        <p:nvSpPr>
          <p:cNvPr id="15" name="子内容1">
            <a:extLst>
              <a:ext uri="{FF2B5EF4-FFF2-40B4-BE49-F238E27FC236}">
                <a16:creationId xmlns:a16="http://schemas.microsoft.com/office/drawing/2014/main" id="{63006CA5-7CAB-EAB0-742D-C0B41425A05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693538" y="3728428"/>
            <a:ext cx="6679536" cy="645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请在此处添加详细文本描述简与标题相关，并且符合整体语言风格，语言描述，尽量简洁生动</a:t>
            </a: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请在此处添加详细文本描述简与标题相关，并且符合整体语言风格，语言描述，尽量简洁生动</a:t>
            </a:r>
          </a:p>
        </p:txBody>
      </p:sp>
      <p:sp>
        <p:nvSpPr>
          <p:cNvPr id="16" name="子标题1">
            <a:extLst>
              <a:ext uri="{FF2B5EF4-FFF2-40B4-BE49-F238E27FC236}">
                <a16:creationId xmlns:a16="http://schemas.microsoft.com/office/drawing/2014/main" id="{27F98108-BADA-A098-9DD8-3B90D75FC83F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693538" y="3336053"/>
            <a:ext cx="6228359" cy="400685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altLang="en-US" sz="3400" b="1" i="0" u="none" strike="noStrike" kern="1200" cap="all" spc="0" normalizeH="0" baseline="0" dirty="0">
                <a:ln>
                  <a:noFill/>
                </a:ln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chemeClr val="accent2">
                      <a:lumMod val="75000"/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cap="none" noProof="0" dirty="0">
                <a:solidFill>
                  <a:schemeClr val="bg1"/>
                </a:solidFill>
                <a:effectLst/>
                <a:latin typeface="+mn-ea"/>
                <a:ea typeface="+mn-ea"/>
                <a:cs typeface="+mn-cs"/>
              </a:rPr>
              <a:t>研究意义</a:t>
            </a:r>
            <a:r>
              <a:rPr lang="en-US" altLang="zh-CN" sz="2000" cap="none" dirty="0">
                <a:solidFill>
                  <a:schemeClr val="bg1"/>
                </a:solidFill>
                <a:effectLst/>
                <a:latin typeface="+mn-ea"/>
                <a:ea typeface="+mn-ea"/>
                <a:cs typeface="+mn-cs"/>
              </a:rPr>
              <a:t>2</a:t>
            </a:r>
            <a:r>
              <a:rPr lang="zh-CN" altLang="en-US" sz="2000" cap="none" noProof="0" dirty="0">
                <a:solidFill>
                  <a:schemeClr val="bg1"/>
                </a:solidFill>
                <a:effectLst/>
                <a:latin typeface="+mn-ea"/>
                <a:ea typeface="+mn-ea"/>
                <a:cs typeface="+mn-cs"/>
              </a:rPr>
              <a:t> </a:t>
            </a:r>
          </a:p>
        </p:txBody>
      </p:sp>
      <p:sp>
        <p:nvSpPr>
          <p:cNvPr id="17" name="子内容1">
            <a:extLst>
              <a:ext uri="{FF2B5EF4-FFF2-40B4-BE49-F238E27FC236}">
                <a16:creationId xmlns:a16="http://schemas.microsoft.com/office/drawing/2014/main" id="{6125A1EE-3A47-FCC6-B8BE-F244FEDF413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93538" y="5331763"/>
            <a:ext cx="6679536" cy="6454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请在此处添加详细文本描述简与标题相关，并且符合整体语言风格，语言描述，尽量简洁生动</a:t>
            </a:r>
            <a:endParaRPr lang="en-US" altLang="zh-CN" dirty="0">
              <a:solidFill>
                <a:schemeClr val="bg1"/>
              </a:solidFill>
              <a:latin typeface="+mn-ea"/>
              <a:ea typeface="+mn-ea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请在此处添加详细文本描述简与标题相关，并且符合整体语言风格，语言描述，尽量简洁生动</a:t>
            </a:r>
          </a:p>
        </p:txBody>
      </p:sp>
      <p:sp>
        <p:nvSpPr>
          <p:cNvPr id="18" name="子标题1">
            <a:extLst>
              <a:ext uri="{FF2B5EF4-FFF2-40B4-BE49-F238E27FC236}">
                <a16:creationId xmlns:a16="http://schemas.microsoft.com/office/drawing/2014/main" id="{8854FA74-3FD9-E508-0710-F02F99FC9B84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693538" y="4939388"/>
            <a:ext cx="6228359" cy="400685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altLang="en-US" sz="3400" b="1" i="0" u="none" strike="noStrike" kern="1200" cap="all" spc="0" normalizeH="0" baseline="0" dirty="0">
                <a:ln>
                  <a:noFill/>
                </a:ln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chemeClr val="accent2">
                      <a:lumMod val="75000"/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cap="none" noProof="0" dirty="0">
                <a:solidFill>
                  <a:schemeClr val="bg1"/>
                </a:solidFill>
                <a:effectLst/>
                <a:latin typeface="+mn-ea"/>
                <a:ea typeface="+mn-ea"/>
                <a:cs typeface="+mn-cs"/>
              </a:rPr>
              <a:t>研究意义</a:t>
            </a:r>
            <a:r>
              <a:rPr lang="en-US" altLang="zh-CN" sz="2000" cap="none" dirty="0">
                <a:solidFill>
                  <a:schemeClr val="bg1"/>
                </a:solidFill>
                <a:effectLst/>
                <a:latin typeface="+mn-ea"/>
                <a:ea typeface="+mn-ea"/>
                <a:cs typeface="+mn-cs"/>
              </a:rPr>
              <a:t>3</a:t>
            </a:r>
            <a:r>
              <a:rPr lang="zh-CN" altLang="en-US" sz="2000" cap="none" noProof="0" dirty="0">
                <a:solidFill>
                  <a:schemeClr val="bg1"/>
                </a:solidFill>
                <a:effectLst/>
                <a:latin typeface="+mn-ea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28945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96D2DF-FC55-BB9B-EB92-C3243B7F4D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44FEF4D-F46E-D102-E5AA-31A6F5F3AE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7076747-C887-0EDC-228C-32244C06D7F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3638" y="3891387"/>
            <a:ext cx="3727450" cy="240515"/>
          </a:xfrm>
        </p:spPr>
        <p:txBody>
          <a:bodyPr/>
          <a:lstStyle/>
          <a:p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Research ideas and methods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21167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65215C20-48D6-C11A-DAB6-12E183FEFD47}"/>
              </a:ext>
            </a:extLst>
          </p:cNvPr>
          <p:cNvSpPr/>
          <p:nvPr/>
        </p:nvSpPr>
        <p:spPr>
          <a:xfrm>
            <a:off x="447586" y="-1652584"/>
            <a:ext cx="11311464" cy="1131146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  <a:lumMod val="20000"/>
                  <a:lumOff val="8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6C87D06-971D-B483-3487-1C4B40A7F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3231654" cy="502445"/>
          </a:xfrm>
        </p:spPr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1494FF1-7A0B-2328-F121-CA5870599201}"/>
              </a:ext>
            </a:extLst>
          </p:cNvPr>
          <p:cNvSpPr/>
          <p:nvPr/>
        </p:nvSpPr>
        <p:spPr>
          <a:xfrm>
            <a:off x="2895602" y="802748"/>
            <a:ext cx="6400798" cy="6400796"/>
          </a:xfrm>
          <a:prstGeom prst="ellipse">
            <a:avLst/>
          </a:prstGeom>
          <a:gradFill>
            <a:gsLst>
              <a:gs pos="0">
                <a:schemeClr val="accent1">
                  <a:lumMod val="40000"/>
                  <a:lumOff val="60000"/>
                  <a:alpha val="0"/>
                </a:schemeClr>
              </a:gs>
              <a:gs pos="100000">
                <a:schemeClr val="accent1">
                  <a:lumMod val="25000"/>
                  <a:lumOff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57C00795-08E8-9AC7-87DB-CCE666E8C106}"/>
              </a:ext>
            </a:extLst>
          </p:cNvPr>
          <p:cNvGrpSpPr/>
          <p:nvPr/>
        </p:nvGrpSpPr>
        <p:grpSpPr>
          <a:xfrm>
            <a:off x="3381332" y="1801283"/>
            <a:ext cx="5317238" cy="4403725"/>
            <a:chOff x="3381332" y="1801283"/>
            <a:chExt cx="5317238" cy="440372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565ED70-1248-FB21-B2C8-158B58125D33}"/>
                </a:ext>
              </a:extLst>
            </p:cNvPr>
            <p:cNvSpPr/>
            <p:nvPr/>
          </p:nvSpPr>
          <p:spPr>
            <a:xfrm>
              <a:off x="3894138" y="1801283"/>
              <a:ext cx="4403725" cy="4403725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8000">
                  <a:schemeClr val="accent1">
                    <a:lumMod val="5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6ECE24E6-1F1C-E1EB-DDC3-358D5A6F37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77008" y="2391107"/>
              <a:ext cx="3927338" cy="2619588"/>
            </a:xfrm>
            <a:prstGeom prst="rect">
              <a:avLst/>
            </a:prstGeom>
          </p:spPr>
        </p:pic>
        <p:pic>
          <p:nvPicPr>
            <p:cNvPr id="14" name="图片 13" descr="电脑的屏幕&#10;&#10;描述已自动生成">
              <a:extLst>
                <a:ext uri="{FF2B5EF4-FFF2-40B4-BE49-F238E27FC236}">
                  <a16:creationId xmlns:a16="http://schemas.microsoft.com/office/drawing/2014/main" id="{406536A9-B5F1-7472-A1BD-8830A2F98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81332" y="2350562"/>
              <a:ext cx="5317238" cy="2886018"/>
            </a:xfrm>
            <a:prstGeom prst="rect">
              <a:avLst/>
            </a:prstGeom>
          </p:spPr>
        </p:pic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629B9927-6354-28F5-6E1B-1F50C02DB82B}"/>
              </a:ext>
            </a:extLst>
          </p:cNvPr>
          <p:cNvSpPr/>
          <p:nvPr/>
        </p:nvSpPr>
        <p:spPr>
          <a:xfrm>
            <a:off x="2643894" y="2123591"/>
            <a:ext cx="741602" cy="741602"/>
          </a:xfrm>
          <a:prstGeom prst="ellipse">
            <a:avLst/>
          </a:prstGeom>
          <a:gradFill>
            <a:gsLst>
              <a:gs pos="30000">
                <a:schemeClr val="accent1">
                  <a:lumMod val="40000"/>
                  <a:lumOff val="6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lumMod val="75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19" name="子内容1">
            <a:extLst>
              <a:ext uri="{FF2B5EF4-FFF2-40B4-BE49-F238E27FC236}">
                <a16:creationId xmlns:a16="http://schemas.microsoft.com/office/drawing/2014/main" id="{10A73395-8265-9A84-5EDF-FCDF9C8E578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93538" y="2096850"/>
            <a:ext cx="1841318" cy="1332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8831B8F-6917-AC40-22A5-1BCAFB2BFD79}"/>
              </a:ext>
            </a:extLst>
          </p:cNvPr>
          <p:cNvGrpSpPr/>
          <p:nvPr/>
        </p:nvGrpSpPr>
        <p:grpSpPr>
          <a:xfrm>
            <a:off x="2889605" y="2387576"/>
            <a:ext cx="241988" cy="241926"/>
            <a:chOff x="2827245" y="2250524"/>
            <a:chExt cx="544087" cy="543948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E7B9EB9-E8C0-CFE8-EAF1-C156A083FD36}"/>
                </a:ext>
              </a:extLst>
            </p:cNvPr>
            <p:cNvSpPr/>
            <p:nvPr/>
          </p:nvSpPr>
          <p:spPr>
            <a:xfrm>
              <a:off x="2827245" y="2250524"/>
              <a:ext cx="544087" cy="543948"/>
            </a:xfrm>
            <a:custGeom>
              <a:avLst/>
              <a:gdLst>
                <a:gd name="connsiteX0" fmla="*/ 527914 w 544087"/>
                <a:gd name="connsiteY0" fmla="*/ 328238 h 543948"/>
                <a:gd name="connsiteX1" fmla="*/ 328516 w 544087"/>
                <a:gd name="connsiteY1" fmla="*/ 527636 h 543948"/>
                <a:gd name="connsiteX2" fmla="*/ 289165 w 544087"/>
                <a:gd name="connsiteY2" fmla="*/ 543948 h 543948"/>
                <a:gd name="connsiteX3" fmla="*/ 249813 w 544087"/>
                <a:gd name="connsiteY3" fmla="*/ 527636 h 543948"/>
                <a:gd name="connsiteX4" fmla="*/ 0 w 544087"/>
                <a:gd name="connsiteY4" fmla="*/ 278101 h 543948"/>
                <a:gd name="connsiteX5" fmla="*/ 0 w 544087"/>
                <a:gd name="connsiteY5" fmla="*/ 0 h 543948"/>
                <a:gd name="connsiteX6" fmla="*/ 278101 w 544087"/>
                <a:gd name="connsiteY6" fmla="*/ 0 h 543948"/>
                <a:gd name="connsiteX7" fmla="*/ 527914 w 544087"/>
                <a:gd name="connsiteY7" fmla="*/ 249813 h 543948"/>
                <a:gd name="connsiteX8" fmla="*/ 527914 w 544087"/>
                <a:gd name="connsiteY8" fmla="*/ 328238 h 543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44087" h="543948">
                  <a:moveTo>
                    <a:pt x="527914" y="328238"/>
                  </a:moveTo>
                  <a:lnTo>
                    <a:pt x="328516" y="527636"/>
                  </a:lnTo>
                  <a:cubicBezTo>
                    <a:pt x="318084" y="538080"/>
                    <a:pt x="303927" y="543948"/>
                    <a:pt x="289165" y="543948"/>
                  </a:cubicBezTo>
                  <a:cubicBezTo>
                    <a:pt x="274402" y="543948"/>
                    <a:pt x="260247" y="538080"/>
                    <a:pt x="249813" y="527636"/>
                  </a:cubicBezTo>
                  <a:lnTo>
                    <a:pt x="0" y="278101"/>
                  </a:lnTo>
                  <a:lnTo>
                    <a:pt x="0" y="0"/>
                  </a:lnTo>
                  <a:lnTo>
                    <a:pt x="278101" y="0"/>
                  </a:lnTo>
                  <a:lnTo>
                    <a:pt x="527914" y="249813"/>
                  </a:lnTo>
                  <a:cubicBezTo>
                    <a:pt x="549479" y="271507"/>
                    <a:pt x="549479" y="306544"/>
                    <a:pt x="527914" y="328238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8614341-95EF-E1EC-5779-99566F86A3CE}"/>
                </a:ext>
              </a:extLst>
            </p:cNvPr>
            <p:cNvSpPr/>
            <p:nvPr/>
          </p:nvSpPr>
          <p:spPr>
            <a:xfrm>
              <a:off x="2950845" y="2374124"/>
              <a:ext cx="77250" cy="77250"/>
            </a:xfrm>
            <a:custGeom>
              <a:avLst/>
              <a:gdLst>
                <a:gd name="connsiteX0" fmla="*/ 38625 w 77250"/>
                <a:gd name="connsiteY0" fmla="*/ 77250 h 77250"/>
                <a:gd name="connsiteX1" fmla="*/ 77250 w 77250"/>
                <a:gd name="connsiteY1" fmla="*/ 38625 h 77250"/>
                <a:gd name="connsiteX2" fmla="*/ 38625 w 77250"/>
                <a:gd name="connsiteY2" fmla="*/ 0 h 77250"/>
                <a:gd name="connsiteX3" fmla="*/ 0 w 77250"/>
                <a:gd name="connsiteY3" fmla="*/ 38625 h 77250"/>
                <a:gd name="connsiteX4" fmla="*/ 38625 w 77250"/>
                <a:gd name="connsiteY4" fmla="*/ 77250 h 77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50" h="77250">
                  <a:moveTo>
                    <a:pt x="38625" y="77250"/>
                  </a:moveTo>
                  <a:cubicBezTo>
                    <a:pt x="59957" y="77250"/>
                    <a:pt x="77250" y="59957"/>
                    <a:pt x="77250" y="38625"/>
                  </a:cubicBezTo>
                  <a:cubicBezTo>
                    <a:pt x="77250" y="17293"/>
                    <a:pt x="59957" y="0"/>
                    <a:pt x="38625" y="0"/>
                  </a:cubicBezTo>
                  <a:cubicBezTo>
                    <a:pt x="17293" y="0"/>
                    <a:pt x="0" y="17293"/>
                    <a:pt x="0" y="38625"/>
                  </a:cubicBezTo>
                  <a:cubicBezTo>
                    <a:pt x="0" y="59957"/>
                    <a:pt x="17293" y="77250"/>
                    <a:pt x="38625" y="77250"/>
                  </a:cubicBezTo>
                  <a:close/>
                </a:path>
              </a:pathLst>
            </a:custGeom>
            <a:solidFill>
              <a:srgbClr val="FFFFFF"/>
            </a:solidFill>
            <a:ln w="1528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A69964ED-7008-15A1-929B-E2C6686406C7}"/>
              </a:ext>
            </a:extLst>
          </p:cNvPr>
          <p:cNvSpPr/>
          <p:nvPr/>
        </p:nvSpPr>
        <p:spPr>
          <a:xfrm>
            <a:off x="2643894" y="4465995"/>
            <a:ext cx="741602" cy="741602"/>
          </a:xfrm>
          <a:prstGeom prst="ellipse">
            <a:avLst/>
          </a:prstGeom>
          <a:gradFill>
            <a:gsLst>
              <a:gs pos="30000">
                <a:schemeClr val="accent1">
                  <a:lumMod val="40000"/>
                  <a:lumOff val="6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lumMod val="75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0" name="子内容1">
            <a:extLst>
              <a:ext uri="{FF2B5EF4-FFF2-40B4-BE49-F238E27FC236}">
                <a16:creationId xmlns:a16="http://schemas.microsoft.com/office/drawing/2014/main" id="{517252DF-8504-A79D-8DB1-1268538B87D3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93538" y="4497150"/>
            <a:ext cx="1841318" cy="1332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7CEEB59-886E-1CFA-06EA-29DF182C2E5A}"/>
              </a:ext>
            </a:extLst>
          </p:cNvPr>
          <p:cNvGrpSpPr/>
          <p:nvPr/>
        </p:nvGrpSpPr>
        <p:grpSpPr>
          <a:xfrm>
            <a:off x="2875479" y="4720662"/>
            <a:ext cx="232268" cy="232268"/>
            <a:chOff x="2898561" y="2068606"/>
            <a:chExt cx="232268" cy="232268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008A251-459E-4A3A-8C48-A47648EBFB93}"/>
                </a:ext>
              </a:extLst>
            </p:cNvPr>
            <p:cNvSpPr/>
            <p:nvPr/>
          </p:nvSpPr>
          <p:spPr>
            <a:xfrm>
              <a:off x="2898561" y="2068606"/>
              <a:ext cx="90326" cy="90326"/>
            </a:xfrm>
            <a:custGeom>
              <a:avLst/>
              <a:gdLst>
                <a:gd name="connsiteX0" fmla="*/ 77423 w 90326"/>
                <a:gd name="connsiteY0" fmla="*/ 0 h 90326"/>
                <a:gd name="connsiteX1" fmla="*/ 12904 w 90326"/>
                <a:gd name="connsiteY1" fmla="*/ 0 h 90326"/>
                <a:gd name="connsiteX2" fmla="*/ 0 w 90326"/>
                <a:gd name="connsiteY2" fmla="*/ 12904 h 90326"/>
                <a:gd name="connsiteX3" fmla="*/ 0 w 90326"/>
                <a:gd name="connsiteY3" fmla="*/ 77423 h 90326"/>
                <a:gd name="connsiteX4" fmla="*/ 12904 w 90326"/>
                <a:gd name="connsiteY4" fmla="*/ 90327 h 90326"/>
                <a:gd name="connsiteX5" fmla="*/ 77423 w 90326"/>
                <a:gd name="connsiteY5" fmla="*/ 90327 h 90326"/>
                <a:gd name="connsiteX6" fmla="*/ 90327 w 90326"/>
                <a:gd name="connsiteY6" fmla="*/ 77423 h 90326"/>
                <a:gd name="connsiteX7" fmla="*/ 90327 w 90326"/>
                <a:gd name="connsiteY7" fmla="*/ 12904 h 90326"/>
                <a:gd name="connsiteX8" fmla="*/ 77423 w 90326"/>
                <a:gd name="connsiteY8" fmla="*/ 0 h 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26" h="90326">
                  <a:moveTo>
                    <a:pt x="77423" y="0"/>
                  </a:moveTo>
                  <a:lnTo>
                    <a:pt x="12904" y="0"/>
                  </a:lnTo>
                  <a:cubicBezTo>
                    <a:pt x="5777" y="0"/>
                    <a:pt x="0" y="5777"/>
                    <a:pt x="0" y="12904"/>
                  </a:cubicBezTo>
                  <a:lnTo>
                    <a:pt x="0" y="77423"/>
                  </a:lnTo>
                  <a:cubicBezTo>
                    <a:pt x="0" y="84550"/>
                    <a:pt x="5777" y="90327"/>
                    <a:pt x="12904" y="90327"/>
                  </a:cubicBezTo>
                  <a:lnTo>
                    <a:pt x="77423" y="90327"/>
                  </a:lnTo>
                  <a:cubicBezTo>
                    <a:pt x="84550" y="90327"/>
                    <a:pt x="90327" y="84550"/>
                    <a:pt x="90327" y="77423"/>
                  </a:cubicBezTo>
                  <a:lnTo>
                    <a:pt x="90327" y="12904"/>
                  </a:lnTo>
                  <a:cubicBezTo>
                    <a:pt x="90327" y="5777"/>
                    <a:pt x="84550" y="0"/>
                    <a:pt x="77423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7B754BC-CB6D-FE4A-4C91-85FEE5A91019}"/>
                </a:ext>
              </a:extLst>
            </p:cNvPr>
            <p:cNvSpPr/>
            <p:nvPr/>
          </p:nvSpPr>
          <p:spPr>
            <a:xfrm>
              <a:off x="2898561" y="2210548"/>
              <a:ext cx="90326" cy="90326"/>
            </a:xfrm>
            <a:custGeom>
              <a:avLst/>
              <a:gdLst>
                <a:gd name="connsiteX0" fmla="*/ 77423 w 90326"/>
                <a:gd name="connsiteY0" fmla="*/ 0 h 90326"/>
                <a:gd name="connsiteX1" fmla="*/ 12904 w 90326"/>
                <a:gd name="connsiteY1" fmla="*/ 0 h 90326"/>
                <a:gd name="connsiteX2" fmla="*/ 0 w 90326"/>
                <a:gd name="connsiteY2" fmla="*/ 12904 h 90326"/>
                <a:gd name="connsiteX3" fmla="*/ 0 w 90326"/>
                <a:gd name="connsiteY3" fmla="*/ 77423 h 90326"/>
                <a:gd name="connsiteX4" fmla="*/ 12904 w 90326"/>
                <a:gd name="connsiteY4" fmla="*/ 90327 h 90326"/>
                <a:gd name="connsiteX5" fmla="*/ 77423 w 90326"/>
                <a:gd name="connsiteY5" fmla="*/ 90327 h 90326"/>
                <a:gd name="connsiteX6" fmla="*/ 90327 w 90326"/>
                <a:gd name="connsiteY6" fmla="*/ 77423 h 90326"/>
                <a:gd name="connsiteX7" fmla="*/ 90327 w 90326"/>
                <a:gd name="connsiteY7" fmla="*/ 12904 h 90326"/>
                <a:gd name="connsiteX8" fmla="*/ 77423 w 90326"/>
                <a:gd name="connsiteY8" fmla="*/ 0 h 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26" h="90326">
                  <a:moveTo>
                    <a:pt x="77423" y="0"/>
                  </a:moveTo>
                  <a:lnTo>
                    <a:pt x="12904" y="0"/>
                  </a:lnTo>
                  <a:cubicBezTo>
                    <a:pt x="5777" y="0"/>
                    <a:pt x="0" y="5777"/>
                    <a:pt x="0" y="12904"/>
                  </a:cubicBezTo>
                  <a:lnTo>
                    <a:pt x="0" y="77423"/>
                  </a:lnTo>
                  <a:cubicBezTo>
                    <a:pt x="0" y="84550"/>
                    <a:pt x="5777" y="90327"/>
                    <a:pt x="12904" y="90327"/>
                  </a:cubicBezTo>
                  <a:lnTo>
                    <a:pt x="77423" y="90327"/>
                  </a:lnTo>
                  <a:cubicBezTo>
                    <a:pt x="84550" y="90327"/>
                    <a:pt x="90327" y="84550"/>
                    <a:pt x="90327" y="77423"/>
                  </a:cubicBezTo>
                  <a:lnTo>
                    <a:pt x="90327" y="12904"/>
                  </a:lnTo>
                  <a:cubicBezTo>
                    <a:pt x="90327" y="5777"/>
                    <a:pt x="84550" y="0"/>
                    <a:pt x="77423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D344AF1-CB8F-0595-7FE0-A9CF38AACD46}"/>
                </a:ext>
              </a:extLst>
            </p:cNvPr>
            <p:cNvSpPr/>
            <p:nvPr/>
          </p:nvSpPr>
          <p:spPr>
            <a:xfrm>
              <a:off x="3040503" y="2068606"/>
              <a:ext cx="90326" cy="90326"/>
            </a:xfrm>
            <a:custGeom>
              <a:avLst/>
              <a:gdLst>
                <a:gd name="connsiteX0" fmla="*/ 77423 w 90326"/>
                <a:gd name="connsiteY0" fmla="*/ 0 h 90326"/>
                <a:gd name="connsiteX1" fmla="*/ 12904 w 90326"/>
                <a:gd name="connsiteY1" fmla="*/ 0 h 90326"/>
                <a:gd name="connsiteX2" fmla="*/ 0 w 90326"/>
                <a:gd name="connsiteY2" fmla="*/ 12904 h 90326"/>
                <a:gd name="connsiteX3" fmla="*/ 0 w 90326"/>
                <a:gd name="connsiteY3" fmla="*/ 77423 h 90326"/>
                <a:gd name="connsiteX4" fmla="*/ 12904 w 90326"/>
                <a:gd name="connsiteY4" fmla="*/ 90327 h 90326"/>
                <a:gd name="connsiteX5" fmla="*/ 77423 w 90326"/>
                <a:gd name="connsiteY5" fmla="*/ 90327 h 90326"/>
                <a:gd name="connsiteX6" fmla="*/ 90327 w 90326"/>
                <a:gd name="connsiteY6" fmla="*/ 77423 h 90326"/>
                <a:gd name="connsiteX7" fmla="*/ 90327 w 90326"/>
                <a:gd name="connsiteY7" fmla="*/ 12904 h 90326"/>
                <a:gd name="connsiteX8" fmla="*/ 77423 w 90326"/>
                <a:gd name="connsiteY8" fmla="*/ 0 h 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26" h="90326">
                  <a:moveTo>
                    <a:pt x="77423" y="0"/>
                  </a:moveTo>
                  <a:lnTo>
                    <a:pt x="12904" y="0"/>
                  </a:lnTo>
                  <a:cubicBezTo>
                    <a:pt x="5777" y="0"/>
                    <a:pt x="0" y="5777"/>
                    <a:pt x="0" y="12904"/>
                  </a:cubicBezTo>
                  <a:lnTo>
                    <a:pt x="0" y="77423"/>
                  </a:lnTo>
                  <a:cubicBezTo>
                    <a:pt x="0" y="84550"/>
                    <a:pt x="5777" y="90327"/>
                    <a:pt x="12904" y="90327"/>
                  </a:cubicBezTo>
                  <a:lnTo>
                    <a:pt x="77423" y="90327"/>
                  </a:lnTo>
                  <a:cubicBezTo>
                    <a:pt x="84550" y="90327"/>
                    <a:pt x="90327" y="84550"/>
                    <a:pt x="90327" y="77423"/>
                  </a:cubicBezTo>
                  <a:lnTo>
                    <a:pt x="90327" y="12904"/>
                  </a:lnTo>
                  <a:cubicBezTo>
                    <a:pt x="90327" y="5777"/>
                    <a:pt x="84550" y="0"/>
                    <a:pt x="77423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E4558547-9B78-A320-59F3-80959EA0C54A}"/>
                </a:ext>
              </a:extLst>
            </p:cNvPr>
            <p:cNvSpPr/>
            <p:nvPr/>
          </p:nvSpPr>
          <p:spPr>
            <a:xfrm>
              <a:off x="3040503" y="2210548"/>
              <a:ext cx="90326" cy="90326"/>
            </a:xfrm>
            <a:custGeom>
              <a:avLst/>
              <a:gdLst>
                <a:gd name="connsiteX0" fmla="*/ 77423 w 90326"/>
                <a:gd name="connsiteY0" fmla="*/ 0 h 90326"/>
                <a:gd name="connsiteX1" fmla="*/ 12904 w 90326"/>
                <a:gd name="connsiteY1" fmla="*/ 0 h 90326"/>
                <a:gd name="connsiteX2" fmla="*/ 0 w 90326"/>
                <a:gd name="connsiteY2" fmla="*/ 12904 h 90326"/>
                <a:gd name="connsiteX3" fmla="*/ 0 w 90326"/>
                <a:gd name="connsiteY3" fmla="*/ 77423 h 90326"/>
                <a:gd name="connsiteX4" fmla="*/ 12904 w 90326"/>
                <a:gd name="connsiteY4" fmla="*/ 90327 h 90326"/>
                <a:gd name="connsiteX5" fmla="*/ 77423 w 90326"/>
                <a:gd name="connsiteY5" fmla="*/ 90327 h 90326"/>
                <a:gd name="connsiteX6" fmla="*/ 90327 w 90326"/>
                <a:gd name="connsiteY6" fmla="*/ 77423 h 90326"/>
                <a:gd name="connsiteX7" fmla="*/ 90327 w 90326"/>
                <a:gd name="connsiteY7" fmla="*/ 12904 h 90326"/>
                <a:gd name="connsiteX8" fmla="*/ 77423 w 90326"/>
                <a:gd name="connsiteY8" fmla="*/ 0 h 90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326" h="90326">
                  <a:moveTo>
                    <a:pt x="77423" y="0"/>
                  </a:moveTo>
                  <a:lnTo>
                    <a:pt x="12904" y="0"/>
                  </a:lnTo>
                  <a:cubicBezTo>
                    <a:pt x="5777" y="0"/>
                    <a:pt x="0" y="5777"/>
                    <a:pt x="0" y="12904"/>
                  </a:cubicBezTo>
                  <a:lnTo>
                    <a:pt x="0" y="77423"/>
                  </a:lnTo>
                  <a:cubicBezTo>
                    <a:pt x="0" y="84550"/>
                    <a:pt x="5777" y="90327"/>
                    <a:pt x="12904" y="90327"/>
                  </a:cubicBezTo>
                  <a:lnTo>
                    <a:pt x="77423" y="90327"/>
                  </a:lnTo>
                  <a:cubicBezTo>
                    <a:pt x="84550" y="90327"/>
                    <a:pt x="90327" y="84550"/>
                    <a:pt x="90327" y="77423"/>
                  </a:cubicBezTo>
                  <a:lnTo>
                    <a:pt x="90327" y="12904"/>
                  </a:lnTo>
                  <a:cubicBezTo>
                    <a:pt x="90327" y="5777"/>
                    <a:pt x="84550" y="0"/>
                    <a:pt x="77423" y="0"/>
                  </a:cubicBezTo>
                  <a:close/>
                </a:path>
              </a:pathLst>
            </a:custGeom>
            <a:noFill/>
            <a:ln w="25400" cap="flat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B0687CC6-A7AC-E13A-51C1-2F139015BBDC}"/>
              </a:ext>
            </a:extLst>
          </p:cNvPr>
          <p:cNvSpPr/>
          <p:nvPr/>
        </p:nvSpPr>
        <p:spPr>
          <a:xfrm>
            <a:off x="8800978" y="4465995"/>
            <a:ext cx="741602" cy="741602"/>
          </a:xfrm>
          <a:prstGeom prst="ellipse">
            <a:avLst/>
          </a:prstGeom>
          <a:gradFill>
            <a:gsLst>
              <a:gs pos="30000">
                <a:schemeClr val="accent1">
                  <a:lumMod val="40000"/>
                  <a:lumOff val="60000"/>
                </a:schemeClr>
              </a:gs>
              <a:gs pos="76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lumMod val="75000"/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21" name="子内容1">
            <a:extLst>
              <a:ext uri="{FF2B5EF4-FFF2-40B4-BE49-F238E27FC236}">
                <a16:creationId xmlns:a16="http://schemas.microsoft.com/office/drawing/2014/main" id="{A63E8D55-20E1-0E1C-9419-6B37D07E6BE0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691871" y="4497150"/>
            <a:ext cx="1841318" cy="13321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F4C2FCF-4863-178A-EE05-667A28154974}"/>
              </a:ext>
            </a:extLst>
          </p:cNvPr>
          <p:cNvGrpSpPr/>
          <p:nvPr/>
        </p:nvGrpSpPr>
        <p:grpSpPr>
          <a:xfrm>
            <a:off x="9040753" y="4714384"/>
            <a:ext cx="222508" cy="278134"/>
            <a:chOff x="38100" y="19050"/>
            <a:chExt cx="152400" cy="190499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154BDF6C-F23C-7DDA-3C51-3E1EB883CD4B}"/>
                </a:ext>
              </a:extLst>
            </p:cNvPr>
            <p:cNvSpPr/>
            <p:nvPr/>
          </p:nvSpPr>
          <p:spPr>
            <a:xfrm>
              <a:off x="38100" y="19050"/>
              <a:ext cx="152400" cy="147321"/>
            </a:xfrm>
            <a:custGeom>
              <a:avLst/>
              <a:gdLst>
                <a:gd name="connsiteX0" fmla="*/ 152400 w 152400"/>
                <a:gd name="connsiteY0" fmla="*/ 76200 h 147321"/>
                <a:gd name="connsiteX1" fmla="*/ 103611 w 152400"/>
                <a:gd name="connsiteY1" fmla="*/ 147321 h 147321"/>
                <a:gd name="connsiteX2" fmla="*/ 76200 w 152400"/>
                <a:gd name="connsiteY2" fmla="*/ 147321 h 147321"/>
                <a:gd name="connsiteX3" fmla="*/ 48789 w 152400"/>
                <a:gd name="connsiteY3" fmla="*/ 147321 h 147321"/>
                <a:gd name="connsiteX4" fmla="*/ 0 w 152400"/>
                <a:gd name="connsiteY4" fmla="*/ 76200 h 147321"/>
                <a:gd name="connsiteX5" fmla="*/ 76200 w 152400"/>
                <a:gd name="connsiteY5" fmla="*/ 0 h 147321"/>
                <a:gd name="connsiteX6" fmla="*/ 152400 w 152400"/>
                <a:gd name="connsiteY6" fmla="*/ 76200 h 147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2400" h="147321">
                  <a:moveTo>
                    <a:pt x="152400" y="76200"/>
                  </a:moveTo>
                  <a:cubicBezTo>
                    <a:pt x="152400" y="108622"/>
                    <a:pt x="132152" y="136314"/>
                    <a:pt x="103611" y="147321"/>
                  </a:cubicBezTo>
                  <a:lnTo>
                    <a:pt x="76200" y="147321"/>
                  </a:lnTo>
                  <a:lnTo>
                    <a:pt x="48789" y="147321"/>
                  </a:lnTo>
                  <a:cubicBezTo>
                    <a:pt x="20248" y="136314"/>
                    <a:pt x="0" y="108622"/>
                    <a:pt x="0" y="76200"/>
                  </a:cubicBezTo>
                  <a:cubicBezTo>
                    <a:pt x="0" y="34116"/>
                    <a:pt x="34116" y="0"/>
                    <a:pt x="76200" y="0"/>
                  </a:cubicBezTo>
                  <a:cubicBezTo>
                    <a:pt x="118284" y="0"/>
                    <a:pt x="152400" y="34116"/>
                    <a:pt x="152400" y="76200"/>
                  </a:cubicBezTo>
                  <a:close/>
                </a:path>
              </a:pathLst>
            </a:custGeom>
            <a:noFill/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8374003-78B1-E692-D45B-8A6054269CC2}"/>
                </a:ext>
              </a:extLst>
            </p:cNvPr>
            <p:cNvSpPr/>
            <p:nvPr/>
          </p:nvSpPr>
          <p:spPr>
            <a:xfrm>
              <a:off x="86889" y="166371"/>
              <a:ext cx="54821" cy="43178"/>
            </a:xfrm>
            <a:custGeom>
              <a:avLst/>
              <a:gdLst>
                <a:gd name="connsiteX0" fmla="*/ 54822 w 54821"/>
                <a:gd name="connsiteY0" fmla="*/ 0 h 43178"/>
                <a:gd name="connsiteX1" fmla="*/ 51587 w 54821"/>
                <a:gd name="connsiteY1" fmla="*/ 38812 h 43178"/>
                <a:gd name="connsiteX2" fmla="*/ 46841 w 54821"/>
                <a:gd name="connsiteY2" fmla="*/ 43179 h 43178"/>
                <a:gd name="connsiteX3" fmla="*/ 7981 w 54821"/>
                <a:gd name="connsiteY3" fmla="*/ 43179 h 43178"/>
                <a:gd name="connsiteX4" fmla="*/ 3235 w 54821"/>
                <a:gd name="connsiteY4" fmla="*/ 38812 h 43178"/>
                <a:gd name="connsiteX5" fmla="*/ 0 w 54821"/>
                <a:gd name="connsiteY5" fmla="*/ 0 h 43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821" h="43178">
                  <a:moveTo>
                    <a:pt x="54822" y="0"/>
                  </a:moveTo>
                  <a:lnTo>
                    <a:pt x="51587" y="38812"/>
                  </a:lnTo>
                  <a:cubicBezTo>
                    <a:pt x="51382" y="41280"/>
                    <a:pt x="49318" y="43179"/>
                    <a:pt x="46841" y="43179"/>
                  </a:cubicBezTo>
                  <a:lnTo>
                    <a:pt x="7981" y="43179"/>
                  </a:lnTo>
                  <a:cubicBezTo>
                    <a:pt x="5504" y="43179"/>
                    <a:pt x="3440" y="41280"/>
                    <a:pt x="3235" y="38812"/>
                  </a:cubicBezTo>
                  <a:lnTo>
                    <a:pt x="0" y="0"/>
                  </a:lnTo>
                </a:path>
              </a:pathLst>
            </a:custGeom>
            <a:noFill/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2EC3D163-10D4-B09C-0778-672369DC68D4}"/>
                </a:ext>
              </a:extLst>
            </p:cNvPr>
            <p:cNvSpPr/>
            <p:nvPr/>
          </p:nvSpPr>
          <p:spPr>
            <a:xfrm>
              <a:off x="85725" y="80962"/>
              <a:ext cx="57150" cy="28575"/>
            </a:xfrm>
            <a:custGeom>
              <a:avLst/>
              <a:gdLst>
                <a:gd name="connsiteX0" fmla="*/ 0 w 57150"/>
                <a:gd name="connsiteY0" fmla="*/ 0 h 28575"/>
                <a:gd name="connsiteX1" fmla="*/ 0 w 57150"/>
                <a:gd name="connsiteY1" fmla="*/ 28575 h 28575"/>
                <a:gd name="connsiteX2" fmla="*/ 28575 w 57150"/>
                <a:gd name="connsiteY2" fmla="*/ 14288 h 28575"/>
                <a:gd name="connsiteX3" fmla="*/ 57150 w 57150"/>
                <a:gd name="connsiteY3" fmla="*/ 28575 h 28575"/>
                <a:gd name="connsiteX4" fmla="*/ 57150 w 57150"/>
                <a:gd name="connsiteY4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" h="28575">
                  <a:moveTo>
                    <a:pt x="0" y="0"/>
                  </a:moveTo>
                  <a:lnTo>
                    <a:pt x="0" y="28575"/>
                  </a:lnTo>
                  <a:lnTo>
                    <a:pt x="28575" y="14288"/>
                  </a:lnTo>
                  <a:lnTo>
                    <a:pt x="57150" y="28575"/>
                  </a:lnTo>
                  <a:lnTo>
                    <a:pt x="57150" y="0"/>
                  </a:lnTo>
                </a:path>
              </a:pathLst>
            </a:custGeom>
            <a:noFill/>
            <a:ln w="19050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25F18D1A-A1CD-3595-ED4A-E910516A6884}"/>
              </a:ext>
            </a:extLst>
          </p:cNvPr>
          <p:cNvGrpSpPr/>
          <p:nvPr/>
        </p:nvGrpSpPr>
        <p:grpSpPr>
          <a:xfrm>
            <a:off x="8800978" y="2096850"/>
            <a:ext cx="2732211" cy="1332150"/>
            <a:chOff x="8800978" y="2096850"/>
            <a:chExt cx="2732211" cy="1332150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142A061D-5C9E-EA68-8F62-3609C942D056}"/>
                </a:ext>
              </a:extLst>
            </p:cNvPr>
            <p:cNvSpPr/>
            <p:nvPr/>
          </p:nvSpPr>
          <p:spPr>
            <a:xfrm>
              <a:off x="8800978" y="2123591"/>
              <a:ext cx="741602" cy="741602"/>
            </a:xfrm>
            <a:prstGeom prst="ellipse">
              <a:avLst/>
            </a:prstGeom>
            <a:gradFill>
              <a:gsLst>
                <a:gs pos="30000">
                  <a:schemeClr val="accent1">
                    <a:lumMod val="40000"/>
                    <a:lumOff val="60000"/>
                  </a:schemeClr>
                </a:gs>
                <a:gs pos="76000">
                  <a:srgbClr val="8832A0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chemeClr val="accent1">
                  <a:lumMod val="75000"/>
                  <a:alpha val="4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思源黑体 CN Regular"/>
                <a:cs typeface="+mn-cs"/>
              </a:endParaRPr>
            </a:p>
          </p:txBody>
        </p:sp>
        <p:sp>
          <p:nvSpPr>
            <p:cNvPr id="22" name="子内容1">
              <a:extLst>
                <a:ext uri="{FF2B5EF4-FFF2-40B4-BE49-F238E27FC236}">
                  <a16:creationId xmlns:a16="http://schemas.microsoft.com/office/drawing/2014/main" id="{43EA85DC-113E-B846-4C99-3D5200D41FF4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9691871" y="2096850"/>
              <a:ext cx="1841318" cy="133215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150"/>
                </a:spcBef>
                <a:spcAft>
                  <a:spcPts val="150"/>
                </a:spcAft>
                <a:defRPr sz="1200" kern="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171450" indent="-171450" algn="just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  <a:ea typeface="+mn-ea"/>
                </a:rPr>
                <a:t>请在此处添加详细文本描述简与标题相关，并且符合整体语言风格，语言描述，尽量简洁生动</a:t>
              </a:r>
            </a:p>
          </p:txBody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id="{B4DA643D-DB58-2CBB-EED4-CC2B73F36A79}"/>
                </a:ext>
              </a:extLst>
            </p:cNvPr>
            <p:cNvGrpSpPr/>
            <p:nvPr/>
          </p:nvGrpSpPr>
          <p:grpSpPr>
            <a:xfrm>
              <a:off x="9020919" y="2370800"/>
              <a:ext cx="275479" cy="275478"/>
              <a:chOff x="19049" y="19051"/>
              <a:chExt cx="190500" cy="190499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CCEEFB2D-1E72-40D2-A03A-65ECC73E7737}"/>
                  </a:ext>
                </a:extLst>
              </p:cNvPr>
              <p:cNvSpPr/>
              <p:nvPr/>
            </p:nvSpPr>
            <p:spPr>
              <a:xfrm>
                <a:off x="19049" y="19051"/>
                <a:ext cx="190500" cy="190499"/>
              </a:xfrm>
              <a:custGeom>
                <a:avLst/>
                <a:gdLst>
                  <a:gd name="connsiteX0" fmla="*/ 71609 w 190500"/>
                  <a:gd name="connsiteY0" fmla="*/ 190500 h 190499"/>
                  <a:gd name="connsiteX1" fmla="*/ 50488 w 190500"/>
                  <a:gd name="connsiteY1" fmla="*/ 156463 h 190499"/>
                  <a:gd name="connsiteX2" fmla="*/ 5642 w 190500"/>
                  <a:gd name="connsiteY2" fmla="*/ 140659 h 190499"/>
                  <a:gd name="connsiteX3" fmla="*/ 16394 w 190500"/>
                  <a:gd name="connsiteY3" fmla="*/ 95292 h 190499"/>
                  <a:gd name="connsiteX4" fmla="*/ 227 w 190500"/>
                  <a:gd name="connsiteY4" fmla="*/ 74751 h 190499"/>
                  <a:gd name="connsiteX5" fmla="*/ 36465 w 190500"/>
                  <a:gd name="connsiteY5" fmla="*/ 54197 h 190499"/>
                  <a:gd name="connsiteX6" fmla="*/ 106671 w 190500"/>
                  <a:gd name="connsiteY6" fmla="*/ 0 h 190499"/>
                  <a:gd name="connsiteX7" fmla="*/ 190500 w 190500"/>
                  <a:gd name="connsiteY7" fmla="*/ 84196 h 190499"/>
                  <a:gd name="connsiteX8" fmla="*/ 122606 w 190500"/>
                  <a:gd name="connsiteY8" fmla="*/ 159795 h 190499"/>
                  <a:gd name="connsiteX9" fmla="*/ 138040 w 190500"/>
                  <a:gd name="connsiteY9" fmla="*/ 190500 h 190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500" h="190499">
                    <a:moveTo>
                      <a:pt x="71609" y="190500"/>
                    </a:moveTo>
                    <a:cubicBezTo>
                      <a:pt x="66942" y="175281"/>
                      <a:pt x="59902" y="163935"/>
                      <a:pt x="50488" y="156463"/>
                    </a:cubicBezTo>
                    <a:cubicBezTo>
                      <a:pt x="36366" y="145254"/>
                      <a:pt x="13930" y="152220"/>
                      <a:pt x="5642" y="140659"/>
                    </a:cubicBezTo>
                    <a:cubicBezTo>
                      <a:pt x="-2646" y="129098"/>
                      <a:pt x="11448" y="107837"/>
                      <a:pt x="16394" y="95292"/>
                    </a:cubicBezTo>
                    <a:cubicBezTo>
                      <a:pt x="21340" y="82748"/>
                      <a:pt x="-2563" y="78312"/>
                      <a:pt x="227" y="74751"/>
                    </a:cubicBezTo>
                    <a:cubicBezTo>
                      <a:pt x="2088" y="72376"/>
                      <a:pt x="14167" y="65525"/>
                      <a:pt x="36465" y="54197"/>
                    </a:cubicBezTo>
                    <a:cubicBezTo>
                      <a:pt x="42801" y="18066"/>
                      <a:pt x="66203" y="0"/>
                      <a:pt x="106671" y="0"/>
                    </a:cubicBezTo>
                    <a:cubicBezTo>
                      <a:pt x="167374" y="0"/>
                      <a:pt x="190500" y="51463"/>
                      <a:pt x="190500" y="84196"/>
                    </a:cubicBezTo>
                    <a:cubicBezTo>
                      <a:pt x="190500" y="116928"/>
                      <a:pt x="162497" y="152191"/>
                      <a:pt x="122606" y="159795"/>
                    </a:cubicBezTo>
                    <a:cubicBezTo>
                      <a:pt x="119039" y="164989"/>
                      <a:pt x="124184" y="175225"/>
                      <a:pt x="138040" y="190500"/>
                    </a:cubicBez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A9575CFF-AFAB-60FB-FC6A-0ABB4350C042}"/>
                  </a:ext>
                </a:extLst>
              </p:cNvPr>
              <p:cNvSpPr/>
              <p:nvPr/>
            </p:nvSpPr>
            <p:spPr>
              <a:xfrm>
                <a:off x="91068" y="56532"/>
                <a:ext cx="80627" cy="69516"/>
              </a:xfrm>
              <a:custGeom>
                <a:avLst/>
                <a:gdLst>
                  <a:gd name="connsiteX0" fmla="*/ 1798 w 80627"/>
                  <a:gd name="connsiteY0" fmla="*/ 12524 h 69516"/>
                  <a:gd name="connsiteX1" fmla="*/ 4576 w 80627"/>
                  <a:gd name="connsiteY1" fmla="*/ 37949 h 69516"/>
                  <a:gd name="connsiteX2" fmla="*/ 29952 w 80627"/>
                  <a:gd name="connsiteY2" fmla="*/ 47523 h 69516"/>
                  <a:gd name="connsiteX3" fmla="*/ 39872 w 80627"/>
                  <a:gd name="connsiteY3" fmla="*/ 69433 h 69516"/>
                  <a:gd name="connsiteX4" fmla="*/ 56682 w 80627"/>
                  <a:gd name="connsiteY4" fmla="*/ 57807 h 69516"/>
                  <a:gd name="connsiteX5" fmla="*/ 80380 w 80627"/>
                  <a:gd name="connsiteY5" fmla="*/ 47523 h 69516"/>
                  <a:gd name="connsiteX6" fmla="*/ 69724 w 80627"/>
                  <a:gd name="connsiteY6" fmla="*/ 17989 h 69516"/>
                  <a:gd name="connsiteX7" fmla="*/ 56682 w 80627"/>
                  <a:gd name="connsiteY7" fmla="*/ 12524 h 69516"/>
                  <a:gd name="connsiteX8" fmla="*/ 35770 w 80627"/>
                  <a:gd name="connsiteY8" fmla="*/ 4663 h 69516"/>
                  <a:gd name="connsiteX9" fmla="*/ 18198 w 80627"/>
                  <a:gd name="connsiteY9" fmla="*/ 618 h 69516"/>
                  <a:gd name="connsiteX10" fmla="*/ 1798 w 80627"/>
                  <a:gd name="connsiteY10" fmla="*/ 12524 h 69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0627" h="69516">
                    <a:moveTo>
                      <a:pt x="1798" y="12524"/>
                    </a:moveTo>
                    <a:cubicBezTo>
                      <a:pt x="-1313" y="24594"/>
                      <a:pt x="-387" y="33069"/>
                      <a:pt x="4576" y="37949"/>
                    </a:cubicBezTo>
                    <a:cubicBezTo>
                      <a:pt x="9539" y="42829"/>
                      <a:pt x="17998" y="46021"/>
                      <a:pt x="29952" y="47523"/>
                    </a:cubicBezTo>
                    <a:cubicBezTo>
                      <a:pt x="27240" y="63090"/>
                      <a:pt x="30547" y="70394"/>
                      <a:pt x="39872" y="69433"/>
                    </a:cubicBezTo>
                    <a:cubicBezTo>
                      <a:pt x="49198" y="68472"/>
                      <a:pt x="54801" y="64597"/>
                      <a:pt x="56682" y="57807"/>
                    </a:cubicBezTo>
                    <a:cubicBezTo>
                      <a:pt x="71257" y="61904"/>
                      <a:pt x="79156" y="58476"/>
                      <a:pt x="80380" y="47523"/>
                    </a:cubicBezTo>
                    <a:cubicBezTo>
                      <a:pt x="82216" y="31095"/>
                      <a:pt x="73356" y="17989"/>
                      <a:pt x="69724" y="17989"/>
                    </a:cubicBezTo>
                    <a:cubicBezTo>
                      <a:pt x="66092" y="17989"/>
                      <a:pt x="56682" y="17547"/>
                      <a:pt x="56682" y="12524"/>
                    </a:cubicBezTo>
                    <a:cubicBezTo>
                      <a:pt x="56682" y="7501"/>
                      <a:pt x="45691" y="4663"/>
                      <a:pt x="35770" y="4663"/>
                    </a:cubicBezTo>
                    <a:cubicBezTo>
                      <a:pt x="25850" y="4663"/>
                      <a:pt x="31820" y="-2024"/>
                      <a:pt x="18198" y="618"/>
                    </a:cubicBezTo>
                    <a:cubicBezTo>
                      <a:pt x="9116" y="2379"/>
                      <a:pt x="3650" y="6348"/>
                      <a:pt x="1798" y="12524"/>
                    </a:cubicBezTo>
                    <a:close/>
                  </a:path>
                </a:pathLst>
              </a:custGeom>
              <a:noFill/>
              <a:ln w="19050" cap="flat">
                <a:solidFill>
                  <a:srgbClr val="FFFFFF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7FCBA6D7-278B-EB51-2039-C660E9906F44}"/>
                  </a:ext>
                </a:extLst>
              </p:cNvPr>
              <p:cNvSpPr/>
              <p:nvPr/>
            </p:nvSpPr>
            <p:spPr>
              <a:xfrm>
                <a:off x="117057" y="121444"/>
                <a:ext cx="28199" cy="33852"/>
              </a:xfrm>
              <a:custGeom>
                <a:avLst/>
                <a:gdLst>
                  <a:gd name="connsiteX0" fmla="*/ 28199 w 28199"/>
                  <a:gd name="connsiteY0" fmla="*/ 0 h 33852"/>
                  <a:gd name="connsiteX1" fmla="*/ 13912 w 28199"/>
                  <a:gd name="connsiteY1" fmla="*/ 11906 h 33852"/>
                  <a:gd name="connsiteX2" fmla="*/ 0 w 28199"/>
                  <a:gd name="connsiteY2" fmla="*/ 33852 h 33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99" h="33852">
                    <a:moveTo>
                      <a:pt x="28199" y="0"/>
                    </a:moveTo>
                    <a:cubicBezTo>
                      <a:pt x="23356" y="3006"/>
                      <a:pt x="16710" y="8002"/>
                      <a:pt x="13912" y="11906"/>
                    </a:cubicBezTo>
                    <a:cubicBezTo>
                      <a:pt x="6916" y="21667"/>
                      <a:pt x="1242" y="27610"/>
                      <a:pt x="0" y="33852"/>
                    </a:cubicBezTo>
                  </a:path>
                </a:pathLst>
              </a:custGeom>
              <a:noFill/>
              <a:ln w="1905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89106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D07DA9-2536-9833-15BA-374ECA561E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3231654" cy="502445"/>
          </a:xfrm>
        </p:spPr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58EE6E4-9B21-981B-6B9B-89739EE17412}"/>
              </a:ext>
            </a:extLst>
          </p:cNvPr>
          <p:cNvSpPr/>
          <p:nvPr/>
        </p:nvSpPr>
        <p:spPr>
          <a:xfrm>
            <a:off x="0" y="2929677"/>
            <a:ext cx="12192000" cy="376420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35000">
                <a:schemeClr val="accent1">
                  <a:lumMod val="8000"/>
                  <a:lumOff val="92000"/>
                </a:schemeClr>
              </a:gs>
              <a:gs pos="100000">
                <a:schemeClr val="accent1">
                  <a:alpha val="40000"/>
                  <a:lumMod val="26000"/>
                  <a:lumOff val="74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思源黑体 CN Regular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71DB3D-FA57-5CA8-6430-CC4029F530A9}"/>
              </a:ext>
            </a:extLst>
          </p:cNvPr>
          <p:cNvSpPr txBox="1"/>
          <p:nvPr/>
        </p:nvSpPr>
        <p:spPr>
          <a:xfrm>
            <a:off x="855048" y="1213583"/>
            <a:ext cx="273432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3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1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gradFill>
                <a:gsLst>
                  <a:gs pos="3300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思源黑体 CN Regular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CD9107-7932-4D9E-BCE4-C683BE923CD9}"/>
              </a:ext>
            </a:extLst>
          </p:cNvPr>
          <p:cNvSpPr txBox="1"/>
          <p:nvPr/>
        </p:nvSpPr>
        <p:spPr>
          <a:xfrm>
            <a:off x="4709173" y="1213583"/>
            <a:ext cx="273432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3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2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gradFill>
                <a:gsLst>
                  <a:gs pos="3300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思源黑体 CN Regular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371560-A3EE-ED23-339A-EAD6CEC16A8A}"/>
              </a:ext>
            </a:extLst>
          </p:cNvPr>
          <p:cNvSpPr txBox="1"/>
          <p:nvPr/>
        </p:nvSpPr>
        <p:spPr>
          <a:xfrm>
            <a:off x="8563298" y="1213583"/>
            <a:ext cx="273432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3000">
                      <a:schemeClr val="accent1">
                        <a:lumMod val="5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3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gradFill>
                <a:gsLst>
                  <a:gs pos="3300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思源黑体 CN Regular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65920BF-545F-1F2B-BE07-96E426AAC661}"/>
              </a:ext>
            </a:extLst>
          </p:cNvPr>
          <p:cNvSpPr txBox="1"/>
          <p:nvPr/>
        </p:nvSpPr>
        <p:spPr>
          <a:xfrm flipV="1">
            <a:off x="1099648" y="2929677"/>
            <a:ext cx="2073596" cy="1680512"/>
          </a:xfrm>
          <a:prstGeom prst="rect">
            <a:avLst/>
          </a:prstGeom>
          <a:noFill/>
          <a:effectLst>
            <a:softEdge rad="1270000"/>
          </a:effectLst>
        </p:spPr>
        <p:txBody>
          <a:bodyPr wrap="square" rtlCol="0">
            <a:prstTxWarp prst="textFadeDown">
              <a:avLst>
                <a:gd name="adj" fmla="val 37755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3700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1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gradFill>
                <a:gsLst>
                  <a:gs pos="37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</a:gradFill>
              <a:effectLst/>
              <a:uLnTx/>
              <a:uFillTx/>
              <a:latin typeface="+mj-lt"/>
              <a:ea typeface="思源黑体 CN Regular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426B1E1-C517-D832-A5B3-1BFC4353CB94}"/>
              </a:ext>
            </a:extLst>
          </p:cNvPr>
          <p:cNvSpPr txBox="1"/>
          <p:nvPr/>
        </p:nvSpPr>
        <p:spPr>
          <a:xfrm flipV="1">
            <a:off x="4926091" y="2890444"/>
            <a:ext cx="2339818" cy="1896268"/>
          </a:xfrm>
          <a:prstGeom prst="rect">
            <a:avLst/>
          </a:prstGeom>
          <a:noFill/>
          <a:effectLst>
            <a:softEdge rad="1270000"/>
          </a:effectLst>
        </p:spPr>
        <p:txBody>
          <a:bodyPr wrap="square" rtlCol="0">
            <a:prstTxWarp prst="textFadeDown">
              <a:avLst>
                <a:gd name="adj" fmla="val 31487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2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7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+mj-lt"/>
              <a:ea typeface="思源黑体 CN Regular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D2E27DD-070A-0B4E-33DD-19793E1ADCFC}"/>
              </a:ext>
            </a:extLst>
          </p:cNvPr>
          <p:cNvSpPr txBox="1"/>
          <p:nvPr/>
        </p:nvSpPr>
        <p:spPr>
          <a:xfrm flipV="1">
            <a:off x="8807898" y="2944202"/>
            <a:ext cx="2284454" cy="1851398"/>
          </a:xfrm>
          <a:prstGeom prst="rect">
            <a:avLst/>
          </a:prstGeom>
          <a:noFill/>
          <a:effectLst>
            <a:softEdge rad="1270000"/>
          </a:effectLst>
        </p:spPr>
        <p:txBody>
          <a:bodyPr wrap="square" rtlCol="0">
            <a:prstTxWarp prst="textFadeDown">
              <a:avLst>
                <a:gd name="adj" fmla="val 28506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3800" b="1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37000">
                      <a:schemeClr val="accent1">
                        <a:lumMod val="60000"/>
                        <a:lumOff val="40000"/>
                        <a:alpha val="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+mj-lt"/>
                <a:ea typeface="思源黑体 CN Regular"/>
                <a:cs typeface="+mn-cs"/>
              </a:rPr>
              <a:t>3</a:t>
            </a:r>
            <a:endParaRPr kumimoji="0" lang="zh-CN" altLang="en-US" sz="13800" b="1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37000">
                    <a:schemeClr val="accent1">
                      <a:lumMod val="60000"/>
                      <a:lumOff val="40000"/>
                      <a:alpha val="0"/>
                    </a:schemeClr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+mj-lt"/>
              <a:ea typeface="思源黑体 CN Regular"/>
              <a:cs typeface="+mn-cs"/>
            </a:endParaRPr>
          </a:p>
        </p:txBody>
      </p:sp>
      <p:sp>
        <p:nvSpPr>
          <p:cNvPr id="10" name="子内容1">
            <a:extLst>
              <a:ext uri="{FF2B5EF4-FFF2-40B4-BE49-F238E27FC236}">
                <a16:creationId xmlns:a16="http://schemas.microsoft.com/office/drawing/2014/main" id="{A6E97FE8-A49E-8613-78BF-BA61CC347BD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4804" y="4179538"/>
            <a:ext cx="2591639" cy="2336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1" name="子标题1">
            <a:extLst>
              <a:ext uri="{FF2B5EF4-FFF2-40B4-BE49-F238E27FC236}">
                <a16:creationId xmlns:a16="http://schemas.microsoft.com/office/drawing/2014/main" id="{8B15F080-7FB4-2CC5-D270-27B1AD3C700C}"/>
              </a:ext>
            </a:extLst>
          </p:cNvPr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234804" y="3833463"/>
            <a:ext cx="1959203" cy="400685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altLang="en-US" sz="3400" b="1" i="0" u="none" strike="noStrike" kern="1200" cap="all" spc="0" normalizeH="0" baseline="0" dirty="0">
                <a:ln>
                  <a:noFill/>
                </a:ln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chemeClr val="accent2">
                      <a:lumMod val="75000"/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cap="none" dirty="0">
                <a:solidFill>
                  <a:schemeClr val="accent1"/>
                </a:solidFill>
                <a:effectLst/>
                <a:latin typeface="+mn-ea"/>
                <a:ea typeface="+mn-ea"/>
                <a:cs typeface="+mn-cs"/>
              </a:rPr>
              <a:t>这是小标题</a:t>
            </a:r>
            <a:endParaRPr lang="zh-CN" altLang="en-US" sz="2000" cap="none" noProof="0" dirty="0">
              <a:solidFill>
                <a:schemeClr val="accent1"/>
              </a:solidFill>
              <a:effectLst/>
              <a:latin typeface="+mn-ea"/>
              <a:ea typeface="+mn-ea"/>
              <a:cs typeface="+mn-cs"/>
            </a:endParaRPr>
          </a:p>
        </p:txBody>
      </p:sp>
      <p:sp>
        <p:nvSpPr>
          <p:cNvPr id="12" name="子内容1">
            <a:extLst>
              <a:ext uri="{FF2B5EF4-FFF2-40B4-BE49-F238E27FC236}">
                <a16:creationId xmlns:a16="http://schemas.microsoft.com/office/drawing/2014/main" id="{4946D597-DFCA-9106-6B26-61A40384CBE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21351" y="4179538"/>
            <a:ext cx="2591639" cy="2336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3" name="子标题1">
            <a:extLst>
              <a:ext uri="{FF2B5EF4-FFF2-40B4-BE49-F238E27FC236}">
                <a16:creationId xmlns:a16="http://schemas.microsoft.com/office/drawing/2014/main" id="{1C4B31FA-E04A-22CC-F4AB-8C633F2F52D7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021351" y="3833463"/>
            <a:ext cx="1959203" cy="400685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altLang="en-US" sz="3400" b="1" i="0" u="none" strike="noStrike" kern="1200" cap="all" spc="0" normalizeH="0" baseline="0" dirty="0">
                <a:ln>
                  <a:noFill/>
                </a:ln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chemeClr val="accent2">
                      <a:lumMod val="75000"/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cap="none" dirty="0">
                <a:solidFill>
                  <a:schemeClr val="accent1"/>
                </a:solidFill>
                <a:effectLst/>
                <a:latin typeface="+mn-ea"/>
                <a:ea typeface="+mn-ea"/>
                <a:cs typeface="+mn-cs"/>
              </a:rPr>
              <a:t>这是小标题</a:t>
            </a:r>
            <a:endParaRPr lang="zh-CN" altLang="en-US" sz="2000" cap="none" noProof="0" dirty="0">
              <a:solidFill>
                <a:schemeClr val="accent1"/>
              </a:solidFill>
              <a:effectLst/>
              <a:latin typeface="+mn-ea"/>
              <a:ea typeface="+mn-ea"/>
              <a:cs typeface="+mn-cs"/>
            </a:endParaRPr>
          </a:p>
        </p:txBody>
      </p:sp>
      <p:sp>
        <p:nvSpPr>
          <p:cNvPr id="14" name="子内容1">
            <a:extLst>
              <a:ext uri="{FF2B5EF4-FFF2-40B4-BE49-F238E27FC236}">
                <a16:creationId xmlns:a16="http://schemas.microsoft.com/office/drawing/2014/main" id="{5987F396-9A54-1307-8061-CCE34CFE9CC3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679634" y="4179538"/>
            <a:ext cx="2591639" cy="2336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ts val="150"/>
              </a:spcBef>
              <a:spcAft>
                <a:spcPts val="150"/>
              </a:spcAft>
              <a:defRPr sz="1200" kern="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r>
              <a:rPr lang="zh-CN" altLang="en-US" dirty="0">
                <a:latin typeface="+mn-ea"/>
                <a:ea typeface="+mn-ea"/>
              </a:rPr>
              <a:t>请在此处添加详细文本描述简与标题相关，并且符合整体语言风格，语言描述，尽量简洁生动，且字数控制在</a:t>
            </a:r>
            <a:r>
              <a:rPr lang="en-US" altLang="zh-CN" dirty="0">
                <a:latin typeface="+mn-ea"/>
                <a:ea typeface="+mn-ea"/>
              </a:rPr>
              <a:t>200</a:t>
            </a:r>
            <a:r>
              <a:rPr lang="zh-CN" altLang="en-US" dirty="0">
                <a:latin typeface="+mn-ea"/>
                <a:ea typeface="+mn-ea"/>
              </a:rPr>
              <a:t>字以内</a:t>
            </a:r>
            <a:endParaRPr lang="en-US" altLang="zh-CN" dirty="0">
              <a:latin typeface="+mn-ea"/>
              <a:ea typeface="+mn-ea"/>
            </a:endParaRPr>
          </a:p>
          <a:p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15" name="子标题1">
            <a:extLst>
              <a:ext uri="{FF2B5EF4-FFF2-40B4-BE49-F238E27FC236}">
                <a16:creationId xmlns:a16="http://schemas.microsoft.com/office/drawing/2014/main" id="{977F1039-C135-C720-23B0-D84C15DA39E8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8679634" y="3833463"/>
            <a:ext cx="1959203" cy="400685"/>
          </a:xfrm>
          <a:prstGeom prst="rect">
            <a:avLst/>
          </a:prstGeom>
        </p:spPr>
        <p:txBody>
          <a:bodyPr>
            <a:normAutofit/>
          </a:bodyPr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0" lang="zh-CN" altLang="en-US" sz="3400" b="1" i="0" u="none" strike="noStrike" kern="1200" cap="all" spc="0" normalizeH="0" baseline="0" dirty="0">
                <a:ln>
                  <a:noFill/>
                </a:ln>
                <a:gradFill>
                  <a:gsLst>
                    <a:gs pos="100000">
                      <a:schemeClr val="accent3">
                        <a:lumMod val="20000"/>
                        <a:lumOff val="80000"/>
                      </a:schemeClr>
                    </a:gs>
                    <a:gs pos="0">
                      <a:schemeClr val="accent3"/>
                    </a:gs>
                  </a:gsLst>
                  <a:lin ang="5400000" scaled="1"/>
                </a:gradFill>
                <a:effectLst>
                  <a:outerShdw blurRad="38100" dist="38100" dir="2700000" algn="tl">
                    <a:schemeClr val="accent2">
                      <a:lumMod val="75000"/>
                      <a:alpha val="43000"/>
                    </a:schemeClr>
                  </a:outerShdw>
                </a:effectLst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2000" cap="none" dirty="0">
                <a:solidFill>
                  <a:schemeClr val="accent1"/>
                </a:solidFill>
                <a:effectLst/>
                <a:latin typeface="+mn-ea"/>
                <a:ea typeface="+mn-ea"/>
                <a:cs typeface="+mn-cs"/>
              </a:rPr>
              <a:t>这是小标题</a:t>
            </a:r>
            <a:endParaRPr lang="zh-CN" altLang="en-US" sz="2000" cap="none" noProof="0" dirty="0">
              <a:solidFill>
                <a:schemeClr val="accent1"/>
              </a:solidFill>
              <a:effectLst/>
              <a:latin typeface="+mn-e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80825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80E0E9-7245-C7E5-3D7E-A3FDA61D3A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813" y="526255"/>
            <a:ext cx="3231654" cy="502445"/>
          </a:xfrm>
        </p:spPr>
        <p:txBody>
          <a:bodyPr/>
          <a:lstStyle/>
          <a:p>
            <a:r>
              <a:rPr lang="zh-CN" altLang="en-US" dirty="0"/>
              <a:t>研究思路与方法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767F0E87-C634-ECE5-62F3-5824F30866D0}"/>
              </a:ext>
            </a:extLst>
          </p:cNvPr>
          <p:cNvGrpSpPr/>
          <p:nvPr/>
        </p:nvGrpSpPr>
        <p:grpSpPr>
          <a:xfrm>
            <a:off x="765907" y="1594339"/>
            <a:ext cx="4828129" cy="4182207"/>
            <a:chOff x="660400" y="1223840"/>
            <a:chExt cx="5648325" cy="4892675"/>
          </a:xfrm>
        </p:grpSpPr>
        <p:sp>
          <p:nvSpPr>
            <p:cNvPr id="3" name="03">
              <a:extLst>
                <a:ext uri="{FF2B5EF4-FFF2-40B4-BE49-F238E27FC236}">
                  <a16:creationId xmlns:a16="http://schemas.microsoft.com/office/drawing/2014/main" id="{A5F1423C-47A7-B192-E9F8-DACD09511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5050" y="3717802"/>
              <a:ext cx="2733675" cy="2398713"/>
            </a:xfrm>
            <a:custGeom>
              <a:avLst/>
              <a:gdLst>
                <a:gd name="T0" fmla="*/ 654 w 717"/>
                <a:gd name="T1" fmla="*/ 629 h 629"/>
                <a:gd name="T2" fmla="*/ 31 w 717"/>
                <a:gd name="T3" fmla="*/ 629 h 629"/>
                <a:gd name="T4" fmla="*/ 0 w 717"/>
                <a:gd name="T5" fmla="*/ 599 h 629"/>
                <a:gd name="T6" fmla="*/ 0 w 717"/>
                <a:gd name="T7" fmla="*/ 223 h 629"/>
                <a:gd name="T8" fmla="*/ 15 w 717"/>
                <a:gd name="T9" fmla="*/ 196 h 629"/>
                <a:gd name="T10" fmla="*/ 341 w 717"/>
                <a:gd name="T11" fmla="*/ 8 h 629"/>
                <a:gd name="T12" fmla="*/ 383 w 717"/>
                <a:gd name="T13" fmla="*/ 19 h 629"/>
                <a:gd name="T14" fmla="*/ 694 w 717"/>
                <a:gd name="T15" fmla="*/ 559 h 629"/>
                <a:gd name="T16" fmla="*/ 654 w 717"/>
                <a:gd name="T17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7" h="629">
                  <a:moveTo>
                    <a:pt x="654" y="629"/>
                  </a:moveTo>
                  <a:cubicBezTo>
                    <a:pt x="31" y="629"/>
                    <a:pt x="31" y="629"/>
                    <a:pt x="31" y="629"/>
                  </a:cubicBezTo>
                  <a:cubicBezTo>
                    <a:pt x="14" y="629"/>
                    <a:pt x="0" y="616"/>
                    <a:pt x="0" y="59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12"/>
                    <a:pt x="6" y="202"/>
                    <a:pt x="15" y="196"/>
                  </a:cubicBezTo>
                  <a:cubicBezTo>
                    <a:pt x="341" y="8"/>
                    <a:pt x="341" y="8"/>
                    <a:pt x="341" y="8"/>
                  </a:cubicBezTo>
                  <a:cubicBezTo>
                    <a:pt x="356" y="0"/>
                    <a:pt x="374" y="5"/>
                    <a:pt x="383" y="19"/>
                  </a:cubicBezTo>
                  <a:cubicBezTo>
                    <a:pt x="694" y="559"/>
                    <a:pt x="694" y="559"/>
                    <a:pt x="694" y="559"/>
                  </a:cubicBezTo>
                  <a:cubicBezTo>
                    <a:pt x="717" y="598"/>
                    <a:pt x="699" y="629"/>
                    <a:pt x="654" y="629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" name="02">
              <a:extLst>
                <a:ext uri="{FF2B5EF4-FFF2-40B4-BE49-F238E27FC236}">
                  <a16:creationId xmlns:a16="http://schemas.microsoft.com/office/drawing/2014/main" id="{3D2916AA-798B-ED3E-BD4E-12A6281C7F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8200" y="1223840"/>
              <a:ext cx="2747963" cy="3100388"/>
            </a:xfrm>
            <a:custGeom>
              <a:avLst/>
              <a:gdLst>
                <a:gd name="T0" fmla="*/ 346 w 721"/>
                <a:gd name="T1" fmla="*/ 808 h 813"/>
                <a:gd name="T2" fmla="*/ 20 w 721"/>
                <a:gd name="T3" fmla="*/ 620 h 813"/>
                <a:gd name="T4" fmla="*/ 9 w 721"/>
                <a:gd name="T5" fmla="*/ 578 h 813"/>
                <a:gd name="T6" fmla="*/ 320 w 721"/>
                <a:gd name="T7" fmla="*/ 39 h 813"/>
                <a:gd name="T8" fmla="*/ 402 w 721"/>
                <a:gd name="T9" fmla="*/ 39 h 813"/>
                <a:gd name="T10" fmla="*/ 713 w 721"/>
                <a:gd name="T11" fmla="*/ 578 h 813"/>
                <a:gd name="T12" fmla="*/ 702 w 721"/>
                <a:gd name="T13" fmla="*/ 620 h 813"/>
                <a:gd name="T14" fmla="*/ 376 w 721"/>
                <a:gd name="T15" fmla="*/ 808 h 813"/>
                <a:gd name="T16" fmla="*/ 346 w 721"/>
                <a:gd name="T17" fmla="*/ 808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1" h="813">
                  <a:moveTo>
                    <a:pt x="346" y="808"/>
                  </a:moveTo>
                  <a:cubicBezTo>
                    <a:pt x="20" y="620"/>
                    <a:pt x="20" y="620"/>
                    <a:pt x="20" y="620"/>
                  </a:cubicBezTo>
                  <a:cubicBezTo>
                    <a:pt x="5" y="611"/>
                    <a:pt x="0" y="593"/>
                    <a:pt x="9" y="578"/>
                  </a:cubicBezTo>
                  <a:cubicBezTo>
                    <a:pt x="320" y="39"/>
                    <a:pt x="320" y="39"/>
                    <a:pt x="320" y="39"/>
                  </a:cubicBezTo>
                  <a:cubicBezTo>
                    <a:pt x="343" y="0"/>
                    <a:pt x="379" y="0"/>
                    <a:pt x="402" y="39"/>
                  </a:cubicBezTo>
                  <a:cubicBezTo>
                    <a:pt x="713" y="578"/>
                    <a:pt x="713" y="578"/>
                    <a:pt x="713" y="578"/>
                  </a:cubicBezTo>
                  <a:cubicBezTo>
                    <a:pt x="721" y="593"/>
                    <a:pt x="716" y="611"/>
                    <a:pt x="702" y="620"/>
                  </a:cubicBezTo>
                  <a:cubicBezTo>
                    <a:pt x="376" y="808"/>
                    <a:pt x="376" y="808"/>
                    <a:pt x="376" y="808"/>
                  </a:cubicBezTo>
                  <a:cubicBezTo>
                    <a:pt x="367" y="813"/>
                    <a:pt x="355" y="813"/>
                    <a:pt x="346" y="80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" name="01">
              <a:extLst>
                <a:ext uri="{FF2B5EF4-FFF2-40B4-BE49-F238E27FC236}">
                  <a16:creationId xmlns:a16="http://schemas.microsoft.com/office/drawing/2014/main" id="{46741144-4A41-9DF5-F1F5-F27ECFE5C3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3717802"/>
              <a:ext cx="2728913" cy="2398713"/>
            </a:xfrm>
            <a:custGeom>
              <a:avLst/>
              <a:gdLst>
                <a:gd name="T0" fmla="*/ 716 w 716"/>
                <a:gd name="T1" fmla="*/ 599 h 629"/>
                <a:gd name="T2" fmla="*/ 686 w 716"/>
                <a:gd name="T3" fmla="*/ 629 h 629"/>
                <a:gd name="T4" fmla="*/ 63 w 716"/>
                <a:gd name="T5" fmla="*/ 629 h 629"/>
                <a:gd name="T6" fmla="*/ 22 w 716"/>
                <a:gd name="T7" fmla="*/ 559 h 629"/>
                <a:gd name="T8" fmla="*/ 334 w 716"/>
                <a:gd name="T9" fmla="*/ 19 h 629"/>
                <a:gd name="T10" fmla="*/ 375 w 716"/>
                <a:gd name="T11" fmla="*/ 8 h 629"/>
                <a:gd name="T12" fmla="*/ 701 w 716"/>
                <a:gd name="T13" fmla="*/ 196 h 629"/>
                <a:gd name="T14" fmla="*/ 716 w 716"/>
                <a:gd name="T15" fmla="*/ 222 h 629"/>
                <a:gd name="T16" fmla="*/ 716 w 716"/>
                <a:gd name="T17" fmla="*/ 59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6" h="629">
                  <a:moveTo>
                    <a:pt x="716" y="599"/>
                  </a:moveTo>
                  <a:cubicBezTo>
                    <a:pt x="716" y="616"/>
                    <a:pt x="703" y="629"/>
                    <a:pt x="686" y="629"/>
                  </a:cubicBezTo>
                  <a:cubicBezTo>
                    <a:pt x="63" y="629"/>
                    <a:pt x="63" y="629"/>
                    <a:pt x="63" y="629"/>
                  </a:cubicBezTo>
                  <a:cubicBezTo>
                    <a:pt x="18" y="629"/>
                    <a:pt x="0" y="598"/>
                    <a:pt x="22" y="559"/>
                  </a:cubicBezTo>
                  <a:cubicBezTo>
                    <a:pt x="334" y="19"/>
                    <a:pt x="334" y="19"/>
                    <a:pt x="334" y="19"/>
                  </a:cubicBezTo>
                  <a:cubicBezTo>
                    <a:pt x="342" y="5"/>
                    <a:pt x="361" y="0"/>
                    <a:pt x="375" y="8"/>
                  </a:cubicBezTo>
                  <a:cubicBezTo>
                    <a:pt x="701" y="196"/>
                    <a:pt x="701" y="196"/>
                    <a:pt x="701" y="196"/>
                  </a:cubicBezTo>
                  <a:cubicBezTo>
                    <a:pt x="711" y="202"/>
                    <a:pt x="716" y="212"/>
                    <a:pt x="716" y="222"/>
                  </a:cubicBezTo>
                  <a:lnTo>
                    <a:pt x="716" y="59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Icons_03">
              <a:extLst>
                <a:ext uri="{FF2B5EF4-FFF2-40B4-BE49-F238E27FC236}">
                  <a16:creationId xmlns:a16="http://schemas.microsoft.com/office/drawing/2014/main" id="{B6795D95-0080-2AF4-D491-79CAA97DEB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1782" y="4800477"/>
              <a:ext cx="1241425" cy="731837"/>
            </a:xfrm>
            <a:custGeom>
              <a:avLst/>
              <a:gdLst>
                <a:gd name="T0" fmla="*/ 69 w 326"/>
                <a:gd name="T1" fmla="*/ 123 h 192"/>
                <a:gd name="T2" fmla="*/ 70 w 326"/>
                <a:gd name="T3" fmla="*/ 111 h 192"/>
                <a:gd name="T4" fmla="*/ 105 w 326"/>
                <a:gd name="T5" fmla="*/ 84 h 192"/>
                <a:gd name="T6" fmla="*/ 114 w 326"/>
                <a:gd name="T7" fmla="*/ 94 h 192"/>
                <a:gd name="T8" fmla="*/ 81 w 326"/>
                <a:gd name="T9" fmla="*/ 124 h 192"/>
                <a:gd name="T10" fmla="*/ 98 w 326"/>
                <a:gd name="T11" fmla="*/ 148 h 192"/>
                <a:gd name="T12" fmla="*/ 136 w 326"/>
                <a:gd name="T13" fmla="*/ 105 h 192"/>
                <a:gd name="T14" fmla="*/ 124 w 326"/>
                <a:gd name="T15" fmla="*/ 104 h 192"/>
                <a:gd name="T16" fmla="*/ 85 w 326"/>
                <a:gd name="T17" fmla="*/ 147 h 192"/>
                <a:gd name="T18" fmla="*/ 98 w 326"/>
                <a:gd name="T19" fmla="*/ 148 h 192"/>
                <a:gd name="T20" fmla="*/ 146 w 326"/>
                <a:gd name="T21" fmla="*/ 146 h 192"/>
                <a:gd name="T22" fmla="*/ 140 w 326"/>
                <a:gd name="T23" fmla="*/ 131 h 192"/>
                <a:gd name="T24" fmla="*/ 108 w 326"/>
                <a:gd name="T25" fmla="*/ 155 h 192"/>
                <a:gd name="T26" fmla="*/ 113 w 326"/>
                <a:gd name="T27" fmla="*/ 171 h 192"/>
                <a:gd name="T28" fmla="*/ 139 w 326"/>
                <a:gd name="T29" fmla="*/ 190 h 192"/>
                <a:gd name="T30" fmla="*/ 155 w 326"/>
                <a:gd name="T31" fmla="*/ 165 h 192"/>
                <a:gd name="T32" fmla="*/ 143 w 326"/>
                <a:gd name="T33" fmla="*/ 164 h 192"/>
                <a:gd name="T34" fmla="*/ 126 w 326"/>
                <a:gd name="T35" fmla="*/ 189 h 192"/>
                <a:gd name="T36" fmla="*/ 139 w 326"/>
                <a:gd name="T37" fmla="*/ 190 h 192"/>
                <a:gd name="T38" fmla="*/ 326 w 326"/>
                <a:gd name="T39" fmla="*/ 59 h 192"/>
                <a:gd name="T40" fmla="*/ 259 w 326"/>
                <a:gd name="T41" fmla="*/ 28 h 192"/>
                <a:gd name="T42" fmla="*/ 289 w 326"/>
                <a:gd name="T43" fmla="*/ 78 h 192"/>
                <a:gd name="T44" fmla="*/ 261 w 326"/>
                <a:gd name="T45" fmla="*/ 91 h 192"/>
                <a:gd name="T46" fmla="*/ 249 w 326"/>
                <a:gd name="T47" fmla="*/ 32 h 192"/>
                <a:gd name="T48" fmla="*/ 157 w 326"/>
                <a:gd name="T49" fmla="*/ 19 h 192"/>
                <a:gd name="T50" fmla="*/ 152 w 326"/>
                <a:gd name="T51" fmla="*/ 20 h 192"/>
                <a:gd name="T52" fmla="*/ 98 w 326"/>
                <a:gd name="T53" fmla="*/ 50 h 192"/>
                <a:gd name="T54" fmla="*/ 106 w 326"/>
                <a:gd name="T55" fmla="*/ 62 h 192"/>
                <a:gd name="T56" fmla="*/ 161 w 326"/>
                <a:gd name="T57" fmla="*/ 35 h 192"/>
                <a:gd name="T58" fmla="*/ 164 w 326"/>
                <a:gd name="T59" fmla="*/ 36 h 192"/>
                <a:gd name="T60" fmla="*/ 256 w 326"/>
                <a:gd name="T61" fmla="*/ 98 h 192"/>
                <a:gd name="T62" fmla="*/ 175 w 326"/>
                <a:gd name="T63" fmla="*/ 178 h 192"/>
                <a:gd name="T64" fmla="*/ 161 w 326"/>
                <a:gd name="T65" fmla="*/ 185 h 192"/>
                <a:gd name="T66" fmla="*/ 167 w 326"/>
                <a:gd name="T67" fmla="*/ 190 h 192"/>
                <a:gd name="T68" fmla="*/ 198 w 326"/>
                <a:gd name="T69" fmla="*/ 176 h 192"/>
                <a:gd name="T70" fmla="*/ 202 w 326"/>
                <a:gd name="T71" fmla="*/ 164 h 192"/>
                <a:gd name="T72" fmla="*/ 192 w 326"/>
                <a:gd name="T73" fmla="*/ 137 h 192"/>
                <a:gd name="T74" fmla="*/ 216 w 326"/>
                <a:gd name="T75" fmla="*/ 160 h 192"/>
                <a:gd name="T76" fmla="*/ 226 w 326"/>
                <a:gd name="T77" fmla="*/ 163 h 192"/>
                <a:gd name="T78" fmla="*/ 229 w 326"/>
                <a:gd name="T79" fmla="*/ 150 h 192"/>
                <a:gd name="T80" fmla="*/ 216 w 326"/>
                <a:gd name="T81" fmla="*/ 119 h 192"/>
                <a:gd name="T82" fmla="*/ 240 w 326"/>
                <a:gd name="T83" fmla="*/ 144 h 192"/>
                <a:gd name="T84" fmla="*/ 252 w 326"/>
                <a:gd name="T85" fmla="*/ 147 h 192"/>
                <a:gd name="T86" fmla="*/ 234 w 326"/>
                <a:gd name="T87" fmla="*/ 113 h 192"/>
                <a:gd name="T88" fmla="*/ 115 w 326"/>
                <a:gd name="T89" fmla="*/ 71 h 192"/>
                <a:gd name="T90" fmla="*/ 90 w 326"/>
                <a:gd name="T91" fmla="*/ 64 h 192"/>
                <a:gd name="T92" fmla="*/ 97 w 326"/>
                <a:gd name="T93" fmla="*/ 35 h 192"/>
                <a:gd name="T94" fmla="*/ 79 w 326"/>
                <a:gd name="T95" fmla="*/ 34 h 192"/>
                <a:gd name="T96" fmla="*/ 63 w 326"/>
                <a:gd name="T97" fmla="*/ 102 h 192"/>
                <a:gd name="T98" fmla="*/ 105 w 326"/>
                <a:gd name="T99" fmla="*/ 73 h 192"/>
                <a:gd name="T100" fmla="*/ 125 w 326"/>
                <a:gd name="T101" fmla="*/ 91 h 192"/>
                <a:gd name="T102" fmla="*/ 145 w 326"/>
                <a:gd name="T103" fmla="*/ 98 h 192"/>
                <a:gd name="T104" fmla="*/ 156 w 326"/>
                <a:gd name="T105" fmla="*/ 127 h 192"/>
                <a:gd name="T106" fmla="*/ 163 w 326"/>
                <a:gd name="T107" fmla="*/ 157 h 192"/>
                <a:gd name="T108" fmla="*/ 186 w 326"/>
                <a:gd name="T109" fmla="*/ 171 h 192"/>
                <a:gd name="T110" fmla="*/ 194 w 326"/>
                <a:gd name="T111" fmla="*/ 177 h 192"/>
                <a:gd name="T112" fmla="*/ 28 w 326"/>
                <a:gd name="T113" fmla="*/ 70 h 192"/>
                <a:gd name="T114" fmla="*/ 42 w 326"/>
                <a:gd name="T115" fmla="*/ 0 h 192"/>
                <a:gd name="T116" fmla="*/ 28 w 326"/>
                <a:gd name="T117" fmla="*/ 7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192">
                  <a:moveTo>
                    <a:pt x="75" y="126"/>
                  </a:moveTo>
                  <a:cubicBezTo>
                    <a:pt x="73" y="126"/>
                    <a:pt x="70" y="125"/>
                    <a:pt x="69" y="123"/>
                  </a:cubicBezTo>
                  <a:cubicBezTo>
                    <a:pt x="67" y="121"/>
                    <a:pt x="66" y="119"/>
                    <a:pt x="67" y="117"/>
                  </a:cubicBezTo>
                  <a:cubicBezTo>
                    <a:pt x="67" y="114"/>
                    <a:pt x="68" y="112"/>
                    <a:pt x="70" y="111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1" y="85"/>
                    <a:pt x="103" y="84"/>
                    <a:pt x="105" y="84"/>
                  </a:cubicBezTo>
                  <a:cubicBezTo>
                    <a:pt x="107" y="84"/>
                    <a:pt x="110" y="86"/>
                    <a:pt x="112" y="88"/>
                  </a:cubicBezTo>
                  <a:cubicBezTo>
                    <a:pt x="113" y="89"/>
                    <a:pt x="114" y="92"/>
                    <a:pt x="114" y="94"/>
                  </a:cubicBezTo>
                  <a:cubicBezTo>
                    <a:pt x="113" y="96"/>
                    <a:pt x="112" y="99"/>
                    <a:pt x="110" y="100"/>
                  </a:cubicBezTo>
                  <a:cubicBezTo>
                    <a:pt x="81" y="124"/>
                    <a:pt x="81" y="124"/>
                    <a:pt x="81" y="124"/>
                  </a:cubicBezTo>
                  <a:cubicBezTo>
                    <a:pt x="79" y="126"/>
                    <a:pt x="77" y="126"/>
                    <a:pt x="75" y="126"/>
                  </a:cubicBezTo>
                  <a:close/>
                  <a:moveTo>
                    <a:pt x="98" y="148"/>
                  </a:moveTo>
                  <a:cubicBezTo>
                    <a:pt x="135" y="117"/>
                    <a:pt x="135" y="117"/>
                    <a:pt x="135" y="117"/>
                  </a:cubicBezTo>
                  <a:cubicBezTo>
                    <a:pt x="139" y="114"/>
                    <a:pt x="139" y="109"/>
                    <a:pt x="136" y="105"/>
                  </a:cubicBezTo>
                  <a:cubicBezTo>
                    <a:pt x="135" y="103"/>
                    <a:pt x="132" y="102"/>
                    <a:pt x="130" y="102"/>
                  </a:cubicBezTo>
                  <a:cubicBezTo>
                    <a:pt x="128" y="102"/>
                    <a:pt x="126" y="103"/>
                    <a:pt x="124" y="104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3" y="138"/>
                    <a:pt x="82" y="144"/>
                    <a:pt x="85" y="147"/>
                  </a:cubicBezTo>
                  <a:cubicBezTo>
                    <a:pt x="87" y="149"/>
                    <a:pt x="89" y="150"/>
                    <a:pt x="92" y="150"/>
                  </a:cubicBezTo>
                  <a:cubicBezTo>
                    <a:pt x="94" y="150"/>
                    <a:pt x="96" y="150"/>
                    <a:pt x="98" y="148"/>
                  </a:cubicBezTo>
                  <a:close/>
                  <a:moveTo>
                    <a:pt x="119" y="169"/>
                  </a:moveTo>
                  <a:cubicBezTo>
                    <a:pt x="146" y="146"/>
                    <a:pt x="146" y="146"/>
                    <a:pt x="146" y="146"/>
                  </a:cubicBezTo>
                  <a:cubicBezTo>
                    <a:pt x="150" y="143"/>
                    <a:pt x="150" y="138"/>
                    <a:pt x="147" y="134"/>
                  </a:cubicBezTo>
                  <a:cubicBezTo>
                    <a:pt x="145" y="132"/>
                    <a:pt x="143" y="131"/>
                    <a:pt x="140" y="131"/>
                  </a:cubicBezTo>
                  <a:cubicBezTo>
                    <a:pt x="138" y="131"/>
                    <a:pt x="136" y="132"/>
                    <a:pt x="135" y="133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104" y="158"/>
                    <a:pt x="103" y="164"/>
                    <a:pt x="106" y="168"/>
                  </a:cubicBezTo>
                  <a:cubicBezTo>
                    <a:pt x="108" y="170"/>
                    <a:pt x="111" y="171"/>
                    <a:pt x="113" y="171"/>
                  </a:cubicBezTo>
                  <a:cubicBezTo>
                    <a:pt x="115" y="171"/>
                    <a:pt x="117" y="170"/>
                    <a:pt x="119" y="169"/>
                  </a:cubicBezTo>
                  <a:close/>
                  <a:moveTo>
                    <a:pt x="139" y="190"/>
                  </a:moveTo>
                  <a:cubicBezTo>
                    <a:pt x="154" y="177"/>
                    <a:pt x="154" y="177"/>
                    <a:pt x="154" y="177"/>
                  </a:cubicBezTo>
                  <a:cubicBezTo>
                    <a:pt x="158" y="174"/>
                    <a:pt x="158" y="169"/>
                    <a:pt x="155" y="165"/>
                  </a:cubicBezTo>
                  <a:cubicBezTo>
                    <a:pt x="154" y="163"/>
                    <a:pt x="151" y="162"/>
                    <a:pt x="149" y="162"/>
                  </a:cubicBezTo>
                  <a:cubicBezTo>
                    <a:pt x="147" y="162"/>
                    <a:pt x="145" y="162"/>
                    <a:pt x="143" y="164"/>
                  </a:cubicBezTo>
                  <a:cubicBezTo>
                    <a:pt x="127" y="177"/>
                    <a:pt x="127" y="177"/>
                    <a:pt x="127" y="177"/>
                  </a:cubicBezTo>
                  <a:cubicBezTo>
                    <a:pt x="124" y="180"/>
                    <a:pt x="123" y="185"/>
                    <a:pt x="126" y="189"/>
                  </a:cubicBezTo>
                  <a:cubicBezTo>
                    <a:pt x="128" y="191"/>
                    <a:pt x="130" y="192"/>
                    <a:pt x="133" y="192"/>
                  </a:cubicBezTo>
                  <a:cubicBezTo>
                    <a:pt x="135" y="192"/>
                    <a:pt x="137" y="192"/>
                    <a:pt x="139" y="190"/>
                  </a:cubicBezTo>
                  <a:close/>
                  <a:moveTo>
                    <a:pt x="289" y="78"/>
                  </a:moveTo>
                  <a:cubicBezTo>
                    <a:pt x="326" y="59"/>
                    <a:pt x="326" y="59"/>
                    <a:pt x="326" y="59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83" y="15"/>
                    <a:pt x="266" y="24"/>
                    <a:pt x="259" y="28"/>
                  </a:cubicBezTo>
                  <a:cubicBezTo>
                    <a:pt x="263" y="34"/>
                    <a:pt x="271" y="48"/>
                    <a:pt x="288" y="76"/>
                  </a:cubicBezTo>
                  <a:lnTo>
                    <a:pt x="289" y="78"/>
                  </a:lnTo>
                  <a:close/>
                  <a:moveTo>
                    <a:pt x="256" y="98"/>
                  </a:moveTo>
                  <a:cubicBezTo>
                    <a:pt x="258" y="95"/>
                    <a:pt x="260" y="92"/>
                    <a:pt x="261" y="91"/>
                  </a:cubicBezTo>
                  <a:cubicBezTo>
                    <a:pt x="264" y="89"/>
                    <a:pt x="272" y="84"/>
                    <a:pt x="277" y="81"/>
                  </a:cubicBezTo>
                  <a:cubicBezTo>
                    <a:pt x="272" y="72"/>
                    <a:pt x="255" y="43"/>
                    <a:pt x="249" y="32"/>
                  </a:cubicBezTo>
                  <a:cubicBezTo>
                    <a:pt x="219" y="20"/>
                    <a:pt x="192" y="18"/>
                    <a:pt x="174" y="18"/>
                  </a:cubicBezTo>
                  <a:cubicBezTo>
                    <a:pt x="168" y="18"/>
                    <a:pt x="163" y="18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4" y="19"/>
                    <a:pt x="152" y="20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0" y="46"/>
                    <a:pt x="98" y="48"/>
                    <a:pt x="98" y="50"/>
                  </a:cubicBezTo>
                  <a:cubicBezTo>
                    <a:pt x="97" y="52"/>
                    <a:pt x="97" y="55"/>
                    <a:pt x="98" y="57"/>
                  </a:cubicBezTo>
                  <a:cubicBezTo>
                    <a:pt x="100" y="60"/>
                    <a:pt x="103" y="62"/>
                    <a:pt x="106" y="62"/>
                  </a:cubicBezTo>
                  <a:cubicBezTo>
                    <a:pt x="107" y="62"/>
                    <a:pt x="109" y="61"/>
                    <a:pt x="110" y="61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2" y="35"/>
                    <a:pt x="162" y="35"/>
                    <a:pt x="162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96" y="58"/>
                    <a:pt x="238" y="101"/>
                    <a:pt x="247" y="110"/>
                  </a:cubicBezTo>
                  <a:cubicBezTo>
                    <a:pt x="250" y="108"/>
                    <a:pt x="254" y="102"/>
                    <a:pt x="256" y="98"/>
                  </a:cubicBezTo>
                  <a:close/>
                  <a:moveTo>
                    <a:pt x="171" y="189"/>
                  </a:moveTo>
                  <a:cubicBezTo>
                    <a:pt x="175" y="187"/>
                    <a:pt x="177" y="182"/>
                    <a:pt x="175" y="178"/>
                  </a:cubicBezTo>
                  <a:cubicBezTo>
                    <a:pt x="168" y="172"/>
                    <a:pt x="168" y="172"/>
                    <a:pt x="168" y="172"/>
                  </a:cubicBezTo>
                  <a:cubicBezTo>
                    <a:pt x="168" y="177"/>
                    <a:pt x="165" y="182"/>
                    <a:pt x="161" y="185"/>
                  </a:cubicBezTo>
                  <a:cubicBezTo>
                    <a:pt x="161" y="185"/>
                    <a:pt x="161" y="185"/>
                    <a:pt x="161" y="185"/>
                  </a:cubicBezTo>
                  <a:cubicBezTo>
                    <a:pt x="163" y="188"/>
                    <a:pt x="166" y="190"/>
                    <a:pt x="167" y="190"/>
                  </a:cubicBezTo>
                  <a:cubicBezTo>
                    <a:pt x="168" y="190"/>
                    <a:pt x="170" y="190"/>
                    <a:pt x="171" y="189"/>
                  </a:cubicBezTo>
                  <a:close/>
                  <a:moveTo>
                    <a:pt x="198" y="176"/>
                  </a:moveTo>
                  <a:cubicBezTo>
                    <a:pt x="202" y="174"/>
                    <a:pt x="204" y="169"/>
                    <a:pt x="203" y="165"/>
                  </a:cubicBezTo>
                  <a:cubicBezTo>
                    <a:pt x="202" y="165"/>
                    <a:pt x="202" y="164"/>
                    <a:pt x="202" y="164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214" y="159"/>
                    <a:pt x="214" y="159"/>
                    <a:pt x="214" y="159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9" y="163"/>
                    <a:pt x="220" y="164"/>
                    <a:pt x="222" y="164"/>
                  </a:cubicBezTo>
                  <a:cubicBezTo>
                    <a:pt x="224" y="164"/>
                    <a:pt x="225" y="164"/>
                    <a:pt x="226" y="163"/>
                  </a:cubicBezTo>
                  <a:cubicBezTo>
                    <a:pt x="229" y="162"/>
                    <a:pt x="231" y="159"/>
                    <a:pt x="231" y="156"/>
                  </a:cubicBezTo>
                  <a:cubicBezTo>
                    <a:pt x="231" y="154"/>
                    <a:pt x="230" y="152"/>
                    <a:pt x="229" y="150"/>
                  </a:cubicBezTo>
                  <a:cubicBezTo>
                    <a:pt x="206" y="126"/>
                    <a:pt x="206" y="126"/>
                    <a:pt x="206" y="126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39" y="143"/>
                    <a:pt x="239" y="143"/>
                    <a:pt x="239" y="143"/>
                  </a:cubicBezTo>
                  <a:cubicBezTo>
                    <a:pt x="240" y="144"/>
                    <a:pt x="240" y="144"/>
                    <a:pt x="240" y="144"/>
                  </a:cubicBezTo>
                  <a:cubicBezTo>
                    <a:pt x="243" y="147"/>
                    <a:pt x="245" y="148"/>
                    <a:pt x="248" y="148"/>
                  </a:cubicBezTo>
                  <a:cubicBezTo>
                    <a:pt x="249" y="148"/>
                    <a:pt x="250" y="148"/>
                    <a:pt x="252" y="147"/>
                  </a:cubicBezTo>
                  <a:cubicBezTo>
                    <a:pt x="256" y="145"/>
                    <a:pt x="257" y="140"/>
                    <a:pt x="255" y="136"/>
                  </a:cubicBezTo>
                  <a:cubicBezTo>
                    <a:pt x="234" y="113"/>
                    <a:pt x="234" y="113"/>
                    <a:pt x="234" y="113"/>
                  </a:cubicBezTo>
                  <a:cubicBezTo>
                    <a:pt x="221" y="100"/>
                    <a:pt x="188" y="67"/>
                    <a:pt x="161" y="4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2" y="72"/>
                    <a:pt x="109" y="73"/>
                    <a:pt x="105" y="73"/>
                  </a:cubicBezTo>
                  <a:cubicBezTo>
                    <a:pt x="99" y="73"/>
                    <a:pt x="93" y="69"/>
                    <a:pt x="90" y="64"/>
                  </a:cubicBezTo>
                  <a:cubicBezTo>
                    <a:pt x="86" y="60"/>
                    <a:pt x="85" y="54"/>
                    <a:pt x="87" y="48"/>
                  </a:cubicBezTo>
                  <a:cubicBezTo>
                    <a:pt x="88" y="42"/>
                    <a:pt x="92" y="38"/>
                    <a:pt x="97" y="35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63" y="102"/>
                    <a:pt x="63" y="102"/>
                    <a:pt x="63" y="102"/>
                  </a:cubicBezTo>
                  <a:cubicBezTo>
                    <a:pt x="63" y="102"/>
                    <a:pt x="92" y="78"/>
                    <a:pt x="92" y="78"/>
                  </a:cubicBezTo>
                  <a:cubicBezTo>
                    <a:pt x="96" y="75"/>
                    <a:pt x="100" y="73"/>
                    <a:pt x="105" y="73"/>
                  </a:cubicBezTo>
                  <a:cubicBezTo>
                    <a:pt x="111" y="73"/>
                    <a:pt x="116" y="76"/>
                    <a:pt x="120" y="81"/>
                  </a:cubicBezTo>
                  <a:cubicBezTo>
                    <a:pt x="123" y="84"/>
                    <a:pt x="124" y="87"/>
                    <a:pt x="125" y="91"/>
                  </a:cubicBezTo>
                  <a:cubicBezTo>
                    <a:pt x="126" y="91"/>
                    <a:pt x="128" y="91"/>
                    <a:pt x="130" y="91"/>
                  </a:cubicBezTo>
                  <a:cubicBezTo>
                    <a:pt x="136" y="91"/>
                    <a:pt x="141" y="93"/>
                    <a:pt x="145" y="98"/>
                  </a:cubicBezTo>
                  <a:cubicBezTo>
                    <a:pt x="150" y="104"/>
                    <a:pt x="151" y="114"/>
                    <a:pt x="147" y="121"/>
                  </a:cubicBezTo>
                  <a:cubicBezTo>
                    <a:pt x="150" y="122"/>
                    <a:pt x="153" y="124"/>
                    <a:pt x="156" y="127"/>
                  </a:cubicBezTo>
                  <a:cubicBezTo>
                    <a:pt x="162" y="134"/>
                    <a:pt x="162" y="145"/>
                    <a:pt x="156" y="152"/>
                  </a:cubicBezTo>
                  <a:cubicBezTo>
                    <a:pt x="159" y="153"/>
                    <a:pt x="161" y="155"/>
                    <a:pt x="163" y="157"/>
                  </a:cubicBezTo>
                  <a:cubicBezTo>
                    <a:pt x="168" y="155"/>
                    <a:pt x="168" y="155"/>
                    <a:pt x="168" y="155"/>
                  </a:cubicBezTo>
                  <a:cubicBezTo>
                    <a:pt x="186" y="171"/>
                    <a:pt x="186" y="171"/>
                    <a:pt x="186" y="171"/>
                  </a:cubicBezTo>
                  <a:cubicBezTo>
                    <a:pt x="187" y="172"/>
                    <a:pt x="188" y="173"/>
                    <a:pt x="189" y="174"/>
                  </a:cubicBezTo>
                  <a:cubicBezTo>
                    <a:pt x="192" y="176"/>
                    <a:pt x="192" y="177"/>
                    <a:pt x="194" y="177"/>
                  </a:cubicBezTo>
                  <a:cubicBezTo>
                    <a:pt x="196" y="177"/>
                    <a:pt x="197" y="176"/>
                    <a:pt x="198" y="176"/>
                  </a:cubicBezTo>
                  <a:close/>
                  <a:moveTo>
                    <a:pt x="28" y="70"/>
                  </a:moveTo>
                  <a:cubicBezTo>
                    <a:pt x="70" y="28"/>
                    <a:pt x="70" y="28"/>
                    <a:pt x="70" y="2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28" y="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Icons_02">
              <a:extLst>
                <a:ext uri="{FF2B5EF4-FFF2-40B4-BE49-F238E27FC236}">
                  <a16:creationId xmlns:a16="http://schemas.microsoft.com/office/drawing/2014/main" id="{D70B2241-CD01-4B3B-EE0F-B6FFD10484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8469" y="2466852"/>
              <a:ext cx="973689" cy="752475"/>
            </a:xfrm>
            <a:custGeom>
              <a:avLst/>
              <a:gdLst>
                <a:gd name="T0" fmla="*/ 166 w 233"/>
                <a:gd name="T1" fmla="*/ 83 h 180"/>
                <a:gd name="T2" fmla="*/ 205 w 233"/>
                <a:gd name="T3" fmla="*/ 49 h 180"/>
                <a:gd name="T4" fmla="*/ 205 w 233"/>
                <a:gd name="T5" fmla="*/ 180 h 180"/>
                <a:gd name="T6" fmla="*/ 166 w 233"/>
                <a:gd name="T7" fmla="*/ 180 h 180"/>
                <a:gd name="T8" fmla="*/ 166 w 233"/>
                <a:gd name="T9" fmla="*/ 83 h 180"/>
                <a:gd name="T10" fmla="*/ 116 w 233"/>
                <a:gd name="T11" fmla="*/ 180 h 180"/>
                <a:gd name="T12" fmla="*/ 155 w 233"/>
                <a:gd name="T13" fmla="*/ 180 h 180"/>
                <a:gd name="T14" fmla="*/ 155 w 233"/>
                <a:gd name="T15" fmla="*/ 92 h 180"/>
                <a:gd name="T16" fmla="*/ 116 w 233"/>
                <a:gd name="T17" fmla="*/ 126 h 180"/>
                <a:gd name="T18" fmla="*/ 116 w 233"/>
                <a:gd name="T19" fmla="*/ 180 h 180"/>
                <a:gd name="T20" fmla="*/ 66 w 233"/>
                <a:gd name="T21" fmla="*/ 180 h 180"/>
                <a:gd name="T22" fmla="*/ 106 w 233"/>
                <a:gd name="T23" fmla="*/ 180 h 180"/>
                <a:gd name="T24" fmla="*/ 106 w 233"/>
                <a:gd name="T25" fmla="*/ 127 h 180"/>
                <a:gd name="T26" fmla="*/ 66 w 233"/>
                <a:gd name="T27" fmla="*/ 85 h 180"/>
                <a:gd name="T28" fmla="*/ 66 w 233"/>
                <a:gd name="T29" fmla="*/ 180 h 180"/>
                <a:gd name="T30" fmla="*/ 17 w 233"/>
                <a:gd name="T31" fmla="*/ 180 h 180"/>
                <a:gd name="T32" fmla="*/ 56 w 233"/>
                <a:gd name="T33" fmla="*/ 180 h 180"/>
                <a:gd name="T34" fmla="*/ 56 w 233"/>
                <a:gd name="T35" fmla="*/ 80 h 180"/>
                <a:gd name="T36" fmla="*/ 17 w 233"/>
                <a:gd name="T37" fmla="*/ 112 h 180"/>
                <a:gd name="T38" fmla="*/ 17 w 233"/>
                <a:gd name="T39" fmla="*/ 180 h 180"/>
                <a:gd name="T40" fmla="*/ 228 w 233"/>
                <a:gd name="T41" fmla="*/ 0 h 180"/>
                <a:gd name="T42" fmla="*/ 191 w 233"/>
                <a:gd name="T43" fmla="*/ 0 h 180"/>
                <a:gd name="T44" fmla="*/ 188 w 233"/>
                <a:gd name="T45" fmla="*/ 6 h 180"/>
                <a:gd name="T46" fmla="*/ 199 w 233"/>
                <a:gd name="T47" fmla="*/ 19 h 180"/>
                <a:gd name="T48" fmla="*/ 111 w 233"/>
                <a:gd name="T49" fmla="*/ 96 h 180"/>
                <a:gd name="T50" fmla="*/ 65 w 233"/>
                <a:gd name="T51" fmla="*/ 47 h 180"/>
                <a:gd name="T52" fmla="*/ 55 w 233"/>
                <a:gd name="T53" fmla="*/ 46 h 180"/>
                <a:gd name="T54" fmla="*/ 3 w 233"/>
                <a:gd name="T55" fmla="*/ 88 h 180"/>
                <a:gd name="T56" fmla="*/ 2 w 233"/>
                <a:gd name="T57" fmla="*/ 98 h 180"/>
                <a:gd name="T58" fmla="*/ 13 w 233"/>
                <a:gd name="T59" fmla="*/ 99 h 180"/>
                <a:gd name="T60" fmla="*/ 59 w 233"/>
                <a:gd name="T61" fmla="*/ 62 h 180"/>
                <a:gd name="T62" fmla="*/ 105 w 233"/>
                <a:gd name="T63" fmla="*/ 111 h 180"/>
                <a:gd name="T64" fmla="*/ 111 w 233"/>
                <a:gd name="T65" fmla="*/ 113 h 180"/>
                <a:gd name="T66" fmla="*/ 115 w 233"/>
                <a:gd name="T67" fmla="*/ 111 h 180"/>
                <a:gd name="T68" fmla="*/ 209 w 233"/>
                <a:gd name="T69" fmla="*/ 30 h 180"/>
                <a:gd name="T70" fmla="*/ 221 w 233"/>
                <a:gd name="T71" fmla="*/ 44 h 180"/>
                <a:gd name="T72" fmla="*/ 228 w 233"/>
                <a:gd name="T73" fmla="*/ 42 h 180"/>
                <a:gd name="T74" fmla="*/ 232 w 233"/>
                <a:gd name="T75" fmla="*/ 4 h 180"/>
                <a:gd name="T76" fmla="*/ 228 w 233"/>
                <a:gd name="T77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33" h="180">
                  <a:moveTo>
                    <a:pt x="166" y="83"/>
                  </a:moveTo>
                  <a:cubicBezTo>
                    <a:pt x="205" y="49"/>
                    <a:pt x="205" y="49"/>
                    <a:pt x="205" y="49"/>
                  </a:cubicBezTo>
                  <a:cubicBezTo>
                    <a:pt x="205" y="180"/>
                    <a:pt x="205" y="180"/>
                    <a:pt x="205" y="180"/>
                  </a:cubicBezTo>
                  <a:cubicBezTo>
                    <a:pt x="166" y="180"/>
                    <a:pt x="166" y="180"/>
                    <a:pt x="166" y="180"/>
                  </a:cubicBezTo>
                  <a:lnTo>
                    <a:pt x="166" y="83"/>
                  </a:lnTo>
                  <a:close/>
                  <a:moveTo>
                    <a:pt x="116" y="180"/>
                  </a:moveTo>
                  <a:cubicBezTo>
                    <a:pt x="155" y="180"/>
                    <a:pt x="155" y="180"/>
                    <a:pt x="155" y="180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16" y="126"/>
                    <a:pt x="116" y="126"/>
                    <a:pt x="116" y="126"/>
                  </a:cubicBezTo>
                  <a:lnTo>
                    <a:pt x="116" y="180"/>
                  </a:lnTo>
                  <a:close/>
                  <a:moveTo>
                    <a:pt x="66" y="180"/>
                  </a:moveTo>
                  <a:cubicBezTo>
                    <a:pt x="106" y="180"/>
                    <a:pt x="106" y="180"/>
                    <a:pt x="106" y="180"/>
                  </a:cubicBezTo>
                  <a:cubicBezTo>
                    <a:pt x="106" y="127"/>
                    <a:pt x="106" y="127"/>
                    <a:pt x="106" y="127"/>
                  </a:cubicBezTo>
                  <a:cubicBezTo>
                    <a:pt x="66" y="85"/>
                    <a:pt x="66" y="85"/>
                    <a:pt x="66" y="85"/>
                  </a:cubicBezTo>
                  <a:lnTo>
                    <a:pt x="66" y="180"/>
                  </a:lnTo>
                  <a:close/>
                  <a:moveTo>
                    <a:pt x="17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17" y="112"/>
                    <a:pt x="17" y="112"/>
                    <a:pt x="17" y="112"/>
                  </a:cubicBezTo>
                  <a:lnTo>
                    <a:pt x="17" y="180"/>
                  </a:lnTo>
                  <a:close/>
                  <a:moveTo>
                    <a:pt x="228" y="0"/>
                  </a:moveTo>
                  <a:cubicBezTo>
                    <a:pt x="191" y="0"/>
                    <a:pt x="191" y="0"/>
                    <a:pt x="191" y="0"/>
                  </a:cubicBezTo>
                  <a:cubicBezTo>
                    <a:pt x="187" y="0"/>
                    <a:pt x="186" y="4"/>
                    <a:pt x="188" y="6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2" y="44"/>
                    <a:pt x="58" y="44"/>
                    <a:pt x="55" y="46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0" y="90"/>
                    <a:pt x="0" y="95"/>
                    <a:pt x="2" y="98"/>
                  </a:cubicBezTo>
                  <a:cubicBezTo>
                    <a:pt x="5" y="101"/>
                    <a:pt x="10" y="102"/>
                    <a:pt x="13" y="99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7" y="112"/>
                    <a:pt x="109" y="113"/>
                    <a:pt x="111" y="113"/>
                  </a:cubicBezTo>
                  <a:cubicBezTo>
                    <a:pt x="112" y="113"/>
                    <a:pt x="114" y="112"/>
                    <a:pt x="115" y="111"/>
                  </a:cubicBezTo>
                  <a:cubicBezTo>
                    <a:pt x="209" y="30"/>
                    <a:pt x="209" y="30"/>
                    <a:pt x="209" y="30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3" y="46"/>
                    <a:pt x="227" y="45"/>
                    <a:pt x="228" y="42"/>
                  </a:cubicBezTo>
                  <a:cubicBezTo>
                    <a:pt x="232" y="4"/>
                    <a:pt x="232" y="4"/>
                    <a:pt x="232" y="4"/>
                  </a:cubicBezTo>
                  <a:cubicBezTo>
                    <a:pt x="233" y="2"/>
                    <a:pt x="231" y="0"/>
                    <a:pt x="2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Icon_01">
              <a:extLst>
                <a:ext uri="{FF2B5EF4-FFF2-40B4-BE49-F238E27FC236}">
                  <a16:creationId xmlns:a16="http://schemas.microsoft.com/office/drawing/2014/main" id="{1C39B1E5-4489-72D7-9E85-AC655329EC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9757" y="4694114"/>
              <a:ext cx="846138" cy="838200"/>
            </a:xfrm>
            <a:custGeom>
              <a:avLst/>
              <a:gdLst>
                <a:gd name="T0" fmla="*/ 87 w 222"/>
                <a:gd name="T1" fmla="*/ 46 h 220"/>
                <a:gd name="T2" fmla="*/ 111 w 222"/>
                <a:gd name="T3" fmla="*/ 21 h 220"/>
                <a:gd name="T4" fmla="*/ 136 w 222"/>
                <a:gd name="T5" fmla="*/ 46 h 220"/>
                <a:gd name="T6" fmla="*/ 111 w 222"/>
                <a:gd name="T7" fmla="*/ 70 h 220"/>
                <a:gd name="T8" fmla="*/ 87 w 222"/>
                <a:gd name="T9" fmla="*/ 46 h 220"/>
                <a:gd name="T10" fmla="*/ 144 w 222"/>
                <a:gd name="T11" fmla="*/ 81 h 220"/>
                <a:gd name="T12" fmla="*/ 79 w 222"/>
                <a:gd name="T13" fmla="*/ 81 h 220"/>
                <a:gd name="T14" fmla="*/ 71 w 222"/>
                <a:gd name="T15" fmla="*/ 89 h 220"/>
                <a:gd name="T16" fmla="*/ 71 w 222"/>
                <a:gd name="T17" fmla="*/ 145 h 220"/>
                <a:gd name="T18" fmla="*/ 79 w 222"/>
                <a:gd name="T19" fmla="*/ 153 h 220"/>
                <a:gd name="T20" fmla="*/ 87 w 222"/>
                <a:gd name="T21" fmla="*/ 153 h 220"/>
                <a:gd name="T22" fmla="*/ 87 w 222"/>
                <a:gd name="T23" fmla="*/ 211 h 220"/>
                <a:gd name="T24" fmla="*/ 95 w 222"/>
                <a:gd name="T25" fmla="*/ 220 h 220"/>
                <a:gd name="T26" fmla="*/ 128 w 222"/>
                <a:gd name="T27" fmla="*/ 220 h 220"/>
                <a:gd name="T28" fmla="*/ 136 w 222"/>
                <a:gd name="T29" fmla="*/ 211 h 220"/>
                <a:gd name="T30" fmla="*/ 136 w 222"/>
                <a:gd name="T31" fmla="*/ 153 h 220"/>
                <a:gd name="T32" fmla="*/ 144 w 222"/>
                <a:gd name="T33" fmla="*/ 153 h 220"/>
                <a:gd name="T34" fmla="*/ 152 w 222"/>
                <a:gd name="T35" fmla="*/ 145 h 220"/>
                <a:gd name="T36" fmla="*/ 152 w 222"/>
                <a:gd name="T37" fmla="*/ 89 h 220"/>
                <a:gd name="T38" fmla="*/ 144 w 222"/>
                <a:gd name="T39" fmla="*/ 81 h 220"/>
                <a:gd name="T40" fmla="*/ 184 w 222"/>
                <a:gd name="T41" fmla="*/ 46 h 220"/>
                <a:gd name="T42" fmla="*/ 207 w 222"/>
                <a:gd name="T43" fmla="*/ 23 h 220"/>
                <a:gd name="T44" fmla="*/ 184 w 222"/>
                <a:gd name="T45" fmla="*/ 0 h 220"/>
                <a:gd name="T46" fmla="*/ 161 w 222"/>
                <a:gd name="T47" fmla="*/ 23 h 220"/>
                <a:gd name="T48" fmla="*/ 184 w 222"/>
                <a:gd name="T49" fmla="*/ 46 h 220"/>
                <a:gd name="T50" fmla="*/ 214 w 222"/>
                <a:gd name="T51" fmla="*/ 55 h 220"/>
                <a:gd name="T52" fmla="*/ 154 w 222"/>
                <a:gd name="T53" fmla="*/ 55 h 220"/>
                <a:gd name="T54" fmla="*/ 146 w 222"/>
                <a:gd name="T55" fmla="*/ 63 h 220"/>
                <a:gd name="T56" fmla="*/ 146 w 222"/>
                <a:gd name="T57" fmla="*/ 64 h 220"/>
                <a:gd name="T58" fmla="*/ 169 w 222"/>
                <a:gd name="T59" fmla="*/ 89 h 220"/>
                <a:gd name="T60" fmla="*/ 169 w 222"/>
                <a:gd name="T61" fmla="*/ 145 h 220"/>
                <a:gd name="T62" fmla="*/ 161 w 222"/>
                <a:gd name="T63" fmla="*/ 163 h 220"/>
                <a:gd name="T64" fmla="*/ 161 w 222"/>
                <a:gd name="T65" fmla="*/ 177 h 220"/>
                <a:gd name="T66" fmla="*/ 169 w 222"/>
                <a:gd name="T67" fmla="*/ 185 h 220"/>
                <a:gd name="T68" fmla="*/ 199 w 222"/>
                <a:gd name="T69" fmla="*/ 185 h 220"/>
                <a:gd name="T70" fmla="*/ 207 w 222"/>
                <a:gd name="T71" fmla="*/ 177 h 220"/>
                <a:gd name="T72" fmla="*/ 207 w 222"/>
                <a:gd name="T73" fmla="*/ 123 h 220"/>
                <a:gd name="T74" fmla="*/ 214 w 222"/>
                <a:gd name="T75" fmla="*/ 123 h 220"/>
                <a:gd name="T76" fmla="*/ 222 w 222"/>
                <a:gd name="T77" fmla="*/ 115 h 220"/>
                <a:gd name="T78" fmla="*/ 222 w 222"/>
                <a:gd name="T79" fmla="*/ 63 h 220"/>
                <a:gd name="T80" fmla="*/ 214 w 222"/>
                <a:gd name="T81" fmla="*/ 55 h 220"/>
                <a:gd name="T82" fmla="*/ 62 w 222"/>
                <a:gd name="T83" fmla="*/ 23 h 220"/>
                <a:gd name="T84" fmla="*/ 39 w 222"/>
                <a:gd name="T85" fmla="*/ 0 h 220"/>
                <a:gd name="T86" fmla="*/ 16 w 222"/>
                <a:gd name="T87" fmla="*/ 23 h 220"/>
                <a:gd name="T88" fmla="*/ 39 w 222"/>
                <a:gd name="T89" fmla="*/ 46 h 220"/>
                <a:gd name="T90" fmla="*/ 62 w 222"/>
                <a:gd name="T91" fmla="*/ 23 h 220"/>
                <a:gd name="T92" fmla="*/ 0 w 222"/>
                <a:gd name="T93" fmla="*/ 63 h 220"/>
                <a:gd name="T94" fmla="*/ 0 w 222"/>
                <a:gd name="T95" fmla="*/ 115 h 220"/>
                <a:gd name="T96" fmla="*/ 8 w 222"/>
                <a:gd name="T97" fmla="*/ 123 h 220"/>
                <a:gd name="T98" fmla="*/ 15 w 222"/>
                <a:gd name="T99" fmla="*/ 123 h 220"/>
                <a:gd name="T100" fmla="*/ 15 w 222"/>
                <a:gd name="T101" fmla="*/ 177 h 220"/>
                <a:gd name="T102" fmla="*/ 23 w 222"/>
                <a:gd name="T103" fmla="*/ 185 h 220"/>
                <a:gd name="T104" fmla="*/ 54 w 222"/>
                <a:gd name="T105" fmla="*/ 185 h 220"/>
                <a:gd name="T106" fmla="*/ 61 w 222"/>
                <a:gd name="T107" fmla="*/ 177 h 220"/>
                <a:gd name="T108" fmla="*/ 61 w 222"/>
                <a:gd name="T109" fmla="*/ 163 h 220"/>
                <a:gd name="T110" fmla="*/ 53 w 222"/>
                <a:gd name="T111" fmla="*/ 145 h 220"/>
                <a:gd name="T112" fmla="*/ 53 w 222"/>
                <a:gd name="T113" fmla="*/ 89 h 220"/>
                <a:gd name="T114" fmla="*/ 76 w 222"/>
                <a:gd name="T115" fmla="*/ 64 h 220"/>
                <a:gd name="T116" fmla="*/ 76 w 222"/>
                <a:gd name="T117" fmla="*/ 63 h 220"/>
                <a:gd name="T118" fmla="*/ 69 w 222"/>
                <a:gd name="T119" fmla="*/ 55 h 220"/>
                <a:gd name="T120" fmla="*/ 8 w 222"/>
                <a:gd name="T121" fmla="*/ 55 h 220"/>
                <a:gd name="T122" fmla="*/ 0 w 222"/>
                <a:gd name="T123" fmla="*/ 6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2" h="220">
                  <a:moveTo>
                    <a:pt x="87" y="46"/>
                  </a:moveTo>
                  <a:cubicBezTo>
                    <a:pt x="87" y="32"/>
                    <a:pt x="98" y="21"/>
                    <a:pt x="111" y="21"/>
                  </a:cubicBezTo>
                  <a:cubicBezTo>
                    <a:pt x="125" y="21"/>
                    <a:pt x="136" y="32"/>
                    <a:pt x="136" y="46"/>
                  </a:cubicBezTo>
                  <a:cubicBezTo>
                    <a:pt x="136" y="59"/>
                    <a:pt x="125" y="70"/>
                    <a:pt x="111" y="70"/>
                  </a:cubicBezTo>
                  <a:cubicBezTo>
                    <a:pt x="98" y="70"/>
                    <a:pt x="87" y="59"/>
                    <a:pt x="87" y="46"/>
                  </a:cubicBezTo>
                  <a:close/>
                  <a:moveTo>
                    <a:pt x="144" y="81"/>
                  </a:moveTo>
                  <a:cubicBezTo>
                    <a:pt x="79" y="81"/>
                    <a:pt x="79" y="81"/>
                    <a:pt x="79" y="81"/>
                  </a:cubicBezTo>
                  <a:cubicBezTo>
                    <a:pt x="75" y="81"/>
                    <a:pt x="71" y="84"/>
                    <a:pt x="71" y="89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9"/>
                    <a:pt x="75" y="153"/>
                    <a:pt x="79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211"/>
                    <a:pt x="87" y="211"/>
                    <a:pt x="87" y="211"/>
                  </a:cubicBezTo>
                  <a:cubicBezTo>
                    <a:pt x="87" y="216"/>
                    <a:pt x="91" y="220"/>
                    <a:pt x="95" y="220"/>
                  </a:cubicBezTo>
                  <a:cubicBezTo>
                    <a:pt x="128" y="220"/>
                    <a:pt x="128" y="220"/>
                    <a:pt x="128" y="220"/>
                  </a:cubicBezTo>
                  <a:cubicBezTo>
                    <a:pt x="133" y="220"/>
                    <a:pt x="136" y="216"/>
                    <a:pt x="136" y="211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44" y="153"/>
                    <a:pt x="144" y="153"/>
                    <a:pt x="144" y="153"/>
                  </a:cubicBezTo>
                  <a:cubicBezTo>
                    <a:pt x="149" y="153"/>
                    <a:pt x="152" y="149"/>
                    <a:pt x="152" y="145"/>
                  </a:cubicBezTo>
                  <a:cubicBezTo>
                    <a:pt x="152" y="89"/>
                    <a:pt x="152" y="89"/>
                    <a:pt x="152" y="89"/>
                  </a:cubicBezTo>
                  <a:cubicBezTo>
                    <a:pt x="152" y="84"/>
                    <a:pt x="149" y="81"/>
                    <a:pt x="144" y="81"/>
                  </a:cubicBezTo>
                  <a:close/>
                  <a:moveTo>
                    <a:pt x="184" y="46"/>
                  </a:moveTo>
                  <a:cubicBezTo>
                    <a:pt x="197" y="46"/>
                    <a:pt x="207" y="35"/>
                    <a:pt x="207" y="23"/>
                  </a:cubicBezTo>
                  <a:cubicBezTo>
                    <a:pt x="207" y="10"/>
                    <a:pt x="197" y="0"/>
                    <a:pt x="184" y="0"/>
                  </a:cubicBezTo>
                  <a:cubicBezTo>
                    <a:pt x="171" y="0"/>
                    <a:pt x="161" y="10"/>
                    <a:pt x="161" y="23"/>
                  </a:cubicBezTo>
                  <a:cubicBezTo>
                    <a:pt x="161" y="35"/>
                    <a:pt x="171" y="46"/>
                    <a:pt x="184" y="46"/>
                  </a:cubicBezTo>
                  <a:close/>
                  <a:moveTo>
                    <a:pt x="214" y="55"/>
                  </a:moveTo>
                  <a:cubicBezTo>
                    <a:pt x="154" y="55"/>
                    <a:pt x="154" y="55"/>
                    <a:pt x="154" y="55"/>
                  </a:cubicBezTo>
                  <a:cubicBezTo>
                    <a:pt x="150" y="55"/>
                    <a:pt x="146" y="59"/>
                    <a:pt x="146" y="63"/>
                  </a:cubicBezTo>
                  <a:cubicBezTo>
                    <a:pt x="146" y="64"/>
                    <a:pt x="146" y="64"/>
                    <a:pt x="146" y="64"/>
                  </a:cubicBezTo>
                  <a:cubicBezTo>
                    <a:pt x="159" y="65"/>
                    <a:pt x="169" y="76"/>
                    <a:pt x="169" y="89"/>
                  </a:cubicBezTo>
                  <a:cubicBezTo>
                    <a:pt x="169" y="145"/>
                    <a:pt x="169" y="145"/>
                    <a:pt x="169" y="145"/>
                  </a:cubicBezTo>
                  <a:cubicBezTo>
                    <a:pt x="169" y="152"/>
                    <a:pt x="166" y="158"/>
                    <a:pt x="161" y="163"/>
                  </a:cubicBezTo>
                  <a:cubicBezTo>
                    <a:pt x="161" y="177"/>
                    <a:pt x="161" y="177"/>
                    <a:pt x="161" y="177"/>
                  </a:cubicBezTo>
                  <a:cubicBezTo>
                    <a:pt x="161" y="181"/>
                    <a:pt x="165" y="185"/>
                    <a:pt x="169" y="185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4" y="185"/>
                    <a:pt x="207" y="181"/>
                    <a:pt x="207" y="177"/>
                  </a:cubicBezTo>
                  <a:cubicBezTo>
                    <a:pt x="207" y="123"/>
                    <a:pt x="207" y="123"/>
                    <a:pt x="207" y="123"/>
                  </a:cubicBezTo>
                  <a:cubicBezTo>
                    <a:pt x="214" y="123"/>
                    <a:pt x="214" y="123"/>
                    <a:pt x="214" y="123"/>
                  </a:cubicBezTo>
                  <a:cubicBezTo>
                    <a:pt x="219" y="123"/>
                    <a:pt x="222" y="119"/>
                    <a:pt x="222" y="115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59"/>
                    <a:pt x="219" y="55"/>
                    <a:pt x="214" y="55"/>
                  </a:cubicBezTo>
                  <a:close/>
                  <a:moveTo>
                    <a:pt x="62" y="23"/>
                  </a:moveTo>
                  <a:cubicBezTo>
                    <a:pt x="62" y="10"/>
                    <a:pt x="51" y="0"/>
                    <a:pt x="39" y="0"/>
                  </a:cubicBezTo>
                  <a:cubicBezTo>
                    <a:pt x="26" y="0"/>
                    <a:pt x="16" y="10"/>
                    <a:pt x="16" y="23"/>
                  </a:cubicBezTo>
                  <a:cubicBezTo>
                    <a:pt x="16" y="35"/>
                    <a:pt x="26" y="46"/>
                    <a:pt x="39" y="46"/>
                  </a:cubicBezTo>
                  <a:cubicBezTo>
                    <a:pt x="51" y="46"/>
                    <a:pt x="62" y="35"/>
                    <a:pt x="62" y="23"/>
                  </a:cubicBezTo>
                  <a:close/>
                  <a:moveTo>
                    <a:pt x="0" y="63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4" y="123"/>
                    <a:pt x="8" y="123"/>
                  </a:cubicBezTo>
                  <a:cubicBezTo>
                    <a:pt x="15" y="123"/>
                    <a:pt x="15" y="123"/>
                    <a:pt x="15" y="123"/>
                  </a:cubicBezTo>
                  <a:cubicBezTo>
                    <a:pt x="15" y="177"/>
                    <a:pt x="15" y="177"/>
                    <a:pt x="15" y="177"/>
                  </a:cubicBezTo>
                  <a:cubicBezTo>
                    <a:pt x="15" y="181"/>
                    <a:pt x="19" y="185"/>
                    <a:pt x="23" y="185"/>
                  </a:cubicBezTo>
                  <a:cubicBezTo>
                    <a:pt x="54" y="185"/>
                    <a:pt x="54" y="185"/>
                    <a:pt x="54" y="185"/>
                  </a:cubicBezTo>
                  <a:cubicBezTo>
                    <a:pt x="58" y="185"/>
                    <a:pt x="61" y="181"/>
                    <a:pt x="61" y="177"/>
                  </a:cubicBezTo>
                  <a:cubicBezTo>
                    <a:pt x="61" y="163"/>
                    <a:pt x="61" y="163"/>
                    <a:pt x="61" y="163"/>
                  </a:cubicBezTo>
                  <a:cubicBezTo>
                    <a:pt x="57" y="158"/>
                    <a:pt x="53" y="152"/>
                    <a:pt x="53" y="145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76"/>
                    <a:pt x="64" y="65"/>
                    <a:pt x="76" y="64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6" y="59"/>
                    <a:pt x="73" y="55"/>
                    <a:pt x="69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4" y="55"/>
                    <a:pt x="0" y="59"/>
                    <a:pt x="0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81E9218-A638-729C-ED7C-8E5DFEC56A2E}"/>
              </a:ext>
            </a:extLst>
          </p:cNvPr>
          <p:cNvGrpSpPr/>
          <p:nvPr/>
        </p:nvGrpSpPr>
        <p:grpSpPr>
          <a:xfrm>
            <a:off x="6060831" y="1715456"/>
            <a:ext cx="5087815" cy="1073256"/>
            <a:chOff x="6096000" y="1715456"/>
            <a:chExt cx="5087815" cy="1073256"/>
          </a:xfrm>
        </p:grpSpPr>
        <p:sp>
          <p:nvSpPr>
            <p:cNvPr id="10" name="子内容1">
              <a:extLst>
                <a:ext uri="{FF2B5EF4-FFF2-40B4-BE49-F238E27FC236}">
                  <a16:creationId xmlns:a16="http://schemas.microsoft.com/office/drawing/2014/main" id="{3246C5D5-5CB0-2E25-1063-B5A6383346E8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096000" y="2184379"/>
              <a:ext cx="5087815" cy="604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150"/>
                </a:spcBef>
                <a:spcAft>
                  <a:spcPts val="150"/>
                </a:spcAft>
                <a:defRPr sz="1200" kern="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  <a:ea typeface="+mn-ea"/>
                </a:rPr>
                <a:t>请在此处添加详细文本描述简与标题相关，并且符合整体语言风格</a:t>
              </a:r>
              <a:endParaRPr lang="en-US" altLang="zh-CN" dirty="0">
                <a:latin typeface="+mn-ea"/>
                <a:ea typeface="+mn-ea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  <a:ea typeface="+mn-ea"/>
                </a:rPr>
                <a:t>请在此处添加详细文本描述简与标题相关，并且符合整体语言风格</a:t>
              </a:r>
            </a:p>
          </p:txBody>
        </p:sp>
        <p:sp>
          <p:nvSpPr>
            <p:cNvPr id="18" name="子内容1">
              <a:extLst>
                <a:ext uri="{FF2B5EF4-FFF2-40B4-BE49-F238E27FC236}">
                  <a16:creationId xmlns:a16="http://schemas.microsoft.com/office/drawing/2014/main" id="{12B42BE1-BD2C-CBCE-AB1C-809A17AB8F8C}"/>
                </a:ext>
              </a:extLst>
            </p:cNvPr>
            <p:cNvSpPr txBox="1"/>
            <p:nvPr>
              <p:custDataLst>
                <p:tags r:id="rId6"/>
              </p:custDataLst>
            </p:nvPr>
          </p:nvSpPr>
          <p:spPr>
            <a:xfrm>
              <a:off x="6096000" y="1715456"/>
              <a:ext cx="5087815" cy="459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150"/>
                </a:spcBef>
                <a:spcAft>
                  <a:spcPts val="150"/>
                </a:spcAft>
                <a:defRPr sz="1200" kern="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00" b="1" dirty="0">
                  <a:solidFill>
                    <a:schemeClr val="accent1"/>
                  </a:solidFill>
                  <a:latin typeface="+mn-ea"/>
                  <a:ea typeface="+mn-ea"/>
                </a:rPr>
                <a:t>一个小标题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782D7E3-55F1-E0D0-9DEC-AC3B72FE1916}"/>
              </a:ext>
            </a:extLst>
          </p:cNvPr>
          <p:cNvGrpSpPr/>
          <p:nvPr/>
        </p:nvGrpSpPr>
        <p:grpSpPr>
          <a:xfrm>
            <a:off x="6060831" y="3205963"/>
            <a:ext cx="5087815" cy="1064331"/>
            <a:chOff x="6096000" y="2969002"/>
            <a:chExt cx="5087815" cy="1064331"/>
          </a:xfrm>
        </p:grpSpPr>
        <p:sp>
          <p:nvSpPr>
            <p:cNvPr id="16" name="子内容1">
              <a:extLst>
                <a:ext uri="{FF2B5EF4-FFF2-40B4-BE49-F238E27FC236}">
                  <a16:creationId xmlns:a16="http://schemas.microsoft.com/office/drawing/2014/main" id="{1163A710-3AAC-59CE-C78F-67238ACD711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0" y="3429000"/>
              <a:ext cx="5087815" cy="604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150"/>
                </a:spcBef>
                <a:spcAft>
                  <a:spcPts val="150"/>
                </a:spcAft>
                <a:defRPr sz="1200" kern="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  <a:ea typeface="+mn-ea"/>
                </a:rPr>
                <a:t>请在此处添加详细文本描述简与标题相关，并且符合整体语言风格</a:t>
              </a:r>
              <a:endParaRPr lang="en-US" altLang="zh-CN" dirty="0">
                <a:latin typeface="+mn-ea"/>
                <a:ea typeface="+mn-ea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  <a:ea typeface="+mn-ea"/>
                </a:rPr>
                <a:t>请在此处添加详细文本描述简与标题相关，并且符合整体语言风格</a:t>
              </a:r>
            </a:p>
          </p:txBody>
        </p:sp>
        <p:sp>
          <p:nvSpPr>
            <p:cNvPr id="20" name="子内容1">
              <a:extLst>
                <a:ext uri="{FF2B5EF4-FFF2-40B4-BE49-F238E27FC236}">
                  <a16:creationId xmlns:a16="http://schemas.microsoft.com/office/drawing/2014/main" id="{082E0B67-5E6E-4C75-EA27-49C87D072D69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6096000" y="2969002"/>
              <a:ext cx="5087815" cy="459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150"/>
                </a:spcBef>
                <a:spcAft>
                  <a:spcPts val="150"/>
                </a:spcAft>
                <a:defRPr sz="1200" kern="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00" b="1" dirty="0">
                  <a:solidFill>
                    <a:schemeClr val="accent1"/>
                  </a:solidFill>
                  <a:latin typeface="+mn-ea"/>
                  <a:ea typeface="+mn-ea"/>
                </a:rPr>
                <a:t>一个小标题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10ABE0A-12A4-371D-4077-1A8AA11FDD89}"/>
              </a:ext>
            </a:extLst>
          </p:cNvPr>
          <p:cNvGrpSpPr/>
          <p:nvPr/>
        </p:nvGrpSpPr>
        <p:grpSpPr>
          <a:xfrm>
            <a:off x="6060831" y="4687544"/>
            <a:ext cx="5087815" cy="1064331"/>
            <a:chOff x="6096000" y="2969002"/>
            <a:chExt cx="5087815" cy="1064331"/>
          </a:xfrm>
        </p:grpSpPr>
        <p:sp>
          <p:nvSpPr>
            <p:cNvPr id="23" name="子内容1">
              <a:extLst>
                <a:ext uri="{FF2B5EF4-FFF2-40B4-BE49-F238E27FC236}">
                  <a16:creationId xmlns:a16="http://schemas.microsoft.com/office/drawing/2014/main" id="{2AC600F7-FB03-11BE-5E29-2F3720373E6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0" y="3429000"/>
              <a:ext cx="5087815" cy="604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150"/>
                </a:spcBef>
                <a:spcAft>
                  <a:spcPts val="150"/>
                </a:spcAft>
                <a:defRPr sz="1200" kern="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  <a:ea typeface="+mn-ea"/>
                </a:rPr>
                <a:t>请在此处添加详细文本描述简与标题相关，并且符合整体语言风格</a:t>
              </a:r>
              <a:endParaRPr lang="en-US" altLang="zh-CN" dirty="0">
                <a:latin typeface="+mn-ea"/>
                <a:ea typeface="+mn-ea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zh-CN" altLang="en-US" dirty="0">
                  <a:latin typeface="+mn-ea"/>
                  <a:ea typeface="+mn-ea"/>
                </a:rPr>
                <a:t>请在此处添加详细文本描述简与标题相关，并且符合整体语言风格</a:t>
              </a:r>
            </a:p>
          </p:txBody>
        </p:sp>
        <p:sp>
          <p:nvSpPr>
            <p:cNvPr id="24" name="子内容1">
              <a:extLst>
                <a:ext uri="{FF2B5EF4-FFF2-40B4-BE49-F238E27FC236}">
                  <a16:creationId xmlns:a16="http://schemas.microsoft.com/office/drawing/2014/main" id="{A3BF0650-8DF9-0C5D-F177-68DD9EC91715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0" y="2969002"/>
              <a:ext cx="5087815" cy="459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ts val="150"/>
                </a:spcBef>
                <a:spcAft>
                  <a:spcPts val="150"/>
                </a:spcAft>
                <a:defRPr sz="1200" kern="0"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2000" b="1" dirty="0">
                  <a:solidFill>
                    <a:schemeClr val="accent1"/>
                  </a:solidFill>
                  <a:latin typeface="+mn-ea"/>
                  <a:ea typeface="+mn-ea"/>
                </a:rPr>
                <a:t>一个小标题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56967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PAGE_TYPE" val="YOO_CHATPAGE_COVER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TITLE"/>
  <p:tag name="SHADOWSHAPE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IMAGE"/>
  <p:tag name="TAG_CHATSHAPE_IMAGE_FILE" val="C:\Users\susu\AppData\Roaming\BIYOO\temp\0c7f775a1fe84d0991c1b0baa56ebfa3.png"/>
  <p:tag name="TAG_CHATSHAPE_IMAGE_URL" val="https://download.yoo-ai.com/copydone/20230412/0e66a208-d8eb-11ed-bc30-fa163e050381.pn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IMAGE"/>
  <p:tag name="TAG_CHATSHAPE_IMAGE_FILE" val="C:\Users\susu\AppData\Roaming\BIYOO\temp\f29bf5f46d5d40f981b9e7fd1d01f613.png"/>
  <p:tag name="TAG_CHATSHAPE_IMAGE_URL" val="https://download.yoo-ai.com/copydone/20230412/6623b838-d8ea-11ed-8db3-fa163e050381.png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TITL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TITL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TITL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TITL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TITL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TITL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TITL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TITL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IMAGE"/>
  <p:tag name="TAG_CHATSHAPE_IMAGE_FILE" val="C:\Users\susu\AppData\Roaming\BIYOO\temp\6c7866414ab44abd858001828fbd093c.pn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IMAGE"/>
  <p:tag name="TAG_CHATSHAPE_IMAGE_FILE" val="C:\Users\susu\AppData\Roaming\BIYOO\temp\c9f0d8ecfd6446f0af5cf7fa9f036936.png"/>
  <p:tag name="TAG_CHATSHAPE_IMAGE_URL" val="https://download.yoo-ai.com/copydone/20230505/08f68490-eb2f-11ed-b590-fa163ee3d259.png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YOO_CHATSHAPE_TYPE" val="YOO_CHATSHAPE_IMAGE"/>
  <p:tag name="TAG_CHATSHAPE_IMAGE_FILE" val="C:\Users\susu\AppData\Roaming\BIYOO\temp\ea622c704d6f46e397ff63d386973429.png"/>
  <p:tag name="TAG_CHATSHAPE_IMAGE_URL" val="https://download.yoo-ai.com/copydone/20230412/278fe20c-d8e7-11ed-92ca-fa163e050381.png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YOO_CHATSHAPE_TYPE" val="YOO_CHATSHAPE_CHILDCONTEN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51PPT模板网">
  <a:themeElements>
    <a:clrScheme name="自定义 3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832A0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5">
      <a:majorFont>
        <a:latin typeface="OPPOSans R"/>
        <a:ea typeface="思源宋体 CN Heavy"/>
        <a:cs typeface=""/>
      </a:majorFont>
      <a:minorFont>
        <a:latin typeface="OPPOSans R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1600</Words>
  <Application>Microsoft Office PowerPoint</Application>
  <PresentationFormat>宽屏</PresentationFormat>
  <Paragraphs>151</Paragraphs>
  <Slides>17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41" baseType="lpstr">
      <vt:lpstr>굴림</vt:lpstr>
      <vt:lpstr>HarmonyOS Sans SC</vt:lpstr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思源黑体 CN Normal</vt:lpstr>
      <vt:lpstr>思源宋体 CN Heavy</vt:lpstr>
      <vt:lpstr>微软雅黑</vt:lpstr>
      <vt:lpstr>Arial</vt:lpstr>
      <vt:lpstr>Bahnschrift SemiBold</vt:lpstr>
      <vt:lpstr>Bahnschrift SemiLight</vt:lpstr>
      <vt:lpstr>Calibri</vt:lpstr>
      <vt:lpstr>Open Sans</vt:lpstr>
      <vt:lpstr>Roboto</vt:lpstr>
      <vt:lpstr>Segoe UI Light</vt:lpstr>
      <vt:lpstr>Wingdings</vt:lpstr>
      <vt:lpstr>51PPT模板网</vt:lpstr>
      <vt:lpstr>1_Office 主题​​</vt:lpstr>
      <vt:lpstr>PowerPoint 演示文稿</vt:lpstr>
      <vt:lpstr>PowerPoint 演示文稿</vt:lpstr>
      <vt:lpstr>研究目的与意义</vt:lpstr>
      <vt:lpstr>研究目的与意义</vt:lpstr>
      <vt:lpstr>研究目的与意义</vt:lpstr>
      <vt:lpstr>研究思路与方法</vt:lpstr>
      <vt:lpstr>研究思路与方法</vt:lpstr>
      <vt:lpstr>研究思路与方法</vt:lpstr>
      <vt:lpstr>研究思路与方法</vt:lpstr>
      <vt:lpstr>论文框架与内容</vt:lpstr>
      <vt:lpstr>论文框架与内容</vt:lpstr>
      <vt:lpstr>论文框架与内容</vt:lpstr>
      <vt:lpstr>论文框架与内容</vt:lpstr>
      <vt:lpstr>论文框架与内容</vt:lpstr>
      <vt:lpstr>感谢您的聆听！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紫色简约风毕业答辩ppt模板</dc:title>
  <dc:creator>希柠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20</cp:revision>
  <dcterms:created xsi:type="dcterms:W3CDTF">2023-05-05T10:09:08Z</dcterms:created>
  <dcterms:modified xsi:type="dcterms:W3CDTF">2023-07-12T02:43:03Z</dcterms:modified>
</cp:coreProperties>
</file>