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5.xml" ContentType="application/vnd.openxmlformats-officedocument.drawingml.chart+xml"/>
  <Override PartName="/ppt/notesSlides/notesSlide12.xml" ContentType="application/vnd.openxmlformats-officedocument.presentationml.notesSlide+xml"/>
  <Override PartName="/ppt/charts/chart6.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21"/>
  </p:notesMasterIdLst>
  <p:sldIdLst>
    <p:sldId id="257" r:id="rId3"/>
    <p:sldId id="259" r:id="rId4"/>
    <p:sldId id="261" r:id="rId5"/>
    <p:sldId id="260" r:id="rId6"/>
    <p:sldId id="262" r:id="rId7"/>
    <p:sldId id="263" r:id="rId8"/>
    <p:sldId id="264" r:id="rId9"/>
    <p:sldId id="265" r:id="rId10"/>
    <p:sldId id="266" r:id="rId11"/>
    <p:sldId id="269" r:id="rId12"/>
    <p:sldId id="268" r:id="rId13"/>
    <p:sldId id="270" r:id="rId14"/>
    <p:sldId id="271" r:id="rId15"/>
    <p:sldId id="272" r:id="rId16"/>
    <p:sldId id="273" r:id="rId17"/>
    <p:sldId id="274" r:id="rId18"/>
    <p:sldId id="1126" r:id="rId19"/>
    <p:sldId id="2007578498" r:id="rId20"/>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B953"/>
    <a:srgbClr val="E5BA81"/>
    <a:srgbClr val="EE4827"/>
    <a:srgbClr val="F8E1B5"/>
    <a:srgbClr val="F8E4B5"/>
    <a:srgbClr val="E7B978"/>
    <a:srgbClr val="FDA93D"/>
    <a:srgbClr val="B54D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660"/>
  </p:normalViewPr>
  <p:slideViewPr>
    <p:cSldViewPr snapToGrid="0" showGuides="1">
      <p:cViewPr varScale="1">
        <p:scale>
          <a:sx n="90" d="100"/>
          <a:sy n="90" d="100"/>
        </p:scale>
        <p:origin x="96"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gradFill>
              <a:gsLst>
                <a:gs pos="0">
                  <a:srgbClr val="FB5218"/>
                </a:gs>
                <a:gs pos="100000">
                  <a:srgbClr val="FD834D"/>
                </a:gs>
              </a:gsLst>
              <a:lin ang="13500000" scaled="1"/>
            </a:gradFill>
          </c:spPr>
          <c:dPt>
            <c:idx val="0"/>
            <c:bubble3D val="0"/>
            <c:spPr>
              <a:gradFill>
                <a:gsLst>
                  <a:gs pos="0">
                    <a:schemeClr val="accent4">
                      <a:lumMod val="90000"/>
                    </a:schemeClr>
                  </a:gs>
                  <a:gs pos="100000">
                    <a:schemeClr val="accent3">
                      <a:lumMod val="20000"/>
                      <a:lumOff val="80000"/>
                    </a:schemeClr>
                  </a:gs>
                </a:gsLst>
                <a:lin ang="13500000" scaled="1"/>
              </a:gradFill>
              <a:ln w="19050">
                <a:noFill/>
              </a:ln>
              <a:effectLst/>
            </c:spPr>
            <c:extLst>
              <c:ext xmlns:c16="http://schemas.microsoft.com/office/drawing/2014/chart" uri="{C3380CC4-5D6E-409C-BE32-E72D297353CC}">
                <c16:uniqueId val="{00000001-0AC0-488A-ACBC-37CB011585DD}"/>
              </c:ext>
            </c:extLst>
          </c:dPt>
          <c:dPt>
            <c:idx val="1"/>
            <c:bubble3D val="0"/>
            <c:spPr>
              <a:gradFill>
                <a:gsLst>
                  <a:gs pos="0">
                    <a:schemeClr val="accent6">
                      <a:lumMod val="75000"/>
                    </a:schemeClr>
                  </a:gs>
                  <a:gs pos="100000">
                    <a:schemeClr val="accent6">
                      <a:lumMod val="40000"/>
                      <a:lumOff val="60000"/>
                    </a:schemeClr>
                  </a:gs>
                </a:gsLst>
                <a:lin ang="13500000" scaled="1"/>
              </a:gradFill>
              <a:ln w="19050">
                <a:noFill/>
              </a:ln>
              <a:effectLst/>
            </c:spPr>
            <c:extLst>
              <c:ext xmlns:c16="http://schemas.microsoft.com/office/drawing/2014/chart" uri="{C3380CC4-5D6E-409C-BE32-E72D297353CC}">
                <c16:uniqueId val="{00000003-0AC0-488A-ACBC-37CB011585DD}"/>
              </c:ext>
            </c:extLst>
          </c:dPt>
          <c:cat>
            <c:strRef>
              <c:f>Sheet1!$A$2:$A$3</c:f>
              <c:strCache>
                <c:ptCount val="2"/>
                <c:pt idx="0">
                  <c:v>第一季度</c:v>
                </c:pt>
                <c:pt idx="1">
                  <c:v>第二季度</c:v>
                </c:pt>
              </c:strCache>
            </c:strRef>
          </c:cat>
          <c:val>
            <c:numRef>
              <c:f>Sheet1!$B$2:$B$3</c:f>
              <c:numCache>
                <c:formatCode>0%</c:formatCode>
                <c:ptCount val="2"/>
                <c:pt idx="0">
                  <c:v>0.32</c:v>
                </c:pt>
                <c:pt idx="1">
                  <c:v>0.68</c:v>
                </c:pt>
              </c:numCache>
            </c:numRef>
          </c:val>
          <c:extLst>
            <c:ext xmlns:c16="http://schemas.microsoft.com/office/drawing/2014/chart" uri="{C3380CC4-5D6E-409C-BE32-E72D297353CC}">
              <c16:uniqueId val="{00000004-0AC0-488A-ACBC-37CB011585DD}"/>
            </c:ext>
          </c:extLst>
        </c:ser>
        <c:dLbls>
          <c:showLegendKey val="0"/>
          <c:showVal val="0"/>
          <c:showCatName val="0"/>
          <c:showSerName val="0"/>
          <c:showPercent val="0"/>
          <c:showBubbleSize val="0"/>
          <c:showLeaderLines val="1"/>
        </c:dLbls>
        <c:firstSliceAng val="0"/>
        <c:holeSize val="22"/>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gradFill>
              <a:gsLst>
                <a:gs pos="0">
                  <a:srgbClr val="FB5218"/>
                </a:gs>
                <a:gs pos="100000">
                  <a:srgbClr val="FD834D"/>
                </a:gs>
              </a:gsLst>
              <a:lin ang="13500000" scaled="1"/>
            </a:gradFill>
          </c:spPr>
          <c:dPt>
            <c:idx val="0"/>
            <c:bubble3D val="0"/>
            <c:spPr>
              <a:gradFill>
                <a:gsLst>
                  <a:gs pos="0">
                    <a:schemeClr val="accent4">
                      <a:lumMod val="90000"/>
                    </a:schemeClr>
                  </a:gs>
                  <a:gs pos="100000">
                    <a:schemeClr val="accent3">
                      <a:lumMod val="20000"/>
                      <a:lumOff val="80000"/>
                    </a:schemeClr>
                  </a:gs>
                </a:gsLst>
                <a:lin ang="13500000" scaled="1"/>
              </a:gradFill>
              <a:ln w="19050">
                <a:noFill/>
              </a:ln>
              <a:effectLst/>
            </c:spPr>
            <c:extLst>
              <c:ext xmlns:c16="http://schemas.microsoft.com/office/drawing/2014/chart" uri="{C3380CC4-5D6E-409C-BE32-E72D297353CC}">
                <c16:uniqueId val="{00000001-782D-4A94-99FC-2B081C3212E7}"/>
              </c:ext>
            </c:extLst>
          </c:dPt>
          <c:dPt>
            <c:idx val="1"/>
            <c:bubble3D val="0"/>
            <c:spPr>
              <a:gradFill>
                <a:gsLst>
                  <a:gs pos="0">
                    <a:schemeClr val="accent6">
                      <a:lumMod val="75000"/>
                    </a:schemeClr>
                  </a:gs>
                  <a:gs pos="100000">
                    <a:schemeClr val="accent6">
                      <a:lumMod val="40000"/>
                      <a:lumOff val="60000"/>
                    </a:schemeClr>
                  </a:gs>
                </a:gsLst>
                <a:lin ang="13500000" scaled="1"/>
              </a:gradFill>
              <a:ln w="19050">
                <a:noFill/>
              </a:ln>
              <a:effectLst/>
            </c:spPr>
            <c:extLst>
              <c:ext xmlns:c16="http://schemas.microsoft.com/office/drawing/2014/chart" uri="{C3380CC4-5D6E-409C-BE32-E72D297353CC}">
                <c16:uniqueId val="{00000003-782D-4A94-99FC-2B081C3212E7}"/>
              </c:ext>
            </c:extLst>
          </c:dPt>
          <c:cat>
            <c:strRef>
              <c:f>Sheet1!$A$2:$A$3</c:f>
              <c:strCache>
                <c:ptCount val="2"/>
                <c:pt idx="0">
                  <c:v>第一季度</c:v>
                </c:pt>
                <c:pt idx="1">
                  <c:v>第二季度</c:v>
                </c:pt>
              </c:strCache>
            </c:strRef>
          </c:cat>
          <c:val>
            <c:numRef>
              <c:f>Sheet1!$B$2:$B$3</c:f>
              <c:numCache>
                <c:formatCode>0%</c:formatCode>
                <c:ptCount val="2"/>
                <c:pt idx="0">
                  <c:v>0.32</c:v>
                </c:pt>
                <c:pt idx="1">
                  <c:v>0.68</c:v>
                </c:pt>
              </c:numCache>
            </c:numRef>
          </c:val>
          <c:extLst>
            <c:ext xmlns:c16="http://schemas.microsoft.com/office/drawing/2014/chart" uri="{C3380CC4-5D6E-409C-BE32-E72D297353CC}">
              <c16:uniqueId val="{00000004-782D-4A94-99FC-2B081C3212E7}"/>
            </c:ext>
          </c:extLst>
        </c:ser>
        <c:dLbls>
          <c:showLegendKey val="0"/>
          <c:showVal val="0"/>
          <c:showCatName val="0"/>
          <c:showSerName val="0"/>
          <c:showPercent val="0"/>
          <c:showBubbleSize val="0"/>
          <c:showLeaderLines val="1"/>
        </c:dLbls>
        <c:firstSliceAng val="0"/>
        <c:holeSize val="22"/>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gradFill>
              <a:gsLst>
                <a:gs pos="0">
                  <a:srgbClr val="FB5218"/>
                </a:gs>
                <a:gs pos="100000">
                  <a:srgbClr val="FD834D"/>
                </a:gs>
              </a:gsLst>
              <a:lin ang="13500000" scaled="1"/>
            </a:gradFill>
          </c:spPr>
          <c:dPt>
            <c:idx val="0"/>
            <c:bubble3D val="0"/>
            <c:spPr>
              <a:gradFill>
                <a:gsLst>
                  <a:gs pos="0">
                    <a:schemeClr val="accent4">
                      <a:lumMod val="90000"/>
                    </a:schemeClr>
                  </a:gs>
                  <a:gs pos="100000">
                    <a:schemeClr val="accent3">
                      <a:lumMod val="20000"/>
                      <a:lumOff val="80000"/>
                    </a:schemeClr>
                  </a:gs>
                </a:gsLst>
                <a:lin ang="13500000" scaled="1"/>
              </a:gradFill>
              <a:ln w="19050">
                <a:noFill/>
              </a:ln>
              <a:effectLst/>
            </c:spPr>
            <c:extLst>
              <c:ext xmlns:c16="http://schemas.microsoft.com/office/drawing/2014/chart" uri="{C3380CC4-5D6E-409C-BE32-E72D297353CC}">
                <c16:uniqueId val="{00000001-84AE-48EE-9F0F-AF5FA3F956D6}"/>
              </c:ext>
            </c:extLst>
          </c:dPt>
          <c:dPt>
            <c:idx val="1"/>
            <c:bubble3D val="0"/>
            <c:spPr>
              <a:gradFill>
                <a:gsLst>
                  <a:gs pos="0">
                    <a:schemeClr val="accent6">
                      <a:lumMod val="75000"/>
                    </a:schemeClr>
                  </a:gs>
                  <a:gs pos="100000">
                    <a:schemeClr val="accent6">
                      <a:lumMod val="40000"/>
                      <a:lumOff val="60000"/>
                    </a:schemeClr>
                  </a:gs>
                </a:gsLst>
                <a:lin ang="13500000" scaled="1"/>
              </a:gradFill>
              <a:ln w="19050">
                <a:noFill/>
              </a:ln>
              <a:effectLst/>
            </c:spPr>
            <c:extLst>
              <c:ext xmlns:c16="http://schemas.microsoft.com/office/drawing/2014/chart" uri="{C3380CC4-5D6E-409C-BE32-E72D297353CC}">
                <c16:uniqueId val="{00000003-84AE-48EE-9F0F-AF5FA3F956D6}"/>
              </c:ext>
            </c:extLst>
          </c:dPt>
          <c:cat>
            <c:strRef>
              <c:f>Sheet1!$A$2:$A$3</c:f>
              <c:strCache>
                <c:ptCount val="2"/>
                <c:pt idx="0">
                  <c:v>第一季度</c:v>
                </c:pt>
                <c:pt idx="1">
                  <c:v>第二季度</c:v>
                </c:pt>
              </c:strCache>
            </c:strRef>
          </c:cat>
          <c:val>
            <c:numRef>
              <c:f>Sheet1!$B$2:$B$3</c:f>
              <c:numCache>
                <c:formatCode>0%</c:formatCode>
                <c:ptCount val="2"/>
                <c:pt idx="0">
                  <c:v>0.32</c:v>
                </c:pt>
                <c:pt idx="1">
                  <c:v>0.68</c:v>
                </c:pt>
              </c:numCache>
            </c:numRef>
          </c:val>
          <c:extLst>
            <c:ext xmlns:c16="http://schemas.microsoft.com/office/drawing/2014/chart" uri="{C3380CC4-5D6E-409C-BE32-E72D297353CC}">
              <c16:uniqueId val="{00000004-84AE-48EE-9F0F-AF5FA3F956D6}"/>
            </c:ext>
          </c:extLst>
        </c:ser>
        <c:dLbls>
          <c:showLegendKey val="0"/>
          <c:showVal val="0"/>
          <c:showCatName val="0"/>
          <c:showSerName val="0"/>
          <c:showPercent val="0"/>
          <c:showBubbleSize val="0"/>
          <c:showLeaderLines val="1"/>
        </c:dLbls>
        <c:firstSliceAng val="0"/>
        <c:holeSize val="22"/>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22"/>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Series 1</c:v>
                </c:pt>
              </c:strCache>
            </c:strRef>
          </c:tx>
          <c:spPr>
            <a:gradFill>
              <a:gsLst>
                <a:gs pos="1000">
                  <a:schemeClr val="accent2">
                    <a:lumMod val="60000"/>
                    <a:lumOff val="40000"/>
                  </a:schemeClr>
                </a:gs>
                <a:gs pos="100000">
                  <a:schemeClr val="accent2">
                    <a:lumMod val="20000"/>
                    <a:lumOff val="80000"/>
                  </a:schemeClr>
                </a:gs>
              </a:gsLst>
              <a:lin ang="2700000" scaled="1"/>
            </a:gradFill>
            <a:ln>
              <a:noFill/>
            </a:ln>
            <a:effectLst/>
          </c:spPr>
          <c:invertIfNegative val="0"/>
          <c:cat>
            <c:strRef>
              <c:f>Sheet1!$A$2:$A$5</c:f>
              <c:strCache>
                <c:ptCount val="4"/>
                <c:pt idx="0">
                  <c:v>A</c:v>
                </c:pt>
                <c:pt idx="1">
                  <c:v>B</c:v>
                </c:pt>
                <c:pt idx="2">
                  <c:v>C</c:v>
                </c:pt>
                <c:pt idx="3">
                  <c:v>D</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261-4D4F-80D4-60B4A540983B}"/>
            </c:ext>
          </c:extLst>
        </c:ser>
        <c:ser>
          <c:idx val="1"/>
          <c:order val="1"/>
          <c:tx>
            <c:strRef>
              <c:f>Sheet1!$C$1</c:f>
              <c:strCache>
                <c:ptCount val="1"/>
                <c:pt idx="0">
                  <c:v>Series 2</c:v>
                </c:pt>
              </c:strCache>
            </c:strRef>
          </c:tx>
          <c:spPr>
            <a:gradFill>
              <a:gsLst>
                <a:gs pos="1000">
                  <a:schemeClr val="accent3">
                    <a:lumMod val="60000"/>
                    <a:lumOff val="40000"/>
                  </a:schemeClr>
                </a:gs>
                <a:gs pos="100000">
                  <a:schemeClr val="accent3">
                    <a:lumMod val="40000"/>
                    <a:lumOff val="60000"/>
                  </a:schemeClr>
                </a:gs>
              </a:gsLst>
              <a:lin ang="2700000" scaled="1"/>
            </a:gradFill>
            <a:ln>
              <a:noFill/>
            </a:ln>
            <a:effectLst/>
          </c:spPr>
          <c:invertIfNegative val="0"/>
          <c:cat>
            <c:strRef>
              <c:f>Sheet1!$A$2:$A$5</c:f>
              <c:strCache>
                <c:ptCount val="4"/>
                <c:pt idx="0">
                  <c:v>A</c:v>
                </c:pt>
                <c:pt idx="1">
                  <c:v>B</c:v>
                </c:pt>
                <c:pt idx="2">
                  <c:v>C</c:v>
                </c:pt>
                <c:pt idx="3">
                  <c:v>D</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A261-4D4F-80D4-60B4A540983B}"/>
            </c:ext>
          </c:extLst>
        </c:ser>
        <c:ser>
          <c:idx val="2"/>
          <c:order val="2"/>
          <c:tx>
            <c:strRef>
              <c:f>Sheet1!$D$1</c:f>
              <c:strCache>
                <c:ptCount val="1"/>
                <c:pt idx="0">
                  <c:v>Series 3</c:v>
                </c:pt>
              </c:strCache>
            </c:strRef>
          </c:tx>
          <c:spPr>
            <a:gradFill>
              <a:gsLst>
                <a:gs pos="1000">
                  <a:schemeClr val="accent6">
                    <a:lumMod val="75000"/>
                  </a:schemeClr>
                </a:gs>
                <a:gs pos="100000">
                  <a:schemeClr val="accent6">
                    <a:lumMod val="40000"/>
                    <a:lumOff val="60000"/>
                  </a:schemeClr>
                </a:gs>
              </a:gsLst>
              <a:lin ang="2700000" scaled="1"/>
            </a:gradFill>
            <a:ln>
              <a:noFill/>
            </a:ln>
            <a:effectLst/>
          </c:spPr>
          <c:invertIfNegative val="0"/>
          <c:cat>
            <c:strRef>
              <c:f>Sheet1!$A$2:$A$5</c:f>
              <c:strCache>
                <c:ptCount val="4"/>
                <c:pt idx="0">
                  <c:v>A</c:v>
                </c:pt>
                <c:pt idx="1">
                  <c:v>B</c:v>
                </c:pt>
                <c:pt idx="2">
                  <c:v>C</c:v>
                </c:pt>
                <c:pt idx="3">
                  <c:v>D</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A261-4D4F-80D4-60B4A540983B}"/>
            </c:ext>
          </c:extLst>
        </c:ser>
        <c:dLbls>
          <c:showLegendKey val="0"/>
          <c:showVal val="0"/>
          <c:showCatName val="0"/>
          <c:showSerName val="0"/>
          <c:showPercent val="0"/>
          <c:showBubbleSize val="0"/>
        </c:dLbls>
        <c:gapWidth val="150"/>
        <c:overlap val="100"/>
        <c:axId val="1528118512"/>
        <c:axId val="1528121872"/>
      </c:barChart>
      <c:catAx>
        <c:axId val="1528118512"/>
        <c:scaling>
          <c:orientation val="minMax"/>
        </c:scaling>
        <c:delete val="0"/>
        <c:axPos val="b"/>
        <c:numFmt formatCode="General" sourceLinked="1"/>
        <c:majorTickMark val="none"/>
        <c:minorTickMark val="none"/>
        <c:tickLblPos val="nextTo"/>
        <c:spPr>
          <a:noFill/>
          <a:ln w="9508"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330" b="0" i="0" u="none" strike="noStrike" kern="1200" baseline="0">
                <a:solidFill>
                  <a:srgbClr val="000000"/>
                </a:solidFill>
                <a:latin typeface="思源黑体 CN Normal" panose="020B0400000000000000" pitchFamily="34" charset="-122"/>
                <a:ea typeface="Calibri" panose="020F0502020204030204"/>
                <a:cs typeface="Calibri" panose="020F0502020204030204"/>
              </a:defRPr>
            </a:pPr>
            <a:endParaRPr lang="zh-CN"/>
          </a:p>
        </c:txPr>
        <c:crossAx val="1528121872"/>
        <c:crosses val="autoZero"/>
        <c:auto val="1"/>
        <c:lblAlgn val="ctr"/>
        <c:lblOffset val="100"/>
        <c:noMultiLvlLbl val="0"/>
      </c:catAx>
      <c:valAx>
        <c:axId val="1528121872"/>
        <c:scaling>
          <c:orientation val="minMax"/>
        </c:scaling>
        <c:delete val="0"/>
        <c:axPos val="l"/>
        <c:majorGridlines>
          <c:spPr>
            <a:ln w="9508"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330" b="0" i="0" u="none" strike="noStrike" kern="1200" baseline="0">
                <a:solidFill>
                  <a:srgbClr val="000000"/>
                </a:solidFill>
                <a:latin typeface="思源黑体 CN Normal" panose="020B0400000000000000" pitchFamily="34" charset="-122"/>
                <a:ea typeface="Calibri" panose="020F0502020204030204"/>
                <a:cs typeface="Calibri" panose="020F0502020204030204"/>
              </a:defRPr>
            </a:pPr>
            <a:endParaRPr lang="zh-CN"/>
          </a:p>
        </c:txPr>
        <c:crossAx val="1528118512"/>
        <c:crosses val="autoZero"/>
        <c:crossBetween val="between"/>
      </c:valAx>
      <c:spPr>
        <a:noFill/>
        <a:ln w="25354">
          <a:noFill/>
        </a:ln>
      </c:spPr>
    </c:plotArea>
    <c:plotVisOnly val="1"/>
    <c:dispBlanksAs val="gap"/>
    <c:showDLblsOverMax val="0"/>
  </c:chart>
  <c:spPr>
    <a:noFill/>
    <a:ln>
      <a:noFill/>
    </a:ln>
    <a:effectLst/>
  </c:spPr>
  <c:txPr>
    <a:bodyPr/>
    <a:lstStyle/>
    <a:p>
      <a:pPr>
        <a:defRPr lang="zh-CN" sz="1330" b="0" i="0" u="none" strike="noStrike" baseline="0">
          <a:solidFill>
            <a:srgbClr val="000000"/>
          </a:solidFill>
          <a:latin typeface="思源黑体 CN Normal" panose="020B0400000000000000" pitchFamily="34" charset="-122"/>
          <a:ea typeface="Calibri" panose="020F0502020204030204"/>
          <a:cs typeface="Calibri" panose="020F0502020204030204"/>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2188242472691E-2"/>
          <c:y val="7.0344378814050298E-2"/>
          <c:w val="0.95822700000000005"/>
          <c:h val="0.67279495660580602"/>
        </c:manualLayout>
      </c:layout>
      <c:barChart>
        <c:barDir val="col"/>
        <c:grouping val="clustered"/>
        <c:varyColors val="0"/>
        <c:ser>
          <c:idx val="1"/>
          <c:order val="0"/>
          <c:tx>
            <c:strRef>
              <c:f>Sheet1!$A$3</c:f>
              <c:strCache>
                <c:ptCount val="1"/>
                <c:pt idx="0">
                  <c:v>标题B</c:v>
                </c:pt>
              </c:strCache>
            </c:strRef>
          </c:tx>
          <c:spPr>
            <a:gradFill>
              <a:gsLst>
                <a:gs pos="0">
                  <a:schemeClr val="accent6">
                    <a:lumMod val="75000"/>
                  </a:schemeClr>
                </a:gs>
                <a:gs pos="100000">
                  <a:schemeClr val="accent6">
                    <a:lumMod val="40000"/>
                    <a:lumOff val="60000"/>
                  </a:schemeClr>
                </a:gs>
              </a:gsLst>
              <a:lin ang="13500000" scaled="1"/>
            </a:gradFill>
            <a:ln w="76200" cap="flat">
              <a:noFill/>
              <a:prstDash val="solid"/>
              <a:round/>
            </a:ln>
            <a:effectLst/>
          </c:spPr>
          <c:invertIfNegative val="0"/>
          <c:cat>
            <c:numRef>
              <c:f>Sheet1!$B$1:$G$1</c:f>
              <c:numCache>
                <c:formatCode>General</c:formatCode>
                <c:ptCount val="6"/>
                <c:pt idx="0">
                  <c:v>2018</c:v>
                </c:pt>
                <c:pt idx="1">
                  <c:v>2019</c:v>
                </c:pt>
                <c:pt idx="2">
                  <c:v>2020</c:v>
                </c:pt>
                <c:pt idx="3">
                  <c:v>2021</c:v>
                </c:pt>
                <c:pt idx="4">
                  <c:v>2022</c:v>
                </c:pt>
                <c:pt idx="5">
                  <c:v>2023</c:v>
                </c:pt>
              </c:numCache>
            </c:numRef>
          </c:cat>
          <c:val>
            <c:numRef>
              <c:f>Sheet1!$B$3:$G$3</c:f>
              <c:numCache>
                <c:formatCode>General</c:formatCode>
                <c:ptCount val="6"/>
                <c:pt idx="0">
                  <c:v>55</c:v>
                </c:pt>
                <c:pt idx="1">
                  <c:v>43</c:v>
                </c:pt>
                <c:pt idx="2">
                  <c:v>70</c:v>
                </c:pt>
                <c:pt idx="3">
                  <c:v>58</c:v>
                </c:pt>
                <c:pt idx="4">
                  <c:v>55</c:v>
                </c:pt>
                <c:pt idx="5">
                  <c:v>43</c:v>
                </c:pt>
              </c:numCache>
            </c:numRef>
          </c:val>
          <c:extLst>
            <c:ext xmlns:c16="http://schemas.microsoft.com/office/drawing/2014/chart" uri="{C3380CC4-5D6E-409C-BE32-E72D297353CC}">
              <c16:uniqueId val="{00000000-B349-4AC3-B50D-083905C60B98}"/>
            </c:ext>
          </c:extLst>
        </c:ser>
        <c:ser>
          <c:idx val="2"/>
          <c:order val="1"/>
          <c:tx>
            <c:strRef>
              <c:f>Sheet1!$A$4</c:f>
              <c:strCache>
                <c:ptCount val="1"/>
                <c:pt idx="0">
                  <c:v>标题C</c:v>
                </c:pt>
              </c:strCache>
            </c:strRef>
          </c:tx>
          <c:spPr>
            <a:gradFill>
              <a:gsLst>
                <a:gs pos="0">
                  <a:schemeClr val="accent2">
                    <a:lumMod val="60000"/>
                    <a:lumOff val="40000"/>
                  </a:schemeClr>
                </a:gs>
                <a:gs pos="100000">
                  <a:schemeClr val="accent2">
                    <a:lumMod val="20000"/>
                    <a:lumOff val="80000"/>
                  </a:schemeClr>
                </a:gs>
              </a:gsLst>
              <a:lin ang="13500000" scaled="1"/>
            </a:gradFill>
            <a:ln w="9525" cap="flat">
              <a:noFill/>
              <a:prstDash val="solid"/>
              <a:round/>
            </a:ln>
            <a:effectLst/>
          </c:spPr>
          <c:invertIfNegative val="0"/>
          <c:cat>
            <c:numRef>
              <c:f>Sheet1!$B$1:$G$1</c:f>
              <c:numCache>
                <c:formatCode>General</c:formatCode>
                <c:ptCount val="6"/>
                <c:pt idx="0">
                  <c:v>2018</c:v>
                </c:pt>
                <c:pt idx="1">
                  <c:v>2019</c:v>
                </c:pt>
                <c:pt idx="2">
                  <c:v>2020</c:v>
                </c:pt>
                <c:pt idx="3">
                  <c:v>2021</c:v>
                </c:pt>
                <c:pt idx="4">
                  <c:v>2022</c:v>
                </c:pt>
                <c:pt idx="5">
                  <c:v>2023</c:v>
                </c:pt>
              </c:numCache>
            </c:numRef>
          </c:cat>
          <c:val>
            <c:numRef>
              <c:f>Sheet1!$B$4:$G$4</c:f>
              <c:numCache>
                <c:formatCode>General</c:formatCode>
                <c:ptCount val="6"/>
                <c:pt idx="0">
                  <c:v>17</c:v>
                </c:pt>
                <c:pt idx="1">
                  <c:v>26</c:v>
                </c:pt>
                <c:pt idx="2">
                  <c:v>53</c:v>
                </c:pt>
                <c:pt idx="3">
                  <c:v>96</c:v>
                </c:pt>
                <c:pt idx="4">
                  <c:v>17</c:v>
                </c:pt>
                <c:pt idx="5">
                  <c:v>26</c:v>
                </c:pt>
              </c:numCache>
            </c:numRef>
          </c:val>
          <c:extLst>
            <c:ext xmlns:c16="http://schemas.microsoft.com/office/drawing/2014/chart" uri="{C3380CC4-5D6E-409C-BE32-E72D297353CC}">
              <c16:uniqueId val="{00000001-B349-4AC3-B50D-083905C60B98}"/>
            </c:ext>
          </c:extLst>
        </c:ser>
        <c:dLbls>
          <c:showLegendKey val="0"/>
          <c:showVal val="0"/>
          <c:showCatName val="0"/>
          <c:showSerName val="0"/>
          <c:showPercent val="0"/>
          <c:showBubbleSize val="0"/>
        </c:dLbls>
        <c:gapWidth val="370"/>
        <c:overlap val="-20"/>
        <c:axId val="1435239792"/>
        <c:axId val="1435240352"/>
      </c:barChart>
      <c:lineChart>
        <c:grouping val="standard"/>
        <c:varyColors val="0"/>
        <c:ser>
          <c:idx val="0"/>
          <c:order val="2"/>
          <c:tx>
            <c:strRef>
              <c:f>Sheet1!$A$2</c:f>
              <c:strCache>
                <c:ptCount val="1"/>
                <c:pt idx="0">
                  <c:v>标题A</c:v>
                </c:pt>
              </c:strCache>
            </c:strRef>
          </c:tx>
          <c:spPr>
            <a:ln w="38100" cap="flat" cmpd="sng" algn="ctr">
              <a:solidFill>
                <a:schemeClr val="accent3"/>
              </a:solidFill>
              <a:prstDash val="solid"/>
              <a:round/>
            </a:ln>
            <a:effectLst/>
          </c:spPr>
          <c:marker>
            <c:symbol val="circle"/>
            <c:size val="14"/>
            <c:spPr>
              <a:solidFill>
                <a:schemeClr val="bg1"/>
              </a:solidFill>
              <a:ln w="38100" cap="flat" cmpd="sng" algn="ctr">
                <a:solidFill>
                  <a:schemeClr val="accent3"/>
                </a:solidFill>
                <a:prstDash val="solid"/>
                <a:round/>
              </a:ln>
              <a:effectLst/>
            </c:spPr>
          </c:marker>
          <c:cat>
            <c:numRef>
              <c:f>Sheet1!$B$1:$G$1</c:f>
              <c:numCache>
                <c:formatCode>General</c:formatCode>
                <c:ptCount val="6"/>
                <c:pt idx="0">
                  <c:v>2018</c:v>
                </c:pt>
                <c:pt idx="1">
                  <c:v>2019</c:v>
                </c:pt>
                <c:pt idx="2">
                  <c:v>2020</c:v>
                </c:pt>
                <c:pt idx="3">
                  <c:v>2021</c:v>
                </c:pt>
                <c:pt idx="4">
                  <c:v>2022</c:v>
                </c:pt>
                <c:pt idx="5">
                  <c:v>2023</c:v>
                </c:pt>
              </c:numCache>
            </c:numRef>
          </c:cat>
          <c:val>
            <c:numRef>
              <c:f>Sheet1!$B$2:$G$2</c:f>
              <c:numCache>
                <c:formatCode>General</c:formatCode>
                <c:ptCount val="6"/>
                <c:pt idx="0">
                  <c:v>17</c:v>
                </c:pt>
                <c:pt idx="1">
                  <c:v>26</c:v>
                </c:pt>
                <c:pt idx="2">
                  <c:v>53</c:v>
                </c:pt>
                <c:pt idx="3">
                  <c:v>96</c:v>
                </c:pt>
                <c:pt idx="4">
                  <c:v>17</c:v>
                </c:pt>
                <c:pt idx="5">
                  <c:v>26</c:v>
                </c:pt>
              </c:numCache>
            </c:numRef>
          </c:val>
          <c:smooth val="1"/>
          <c:extLst>
            <c:ext xmlns:c16="http://schemas.microsoft.com/office/drawing/2014/chart" uri="{C3380CC4-5D6E-409C-BE32-E72D297353CC}">
              <c16:uniqueId val="{00000002-B349-4AC3-B50D-083905C60B98}"/>
            </c:ext>
          </c:extLst>
        </c:ser>
        <c:dLbls>
          <c:showLegendKey val="0"/>
          <c:showVal val="0"/>
          <c:showCatName val="0"/>
          <c:showSerName val="0"/>
          <c:showPercent val="0"/>
          <c:showBubbleSize val="0"/>
        </c:dLbls>
        <c:marker val="1"/>
        <c:smooth val="0"/>
        <c:axId val="1435239792"/>
        <c:axId val="1435240352"/>
      </c:lineChart>
      <c:catAx>
        <c:axId val="1435239792"/>
        <c:scaling>
          <c:orientation val="minMax"/>
        </c:scaling>
        <c:delete val="0"/>
        <c:axPos val="b"/>
        <c:numFmt formatCode="General" sourceLinked="0"/>
        <c:majorTickMark val="out"/>
        <c:minorTickMark val="none"/>
        <c:tickLblPos val="low"/>
        <c:spPr>
          <a:ln w="12700" cap="flat" cmpd="sng" algn="ctr">
            <a:solidFill>
              <a:srgbClr val="A7A7A7"/>
            </a:solidFill>
            <a:prstDash val="solid"/>
            <a:round/>
          </a:ln>
        </c:spPr>
        <c:txPr>
          <a:bodyPr rot="0" spcFirstLastPara="0" vertOverflow="ellipsis" vert="horz" wrap="square" anchor="ctr" anchorCtr="1"/>
          <a:lstStyle/>
          <a:p>
            <a:pPr>
              <a:defRPr lang="zh-CN" sz="1200" b="0" i="0" u="none" strike="noStrike" kern="1200" baseline="0">
                <a:solidFill>
                  <a:schemeClr val="tx1"/>
                </a:solidFill>
                <a:latin typeface="思源黑体 CN Normal" panose="020B0400000000000000" pitchFamily="34" charset="-122"/>
                <a:ea typeface="+mn-ea"/>
                <a:cs typeface="Arial" panose="020B0604020202020204" pitchFamily="34" charset="0"/>
              </a:defRPr>
            </a:pPr>
            <a:endParaRPr lang="zh-CN"/>
          </a:p>
        </c:txPr>
        <c:crossAx val="1435240352"/>
        <c:crosses val="autoZero"/>
        <c:auto val="1"/>
        <c:lblAlgn val="ctr"/>
        <c:lblOffset val="100"/>
        <c:noMultiLvlLbl val="1"/>
      </c:catAx>
      <c:valAx>
        <c:axId val="1435240352"/>
        <c:scaling>
          <c:orientation val="minMax"/>
          <c:max val="100"/>
        </c:scaling>
        <c:delete val="0"/>
        <c:axPos val="l"/>
        <c:majorGridlines>
          <c:spPr>
            <a:ln w="12700" cap="flat" cmpd="sng" algn="ctr">
              <a:solidFill>
                <a:srgbClr val="DDDDDD"/>
              </a:solidFill>
              <a:prstDash val="solid"/>
              <a:round/>
            </a:ln>
          </c:spPr>
        </c:majorGridlines>
        <c:numFmt formatCode="General" sourceLinked="0"/>
        <c:majorTickMark val="out"/>
        <c:minorTickMark val="none"/>
        <c:tickLblPos val="nextTo"/>
        <c:spPr>
          <a:ln w="12700" cap="flat" cmpd="sng" algn="ctr">
            <a:solidFill>
              <a:srgbClr val="A7A7A7"/>
            </a:solidFill>
            <a:prstDash val="solid"/>
            <a:round/>
          </a:ln>
        </c:spPr>
        <c:txPr>
          <a:bodyPr rot="0" spcFirstLastPara="0" vertOverflow="ellipsis" vert="horz" wrap="square" anchor="ctr" anchorCtr="1"/>
          <a:lstStyle/>
          <a:p>
            <a:pPr>
              <a:defRPr lang="zh-CN" sz="1200" b="0" i="0" u="none" strike="noStrike" kern="1200" baseline="0">
                <a:solidFill>
                  <a:schemeClr val="tx1"/>
                </a:solidFill>
                <a:latin typeface="思源黑体 CN Normal" panose="020B0400000000000000" pitchFamily="34" charset="-122"/>
                <a:ea typeface="+mn-ea"/>
                <a:cs typeface="Arial" panose="020B0604020202020204" pitchFamily="34" charset="0"/>
              </a:defRPr>
            </a:pPr>
            <a:endParaRPr lang="zh-CN"/>
          </a:p>
        </c:txPr>
        <c:crossAx val="1435239792"/>
        <c:crosses val="autoZero"/>
        <c:crossBetween val="between"/>
        <c:majorUnit val="25"/>
        <c:minorUnit val="12.5"/>
      </c:valAx>
      <c:spPr>
        <a:noFill/>
        <a:ln w="12700" cap="flat">
          <a:noFill/>
          <a:miter lim="400000"/>
        </a:ln>
        <a:effectLst/>
      </c:spPr>
    </c:plotArea>
    <c:legend>
      <c:legendPos val="b"/>
      <c:layout>
        <c:manualLayout>
          <c:xMode val="edge"/>
          <c:yMode val="edge"/>
          <c:x val="3.6417638539204898E-2"/>
          <c:y val="0.85926209013527399"/>
          <c:w val="0.94744899999999999"/>
          <c:h val="0.14073790986472601"/>
        </c:manualLayout>
      </c:layout>
      <c:overlay val="1"/>
      <c:spPr>
        <a:noFill/>
        <a:ln w="12700" cap="flat">
          <a:noFill/>
          <a:miter lim="400000"/>
        </a:ln>
        <a:effectLst/>
      </c:spPr>
      <c:txPr>
        <a:bodyPr rot="0" spcFirstLastPara="0" vertOverflow="ellipsis" vert="horz" wrap="square" anchor="ctr" anchorCtr="1"/>
        <a:lstStyle/>
        <a:p>
          <a:pPr>
            <a:defRPr lang="zh-CN" sz="1600" b="0" i="0" u="none" strike="noStrike" kern="1200" baseline="0">
              <a:solidFill>
                <a:schemeClr val="tx1"/>
              </a:solidFill>
              <a:latin typeface="思源黑体 CN Normal" panose="020B0400000000000000" pitchFamily="34" charset="-122"/>
              <a:ea typeface="+mn-ea"/>
              <a:cs typeface="Arial" panose="020B0604020202020204" pitchFamily="34" charset="0"/>
            </a:defRPr>
          </a:pPr>
          <a:endParaRPr lang="zh-CN"/>
        </a:p>
      </c:txPr>
    </c:legend>
    <c:plotVisOnly val="1"/>
    <c:dispBlanksAs val="gap"/>
    <c:showDLblsOverMax val="1"/>
  </c:chart>
  <c:spPr>
    <a:noFill/>
    <a:ln>
      <a:noFill/>
    </a:ln>
    <a:effectLst/>
  </c:spPr>
  <c:txPr>
    <a:bodyPr/>
    <a:lstStyle/>
    <a:p>
      <a:pPr>
        <a:defRPr lang="zh-CN" sz="1600" baseline="0">
          <a:latin typeface="思源黑体 CN Normal" panose="020B0400000000000000" pitchFamily="34" charset="-122"/>
          <a:cs typeface="Arial" panose="020B0604020202020204" pitchFamily="34" charset="0"/>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BE3518-DE8D-4BC9-9452-82B3CF53CD9C}" type="datetimeFigureOut">
              <a:rPr lang="zh-CN" altLang="en-US" smtClean="0"/>
              <a:t>2023/7/13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A0B99F-1EFF-4CD0-9941-62691CDB52F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0B99F-1EFF-4CD0-9941-62691CDB52F8}" type="slidenum">
              <a:rPr lang="zh-CN" altLang="en-US" smtClean="0"/>
              <a:t>1</a:t>
            </a:fld>
            <a:endParaRPr lang="zh-CN" altLang="en-US"/>
          </a:p>
        </p:txBody>
      </p:sp>
    </p:spTree>
    <p:extLst>
      <p:ext uri="{BB962C8B-B14F-4D97-AF65-F5344CB8AC3E}">
        <p14:creationId xmlns:p14="http://schemas.microsoft.com/office/powerpoint/2010/main" val="34905383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0B99F-1EFF-4CD0-9941-62691CDB52F8}" type="slidenum">
              <a:rPr lang="zh-CN" altLang="en-US" smtClean="0"/>
              <a:t>10</a:t>
            </a:fld>
            <a:endParaRPr lang="zh-CN" altLang="en-US"/>
          </a:p>
        </p:txBody>
      </p:sp>
    </p:spTree>
    <p:extLst>
      <p:ext uri="{BB962C8B-B14F-4D97-AF65-F5344CB8AC3E}">
        <p14:creationId xmlns:p14="http://schemas.microsoft.com/office/powerpoint/2010/main" val="11374699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0B99F-1EFF-4CD0-9941-62691CDB52F8}" type="slidenum">
              <a:rPr lang="zh-CN" altLang="en-US" smtClean="0"/>
              <a:t>11</a:t>
            </a:fld>
            <a:endParaRPr lang="zh-CN" altLang="en-US"/>
          </a:p>
        </p:txBody>
      </p:sp>
    </p:spTree>
    <p:extLst>
      <p:ext uri="{BB962C8B-B14F-4D97-AF65-F5344CB8AC3E}">
        <p14:creationId xmlns:p14="http://schemas.microsoft.com/office/powerpoint/2010/main" val="1137091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0B99F-1EFF-4CD0-9941-62691CDB52F8}" type="slidenum">
              <a:rPr lang="zh-CN" altLang="en-US" smtClean="0"/>
              <a:t>12</a:t>
            </a:fld>
            <a:endParaRPr lang="zh-CN" altLang="en-US"/>
          </a:p>
        </p:txBody>
      </p:sp>
    </p:spTree>
    <p:extLst>
      <p:ext uri="{BB962C8B-B14F-4D97-AF65-F5344CB8AC3E}">
        <p14:creationId xmlns:p14="http://schemas.microsoft.com/office/powerpoint/2010/main" val="19849251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0B99F-1EFF-4CD0-9941-62691CDB52F8}" type="slidenum">
              <a:rPr lang="zh-CN" altLang="en-US" smtClean="0"/>
              <a:t>13</a:t>
            </a:fld>
            <a:endParaRPr lang="zh-CN" altLang="en-US"/>
          </a:p>
        </p:txBody>
      </p:sp>
    </p:spTree>
    <p:extLst>
      <p:ext uri="{BB962C8B-B14F-4D97-AF65-F5344CB8AC3E}">
        <p14:creationId xmlns:p14="http://schemas.microsoft.com/office/powerpoint/2010/main" val="27032375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0B99F-1EFF-4CD0-9941-62691CDB52F8}" type="slidenum">
              <a:rPr lang="zh-CN" altLang="en-US" smtClean="0"/>
              <a:t>14</a:t>
            </a:fld>
            <a:endParaRPr lang="zh-CN" altLang="en-US"/>
          </a:p>
        </p:txBody>
      </p:sp>
    </p:spTree>
    <p:extLst>
      <p:ext uri="{BB962C8B-B14F-4D97-AF65-F5344CB8AC3E}">
        <p14:creationId xmlns:p14="http://schemas.microsoft.com/office/powerpoint/2010/main" val="14655717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0B99F-1EFF-4CD0-9941-62691CDB52F8}" type="slidenum">
              <a:rPr lang="zh-CN" altLang="en-US" smtClean="0"/>
              <a:t>15</a:t>
            </a:fld>
            <a:endParaRPr lang="zh-CN" altLang="en-US"/>
          </a:p>
        </p:txBody>
      </p:sp>
    </p:spTree>
    <p:extLst>
      <p:ext uri="{BB962C8B-B14F-4D97-AF65-F5344CB8AC3E}">
        <p14:creationId xmlns:p14="http://schemas.microsoft.com/office/powerpoint/2010/main" val="22100625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0B99F-1EFF-4CD0-9941-62691CDB52F8}" type="slidenum">
              <a:rPr lang="zh-CN" altLang="en-US" smtClean="0"/>
              <a:t>16</a:t>
            </a:fld>
            <a:endParaRPr lang="zh-CN" altLang="en-US"/>
          </a:p>
        </p:txBody>
      </p:sp>
    </p:spTree>
    <p:extLst>
      <p:ext uri="{BB962C8B-B14F-4D97-AF65-F5344CB8AC3E}">
        <p14:creationId xmlns:p14="http://schemas.microsoft.com/office/powerpoint/2010/main" val="18841740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0B99F-1EFF-4CD0-9941-62691CDB52F8}" type="slidenum">
              <a:rPr lang="zh-CN" altLang="en-US" smtClean="0"/>
              <a:t>17</a:t>
            </a:fld>
            <a:endParaRPr lang="zh-CN" altLang="en-US"/>
          </a:p>
        </p:txBody>
      </p:sp>
    </p:spTree>
    <p:extLst>
      <p:ext uri="{BB962C8B-B14F-4D97-AF65-F5344CB8AC3E}">
        <p14:creationId xmlns:p14="http://schemas.microsoft.com/office/powerpoint/2010/main" val="27672442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0B99F-1EFF-4CD0-9941-62691CDB52F8}" type="slidenum">
              <a:rPr lang="zh-CN" altLang="en-US" smtClean="0"/>
              <a:t>2</a:t>
            </a:fld>
            <a:endParaRPr lang="zh-CN" altLang="en-US"/>
          </a:p>
        </p:txBody>
      </p:sp>
    </p:spTree>
    <p:extLst>
      <p:ext uri="{BB962C8B-B14F-4D97-AF65-F5344CB8AC3E}">
        <p14:creationId xmlns:p14="http://schemas.microsoft.com/office/powerpoint/2010/main" val="38338283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0B99F-1EFF-4CD0-9941-62691CDB52F8}" type="slidenum">
              <a:rPr lang="zh-CN" altLang="en-US" smtClean="0"/>
              <a:t>3</a:t>
            </a:fld>
            <a:endParaRPr lang="zh-CN" altLang="en-US"/>
          </a:p>
        </p:txBody>
      </p:sp>
    </p:spTree>
    <p:extLst>
      <p:ext uri="{BB962C8B-B14F-4D97-AF65-F5344CB8AC3E}">
        <p14:creationId xmlns:p14="http://schemas.microsoft.com/office/powerpoint/2010/main" val="34690103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0B99F-1EFF-4CD0-9941-62691CDB52F8}" type="slidenum">
              <a:rPr lang="zh-CN" altLang="en-US" smtClean="0"/>
              <a:t>4</a:t>
            </a:fld>
            <a:endParaRPr lang="zh-CN" altLang="en-US"/>
          </a:p>
        </p:txBody>
      </p:sp>
    </p:spTree>
    <p:extLst>
      <p:ext uri="{BB962C8B-B14F-4D97-AF65-F5344CB8AC3E}">
        <p14:creationId xmlns:p14="http://schemas.microsoft.com/office/powerpoint/2010/main" val="4148493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0B99F-1EFF-4CD0-9941-62691CDB52F8}" type="slidenum">
              <a:rPr lang="zh-CN" altLang="en-US" smtClean="0"/>
              <a:t>5</a:t>
            </a:fld>
            <a:endParaRPr lang="zh-CN" altLang="en-US"/>
          </a:p>
        </p:txBody>
      </p:sp>
    </p:spTree>
    <p:extLst>
      <p:ext uri="{BB962C8B-B14F-4D97-AF65-F5344CB8AC3E}">
        <p14:creationId xmlns:p14="http://schemas.microsoft.com/office/powerpoint/2010/main" val="3339905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0B99F-1EFF-4CD0-9941-62691CDB52F8}" type="slidenum">
              <a:rPr lang="zh-CN" altLang="en-US" smtClean="0"/>
              <a:t>6</a:t>
            </a:fld>
            <a:endParaRPr lang="zh-CN" altLang="en-US"/>
          </a:p>
        </p:txBody>
      </p:sp>
    </p:spTree>
    <p:extLst>
      <p:ext uri="{BB962C8B-B14F-4D97-AF65-F5344CB8AC3E}">
        <p14:creationId xmlns:p14="http://schemas.microsoft.com/office/powerpoint/2010/main" val="20522426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0B99F-1EFF-4CD0-9941-62691CDB52F8}" type="slidenum">
              <a:rPr lang="zh-CN" altLang="en-US" smtClean="0"/>
              <a:t>7</a:t>
            </a:fld>
            <a:endParaRPr lang="zh-CN" altLang="en-US"/>
          </a:p>
        </p:txBody>
      </p:sp>
    </p:spTree>
    <p:extLst>
      <p:ext uri="{BB962C8B-B14F-4D97-AF65-F5344CB8AC3E}">
        <p14:creationId xmlns:p14="http://schemas.microsoft.com/office/powerpoint/2010/main" val="16140063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0B99F-1EFF-4CD0-9941-62691CDB52F8}" type="slidenum">
              <a:rPr lang="zh-CN" altLang="en-US" smtClean="0"/>
              <a:t>8</a:t>
            </a:fld>
            <a:endParaRPr lang="zh-CN" altLang="en-US"/>
          </a:p>
        </p:txBody>
      </p:sp>
    </p:spTree>
    <p:extLst>
      <p:ext uri="{BB962C8B-B14F-4D97-AF65-F5344CB8AC3E}">
        <p14:creationId xmlns:p14="http://schemas.microsoft.com/office/powerpoint/2010/main" val="430329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AA0B99F-1EFF-4CD0-9941-62691CDB52F8}" type="slidenum">
              <a:rPr lang="zh-CN" altLang="en-US" smtClean="0"/>
              <a:t>9</a:t>
            </a:fld>
            <a:endParaRPr lang="zh-CN" altLang="en-US"/>
          </a:p>
        </p:txBody>
      </p:sp>
    </p:spTree>
    <p:extLst>
      <p:ext uri="{BB962C8B-B14F-4D97-AF65-F5344CB8AC3E}">
        <p14:creationId xmlns:p14="http://schemas.microsoft.com/office/powerpoint/2010/main" val="1427030144"/>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flip="none" rotWithShape="1">
          <a:gsLst>
            <a:gs pos="0">
              <a:schemeClr val="accent5"/>
            </a:gs>
            <a:gs pos="100000">
              <a:schemeClr val="accent3"/>
            </a:gs>
          </a:gsLst>
          <a:lin ang="2700000" scaled="1"/>
          <a:tileRect/>
        </a:gradFill>
        <a:effectLst/>
      </p:bgPr>
    </p:bg>
    <p:spTree>
      <p:nvGrpSpPr>
        <p:cNvPr id="1" name=""/>
        <p:cNvGrpSpPr/>
        <p:nvPr/>
      </p:nvGrpSpPr>
      <p:grpSpPr>
        <a:xfrm>
          <a:off x="0" y="0"/>
          <a:ext cx="0" cy="0"/>
          <a:chOff x="0" y="0"/>
          <a:chExt cx="0" cy="0"/>
        </a:xfrm>
      </p:grpSpPr>
      <p:pic>
        <p:nvPicPr>
          <p:cNvPr id="8" name="图片 7" descr="蓝色的门&#10;&#10;中度可信度描述已自动生成">
            <a:extLst>
              <a:ext uri="{FF2B5EF4-FFF2-40B4-BE49-F238E27FC236}">
                <a16:creationId xmlns:a16="http://schemas.microsoft.com/office/drawing/2014/main" id="{73BFCA02-A0D9-003A-7F3B-D161C2287B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11236"/>
            <a:ext cx="7906210" cy="7442398"/>
          </a:xfrm>
          <a:prstGeom prst="rect">
            <a:avLst/>
          </a:prstGeom>
        </p:spPr>
      </p:pic>
      <p:pic>
        <p:nvPicPr>
          <p:cNvPr id="7" name="图片 6" descr="桌子上有个手机&#10;&#10;低可信度描述已自动生成">
            <a:extLst>
              <a:ext uri="{FF2B5EF4-FFF2-40B4-BE49-F238E27FC236}">
                <a16:creationId xmlns:a16="http://schemas.microsoft.com/office/drawing/2014/main" id="{FA82A23F-660E-F5BC-1669-8816285D84E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65796" y="1835419"/>
            <a:ext cx="4630084" cy="4159547"/>
          </a:xfrm>
          <a:prstGeom prst="rect">
            <a:avLst/>
          </a:prstGeom>
          <a:effectLst>
            <a:outerShdw blurRad="215900" dist="241300" dir="5400000" algn="t" rotWithShape="0">
              <a:srgbClr val="FDA93D">
                <a:alpha val="40000"/>
              </a:srgbClr>
            </a:outerShdw>
          </a:effectLst>
        </p:spPr>
      </p:pic>
      <p:sp>
        <p:nvSpPr>
          <p:cNvPr id="2" name="标题 1"/>
          <p:cNvSpPr>
            <a:spLocks noGrp="1"/>
          </p:cNvSpPr>
          <p:nvPr>
            <p:ph type="ctrTitle" hasCustomPrompt="1"/>
          </p:nvPr>
        </p:nvSpPr>
        <p:spPr>
          <a:xfrm>
            <a:off x="760435" y="1122363"/>
            <a:ext cx="9144000" cy="2387600"/>
          </a:xfrm>
        </p:spPr>
        <p:txBody>
          <a:bodyPr anchor="b">
            <a:normAutofit/>
          </a:bodyPr>
          <a:lstStyle>
            <a:lvl1pPr marL="0" algn="l" defTabSz="914400" rtl="0" eaLnBrk="1" latinLnBrk="0" hangingPunct="1">
              <a:defRPr lang="zh-CN" altLang="en-US" sz="8000" kern="1200" dirty="0">
                <a:solidFill>
                  <a:schemeClr val="accent1"/>
                </a:solidFill>
                <a:effectLst>
                  <a:outerShdw blurRad="139700" dist="114300" dir="5400000" algn="t" rotWithShape="0">
                    <a:srgbClr val="B54D1D">
                      <a:alpha val="40000"/>
                    </a:srgbClr>
                  </a:outerShdw>
                </a:effectLst>
                <a:latin typeface="演示斜黑体" panose="00000A08000000000000" pitchFamily="50" charset="-122"/>
                <a:ea typeface="演示斜黑体" panose="00000A08000000000000" pitchFamily="50" charset="-122"/>
                <a:cs typeface="+mn-ea"/>
              </a:defRPr>
            </a:lvl1pPr>
          </a:lstStyle>
          <a:p>
            <a:r>
              <a:rPr lang="zh-CN" altLang="en-US" dirty="0"/>
              <a:t>金融投资理财</a:t>
            </a:r>
          </a:p>
        </p:txBody>
      </p:sp>
      <p:sp>
        <p:nvSpPr>
          <p:cNvPr id="4" name="日期占位符 3"/>
          <p:cNvSpPr>
            <a:spLocks noGrp="1"/>
          </p:cNvSpPr>
          <p:nvPr>
            <p:ph type="dt" sz="half" idx="10"/>
          </p:nvPr>
        </p:nvSpPr>
        <p:spPr/>
        <p:txBody>
          <a:bodyPr/>
          <a:lstStyle/>
          <a:p>
            <a:fld id="{9B12149C-82F7-4AEF-875C-9E756B631EE5}" type="datetimeFigureOut">
              <a:rPr lang="zh-CN" altLang="en-US" smtClean="0"/>
              <a:t>2023/7/13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336E71-784E-492B-A355-FE2AE202E69B}" type="slidenum">
              <a:rPr lang="zh-CN" altLang="en-US" smtClean="0"/>
              <a:t>‹#›</a:t>
            </a:fld>
            <a:endParaRPr lang="zh-CN" altLang="en-US"/>
          </a:p>
        </p:txBody>
      </p:sp>
      <p:pic>
        <p:nvPicPr>
          <p:cNvPr id="10" name="图片 9" descr="图片包含 游戏机, 站&#10;&#10;描述已自动生成">
            <a:extLst>
              <a:ext uri="{FF2B5EF4-FFF2-40B4-BE49-F238E27FC236}">
                <a16:creationId xmlns:a16="http://schemas.microsoft.com/office/drawing/2014/main" id="{36E1D220-0445-01F4-7DEB-40C1AF96586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793431" y="1965922"/>
            <a:ext cx="6858000" cy="6858000"/>
          </a:xfrm>
          <a:prstGeom prst="rect">
            <a:avLst/>
          </a:prstGeom>
        </p:spPr>
      </p:pic>
      <p:sp>
        <p:nvSpPr>
          <p:cNvPr id="11" name="椭圆 10">
            <a:extLst>
              <a:ext uri="{FF2B5EF4-FFF2-40B4-BE49-F238E27FC236}">
                <a16:creationId xmlns:a16="http://schemas.microsoft.com/office/drawing/2014/main" id="{6B249BCF-6FE7-34B0-71DE-3AC7C0399718}"/>
              </a:ext>
            </a:extLst>
          </p:cNvPr>
          <p:cNvSpPr/>
          <p:nvPr userDrawn="1"/>
        </p:nvSpPr>
        <p:spPr>
          <a:xfrm>
            <a:off x="7640546" y="369949"/>
            <a:ext cx="637916" cy="633251"/>
          </a:xfrm>
          <a:prstGeom prst="ellipse">
            <a:avLst/>
          </a:prstGeom>
          <a:gradFill flip="none" rotWithShape="1">
            <a:gsLst>
              <a:gs pos="0">
                <a:schemeClr val="accent2">
                  <a:lumMod val="20000"/>
                  <a:lumOff val="80000"/>
                </a:schemeClr>
              </a:gs>
              <a:gs pos="100000">
                <a:schemeClr val="accent2"/>
              </a:gs>
            </a:gsLst>
            <a:lin ang="0" scaled="1"/>
            <a:tileRect/>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2" name="图片 11" descr="图片包含 橙子, 亮, 桌子, 钟表&#10;&#10;描述已自动生成">
            <a:extLst>
              <a:ext uri="{FF2B5EF4-FFF2-40B4-BE49-F238E27FC236}">
                <a16:creationId xmlns:a16="http://schemas.microsoft.com/office/drawing/2014/main" id="{C41E0F6A-BBEA-89BE-7EAD-0DFC4EB5B85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3709360">
            <a:off x="10855833" y="929455"/>
            <a:ext cx="750476" cy="697453"/>
          </a:xfrm>
          <a:prstGeom prst="rect">
            <a:avLst/>
          </a:prstGeom>
        </p:spPr>
      </p:pic>
      <p:pic>
        <p:nvPicPr>
          <p:cNvPr id="15" name="图片 14" descr="图片包含 橙子, 亮, 桌子, 钟表&#10;&#10;描述已自动生成">
            <a:extLst>
              <a:ext uri="{FF2B5EF4-FFF2-40B4-BE49-F238E27FC236}">
                <a16:creationId xmlns:a16="http://schemas.microsoft.com/office/drawing/2014/main" id="{F317395D-52CF-8F42-1E3D-A44222FC4FED}"/>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rot="19745555">
            <a:off x="6162346" y="5913819"/>
            <a:ext cx="395672" cy="367717"/>
          </a:xfrm>
          <a:prstGeom prst="rect">
            <a:avLst/>
          </a:prstGeom>
        </p:spPr>
      </p:pic>
      <p:sp>
        <p:nvSpPr>
          <p:cNvPr id="16" name="椭圆 15">
            <a:extLst>
              <a:ext uri="{FF2B5EF4-FFF2-40B4-BE49-F238E27FC236}">
                <a16:creationId xmlns:a16="http://schemas.microsoft.com/office/drawing/2014/main" id="{31F6BEB7-C374-1049-8CC4-17E131833AA2}"/>
              </a:ext>
            </a:extLst>
          </p:cNvPr>
          <p:cNvSpPr/>
          <p:nvPr userDrawn="1"/>
        </p:nvSpPr>
        <p:spPr>
          <a:xfrm>
            <a:off x="1150992" y="5348186"/>
            <a:ext cx="3199552" cy="3282041"/>
          </a:xfrm>
          <a:prstGeom prst="ellipse">
            <a:avLst/>
          </a:prstGeom>
          <a:gradFill flip="none" rotWithShape="1">
            <a:gsLst>
              <a:gs pos="0">
                <a:schemeClr val="accent2">
                  <a:lumMod val="40000"/>
                  <a:lumOff val="60000"/>
                </a:schemeClr>
              </a:gs>
              <a:gs pos="100000">
                <a:schemeClr val="accent2"/>
              </a:gs>
            </a:gsLst>
            <a:lin ang="0" scaled="1"/>
            <a:tileRect/>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图片 8" descr="图片包含 游戏机, 站&#10;&#10;描述已自动生成">
            <a:extLst>
              <a:ext uri="{FF2B5EF4-FFF2-40B4-BE49-F238E27FC236}">
                <a16:creationId xmlns:a16="http://schemas.microsoft.com/office/drawing/2014/main" id="{960D8E8B-C0AC-BFD7-D58B-756B37B1B3B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993586" y="2094707"/>
            <a:ext cx="6858000" cy="6858000"/>
          </a:xfrm>
          <a:prstGeom prst="rect">
            <a:avLst/>
          </a:prstGeom>
        </p:spPr>
      </p:pic>
      <p:pic>
        <p:nvPicPr>
          <p:cNvPr id="17" name="图片 16" descr="图片包含 橙子, 亮, 桌子, 钟表&#10;&#10;描述已自动生成">
            <a:extLst>
              <a:ext uri="{FF2B5EF4-FFF2-40B4-BE49-F238E27FC236}">
                <a16:creationId xmlns:a16="http://schemas.microsoft.com/office/drawing/2014/main" id="{54DB504E-9F96-2B42-6691-545BB6CE16BC}"/>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rot="19745555">
            <a:off x="5583914" y="1234848"/>
            <a:ext cx="676493" cy="628697"/>
          </a:xfrm>
          <a:prstGeom prst="rect">
            <a:avLst/>
          </a:prstGeom>
        </p:spPr>
      </p:pic>
      <p:sp>
        <p:nvSpPr>
          <p:cNvPr id="18" name="椭圆 17">
            <a:extLst>
              <a:ext uri="{FF2B5EF4-FFF2-40B4-BE49-F238E27FC236}">
                <a16:creationId xmlns:a16="http://schemas.microsoft.com/office/drawing/2014/main" id="{82697983-4C2A-78A6-B69C-427D48BF872B}"/>
              </a:ext>
            </a:extLst>
          </p:cNvPr>
          <p:cNvSpPr/>
          <p:nvPr userDrawn="1"/>
        </p:nvSpPr>
        <p:spPr>
          <a:xfrm>
            <a:off x="564109" y="1334293"/>
            <a:ext cx="680260" cy="697798"/>
          </a:xfrm>
          <a:prstGeom prst="ellipse">
            <a:avLst/>
          </a:prstGeom>
          <a:gradFill flip="none" rotWithShape="1">
            <a:gsLst>
              <a:gs pos="0">
                <a:schemeClr val="accent2">
                  <a:lumMod val="40000"/>
                  <a:lumOff val="60000"/>
                </a:schemeClr>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9" name="图片 18" descr="图标&#10;&#10;描述已自动生成">
            <a:extLst>
              <a:ext uri="{FF2B5EF4-FFF2-40B4-BE49-F238E27FC236}">
                <a16:creationId xmlns:a16="http://schemas.microsoft.com/office/drawing/2014/main" id="{4335E48C-3484-F613-C2AF-5640CD4F6D75}"/>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9671971" y="4345277"/>
            <a:ext cx="1121180" cy="1187132"/>
          </a:xfrm>
          <a:prstGeom prst="rect">
            <a:avLst/>
          </a:prstGeom>
        </p:spPr>
      </p:pic>
      <p:sp>
        <p:nvSpPr>
          <p:cNvPr id="20" name="椭圆 19">
            <a:extLst>
              <a:ext uri="{FF2B5EF4-FFF2-40B4-BE49-F238E27FC236}">
                <a16:creationId xmlns:a16="http://schemas.microsoft.com/office/drawing/2014/main" id="{ECA3C19C-BF15-5B4F-1BD0-59A5ACC35EB3}"/>
              </a:ext>
            </a:extLst>
          </p:cNvPr>
          <p:cNvSpPr/>
          <p:nvPr userDrawn="1"/>
        </p:nvSpPr>
        <p:spPr>
          <a:xfrm>
            <a:off x="10922604" y="5789544"/>
            <a:ext cx="400518" cy="410844"/>
          </a:xfrm>
          <a:prstGeom prst="ellipse">
            <a:avLst/>
          </a:prstGeom>
          <a:gradFill flip="none" rotWithShape="1">
            <a:gsLst>
              <a:gs pos="0">
                <a:schemeClr val="accent2">
                  <a:lumMod val="20000"/>
                  <a:lumOff val="80000"/>
                </a:schemeClr>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a:gsLst>
            <a:gs pos="0">
              <a:schemeClr val="accent5"/>
            </a:gs>
            <a:gs pos="100000">
              <a:schemeClr val="accent3"/>
            </a:gs>
          </a:gsLst>
          <a:lin ang="0" scaled="1"/>
        </a:gradFill>
        <a:effectLst/>
      </p:bgPr>
    </p:bg>
    <p:spTree>
      <p:nvGrpSpPr>
        <p:cNvPr id="1" name=""/>
        <p:cNvGrpSpPr/>
        <p:nvPr/>
      </p:nvGrpSpPr>
      <p:grpSpPr>
        <a:xfrm>
          <a:off x="0" y="0"/>
          <a:ext cx="0" cy="0"/>
          <a:chOff x="0" y="0"/>
          <a:chExt cx="0" cy="0"/>
        </a:xfrm>
      </p:grpSpPr>
      <p:pic>
        <p:nvPicPr>
          <p:cNvPr id="7" name="图片 6" descr="蓝色的门&#10;&#10;中度可信度描述已自动生成">
            <a:extLst>
              <a:ext uri="{FF2B5EF4-FFF2-40B4-BE49-F238E27FC236}">
                <a16:creationId xmlns:a16="http://schemas.microsoft.com/office/drawing/2014/main" id="{F1D88803-1078-9751-322A-8031FF170D1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35745"/>
            <a:ext cx="7906210" cy="7442398"/>
          </a:xfrm>
          <a:prstGeom prst="rect">
            <a:avLst/>
          </a:prstGeom>
        </p:spPr>
      </p:pic>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9B12149C-82F7-4AEF-875C-9E756B631EE5}" type="datetimeFigureOut">
              <a:rPr lang="zh-CN" altLang="en-US" smtClean="0"/>
              <a:t>2023/7/13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336E71-784E-492B-A355-FE2AE202E69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gradFill>
          <a:gsLst>
            <a:gs pos="0">
              <a:schemeClr val="accent5"/>
            </a:gs>
            <a:gs pos="100000">
              <a:schemeClr val="accent3"/>
            </a:gs>
          </a:gsLst>
          <a:lin ang="0" scaled="1"/>
        </a:gradFill>
        <a:effectLst/>
      </p:bgPr>
    </p:bg>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33213875-8699-B6F0-D41B-C1D10776A57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5721282" y="1180495"/>
            <a:ext cx="5778636" cy="5042505"/>
          </a:xfrm>
          <a:prstGeom prst="rect">
            <a:avLst/>
          </a:prstGeom>
        </p:spPr>
      </p:pic>
      <p:pic>
        <p:nvPicPr>
          <p:cNvPr id="8" name="图片 7" descr="蓝色的门&#10;&#10;中度可信度描述已自动生成">
            <a:extLst>
              <a:ext uri="{FF2B5EF4-FFF2-40B4-BE49-F238E27FC236}">
                <a16:creationId xmlns:a16="http://schemas.microsoft.com/office/drawing/2014/main" id="{4169AB04-6AB9-DD9A-D6DA-DAF1EEAE76E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35745"/>
            <a:ext cx="8153400" cy="7675087"/>
          </a:xfrm>
          <a:prstGeom prst="rect">
            <a:avLst/>
          </a:prstGeom>
        </p:spPr>
      </p:pic>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B12149C-82F7-4AEF-875C-9E756B631EE5}" type="datetimeFigureOut">
              <a:rPr lang="zh-CN" altLang="en-US" smtClean="0"/>
              <a:t>2023/7/13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336E71-784E-492B-A355-FE2AE202E69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a:gsLst>
            <a:gs pos="0">
              <a:schemeClr val="accent5"/>
            </a:gs>
            <a:gs pos="100000">
              <a:schemeClr val="accent3"/>
            </a:gs>
          </a:gsLst>
          <a:lin ang="0" scaled="1"/>
        </a:gradFill>
        <a:effectLst/>
      </p:bgPr>
    </p:bg>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415AEBD0-93E5-0556-05E7-5C9AA0E233CB}"/>
              </a:ext>
            </a:extLst>
          </p:cNvPr>
          <p:cNvSpPr/>
          <p:nvPr userDrawn="1"/>
        </p:nvSpPr>
        <p:spPr>
          <a:xfrm>
            <a:off x="340864" y="549275"/>
            <a:ext cx="11510271" cy="6172200"/>
          </a:xfrm>
          <a:prstGeom prst="roundRect">
            <a:avLst>
              <a:gd name="adj" fmla="val 28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B12149C-82F7-4AEF-875C-9E756B631EE5}" type="datetimeFigureOut">
              <a:rPr lang="zh-CN" altLang="en-US" smtClean="0"/>
              <a:t>2023/7/13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336E71-784E-492B-A355-FE2AE202E69B}" type="slidenum">
              <a:rPr lang="zh-CN" altLang="en-US" smtClean="0"/>
              <a:t>‹#›</a:t>
            </a:fld>
            <a:endParaRPr lang="zh-CN" altLang="en-US"/>
          </a:p>
        </p:txBody>
      </p:sp>
      <p:sp>
        <p:nvSpPr>
          <p:cNvPr id="7" name="直角三角形 6">
            <a:extLst>
              <a:ext uri="{FF2B5EF4-FFF2-40B4-BE49-F238E27FC236}">
                <a16:creationId xmlns:a16="http://schemas.microsoft.com/office/drawing/2014/main" id="{BF670D04-5AB1-D967-3DB1-CD643A28ACC9}"/>
              </a:ext>
            </a:extLst>
          </p:cNvPr>
          <p:cNvSpPr/>
          <p:nvPr userDrawn="1"/>
        </p:nvSpPr>
        <p:spPr>
          <a:xfrm>
            <a:off x="0" y="5650705"/>
            <a:ext cx="6914961" cy="1205309"/>
          </a:xfrm>
          <a:prstGeom prst="rtTriangle">
            <a:avLst/>
          </a:prstGeom>
          <a:gradFill>
            <a:gsLst>
              <a:gs pos="0">
                <a:schemeClr val="accent3"/>
              </a:gs>
              <a:gs pos="100000">
                <a:schemeClr val="accent5"/>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直角三角形 7">
            <a:extLst>
              <a:ext uri="{FF2B5EF4-FFF2-40B4-BE49-F238E27FC236}">
                <a16:creationId xmlns:a16="http://schemas.microsoft.com/office/drawing/2014/main" id="{5CFCFE04-290E-6397-AEC5-E3616D17E019}"/>
              </a:ext>
            </a:extLst>
          </p:cNvPr>
          <p:cNvSpPr/>
          <p:nvPr userDrawn="1"/>
        </p:nvSpPr>
        <p:spPr>
          <a:xfrm flipH="1">
            <a:off x="5277038" y="5632825"/>
            <a:ext cx="6914961" cy="1205309"/>
          </a:xfrm>
          <a:prstGeom prst="rtTriangle">
            <a:avLst/>
          </a:prstGeom>
          <a:gradFill>
            <a:gsLst>
              <a:gs pos="0">
                <a:schemeClr val="accent3"/>
              </a:gs>
              <a:gs pos="100000">
                <a:schemeClr val="accent5"/>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guide id="3" orient="horz" pos="346" userDrawn="1">
          <p15:clr>
            <a:srgbClr val="FBAE40"/>
          </p15:clr>
        </p15:guide>
        <p15:guide id="4" orient="horz" pos="3974" userDrawn="1">
          <p15:clr>
            <a:srgbClr val="FBAE40"/>
          </p15:clr>
        </p15:guide>
        <p15:guide id="5" pos="438" userDrawn="1">
          <p15:clr>
            <a:srgbClr val="FBAE40"/>
          </p15:clr>
        </p15:guide>
        <p15:guide id="6" pos="724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 www.51pptmoban.com">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85C9FC-A531-0C39-A200-407CFC940D6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2252E0F-01A4-D207-4432-F82C592C9663}"/>
              </a:ext>
            </a:extLst>
          </p:cNvPr>
          <p:cNvSpPr>
            <a:spLocks noGrp="1"/>
          </p:cNvSpPr>
          <p:nvPr>
            <p:ph type="dt" sz="half" idx="10"/>
          </p:nvPr>
        </p:nvSpPr>
        <p:spPr/>
        <p:txBody>
          <a:bodyPr/>
          <a:lstStyle/>
          <a:p>
            <a:fld id="{9B12149C-82F7-4AEF-875C-9E756B631EE5}" type="datetimeFigureOut">
              <a:rPr lang="zh-CN" altLang="en-US" smtClean="0"/>
              <a:t>2023/7/13</a:t>
            </a:fld>
            <a:endParaRPr lang="zh-CN" altLang="en-US"/>
          </a:p>
        </p:txBody>
      </p:sp>
      <p:sp>
        <p:nvSpPr>
          <p:cNvPr id="4" name="页脚占位符 3">
            <a:extLst>
              <a:ext uri="{FF2B5EF4-FFF2-40B4-BE49-F238E27FC236}">
                <a16:creationId xmlns:a16="http://schemas.microsoft.com/office/drawing/2014/main" id="{1DF0F8D9-9FB9-AAD2-E368-63343A58C57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6216E261-E86E-3909-BAB8-5A6674EC22AC}"/>
              </a:ext>
            </a:extLst>
          </p:cNvPr>
          <p:cNvSpPr>
            <a:spLocks noGrp="1"/>
          </p:cNvSpPr>
          <p:nvPr>
            <p:ph type="sldNum" sz="quarter" idx="12"/>
          </p:nvPr>
        </p:nvSpPr>
        <p:spPr/>
        <p:txBody>
          <a:bodyPr/>
          <a:lstStyle/>
          <a:p>
            <a:fld id="{60336E71-784E-492B-A355-FE2AE202E69B}" type="slidenum">
              <a:rPr lang="zh-CN" altLang="en-US" smtClean="0"/>
              <a:t>‹#›</a:t>
            </a:fld>
            <a:endParaRPr lang="zh-CN" altLang="en-US"/>
          </a:p>
        </p:txBody>
      </p:sp>
    </p:spTree>
    <p:extLst>
      <p:ext uri="{BB962C8B-B14F-4D97-AF65-F5344CB8AC3E}">
        <p14:creationId xmlns:p14="http://schemas.microsoft.com/office/powerpoint/2010/main" val="11196718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p:cNvGrpSpPr>
            <a:grpSpLocks noGrp="1" noUngrp="1" noRot="1" noMove="1" noResize="1"/>
          </p:cNvGrpSpPr>
          <p:nvPr userDrawn="1"/>
        </p:nvGrpSpPr>
        <p:grpSpPr>
          <a:xfrm>
            <a:off x="-481495" y="3508800"/>
            <a:ext cx="11496376" cy="2535865"/>
            <a:chOff x="-481495" y="3508800"/>
            <a:chExt cx="11496376" cy="2535865"/>
          </a:xfrm>
        </p:grpSpPr>
        <p:sp>
          <p:nvSpPr>
            <p:cNvPr id="3" name="矩形 7"/>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p:cNvGrpSpPr>
              <a:grpSpLocks noGrp="1" noUngrp="1" noRot="1" noMove="1" noResize="1"/>
            </p:cNvGrpSpPr>
            <p:nvPr userDrawn="1"/>
          </p:nvGrpSpPr>
          <p:grpSpPr>
            <a:xfrm>
              <a:off x="-107358" y="5627230"/>
              <a:ext cx="5023430" cy="263942"/>
              <a:chOff x="-193197" y="5968476"/>
              <a:chExt cx="4166408" cy="218912"/>
            </a:xfrm>
          </p:grpSpPr>
          <p:sp>
            <p:nvSpPr>
              <p:cNvPr id="6" name="矩形 7"/>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headEnd/>
              <a:tailEnd/>
            </a:ln>
          </p:spPr>
        </p:pic>
        <p:grpSp>
          <p:nvGrpSpPr>
            <p:cNvPr id="10" name="组合 9"/>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p:cNvGrpSpPr>
                <a:grpSpLocks noGrp="1" noUngrp="1" noRot="1" noMove="1" noResize="1"/>
              </p:cNvGrpSpPr>
              <p:nvPr/>
            </p:nvGrpSpPr>
            <p:grpSpPr>
              <a:xfrm>
                <a:off x="4980705" y="2314286"/>
                <a:ext cx="3813754" cy="81601"/>
                <a:chOff x="3955432" y="5643520"/>
                <a:chExt cx="3026445" cy="86703"/>
              </a:xfrm>
              <a:grpFill/>
            </p:grpSpPr>
            <p:sp>
              <p:nvSpPr>
                <p:cNvPr id="26" name="Rectangle 151"/>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27" name="Rectangle 152"/>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28" name="Rectangle 153"/>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29" name="Rectangle 154"/>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0" name="Rectangle 155"/>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1" name="Rectangle 156"/>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2" name="Rectangle 157"/>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3" name="Rectangle 158"/>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4" name="Rectangle 159"/>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5" name="Rectangle 160"/>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6" name="Rectangle 161"/>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7" name="Rectangle 162"/>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8" name="Rectangle 163"/>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9" name="Rectangle 164"/>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0" name="Rectangle 165"/>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1" name="Rectangle 166"/>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2" name="Rectangle 167"/>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3" name="Rectangle 168"/>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4" name="Rectangle 169"/>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5" name="Rectangle 170"/>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6" name="Rectangle 171"/>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7" name="Rectangle 172"/>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8" name="Rectangle 173"/>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9" name="Rectangle 174"/>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0" name="Rectangle 175"/>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1" name="Rectangle 176"/>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2" name="Rectangle 177"/>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3" name="Rectangle 178"/>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4" name="Rectangle 179"/>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5" name="Rectangle 180"/>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6" name="Rectangle 181"/>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7" name="Rectangle 182"/>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8" name="Rectangle 183"/>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9" name="Rectangle 184"/>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0" name="Rectangle 185"/>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1" name="Rectangle 186"/>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2" name="Rectangle 187"/>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3" name="Rectangle 188"/>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4" name="Rectangle 189"/>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5" name="Rectangle 190"/>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6" name="Rectangle 191"/>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7" name="Rectangle 192"/>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8" name="Rectangle 193"/>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9" name="Rectangle 194"/>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0" name="Rectangle 195"/>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1" name="Rectangle 196"/>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2" name="Rectangle 197"/>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3" name="Rectangle 198"/>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4" name="Rectangle 199"/>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5" name="Rectangle 200"/>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6" name="Rectangle 201"/>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7" name="Rectangle 202"/>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8" name="Rectangle 203"/>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9" name="Rectangle 204"/>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0" name="Rectangle 205"/>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1" name="Rectangle 206"/>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2" name="Rectangle 207"/>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3" name="Rectangle 208"/>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4" name="Rectangle 209"/>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5" name="Rectangle 210"/>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6" name="Rectangle 211"/>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7" name="Rectangle 212"/>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8" name="Rectangle 213"/>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9" name="Rectangle 214"/>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0" name="Rectangle 215"/>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1" name="Rectangle 216"/>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2" name="Rectangle 217"/>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3" name="Rectangle 218"/>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4" name="Rectangle 219"/>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5" name="Rectangle 220"/>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6" name="Rectangle 221"/>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7" name="Rectangle 222"/>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8" name="Rectangle 223"/>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9" name="Rectangle 224"/>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0" name="Rectangle 225"/>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1" name="Rectangle 226"/>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2" name="Rectangle 227"/>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3" name="Rectangle 228"/>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grpSp>
          <p:cxnSp>
            <p:nvCxnSpPr>
              <p:cNvPr id="25" name="直接连接符 24"/>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733334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2023/7/13</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508400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accent5"/>
            </a:gs>
            <a:gs pos="100000">
              <a:schemeClr val="accent3"/>
            </a:gs>
          </a:gsLst>
          <a:lin ang="0" scaled="1"/>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12149C-82F7-4AEF-875C-9E756B631EE5}" type="datetimeFigureOut">
              <a:rPr lang="zh-CN" altLang="en-US" smtClean="0"/>
              <a:t>2023/7/13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336E71-784E-492B-A355-FE2AE202E69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2023/7/13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2457511538"/>
      </p:ext>
    </p:extLst>
  </p:cSld>
  <p:clrMap bg1="lt1" tx1="dk1" bg2="lt2" tx2="dk2" accent1="accent1" accent2="accent2" accent3="accent3" accent4="accent4" accent5="accent5" accent6="accent6" hlink="hlink" folHlink="folHlink"/>
  <p:sldLayoutIdLst>
    <p:sldLayoutId id="2147483666" r:id="rId1"/>
    <p:sldLayoutId id="214748366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hyperlink" Target="http://www.51pptmoban.com/zt/jiuyeshizhan/" TargetMode="External"/><Relationship Id="rId5" Type="http://schemas.openxmlformats.org/officeDocument/2006/relationships/image" Target="../media/image16.sv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5"/>
            </a:gs>
            <a:gs pos="100000">
              <a:schemeClr val="accent3">
                <a:lumMod val="75000"/>
              </a:schemeClr>
            </a:gs>
          </a:gsLst>
          <a:lin ang="0" scaled="1"/>
        </a:gradFill>
        <a:effectLst/>
      </p:bgPr>
    </p:bg>
    <p:spTree>
      <p:nvGrpSpPr>
        <p:cNvPr id="1" name=""/>
        <p:cNvGrpSpPr/>
        <p:nvPr/>
      </p:nvGrpSpPr>
      <p:grpSpPr>
        <a:xfrm>
          <a:off x="0" y="0"/>
          <a:ext cx="0" cy="0"/>
          <a:chOff x="0" y="0"/>
          <a:chExt cx="0" cy="0"/>
        </a:xfrm>
      </p:grpSpPr>
      <p:sp>
        <p:nvSpPr>
          <p:cNvPr id="39" name="文本框 38"/>
          <p:cNvSpPr txBox="1"/>
          <p:nvPr/>
        </p:nvSpPr>
        <p:spPr>
          <a:xfrm>
            <a:off x="2517874" y="3512520"/>
            <a:ext cx="5905209" cy="1323439"/>
          </a:xfrm>
          <a:prstGeom prst="rect">
            <a:avLst/>
          </a:prstGeom>
          <a:noFill/>
        </p:spPr>
        <p:txBody>
          <a:bodyPr wrap="square" rtlCol="0">
            <a:spAutoFit/>
          </a:bodyPr>
          <a:lstStyle>
            <a:defPPr>
              <a:defRPr lang="zh-CN"/>
            </a:defPPr>
            <a:lvl1pPr>
              <a:defRPr sz="8000">
                <a:solidFill>
                  <a:srgbClr val="B54D1D"/>
                </a:solidFill>
                <a:effectLst>
                  <a:outerShdw blurRad="50800" dist="38100" dir="5400000" algn="t" rotWithShape="0">
                    <a:srgbClr val="B54D1D">
                      <a:alpha val="40000"/>
                    </a:srgbClr>
                  </a:outerShdw>
                </a:effectLst>
                <a:latin typeface="演示斜黑体" panose="00000A08000000000000" pitchFamily="50" charset="-122"/>
                <a:ea typeface="演示斜黑体" panose="00000A08000000000000" pitchFamily="50" charset="-122"/>
                <a:cs typeface="+mn-ea"/>
              </a:defRPr>
            </a:lvl1pPr>
          </a:lstStyle>
          <a:p>
            <a:r>
              <a:rPr lang="en-US" altLang="zh-CN" dirty="0">
                <a:solidFill>
                  <a:schemeClr val="accent1"/>
                </a:solidFill>
                <a:effectLst>
                  <a:outerShdw blurRad="139700" dist="114300" dir="5400000" algn="t" rotWithShape="0">
                    <a:schemeClr val="accent1">
                      <a:alpha val="40000"/>
                    </a:schemeClr>
                  </a:outerShdw>
                </a:effectLst>
                <a:sym typeface="+mn-lt"/>
              </a:rPr>
              <a:t>PPT</a:t>
            </a:r>
            <a:r>
              <a:rPr lang="zh-CN" altLang="en-US" dirty="0">
                <a:solidFill>
                  <a:schemeClr val="accent1"/>
                </a:solidFill>
                <a:effectLst>
                  <a:outerShdw blurRad="139700" dist="114300" dir="5400000" algn="t" rotWithShape="0">
                    <a:schemeClr val="accent1">
                      <a:alpha val="40000"/>
                    </a:schemeClr>
                  </a:outerShdw>
                </a:effectLst>
                <a:sym typeface="+mn-lt"/>
              </a:rPr>
              <a:t>模板</a:t>
            </a:r>
          </a:p>
        </p:txBody>
      </p:sp>
      <p:sp>
        <p:nvSpPr>
          <p:cNvPr id="8" name="标题 7">
            <a:extLst>
              <a:ext uri="{FF2B5EF4-FFF2-40B4-BE49-F238E27FC236}">
                <a16:creationId xmlns:a16="http://schemas.microsoft.com/office/drawing/2014/main" id="{28DF142F-647F-BD10-F8D2-C486D6FE160F}"/>
              </a:ext>
            </a:extLst>
          </p:cNvPr>
          <p:cNvSpPr>
            <a:spLocks noGrp="1"/>
          </p:cNvSpPr>
          <p:nvPr>
            <p:ph type="ctrTitle"/>
          </p:nvPr>
        </p:nvSpPr>
        <p:spPr/>
        <p:txBody>
          <a:bodyPr/>
          <a:lstStyle/>
          <a:p>
            <a:r>
              <a:rPr lang="zh-CN" altLang="en-US" dirty="0">
                <a:effectLst>
                  <a:outerShdw blurRad="139700" dist="114300" dir="5400000" algn="t" rotWithShape="0">
                    <a:schemeClr val="accent1">
                      <a:alpha val="40000"/>
                    </a:schemeClr>
                  </a:outerShdw>
                </a:effectLst>
              </a:rPr>
              <a:t>金融投资理财</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5"/>
            </a:gs>
            <a:gs pos="100000">
              <a:schemeClr val="accent3"/>
            </a:gs>
          </a:gsLst>
          <a:lin ang="0" scaled="1"/>
        </a:gradFill>
        <a:effectLst/>
      </p:bgPr>
    </p:bg>
    <p:spTree>
      <p:nvGrpSpPr>
        <p:cNvPr id="1" name=""/>
        <p:cNvGrpSpPr/>
        <p:nvPr/>
      </p:nvGrpSpPr>
      <p:grpSpPr>
        <a:xfrm>
          <a:off x="0" y="0"/>
          <a:ext cx="0" cy="0"/>
          <a:chOff x="0" y="0"/>
          <a:chExt cx="0" cy="0"/>
        </a:xfrm>
      </p:grpSpPr>
      <p:pic>
        <p:nvPicPr>
          <p:cNvPr id="52" name="图片 51" descr="图片包含 橙子, 亮, 桌子, 钟表&#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745555">
            <a:off x="6162346" y="5913819"/>
            <a:ext cx="395672" cy="367717"/>
          </a:xfrm>
          <a:prstGeom prst="rect">
            <a:avLst/>
          </a:prstGeom>
        </p:spPr>
      </p:pic>
      <p:pic>
        <p:nvPicPr>
          <p:cNvPr id="49" name="图片 48" descr="图片包含 橙子, 亮, 桌子, 钟表&#10;&#10;描述已自动生成"/>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709360">
            <a:off x="11065957" y="1977801"/>
            <a:ext cx="750476" cy="697453"/>
          </a:xfrm>
          <a:prstGeom prst="rect">
            <a:avLst/>
          </a:prstGeom>
        </p:spPr>
      </p:pic>
      <p:sp>
        <p:nvSpPr>
          <p:cNvPr id="19" name="文本框 12">
            <a:extLst>
              <a:ext uri="{FF2B5EF4-FFF2-40B4-BE49-F238E27FC236}">
                <a16:creationId xmlns:a16="http://schemas.microsoft.com/office/drawing/2014/main" id="{E669C97A-E0F8-AA2A-378A-1D2689014620}"/>
              </a:ext>
            </a:extLst>
          </p:cNvPr>
          <p:cNvSpPr txBox="1"/>
          <p:nvPr/>
        </p:nvSpPr>
        <p:spPr>
          <a:xfrm>
            <a:off x="712788" y="2973895"/>
            <a:ext cx="5528242" cy="11079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buFont typeface="Arial" panose="020B0604020202020204" pitchFamily="34" charset="0"/>
              <a:buNone/>
            </a:pPr>
            <a:r>
              <a:rPr lang="zh-CN" altLang="en-US" sz="6600" dirty="0">
                <a:solidFill>
                  <a:srgbClr val="B54D1D"/>
                </a:solidFill>
                <a:effectLst>
                  <a:outerShdw blurRad="139700" dist="114300" dir="5400000" algn="t" rotWithShape="0">
                    <a:srgbClr val="B54D1D">
                      <a:alpha val="40000"/>
                    </a:srgbClr>
                  </a:outerShdw>
                </a:effectLst>
                <a:cs typeface="+mn-ea"/>
                <a:sym typeface="+mn-lt"/>
              </a:rPr>
              <a:t>添加标题内容</a:t>
            </a:r>
          </a:p>
        </p:txBody>
      </p:sp>
      <p:sp>
        <p:nvSpPr>
          <p:cNvPr id="24" name="文本框 23">
            <a:extLst>
              <a:ext uri="{FF2B5EF4-FFF2-40B4-BE49-F238E27FC236}">
                <a16:creationId xmlns:a16="http://schemas.microsoft.com/office/drawing/2014/main" id="{3D7D34F8-5AF9-228B-C5F9-995A9CF28A8D}"/>
              </a:ext>
            </a:extLst>
          </p:cNvPr>
          <p:cNvSpPr txBox="1"/>
          <p:nvPr/>
        </p:nvSpPr>
        <p:spPr>
          <a:xfrm>
            <a:off x="712788" y="4237635"/>
            <a:ext cx="1999706" cy="276999"/>
          </a:xfrm>
          <a:prstGeom prst="rect">
            <a:avLst/>
          </a:prstGeom>
          <a:noFill/>
        </p:spPr>
        <p:txBody>
          <a:bodyPr wrap="square" rtlCol="0">
            <a:spAutoFit/>
          </a:bodyPr>
          <a:lstStyle/>
          <a:p>
            <a:r>
              <a:rPr lang="en-US" altLang="zh-CN" sz="1200" dirty="0">
                <a:solidFill>
                  <a:schemeClr val="bg1">
                    <a:lumMod val="50000"/>
                  </a:schemeClr>
                </a:solidFill>
                <a:cs typeface="+mn-ea"/>
                <a:sym typeface="+mn-lt"/>
              </a:rPr>
              <a:t>Add Title Content</a:t>
            </a:r>
            <a:endParaRPr lang="zh-CN" altLang="en-US" sz="1200" dirty="0">
              <a:solidFill>
                <a:schemeClr val="bg1">
                  <a:lumMod val="50000"/>
                </a:schemeClr>
              </a:solidFill>
              <a:cs typeface="+mn-ea"/>
              <a:sym typeface="+mn-lt"/>
            </a:endParaRPr>
          </a:p>
        </p:txBody>
      </p:sp>
      <p:sp>
        <p:nvSpPr>
          <p:cNvPr id="29" name="文本框 28">
            <a:extLst>
              <a:ext uri="{FF2B5EF4-FFF2-40B4-BE49-F238E27FC236}">
                <a16:creationId xmlns:a16="http://schemas.microsoft.com/office/drawing/2014/main" id="{BDAAF200-99C3-B37E-2A3E-2A60B5C9CDCA}"/>
              </a:ext>
            </a:extLst>
          </p:cNvPr>
          <p:cNvSpPr txBox="1"/>
          <p:nvPr/>
        </p:nvSpPr>
        <p:spPr>
          <a:xfrm>
            <a:off x="712788" y="1466369"/>
            <a:ext cx="4962889" cy="1569660"/>
          </a:xfrm>
          <a:prstGeom prst="rect">
            <a:avLst/>
          </a:prstGeom>
          <a:noFill/>
        </p:spPr>
        <p:txBody>
          <a:bodyPr wrap="square" rtlCol="0">
            <a:spAutoFit/>
          </a:bodyPr>
          <a:lstStyle/>
          <a:p>
            <a:r>
              <a:rPr lang="en-US" altLang="zh-CN" sz="9600" dirty="0">
                <a:solidFill>
                  <a:srgbClr val="B54D1D"/>
                </a:solidFill>
                <a:effectLst>
                  <a:outerShdw blurRad="139700" dist="114300" dir="5400000" algn="t" rotWithShape="0">
                    <a:srgbClr val="B54D1D">
                      <a:alpha val="40000"/>
                    </a:srgbClr>
                  </a:outerShdw>
                </a:effectLst>
                <a:latin typeface="演示斜黑体" panose="00000A08000000000000" pitchFamily="50" charset="-122"/>
                <a:ea typeface="演示斜黑体" panose="00000A08000000000000" pitchFamily="50" charset="-122"/>
                <a:cs typeface="+mn-ea"/>
              </a:rPr>
              <a:t>03</a:t>
            </a:r>
            <a:endParaRPr lang="zh-CN" altLang="en-US" sz="9600" dirty="0">
              <a:solidFill>
                <a:srgbClr val="B54D1D"/>
              </a:solidFill>
              <a:effectLst>
                <a:outerShdw blurRad="139700" dist="114300" dir="5400000" algn="t" rotWithShape="0">
                  <a:srgbClr val="B54D1D">
                    <a:alpha val="40000"/>
                  </a:srgbClr>
                </a:outerShdw>
              </a:effectLst>
              <a:latin typeface="演示斜黑体" panose="00000A08000000000000" pitchFamily="50" charset="-122"/>
              <a:ea typeface="演示斜黑体" panose="00000A08000000000000" pitchFamily="50" charset="-122"/>
              <a:cs typeface="+mn-ea"/>
            </a:endParaRPr>
          </a:p>
        </p:txBody>
      </p:sp>
      <p:sp>
        <p:nvSpPr>
          <p:cNvPr id="2" name="椭圆 1">
            <a:extLst>
              <a:ext uri="{FF2B5EF4-FFF2-40B4-BE49-F238E27FC236}">
                <a16:creationId xmlns:a16="http://schemas.microsoft.com/office/drawing/2014/main" id="{981EA99D-D4BB-5252-5B2D-336FB262CB1E}"/>
              </a:ext>
            </a:extLst>
          </p:cNvPr>
          <p:cNvSpPr/>
          <p:nvPr/>
        </p:nvSpPr>
        <p:spPr>
          <a:xfrm>
            <a:off x="1150992" y="5348186"/>
            <a:ext cx="3199552" cy="3282041"/>
          </a:xfrm>
          <a:prstGeom prst="ellipse">
            <a:avLst/>
          </a:prstGeom>
          <a:gradFill flip="none" rotWithShape="1">
            <a:gsLst>
              <a:gs pos="0">
                <a:schemeClr val="accent5"/>
              </a:gs>
              <a:gs pos="100000">
                <a:schemeClr val="accent2"/>
              </a:gs>
            </a:gsLst>
            <a:lin ang="0" scaled="1"/>
            <a:tileRect/>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a:extLst>
              <a:ext uri="{FF2B5EF4-FFF2-40B4-BE49-F238E27FC236}">
                <a16:creationId xmlns:a16="http://schemas.microsoft.com/office/drawing/2014/main" id="{AE2718DA-F878-7370-9D53-F22915478922}"/>
              </a:ext>
            </a:extLst>
          </p:cNvPr>
          <p:cNvSpPr/>
          <p:nvPr/>
        </p:nvSpPr>
        <p:spPr>
          <a:xfrm>
            <a:off x="236042" y="546782"/>
            <a:ext cx="680260" cy="697798"/>
          </a:xfrm>
          <a:prstGeom prst="ellipse">
            <a:avLst/>
          </a:prstGeom>
          <a:gradFill flip="none" rotWithShape="1">
            <a:gsLst>
              <a:gs pos="100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a:extLst>
              <a:ext uri="{FF2B5EF4-FFF2-40B4-BE49-F238E27FC236}">
                <a16:creationId xmlns:a16="http://schemas.microsoft.com/office/drawing/2014/main" id="{5BF31DAD-9E8C-7FDC-E277-ACF5FCD09E65}"/>
              </a:ext>
            </a:extLst>
          </p:cNvPr>
          <p:cNvSpPr/>
          <p:nvPr/>
        </p:nvSpPr>
        <p:spPr>
          <a:xfrm>
            <a:off x="7661759" y="-83977"/>
            <a:ext cx="637916" cy="633251"/>
          </a:xfrm>
          <a:prstGeom prst="ellipse">
            <a:avLst/>
          </a:prstGeom>
          <a:gradFill flip="none" rotWithShape="1">
            <a:gsLst>
              <a:gs pos="1000">
                <a:schemeClr val="accent5"/>
              </a:gs>
              <a:gs pos="100000">
                <a:schemeClr val="accent2"/>
              </a:gs>
            </a:gsLst>
            <a:lin ang="0" scaled="1"/>
            <a:tileRect/>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a:extLst>
              <a:ext uri="{FF2B5EF4-FFF2-40B4-BE49-F238E27FC236}">
                <a16:creationId xmlns:a16="http://schemas.microsoft.com/office/drawing/2014/main" id="{3B80107B-8FD0-10C3-F3EA-F310BC104F80}"/>
              </a:ext>
            </a:extLst>
          </p:cNvPr>
          <p:cNvSpPr/>
          <p:nvPr/>
        </p:nvSpPr>
        <p:spPr>
          <a:xfrm>
            <a:off x="10922604" y="5789544"/>
            <a:ext cx="400518" cy="410844"/>
          </a:xfrm>
          <a:prstGeom prst="ellipse">
            <a:avLst/>
          </a:prstGeom>
          <a:gradFill flip="none" rotWithShape="1">
            <a:gsLst>
              <a:gs pos="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6004196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5"/>
            </a:gs>
            <a:gs pos="100000">
              <a:schemeClr val="accent3"/>
            </a:gs>
          </a:gsLst>
          <a:lin ang="0" scaled="1"/>
        </a:gradFill>
        <a:effectLst/>
      </p:bgPr>
    </p:bg>
    <p:spTree>
      <p:nvGrpSpPr>
        <p:cNvPr id="1" name=""/>
        <p:cNvGrpSpPr/>
        <p:nvPr/>
      </p:nvGrpSpPr>
      <p:grpSpPr>
        <a:xfrm>
          <a:off x="0" y="0"/>
          <a:ext cx="0" cy="0"/>
          <a:chOff x="0" y="0"/>
          <a:chExt cx="0" cy="0"/>
        </a:xfrm>
      </p:grpSpPr>
      <p:sp>
        <p:nvSpPr>
          <p:cNvPr id="4" name="文本框 12">
            <a:extLst>
              <a:ext uri="{FF2B5EF4-FFF2-40B4-BE49-F238E27FC236}">
                <a16:creationId xmlns:a16="http://schemas.microsoft.com/office/drawing/2014/main" id="{B6B41EB5-25F7-A2DC-D8F1-507D36B24ED4}"/>
              </a:ext>
            </a:extLst>
          </p:cNvPr>
          <p:cNvSpPr txBox="1"/>
          <p:nvPr/>
        </p:nvSpPr>
        <p:spPr>
          <a:xfrm>
            <a:off x="567758" y="549275"/>
            <a:ext cx="5528242"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buFont typeface="Arial" panose="020B0604020202020204" pitchFamily="34" charset="0"/>
              <a:buNone/>
            </a:pPr>
            <a:r>
              <a:rPr lang="zh-CN" altLang="en-US" sz="3200" dirty="0">
                <a:solidFill>
                  <a:schemeClr val="accent5">
                    <a:lumMod val="50000"/>
                  </a:schemeClr>
                </a:solidFill>
                <a:cs typeface="+mn-ea"/>
                <a:sym typeface="+mn-lt"/>
              </a:rPr>
              <a:t>添加标题内容</a:t>
            </a:r>
          </a:p>
        </p:txBody>
      </p:sp>
      <p:graphicFrame>
        <p:nvGraphicFramePr>
          <p:cNvPr id="5" name="图形">
            <a:extLst>
              <a:ext uri="{FF2B5EF4-FFF2-40B4-BE49-F238E27FC236}">
                <a16:creationId xmlns:a16="http://schemas.microsoft.com/office/drawing/2014/main" id="{6CE53467-7786-97E4-3CEC-7EE965515F35}"/>
              </a:ext>
            </a:extLst>
          </p:cNvPr>
          <p:cNvGraphicFramePr/>
          <p:nvPr>
            <p:extLst>
              <p:ext uri="{D42A27DB-BD31-4B8C-83A1-F6EECF244321}">
                <p14:modId xmlns:p14="http://schemas.microsoft.com/office/powerpoint/2010/main" val="874860886"/>
              </p:ext>
            </p:extLst>
          </p:nvPr>
        </p:nvGraphicFramePr>
        <p:xfrm>
          <a:off x="922026" y="1949887"/>
          <a:ext cx="5466815" cy="3217862"/>
        </p:xfrm>
        <a:graphic>
          <a:graphicData uri="http://schemas.openxmlformats.org/drawingml/2006/chart">
            <c:chart xmlns:c="http://schemas.openxmlformats.org/drawingml/2006/chart" xmlns:r="http://schemas.openxmlformats.org/officeDocument/2006/relationships" r:id="rId3"/>
          </a:graphicData>
        </a:graphic>
      </p:graphicFrame>
      <p:sp>
        <p:nvSpPr>
          <p:cNvPr id="7" name="图形">
            <a:extLst>
              <a:ext uri="{FF2B5EF4-FFF2-40B4-BE49-F238E27FC236}">
                <a16:creationId xmlns:a16="http://schemas.microsoft.com/office/drawing/2014/main" id="{443B49B9-55A9-4335-90F6-7193F7C33876}"/>
              </a:ext>
            </a:extLst>
          </p:cNvPr>
          <p:cNvSpPr/>
          <p:nvPr/>
        </p:nvSpPr>
        <p:spPr>
          <a:xfrm>
            <a:off x="6991234" y="1808246"/>
            <a:ext cx="548129" cy="548272"/>
          </a:xfrm>
          <a:prstGeom prst="ellipse">
            <a:avLst/>
          </a:prstGeom>
          <a:gradFill flip="none" rotWithShape="1">
            <a:gsLst>
              <a:gs pos="0">
                <a:schemeClr val="accent5">
                  <a:lumMod val="50000"/>
                </a:schemeClr>
              </a:gs>
              <a:gs pos="100000">
                <a:schemeClr val="accent5">
                  <a:lumMod val="90000"/>
                </a:schemeClr>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solidFill>
                <a:schemeClr val="bg1"/>
              </a:solidFill>
              <a:latin typeface="思源黑体 CN Normal" panose="020B0400000000000000" pitchFamily="34" charset="-122"/>
              <a:ea typeface="思源黑体 CN Normal" panose="020B0400000000000000" pitchFamily="34" charset="-122"/>
              <a:sym typeface="Roboto" panose="02000000000000000000"/>
            </a:endParaRPr>
          </a:p>
        </p:txBody>
      </p:sp>
      <p:sp>
        <p:nvSpPr>
          <p:cNvPr id="9" name="文本框 72">
            <a:extLst>
              <a:ext uri="{FF2B5EF4-FFF2-40B4-BE49-F238E27FC236}">
                <a16:creationId xmlns:a16="http://schemas.microsoft.com/office/drawing/2014/main" id="{0F65EF16-877B-0F38-73FD-ABA5C415479C}"/>
              </a:ext>
            </a:extLst>
          </p:cNvPr>
          <p:cNvSpPr txBox="1"/>
          <p:nvPr/>
        </p:nvSpPr>
        <p:spPr>
          <a:xfrm>
            <a:off x="7046327" y="1883214"/>
            <a:ext cx="43794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思源黑体 CN Normal" panose="020B0400000000000000" pitchFamily="34" charset="-122"/>
                <a:ea typeface="微软雅黑 Light" panose="020B0502040204020203" pitchFamily="34" charset="-122"/>
                <a:cs typeface="Arial" panose="020B0604020202020204" pitchFamily="34" charset="0"/>
              </a:rPr>
              <a:t>32</a:t>
            </a:r>
            <a:endParaRPr kumimoji="0" lang="zh-CN" altLang="en-US" sz="1800" b="0" i="0" u="none" strike="noStrike" kern="1200" cap="none" spc="0" normalizeH="0" baseline="0" noProof="0" dirty="0">
              <a:ln>
                <a:noFill/>
              </a:ln>
              <a:solidFill>
                <a:prstClr val="white"/>
              </a:solidFill>
              <a:effectLst/>
              <a:uLnTx/>
              <a:uFillTx/>
              <a:latin typeface="思源黑体 CN Normal" panose="020B0400000000000000" pitchFamily="34" charset="-122"/>
              <a:ea typeface="微软雅黑 Light" panose="020B0502040204020203" pitchFamily="34" charset="-122"/>
              <a:cs typeface="Arial" panose="020B0604020202020204" pitchFamily="34" charset="0"/>
            </a:endParaRPr>
          </a:p>
        </p:txBody>
      </p:sp>
      <p:sp>
        <p:nvSpPr>
          <p:cNvPr id="14" name="矩形 13" descr="e7d195523061f1c02e66e4f24090f95771f2a25398b4c6a397210DEF3B34B42E7CAE3753A3E55670C5C5B393DCCD8D49F265F3A29442F2D10D421F974AABEA3384308323DA72972389F1817D14B0E60014B97A1F00BF87B53B15A683DCF7AA6C9D579F0E1765F4C3685BC95CEF0B170C8CC8CB36F1D56EB2EE567F45F4E9E76C052B75109988B2B527872908A68D7DB4">
            <a:extLst>
              <a:ext uri="{FF2B5EF4-FFF2-40B4-BE49-F238E27FC236}">
                <a16:creationId xmlns:a16="http://schemas.microsoft.com/office/drawing/2014/main" id="{5B50D677-2274-1EE6-43FF-174D92DF5564}"/>
              </a:ext>
            </a:extLst>
          </p:cNvPr>
          <p:cNvSpPr/>
          <p:nvPr/>
        </p:nvSpPr>
        <p:spPr>
          <a:xfrm>
            <a:off x="7941258" y="1599118"/>
            <a:ext cx="1338828"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添加小标题</a:t>
            </a:r>
          </a:p>
        </p:txBody>
      </p:sp>
      <p:sp>
        <p:nvSpPr>
          <p:cNvPr id="15" name="矩形 14" descr="e7d195523061f1c0b9c437df2358c0cda14f5041a22fabbfBE2BE37675DC7AB669ED1A17F222BC996230C869F9A73B775AB9A6F73BCC744AF1BB55A31F7D215610F6B48D481C98CFAE215B20EECA2E6E349DE1478C9913F71D694E0AF84568C13B51A62539A046B345E8C50EDA18150FA546804B5B41BA6FCEAF7913C233236259B109466201CD92">
            <a:extLst>
              <a:ext uri="{FF2B5EF4-FFF2-40B4-BE49-F238E27FC236}">
                <a16:creationId xmlns:a16="http://schemas.microsoft.com/office/drawing/2014/main" id="{35E9CD00-F6C5-E961-6317-E6E4283C8C88}"/>
              </a:ext>
            </a:extLst>
          </p:cNvPr>
          <p:cNvSpPr/>
          <p:nvPr/>
        </p:nvSpPr>
        <p:spPr>
          <a:xfrm>
            <a:off x="7941258" y="1942911"/>
            <a:ext cx="3328716" cy="6227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effectLst/>
                <a:uLnTx/>
                <a:uFillTx/>
                <a:latin typeface="思源黑体 CN Normal" panose="020B0400000000000000" pitchFamily="34" charset="-122"/>
                <a:ea typeface="思源黑体 CN Normal" panose="020B0400000000000000" pitchFamily="34" charset="-122"/>
                <a:cs typeface="Calibri Light" panose="020F0302020204030204" pitchFamily="34" charset="0"/>
                <a:sym typeface="汉仪旗黑-50S" panose="00020600040101010101" pitchFamily="18" charset="-122"/>
              </a:rPr>
              <a:t>单击此处输入你的正文，为了最终演示发布的良好效果，请尽量言简意赅的阐述观点</a:t>
            </a:r>
          </a:p>
        </p:txBody>
      </p:sp>
      <p:sp>
        <p:nvSpPr>
          <p:cNvPr id="16" name="图形">
            <a:extLst>
              <a:ext uri="{FF2B5EF4-FFF2-40B4-BE49-F238E27FC236}">
                <a16:creationId xmlns:a16="http://schemas.microsoft.com/office/drawing/2014/main" id="{863702C0-EED7-0A6B-B9B1-6008024E9429}"/>
              </a:ext>
            </a:extLst>
          </p:cNvPr>
          <p:cNvSpPr/>
          <p:nvPr/>
        </p:nvSpPr>
        <p:spPr>
          <a:xfrm>
            <a:off x="6991234" y="3154864"/>
            <a:ext cx="548129" cy="548272"/>
          </a:xfrm>
          <a:prstGeom prst="ellipse">
            <a:avLst/>
          </a:prstGeom>
          <a:gradFill flip="none" rotWithShape="1">
            <a:gsLst>
              <a:gs pos="0">
                <a:schemeClr val="accent5">
                  <a:lumMod val="50000"/>
                </a:schemeClr>
              </a:gs>
              <a:gs pos="100000">
                <a:schemeClr val="accent5">
                  <a:lumMod val="90000"/>
                </a:schemeClr>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solidFill>
                <a:schemeClr val="bg1"/>
              </a:solidFill>
              <a:latin typeface="思源黑体 CN Normal" panose="020B0400000000000000" pitchFamily="34" charset="-122"/>
              <a:ea typeface="思源黑体 CN Normal" panose="020B0400000000000000" pitchFamily="34" charset="-122"/>
              <a:sym typeface="Roboto" panose="02000000000000000000"/>
            </a:endParaRPr>
          </a:p>
        </p:txBody>
      </p:sp>
      <p:sp>
        <p:nvSpPr>
          <p:cNvPr id="17" name="文本框 60">
            <a:extLst>
              <a:ext uri="{FF2B5EF4-FFF2-40B4-BE49-F238E27FC236}">
                <a16:creationId xmlns:a16="http://schemas.microsoft.com/office/drawing/2014/main" id="{93717DAF-354F-095D-F1C2-C1BF8126D800}"/>
              </a:ext>
            </a:extLst>
          </p:cNvPr>
          <p:cNvSpPr txBox="1"/>
          <p:nvPr/>
        </p:nvSpPr>
        <p:spPr>
          <a:xfrm>
            <a:off x="7046327" y="3229832"/>
            <a:ext cx="43794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思源黑体 CN Normal" panose="020B0400000000000000" pitchFamily="34" charset="-122"/>
                <a:ea typeface="微软雅黑 Light" panose="020B0502040204020203" pitchFamily="34" charset="-122"/>
                <a:cs typeface="Arial" panose="020B0604020202020204" pitchFamily="34" charset="0"/>
              </a:rPr>
              <a:t>16</a:t>
            </a:r>
            <a:endParaRPr kumimoji="0" lang="zh-CN" altLang="en-US" sz="1800" b="0" i="0" u="none" strike="noStrike" kern="1200" cap="none" spc="0" normalizeH="0" baseline="0" noProof="0" dirty="0">
              <a:ln>
                <a:noFill/>
              </a:ln>
              <a:solidFill>
                <a:prstClr val="white"/>
              </a:solidFill>
              <a:effectLst/>
              <a:uLnTx/>
              <a:uFillTx/>
              <a:latin typeface="思源黑体 CN Normal" panose="020B0400000000000000" pitchFamily="34" charset="-122"/>
              <a:ea typeface="微软雅黑 Light" panose="020B0502040204020203" pitchFamily="34" charset="-122"/>
              <a:cs typeface="Arial" panose="020B0604020202020204" pitchFamily="34" charset="0"/>
            </a:endParaRPr>
          </a:p>
        </p:txBody>
      </p:sp>
      <p:sp>
        <p:nvSpPr>
          <p:cNvPr id="18" name="矩形 17" descr="e7d195523061f1c02e66e4f24090f95771f2a25398b4c6a397210DEF3B34B42E7CAE3753A3E55670C5C5B393DCCD8D49F265F3A29442F2D10D421F974AABEA3384308323DA72972389F1817D14B0E60014B97A1F00BF87B53B15A683DCF7AA6C9D579F0E1765F4C3685BC95CEF0B170C8CC8CB36F1D56EB2EE567F45F4E9E76C052B75109988B2B527872908A68D7DB4">
            <a:extLst>
              <a:ext uri="{FF2B5EF4-FFF2-40B4-BE49-F238E27FC236}">
                <a16:creationId xmlns:a16="http://schemas.microsoft.com/office/drawing/2014/main" id="{C738D52E-933C-F2CB-ADC4-E6FD695B385B}"/>
              </a:ext>
            </a:extLst>
          </p:cNvPr>
          <p:cNvSpPr/>
          <p:nvPr/>
        </p:nvSpPr>
        <p:spPr>
          <a:xfrm>
            <a:off x="7941258" y="2945736"/>
            <a:ext cx="1338828"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添加小标题</a:t>
            </a:r>
          </a:p>
        </p:txBody>
      </p:sp>
      <p:sp>
        <p:nvSpPr>
          <p:cNvPr id="19" name="矩形 18" descr="e7d195523061f1c0b9c437df2358c0cda14f5041a22fabbfBE2BE37675DC7AB669ED1A17F222BC996230C869F9A73B775AB9A6F73BCC744AF1BB55A31F7D215610F6B48D481C98CFAE215B20EECA2E6E349DE1478C9913F71D694E0AF84568C13B51A62539A046B345E8C50EDA18150FA546804B5B41BA6FCEAF7913C233236259B109466201CD92">
            <a:extLst>
              <a:ext uri="{FF2B5EF4-FFF2-40B4-BE49-F238E27FC236}">
                <a16:creationId xmlns:a16="http://schemas.microsoft.com/office/drawing/2014/main" id="{886D69A3-BAA0-A3B2-0B92-4D97808F19CB}"/>
              </a:ext>
            </a:extLst>
          </p:cNvPr>
          <p:cNvSpPr/>
          <p:nvPr/>
        </p:nvSpPr>
        <p:spPr>
          <a:xfrm>
            <a:off x="7941258" y="3289529"/>
            <a:ext cx="3328716" cy="6227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effectLst/>
                <a:uLnTx/>
                <a:uFillTx/>
                <a:latin typeface="思源黑体 CN Normal" panose="020B0400000000000000" pitchFamily="34" charset="-122"/>
                <a:ea typeface="思源黑体 CN Normal" panose="020B0400000000000000" pitchFamily="34" charset="-122"/>
                <a:cs typeface="Calibri Light" panose="020F0302020204030204" pitchFamily="34" charset="0"/>
                <a:sym typeface="汉仪旗黑-50S" panose="00020600040101010101" pitchFamily="18" charset="-122"/>
              </a:rPr>
              <a:t>单击此处输入你的正文，为了最终演示发布的良好效果，请尽量言简意赅的阐述观点</a:t>
            </a:r>
          </a:p>
        </p:txBody>
      </p:sp>
      <p:sp>
        <p:nvSpPr>
          <p:cNvPr id="20" name="图形">
            <a:extLst>
              <a:ext uri="{FF2B5EF4-FFF2-40B4-BE49-F238E27FC236}">
                <a16:creationId xmlns:a16="http://schemas.microsoft.com/office/drawing/2014/main" id="{12A032C5-5235-D8B0-5417-8D383126F8EB}"/>
              </a:ext>
            </a:extLst>
          </p:cNvPr>
          <p:cNvSpPr/>
          <p:nvPr/>
        </p:nvSpPr>
        <p:spPr>
          <a:xfrm>
            <a:off x="6991232" y="4501483"/>
            <a:ext cx="548129" cy="548272"/>
          </a:xfrm>
          <a:prstGeom prst="ellipse">
            <a:avLst/>
          </a:prstGeom>
          <a:gradFill flip="none" rotWithShape="1">
            <a:gsLst>
              <a:gs pos="0">
                <a:schemeClr val="accent5">
                  <a:lumMod val="50000"/>
                </a:schemeClr>
              </a:gs>
              <a:gs pos="100000">
                <a:schemeClr val="accent5">
                  <a:lumMod val="90000"/>
                </a:schemeClr>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solidFill>
                <a:schemeClr val="bg1"/>
              </a:solidFill>
              <a:latin typeface="思源黑体 CN Normal" panose="020B0400000000000000" pitchFamily="34" charset="-122"/>
              <a:ea typeface="思源黑体 CN Normal" panose="020B0400000000000000" pitchFamily="34" charset="-122"/>
              <a:sym typeface="Roboto" panose="02000000000000000000"/>
            </a:endParaRPr>
          </a:p>
        </p:txBody>
      </p:sp>
      <p:sp>
        <p:nvSpPr>
          <p:cNvPr id="25" name="文本框 58">
            <a:extLst>
              <a:ext uri="{FF2B5EF4-FFF2-40B4-BE49-F238E27FC236}">
                <a16:creationId xmlns:a16="http://schemas.microsoft.com/office/drawing/2014/main" id="{F2CAC537-F202-9622-0BB5-FBC0F89582FD}"/>
              </a:ext>
            </a:extLst>
          </p:cNvPr>
          <p:cNvSpPr txBox="1"/>
          <p:nvPr/>
        </p:nvSpPr>
        <p:spPr>
          <a:xfrm>
            <a:off x="7046325" y="4576451"/>
            <a:ext cx="43794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思源黑体 CN Normal" panose="020B0400000000000000" pitchFamily="34" charset="-122"/>
                <a:ea typeface="微软雅黑 Light" panose="020B0502040204020203" pitchFamily="34" charset="-122"/>
                <a:cs typeface="Arial" panose="020B0604020202020204" pitchFamily="34" charset="0"/>
              </a:rPr>
              <a:t>25</a:t>
            </a:r>
            <a:endParaRPr kumimoji="0" lang="zh-CN" altLang="en-US" sz="1800" b="0" i="0" u="none" strike="noStrike" kern="1200" cap="none" spc="0" normalizeH="0" baseline="0" noProof="0" dirty="0">
              <a:ln>
                <a:noFill/>
              </a:ln>
              <a:solidFill>
                <a:prstClr val="white"/>
              </a:solidFill>
              <a:effectLst/>
              <a:uLnTx/>
              <a:uFillTx/>
              <a:latin typeface="思源黑体 CN Normal" panose="020B0400000000000000" pitchFamily="34" charset="-122"/>
              <a:ea typeface="微软雅黑 Light" panose="020B0502040204020203" pitchFamily="34" charset="-122"/>
              <a:cs typeface="Arial" panose="020B0604020202020204" pitchFamily="34" charset="0"/>
            </a:endParaRPr>
          </a:p>
        </p:txBody>
      </p:sp>
      <p:sp>
        <p:nvSpPr>
          <p:cNvPr id="26" name="矩形 25" descr="e7d195523061f1c02e66e4f24090f95771f2a25398b4c6a397210DEF3B34B42E7CAE3753A3E55670C5C5B393DCCD8D49F265F3A29442F2D10D421F974AABEA3384308323DA72972389F1817D14B0E60014B97A1F00BF87B53B15A683DCF7AA6C9D579F0E1765F4C3685BC95CEF0B170C8CC8CB36F1D56EB2EE567F45F4E9E76C052B75109988B2B527872908A68D7DB4">
            <a:extLst>
              <a:ext uri="{FF2B5EF4-FFF2-40B4-BE49-F238E27FC236}">
                <a16:creationId xmlns:a16="http://schemas.microsoft.com/office/drawing/2014/main" id="{C82874A7-A9F1-68AB-95C9-AEDF24FCAE53}"/>
              </a:ext>
            </a:extLst>
          </p:cNvPr>
          <p:cNvSpPr/>
          <p:nvPr/>
        </p:nvSpPr>
        <p:spPr>
          <a:xfrm>
            <a:off x="7941258" y="4292355"/>
            <a:ext cx="1338828"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添加小标题</a:t>
            </a:r>
          </a:p>
        </p:txBody>
      </p:sp>
      <p:sp>
        <p:nvSpPr>
          <p:cNvPr id="27" name="矩形 26" descr="e7d195523061f1c0b9c437df2358c0cda14f5041a22fabbfBE2BE37675DC7AB669ED1A17F222BC996230C869F9A73B775AB9A6F73BCC744AF1BB55A31F7D215610F6B48D481C98CFAE215B20EECA2E6E349DE1478C9913F71D694E0AF84568C13B51A62539A046B345E8C50EDA18150FA546804B5B41BA6FCEAF7913C233236259B109466201CD92">
            <a:extLst>
              <a:ext uri="{FF2B5EF4-FFF2-40B4-BE49-F238E27FC236}">
                <a16:creationId xmlns:a16="http://schemas.microsoft.com/office/drawing/2014/main" id="{11491921-3325-7CA1-3071-3E7A76861876}"/>
              </a:ext>
            </a:extLst>
          </p:cNvPr>
          <p:cNvSpPr/>
          <p:nvPr/>
        </p:nvSpPr>
        <p:spPr>
          <a:xfrm>
            <a:off x="7941258" y="4636148"/>
            <a:ext cx="3328716" cy="6227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effectLst/>
                <a:uLnTx/>
                <a:uFillTx/>
                <a:latin typeface="思源黑体 CN Normal" panose="020B0400000000000000" pitchFamily="34" charset="-122"/>
                <a:ea typeface="思源黑体 CN Normal" panose="020B0400000000000000" pitchFamily="34" charset="-122"/>
                <a:cs typeface="Calibri Light" panose="020F0302020204030204" pitchFamily="34" charset="0"/>
                <a:sym typeface="汉仪旗黑-50S" panose="00020600040101010101" pitchFamily="18" charset="-122"/>
              </a:rPr>
              <a:t>单击此处输入你的正文，为了最终演示发布的良好效果，请尽量言简意赅的阐述观点</a:t>
            </a:r>
          </a:p>
        </p:txBody>
      </p:sp>
      <p:sp>
        <p:nvSpPr>
          <p:cNvPr id="6" name="椭圆 5">
            <a:extLst>
              <a:ext uri="{FF2B5EF4-FFF2-40B4-BE49-F238E27FC236}">
                <a16:creationId xmlns:a16="http://schemas.microsoft.com/office/drawing/2014/main" id="{2AF4B074-4670-8F2D-B759-54546BC6ABF3}"/>
              </a:ext>
            </a:extLst>
          </p:cNvPr>
          <p:cNvSpPr/>
          <p:nvPr/>
        </p:nvSpPr>
        <p:spPr>
          <a:xfrm>
            <a:off x="-64105" y="931287"/>
            <a:ext cx="680260" cy="697798"/>
          </a:xfrm>
          <a:prstGeom prst="ellipse">
            <a:avLst/>
          </a:prstGeom>
          <a:gradFill flip="none" rotWithShape="1">
            <a:gsLst>
              <a:gs pos="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a:extLst>
              <a:ext uri="{FF2B5EF4-FFF2-40B4-BE49-F238E27FC236}">
                <a16:creationId xmlns:a16="http://schemas.microsoft.com/office/drawing/2014/main" id="{C1D16B8E-CA12-11DC-75F4-27F7A7CA6F7B}"/>
              </a:ext>
            </a:extLst>
          </p:cNvPr>
          <p:cNvSpPr/>
          <p:nvPr/>
        </p:nvSpPr>
        <p:spPr>
          <a:xfrm>
            <a:off x="11071859" y="5384406"/>
            <a:ext cx="1120140" cy="1149018"/>
          </a:xfrm>
          <a:prstGeom prst="ellipse">
            <a:avLst/>
          </a:prstGeom>
          <a:gradFill flip="none" rotWithShape="1">
            <a:gsLst>
              <a:gs pos="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935772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5"/>
            </a:gs>
            <a:gs pos="100000">
              <a:schemeClr val="accent3"/>
            </a:gs>
          </a:gsLst>
          <a:lin ang="0" scaled="1"/>
        </a:gradFill>
        <a:effectLst/>
      </p:bgPr>
    </p:bg>
    <p:spTree>
      <p:nvGrpSpPr>
        <p:cNvPr id="1" name=""/>
        <p:cNvGrpSpPr/>
        <p:nvPr/>
      </p:nvGrpSpPr>
      <p:grpSpPr>
        <a:xfrm>
          <a:off x="0" y="0"/>
          <a:ext cx="0" cy="0"/>
          <a:chOff x="0" y="0"/>
          <a:chExt cx="0" cy="0"/>
        </a:xfrm>
      </p:grpSpPr>
      <p:sp>
        <p:nvSpPr>
          <p:cNvPr id="4" name="文本框 12">
            <a:extLst>
              <a:ext uri="{FF2B5EF4-FFF2-40B4-BE49-F238E27FC236}">
                <a16:creationId xmlns:a16="http://schemas.microsoft.com/office/drawing/2014/main" id="{B6B41EB5-25F7-A2DC-D8F1-507D36B24ED4}"/>
              </a:ext>
            </a:extLst>
          </p:cNvPr>
          <p:cNvSpPr txBox="1"/>
          <p:nvPr/>
        </p:nvSpPr>
        <p:spPr>
          <a:xfrm>
            <a:off x="567758" y="549275"/>
            <a:ext cx="5528242"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buFont typeface="Arial" panose="020B0604020202020204" pitchFamily="34" charset="0"/>
              <a:buNone/>
            </a:pPr>
            <a:r>
              <a:rPr lang="zh-CN" altLang="en-US" sz="3200" dirty="0">
                <a:solidFill>
                  <a:schemeClr val="accent5">
                    <a:lumMod val="50000"/>
                  </a:schemeClr>
                </a:solidFill>
                <a:cs typeface="+mn-ea"/>
                <a:sym typeface="+mn-lt"/>
              </a:rPr>
              <a:t>添加标题内容</a:t>
            </a:r>
          </a:p>
        </p:txBody>
      </p:sp>
      <p:graphicFrame>
        <p:nvGraphicFramePr>
          <p:cNvPr id="6" name="图形2">
            <a:extLst>
              <a:ext uri="{FF2B5EF4-FFF2-40B4-BE49-F238E27FC236}">
                <a16:creationId xmlns:a16="http://schemas.microsoft.com/office/drawing/2014/main" id="{CD62E12A-4A8C-62E8-4DB1-16903FA93E10}"/>
              </a:ext>
            </a:extLst>
          </p:cNvPr>
          <p:cNvGraphicFramePr/>
          <p:nvPr>
            <p:extLst>
              <p:ext uri="{D42A27DB-BD31-4B8C-83A1-F6EECF244321}">
                <p14:modId xmlns:p14="http://schemas.microsoft.com/office/powerpoint/2010/main" val="1429900566"/>
              </p:ext>
            </p:extLst>
          </p:nvPr>
        </p:nvGraphicFramePr>
        <p:xfrm>
          <a:off x="1176700" y="1600048"/>
          <a:ext cx="9829907" cy="3337717"/>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32">
            <a:extLst>
              <a:ext uri="{FF2B5EF4-FFF2-40B4-BE49-F238E27FC236}">
                <a16:creationId xmlns:a16="http://schemas.microsoft.com/office/drawing/2014/main" id="{23213DF2-E37A-269E-17F7-5967911EC807}"/>
              </a:ext>
            </a:extLst>
          </p:cNvPr>
          <p:cNvSpPr txBox="1"/>
          <p:nvPr/>
        </p:nvSpPr>
        <p:spPr>
          <a:xfrm>
            <a:off x="932597" y="4956299"/>
            <a:ext cx="10326807" cy="62273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200" dirty="0">
                <a:latin typeface="思源黑体 CN Normal" panose="020B0400000000000000" pitchFamily="34" charset="-122"/>
                <a:ea typeface="思源黑体 CN Normal" panose="020B0400000000000000" pitchFamily="34" charset="-122"/>
                <a:sym typeface="汉仪旗黑-50S" panose="00020600040101010101" pitchFamily="18" charset="-122"/>
              </a:rPr>
              <a:t>单击此处输入你的正文，文字是您思想的提炼，为了最终演示发布的良好效果，请尽量言简意赅的阐述观点；根据需要可酌情增减文字，以便观者可以准确理解您所传达的信息。您的正文已经简明扼要，字字珠玑，但信息却错综复杂，需要用更多的文字来表述</a:t>
            </a:r>
          </a:p>
        </p:txBody>
      </p:sp>
      <p:sp>
        <p:nvSpPr>
          <p:cNvPr id="5" name="椭圆 4">
            <a:extLst>
              <a:ext uri="{FF2B5EF4-FFF2-40B4-BE49-F238E27FC236}">
                <a16:creationId xmlns:a16="http://schemas.microsoft.com/office/drawing/2014/main" id="{87A61250-1ACF-676C-7B06-8F66E2902DA7}"/>
              </a:ext>
            </a:extLst>
          </p:cNvPr>
          <p:cNvSpPr/>
          <p:nvPr/>
        </p:nvSpPr>
        <p:spPr>
          <a:xfrm>
            <a:off x="-64105" y="931287"/>
            <a:ext cx="680260" cy="697798"/>
          </a:xfrm>
          <a:prstGeom prst="ellipse">
            <a:avLst/>
          </a:prstGeom>
          <a:gradFill flip="none" rotWithShape="1">
            <a:gsLst>
              <a:gs pos="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a:extLst>
              <a:ext uri="{FF2B5EF4-FFF2-40B4-BE49-F238E27FC236}">
                <a16:creationId xmlns:a16="http://schemas.microsoft.com/office/drawing/2014/main" id="{E781DD43-99D9-0113-3168-DC8D7FB3AD81}"/>
              </a:ext>
            </a:extLst>
          </p:cNvPr>
          <p:cNvSpPr/>
          <p:nvPr/>
        </p:nvSpPr>
        <p:spPr>
          <a:xfrm>
            <a:off x="11071859" y="5384406"/>
            <a:ext cx="1120140" cy="1149018"/>
          </a:xfrm>
          <a:prstGeom prst="ellipse">
            <a:avLst/>
          </a:prstGeom>
          <a:gradFill flip="none" rotWithShape="1">
            <a:gsLst>
              <a:gs pos="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4701937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5"/>
            </a:gs>
            <a:gs pos="100000">
              <a:schemeClr val="accent3"/>
            </a:gs>
          </a:gsLst>
          <a:lin ang="0" scaled="1"/>
        </a:gradFill>
        <a:effectLst/>
      </p:bgPr>
    </p:bg>
    <p:spTree>
      <p:nvGrpSpPr>
        <p:cNvPr id="1" name=""/>
        <p:cNvGrpSpPr/>
        <p:nvPr/>
      </p:nvGrpSpPr>
      <p:grpSpPr>
        <a:xfrm>
          <a:off x="0" y="0"/>
          <a:ext cx="0" cy="0"/>
          <a:chOff x="0" y="0"/>
          <a:chExt cx="0" cy="0"/>
        </a:xfrm>
      </p:grpSpPr>
      <p:sp>
        <p:nvSpPr>
          <p:cNvPr id="38" name="椭圆 37"/>
          <p:cNvSpPr/>
          <p:nvPr/>
        </p:nvSpPr>
        <p:spPr>
          <a:xfrm>
            <a:off x="10922604" y="5789544"/>
            <a:ext cx="400518" cy="410844"/>
          </a:xfrm>
          <a:prstGeom prst="ellipse">
            <a:avLst/>
          </a:prstGeom>
          <a:gradFill flip="none" rotWithShape="1">
            <a:gsLst>
              <a:gs pos="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2" name="图片 51" descr="图片包含 橙子, 亮, 桌子, 钟表&#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745555">
            <a:off x="6162346" y="5913819"/>
            <a:ext cx="395672" cy="367717"/>
          </a:xfrm>
          <a:prstGeom prst="rect">
            <a:avLst/>
          </a:prstGeom>
        </p:spPr>
      </p:pic>
      <p:pic>
        <p:nvPicPr>
          <p:cNvPr id="49" name="图片 48" descr="图片包含 橙子, 亮, 桌子, 钟表&#10;&#10;描述已自动生成"/>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709360">
            <a:off x="11065957" y="1977801"/>
            <a:ext cx="750476" cy="697453"/>
          </a:xfrm>
          <a:prstGeom prst="rect">
            <a:avLst/>
          </a:prstGeom>
        </p:spPr>
      </p:pic>
      <p:sp>
        <p:nvSpPr>
          <p:cNvPr id="19" name="文本框 12">
            <a:extLst>
              <a:ext uri="{FF2B5EF4-FFF2-40B4-BE49-F238E27FC236}">
                <a16:creationId xmlns:a16="http://schemas.microsoft.com/office/drawing/2014/main" id="{E669C97A-E0F8-AA2A-378A-1D2689014620}"/>
              </a:ext>
            </a:extLst>
          </p:cNvPr>
          <p:cNvSpPr txBox="1"/>
          <p:nvPr/>
        </p:nvSpPr>
        <p:spPr>
          <a:xfrm>
            <a:off x="712788" y="2973895"/>
            <a:ext cx="5528242" cy="11079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buFont typeface="Arial" panose="020B0604020202020204" pitchFamily="34" charset="0"/>
              <a:buNone/>
            </a:pPr>
            <a:r>
              <a:rPr lang="zh-CN" altLang="en-US" sz="6600" dirty="0">
                <a:solidFill>
                  <a:srgbClr val="B54D1D"/>
                </a:solidFill>
                <a:effectLst>
                  <a:outerShdw blurRad="139700" dist="114300" dir="5400000" algn="t" rotWithShape="0">
                    <a:srgbClr val="B54D1D">
                      <a:alpha val="40000"/>
                    </a:srgbClr>
                  </a:outerShdw>
                </a:effectLst>
                <a:cs typeface="+mn-ea"/>
                <a:sym typeface="+mn-lt"/>
              </a:rPr>
              <a:t>添加标题内容</a:t>
            </a:r>
          </a:p>
        </p:txBody>
      </p:sp>
      <p:sp>
        <p:nvSpPr>
          <p:cNvPr id="24" name="文本框 23">
            <a:extLst>
              <a:ext uri="{FF2B5EF4-FFF2-40B4-BE49-F238E27FC236}">
                <a16:creationId xmlns:a16="http://schemas.microsoft.com/office/drawing/2014/main" id="{3D7D34F8-5AF9-228B-C5F9-995A9CF28A8D}"/>
              </a:ext>
            </a:extLst>
          </p:cNvPr>
          <p:cNvSpPr txBox="1"/>
          <p:nvPr/>
        </p:nvSpPr>
        <p:spPr>
          <a:xfrm>
            <a:off x="712788" y="4237635"/>
            <a:ext cx="1999706" cy="276999"/>
          </a:xfrm>
          <a:prstGeom prst="rect">
            <a:avLst/>
          </a:prstGeom>
          <a:noFill/>
        </p:spPr>
        <p:txBody>
          <a:bodyPr wrap="square" rtlCol="0">
            <a:spAutoFit/>
          </a:bodyPr>
          <a:lstStyle/>
          <a:p>
            <a:r>
              <a:rPr lang="en-US" altLang="zh-CN" sz="1200" dirty="0">
                <a:solidFill>
                  <a:schemeClr val="bg1">
                    <a:lumMod val="50000"/>
                  </a:schemeClr>
                </a:solidFill>
                <a:cs typeface="+mn-ea"/>
                <a:sym typeface="+mn-lt"/>
              </a:rPr>
              <a:t>Add Title Content</a:t>
            </a:r>
            <a:endParaRPr lang="zh-CN" altLang="en-US" sz="1200" dirty="0">
              <a:solidFill>
                <a:schemeClr val="bg1">
                  <a:lumMod val="50000"/>
                </a:schemeClr>
              </a:solidFill>
              <a:cs typeface="+mn-ea"/>
              <a:sym typeface="+mn-lt"/>
            </a:endParaRPr>
          </a:p>
        </p:txBody>
      </p:sp>
      <p:sp>
        <p:nvSpPr>
          <p:cNvPr id="29" name="文本框 28">
            <a:extLst>
              <a:ext uri="{FF2B5EF4-FFF2-40B4-BE49-F238E27FC236}">
                <a16:creationId xmlns:a16="http://schemas.microsoft.com/office/drawing/2014/main" id="{BDAAF200-99C3-B37E-2A3E-2A60B5C9CDCA}"/>
              </a:ext>
            </a:extLst>
          </p:cNvPr>
          <p:cNvSpPr txBox="1"/>
          <p:nvPr/>
        </p:nvSpPr>
        <p:spPr>
          <a:xfrm>
            <a:off x="712788" y="1466369"/>
            <a:ext cx="4962889" cy="1569660"/>
          </a:xfrm>
          <a:prstGeom prst="rect">
            <a:avLst/>
          </a:prstGeom>
          <a:noFill/>
        </p:spPr>
        <p:txBody>
          <a:bodyPr wrap="square" rtlCol="0">
            <a:spAutoFit/>
          </a:bodyPr>
          <a:lstStyle/>
          <a:p>
            <a:r>
              <a:rPr lang="en-US" altLang="zh-CN" sz="9600" dirty="0">
                <a:solidFill>
                  <a:srgbClr val="B54D1D"/>
                </a:solidFill>
                <a:effectLst>
                  <a:outerShdw blurRad="139700" dist="114300" dir="5400000" algn="t" rotWithShape="0">
                    <a:srgbClr val="B54D1D">
                      <a:alpha val="40000"/>
                    </a:srgbClr>
                  </a:outerShdw>
                </a:effectLst>
                <a:latin typeface="演示斜黑体" panose="00000A08000000000000" pitchFamily="50" charset="-122"/>
                <a:ea typeface="演示斜黑体" panose="00000A08000000000000" pitchFamily="50" charset="-122"/>
                <a:cs typeface="+mn-ea"/>
              </a:rPr>
              <a:t>04</a:t>
            </a:r>
            <a:endParaRPr lang="zh-CN" altLang="en-US" sz="9600" dirty="0">
              <a:solidFill>
                <a:srgbClr val="B54D1D"/>
              </a:solidFill>
              <a:effectLst>
                <a:outerShdw blurRad="139700" dist="114300" dir="5400000" algn="t" rotWithShape="0">
                  <a:srgbClr val="B54D1D">
                    <a:alpha val="40000"/>
                  </a:srgbClr>
                </a:outerShdw>
              </a:effectLst>
              <a:latin typeface="演示斜黑体" panose="00000A08000000000000" pitchFamily="50" charset="-122"/>
              <a:ea typeface="演示斜黑体" panose="00000A08000000000000" pitchFamily="50" charset="-122"/>
              <a:cs typeface="+mn-ea"/>
            </a:endParaRPr>
          </a:p>
        </p:txBody>
      </p:sp>
      <p:sp>
        <p:nvSpPr>
          <p:cNvPr id="2" name="椭圆 1">
            <a:extLst>
              <a:ext uri="{FF2B5EF4-FFF2-40B4-BE49-F238E27FC236}">
                <a16:creationId xmlns:a16="http://schemas.microsoft.com/office/drawing/2014/main" id="{8F6AF320-D70D-E41D-D23C-4FABF3165FBC}"/>
              </a:ext>
            </a:extLst>
          </p:cNvPr>
          <p:cNvSpPr/>
          <p:nvPr/>
        </p:nvSpPr>
        <p:spPr>
          <a:xfrm>
            <a:off x="1150992" y="5348186"/>
            <a:ext cx="3199552" cy="3282041"/>
          </a:xfrm>
          <a:prstGeom prst="ellipse">
            <a:avLst/>
          </a:prstGeom>
          <a:gradFill flip="none" rotWithShape="1">
            <a:gsLst>
              <a:gs pos="0">
                <a:schemeClr val="accent5"/>
              </a:gs>
              <a:gs pos="100000">
                <a:schemeClr val="accent2"/>
              </a:gs>
            </a:gsLst>
            <a:lin ang="0" scaled="1"/>
            <a:tileRect/>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a:extLst>
              <a:ext uri="{FF2B5EF4-FFF2-40B4-BE49-F238E27FC236}">
                <a16:creationId xmlns:a16="http://schemas.microsoft.com/office/drawing/2014/main" id="{882CE5CB-D0F9-6E0A-4DFF-ED0BB612AE75}"/>
              </a:ext>
            </a:extLst>
          </p:cNvPr>
          <p:cNvSpPr/>
          <p:nvPr/>
        </p:nvSpPr>
        <p:spPr>
          <a:xfrm>
            <a:off x="236042" y="546782"/>
            <a:ext cx="680260" cy="697798"/>
          </a:xfrm>
          <a:prstGeom prst="ellipse">
            <a:avLst/>
          </a:prstGeom>
          <a:gradFill flip="none" rotWithShape="1">
            <a:gsLst>
              <a:gs pos="100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a:extLst>
              <a:ext uri="{FF2B5EF4-FFF2-40B4-BE49-F238E27FC236}">
                <a16:creationId xmlns:a16="http://schemas.microsoft.com/office/drawing/2014/main" id="{48ED2137-B631-AD7C-823E-27DF114D2A40}"/>
              </a:ext>
            </a:extLst>
          </p:cNvPr>
          <p:cNvSpPr/>
          <p:nvPr/>
        </p:nvSpPr>
        <p:spPr>
          <a:xfrm>
            <a:off x="7661759" y="-83977"/>
            <a:ext cx="637916" cy="633251"/>
          </a:xfrm>
          <a:prstGeom prst="ellipse">
            <a:avLst/>
          </a:prstGeom>
          <a:gradFill flip="none" rotWithShape="1">
            <a:gsLst>
              <a:gs pos="1000">
                <a:schemeClr val="accent5"/>
              </a:gs>
              <a:gs pos="100000">
                <a:schemeClr val="accent2"/>
              </a:gs>
            </a:gsLst>
            <a:lin ang="0" scaled="1"/>
            <a:tileRect/>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5894921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5"/>
            </a:gs>
            <a:gs pos="100000">
              <a:schemeClr val="accent3"/>
            </a:gs>
          </a:gsLst>
          <a:lin ang="0" scaled="1"/>
        </a:gradFill>
        <a:effectLst/>
      </p:bgPr>
    </p:bg>
    <p:spTree>
      <p:nvGrpSpPr>
        <p:cNvPr id="1" name=""/>
        <p:cNvGrpSpPr/>
        <p:nvPr/>
      </p:nvGrpSpPr>
      <p:grpSpPr>
        <a:xfrm>
          <a:off x="0" y="0"/>
          <a:ext cx="0" cy="0"/>
          <a:chOff x="0" y="0"/>
          <a:chExt cx="0" cy="0"/>
        </a:xfrm>
      </p:grpSpPr>
      <p:sp>
        <p:nvSpPr>
          <p:cNvPr id="4" name="文本框 12">
            <a:extLst>
              <a:ext uri="{FF2B5EF4-FFF2-40B4-BE49-F238E27FC236}">
                <a16:creationId xmlns:a16="http://schemas.microsoft.com/office/drawing/2014/main" id="{B6B41EB5-25F7-A2DC-D8F1-507D36B24ED4}"/>
              </a:ext>
            </a:extLst>
          </p:cNvPr>
          <p:cNvSpPr txBox="1"/>
          <p:nvPr/>
        </p:nvSpPr>
        <p:spPr>
          <a:xfrm>
            <a:off x="567758" y="549275"/>
            <a:ext cx="5528242"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buFont typeface="Arial" panose="020B0604020202020204" pitchFamily="34" charset="0"/>
              <a:buNone/>
            </a:pPr>
            <a:r>
              <a:rPr lang="zh-CN" altLang="en-US" sz="3200" dirty="0">
                <a:solidFill>
                  <a:schemeClr val="accent5">
                    <a:lumMod val="50000"/>
                  </a:schemeClr>
                </a:solidFill>
                <a:cs typeface="+mn-ea"/>
                <a:sym typeface="+mn-lt"/>
              </a:rPr>
              <a:t>添加标题内容</a:t>
            </a:r>
          </a:p>
        </p:txBody>
      </p:sp>
      <p:sp>
        <p:nvSpPr>
          <p:cNvPr id="5" name="图形8">
            <a:extLst>
              <a:ext uri="{FF2B5EF4-FFF2-40B4-BE49-F238E27FC236}">
                <a16:creationId xmlns:a16="http://schemas.microsoft.com/office/drawing/2014/main" id="{ECE8EC3D-BB1D-F702-4736-088DAC4257E9}"/>
              </a:ext>
            </a:extLst>
          </p:cNvPr>
          <p:cNvSpPr/>
          <p:nvPr/>
        </p:nvSpPr>
        <p:spPr>
          <a:xfrm>
            <a:off x="6597370" y="3569562"/>
            <a:ext cx="1579876" cy="1579876"/>
          </a:xfrm>
          <a:prstGeom prst="roundRect">
            <a:avLst>
              <a:gd name="adj" fmla="val 6819"/>
            </a:avLst>
          </a:prstGeom>
          <a:gradFill>
            <a:gsLst>
              <a:gs pos="0">
                <a:schemeClr val="accent2">
                  <a:lumMod val="75000"/>
                </a:schemeClr>
              </a:gs>
              <a:gs pos="100000">
                <a:schemeClr val="accent2">
                  <a:lumMod val="40000"/>
                  <a:lumOff val="60000"/>
                </a:schemeClr>
              </a:gs>
            </a:gsLst>
            <a:lin ang="135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20" dirty="0">
              <a:solidFill>
                <a:schemeClr val="tx1"/>
              </a:solidFill>
              <a:latin typeface="思源黑体 CN Normal" panose="020B0400000000000000" pitchFamily="34" charset="-122"/>
              <a:ea typeface="思源黑体 CN Normal" panose="020B0400000000000000" pitchFamily="34" charset="-122"/>
            </a:endParaRPr>
          </a:p>
        </p:txBody>
      </p:sp>
      <p:sp>
        <p:nvSpPr>
          <p:cNvPr id="7" name="图形7">
            <a:extLst>
              <a:ext uri="{FF2B5EF4-FFF2-40B4-BE49-F238E27FC236}">
                <a16:creationId xmlns:a16="http://schemas.microsoft.com/office/drawing/2014/main" id="{184390FB-F14E-6BDC-DEC2-E2FDE058F379}"/>
              </a:ext>
            </a:extLst>
          </p:cNvPr>
          <p:cNvSpPr/>
          <p:nvPr/>
        </p:nvSpPr>
        <p:spPr>
          <a:xfrm>
            <a:off x="4049327" y="2364227"/>
            <a:ext cx="1913243" cy="1913245"/>
          </a:xfrm>
          <a:prstGeom prst="roundRect">
            <a:avLst>
              <a:gd name="adj" fmla="val 6819"/>
            </a:avLst>
          </a:prstGeom>
          <a:gradFill>
            <a:gsLst>
              <a:gs pos="0">
                <a:schemeClr val="accent2">
                  <a:lumMod val="75000"/>
                </a:schemeClr>
              </a:gs>
              <a:gs pos="100000">
                <a:schemeClr val="accent2">
                  <a:lumMod val="40000"/>
                  <a:lumOff val="60000"/>
                </a:schemeClr>
              </a:gs>
            </a:gsLst>
            <a:lin ang="135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20" dirty="0">
              <a:solidFill>
                <a:schemeClr val="tx1"/>
              </a:solidFill>
              <a:latin typeface="思源黑体 CN Normal" panose="020B0400000000000000" pitchFamily="34" charset="-122"/>
              <a:ea typeface="思源黑体 CN Normal" panose="020B0400000000000000" pitchFamily="34" charset="-122"/>
            </a:endParaRPr>
          </a:p>
        </p:txBody>
      </p:sp>
      <p:sp>
        <p:nvSpPr>
          <p:cNvPr id="9" name="图形6">
            <a:extLst>
              <a:ext uri="{FF2B5EF4-FFF2-40B4-BE49-F238E27FC236}">
                <a16:creationId xmlns:a16="http://schemas.microsoft.com/office/drawing/2014/main" id="{77729E5A-53D6-93F5-A444-F0306626DF67}"/>
              </a:ext>
            </a:extLst>
          </p:cNvPr>
          <p:cNvSpPr/>
          <p:nvPr/>
        </p:nvSpPr>
        <p:spPr>
          <a:xfrm>
            <a:off x="4970595" y="3882999"/>
            <a:ext cx="1913245" cy="1913245"/>
          </a:xfrm>
          <a:prstGeom prst="roundRect">
            <a:avLst>
              <a:gd name="adj" fmla="val 6819"/>
            </a:avLst>
          </a:prstGeom>
          <a:gradFill flip="none" rotWithShape="1">
            <a:gsLst>
              <a:gs pos="0">
                <a:schemeClr val="accent6">
                  <a:lumMod val="75000"/>
                </a:schemeClr>
              </a:gs>
              <a:gs pos="100000">
                <a:schemeClr val="accent6">
                  <a:lumMod val="60000"/>
                  <a:lumOff val="40000"/>
                </a:schemeClr>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bg1"/>
              </a:solidFill>
              <a:latin typeface="思源黑体 CN Normal" panose="020B0400000000000000" pitchFamily="34" charset="-122"/>
              <a:ea typeface="思源黑体 CN Normal" panose="020B0400000000000000" pitchFamily="34" charset="-122"/>
            </a:endParaRPr>
          </a:p>
        </p:txBody>
      </p:sp>
      <p:sp>
        <p:nvSpPr>
          <p:cNvPr id="10" name="图形5">
            <a:extLst>
              <a:ext uri="{FF2B5EF4-FFF2-40B4-BE49-F238E27FC236}">
                <a16:creationId xmlns:a16="http://schemas.microsoft.com/office/drawing/2014/main" id="{F2DE5FAA-0820-BE13-8468-A843F9680C6E}"/>
              </a:ext>
            </a:extLst>
          </p:cNvPr>
          <p:cNvSpPr/>
          <p:nvPr/>
        </p:nvSpPr>
        <p:spPr>
          <a:xfrm>
            <a:off x="5751471" y="1564324"/>
            <a:ext cx="1913246" cy="1913245"/>
          </a:xfrm>
          <a:prstGeom prst="roundRect">
            <a:avLst>
              <a:gd name="adj" fmla="val 6819"/>
            </a:avLst>
          </a:prstGeom>
          <a:gradFill flip="none" rotWithShape="1">
            <a:gsLst>
              <a:gs pos="0">
                <a:schemeClr val="accent6">
                  <a:lumMod val="75000"/>
                </a:schemeClr>
              </a:gs>
              <a:gs pos="100000">
                <a:schemeClr val="accent6">
                  <a:lumMod val="60000"/>
                  <a:lumOff val="40000"/>
                </a:schemeClr>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bg1"/>
              </a:solidFill>
              <a:latin typeface="思源黑体 CN Normal" panose="020B0400000000000000" pitchFamily="34" charset="-122"/>
              <a:ea typeface="思源黑体 CN Normal" panose="020B0400000000000000" pitchFamily="34" charset="-122"/>
            </a:endParaRPr>
          </a:p>
        </p:txBody>
      </p:sp>
      <p:sp>
        <p:nvSpPr>
          <p:cNvPr id="11" name="图形4">
            <a:extLst>
              <a:ext uri="{FF2B5EF4-FFF2-40B4-BE49-F238E27FC236}">
                <a16:creationId xmlns:a16="http://schemas.microsoft.com/office/drawing/2014/main" id="{F1F6AF56-8AC9-0CB8-A54B-BBC3E7B0F8BC}"/>
              </a:ext>
            </a:extLst>
          </p:cNvPr>
          <p:cNvSpPr>
            <a:spLocks noEditPoints="1"/>
          </p:cNvSpPr>
          <p:nvPr/>
        </p:nvSpPr>
        <p:spPr bwMode="auto">
          <a:xfrm>
            <a:off x="4800958" y="3115859"/>
            <a:ext cx="409982" cy="409982"/>
          </a:xfrm>
          <a:custGeom>
            <a:avLst/>
            <a:gdLst>
              <a:gd name="T0" fmla="*/ 130175 w 49"/>
              <a:gd name="T1" fmla="*/ 0 h 49"/>
              <a:gd name="T2" fmla="*/ 136525 w 49"/>
              <a:gd name="T3" fmla="*/ 3175 h 49"/>
              <a:gd name="T4" fmla="*/ 139700 w 49"/>
              <a:gd name="T5" fmla="*/ 15875 h 49"/>
              <a:gd name="T6" fmla="*/ 152400 w 49"/>
              <a:gd name="T7" fmla="*/ 19050 h 49"/>
              <a:gd name="T8" fmla="*/ 155575 w 49"/>
              <a:gd name="T9" fmla="*/ 22225 h 49"/>
              <a:gd name="T10" fmla="*/ 136525 w 49"/>
              <a:gd name="T11" fmla="*/ 47625 h 49"/>
              <a:gd name="T12" fmla="*/ 120650 w 49"/>
              <a:gd name="T13" fmla="*/ 44450 h 49"/>
              <a:gd name="T14" fmla="*/ 123825 w 49"/>
              <a:gd name="T15" fmla="*/ 79375 h 49"/>
              <a:gd name="T16" fmla="*/ 111125 w 49"/>
              <a:gd name="T17" fmla="*/ 114300 h 49"/>
              <a:gd name="T18" fmla="*/ 44450 w 49"/>
              <a:gd name="T19" fmla="*/ 114300 h 49"/>
              <a:gd name="T20" fmla="*/ 44450 w 49"/>
              <a:gd name="T21" fmla="*/ 44450 h 49"/>
              <a:gd name="T22" fmla="*/ 104775 w 49"/>
              <a:gd name="T23" fmla="*/ 41275 h 49"/>
              <a:gd name="T24" fmla="*/ 107950 w 49"/>
              <a:gd name="T25" fmla="*/ 25400 h 49"/>
              <a:gd name="T26" fmla="*/ 139700 w 49"/>
              <a:gd name="T27" fmla="*/ 60325 h 49"/>
              <a:gd name="T28" fmla="*/ 139700 w 49"/>
              <a:gd name="T29" fmla="*/ 69850 h 49"/>
              <a:gd name="T30" fmla="*/ 123825 w 49"/>
              <a:gd name="T31" fmla="*/ 123825 h 49"/>
              <a:gd name="T32" fmla="*/ 31750 w 49"/>
              <a:gd name="T33" fmla="*/ 123825 h 49"/>
              <a:gd name="T34" fmla="*/ 31750 w 49"/>
              <a:gd name="T35" fmla="*/ 34925 h 49"/>
              <a:gd name="T36" fmla="*/ 85725 w 49"/>
              <a:gd name="T37" fmla="*/ 15875 h 49"/>
              <a:gd name="T38" fmla="*/ 101600 w 49"/>
              <a:gd name="T39" fmla="*/ 12700 h 49"/>
              <a:gd name="T40" fmla="*/ 88900 w 49"/>
              <a:gd name="T41" fmla="*/ 3175 h 49"/>
              <a:gd name="T42" fmla="*/ 22225 w 49"/>
              <a:gd name="T43" fmla="*/ 25400 h 49"/>
              <a:gd name="T44" fmla="*/ 22225 w 49"/>
              <a:gd name="T45" fmla="*/ 133350 h 49"/>
              <a:gd name="T46" fmla="*/ 130175 w 49"/>
              <a:gd name="T47" fmla="*/ 133350 h 49"/>
              <a:gd name="T48" fmla="*/ 152400 w 49"/>
              <a:gd name="T49" fmla="*/ 66675 h 49"/>
              <a:gd name="T50" fmla="*/ 142875 w 49"/>
              <a:gd name="T51" fmla="*/ 53975 h 49"/>
              <a:gd name="T52" fmla="*/ 76200 w 49"/>
              <a:gd name="T53" fmla="*/ 57150 h 49"/>
              <a:gd name="T54" fmla="*/ 88900 w 49"/>
              <a:gd name="T55" fmla="*/ 60325 h 49"/>
              <a:gd name="T56" fmla="*/ 76200 w 49"/>
              <a:gd name="T57" fmla="*/ 38100 h 49"/>
              <a:gd name="T58" fmla="*/ 47625 w 49"/>
              <a:gd name="T59" fmla="*/ 50800 h 49"/>
              <a:gd name="T60" fmla="*/ 38100 w 49"/>
              <a:gd name="T61" fmla="*/ 79375 h 49"/>
              <a:gd name="T62" fmla="*/ 76200 w 49"/>
              <a:gd name="T63" fmla="*/ 120650 h 49"/>
              <a:gd name="T64" fmla="*/ 104775 w 49"/>
              <a:gd name="T65" fmla="*/ 107950 h 49"/>
              <a:gd name="T66" fmla="*/ 107950 w 49"/>
              <a:gd name="T67" fmla="*/ 53975 h 49"/>
              <a:gd name="T68" fmla="*/ 98425 w 49"/>
              <a:gd name="T69" fmla="*/ 79375 h 49"/>
              <a:gd name="T70" fmla="*/ 92075 w 49"/>
              <a:gd name="T71" fmla="*/ 95250 h 49"/>
              <a:gd name="T72" fmla="*/ 60325 w 49"/>
              <a:gd name="T73" fmla="*/ 95250 h 49"/>
              <a:gd name="T74" fmla="*/ 60325 w 49"/>
              <a:gd name="T75" fmla="*/ 63500 h 49"/>
              <a:gd name="T76" fmla="*/ 76200 w 49"/>
              <a:gd name="T77" fmla="*/ 57150 h 49"/>
              <a:gd name="T78" fmla="*/ 82550 w 49"/>
              <a:gd name="T79" fmla="*/ 66675 h 49"/>
              <a:gd name="T80" fmla="*/ 66675 w 49"/>
              <a:gd name="T81" fmla="*/ 69850 h 49"/>
              <a:gd name="T82" fmla="*/ 66675 w 49"/>
              <a:gd name="T83" fmla="*/ 88900 h 49"/>
              <a:gd name="T84" fmla="*/ 85725 w 49"/>
              <a:gd name="T85" fmla="*/ 88900 h 49"/>
              <a:gd name="T86" fmla="*/ 92075 w 49"/>
              <a:gd name="T87" fmla="*/ 79375 h 49"/>
              <a:gd name="T88" fmla="*/ 82550 w 49"/>
              <a:gd name="T89" fmla="*/ 82550 h 49"/>
              <a:gd name="T90" fmla="*/ 73025 w 49"/>
              <a:gd name="T91" fmla="*/ 76200 h 49"/>
              <a:gd name="T92" fmla="*/ 130175 w 49"/>
              <a:gd name="T93" fmla="*/ 9525 h 49"/>
              <a:gd name="T94" fmla="*/ 117475 w 49"/>
              <a:gd name="T95" fmla="*/ 25400 h 49"/>
              <a:gd name="T96" fmla="*/ 133350 w 49"/>
              <a:gd name="T97" fmla="*/ 19050 h 49"/>
              <a:gd name="T98" fmla="*/ 136525 w 49"/>
              <a:gd name="T99" fmla="*/ 22225 h 49"/>
              <a:gd name="T100" fmla="*/ 123825 w 49"/>
              <a:gd name="T101" fmla="*/ 38100 h 49"/>
              <a:gd name="T102" fmla="*/ 146050 w 49"/>
              <a:gd name="T103" fmla="*/ 25400 h 4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 h="49">
                <a:moveTo>
                  <a:pt x="35" y="7"/>
                </a:moveTo>
                <a:cubicBezTo>
                  <a:pt x="41" y="0"/>
                  <a:pt x="41" y="0"/>
                  <a:pt x="41" y="0"/>
                </a:cubicBezTo>
                <a:cubicBezTo>
                  <a:pt x="41" y="0"/>
                  <a:pt x="42" y="0"/>
                  <a:pt x="42" y="0"/>
                </a:cubicBezTo>
                <a:cubicBezTo>
                  <a:pt x="43" y="1"/>
                  <a:pt x="43" y="1"/>
                  <a:pt x="43" y="1"/>
                </a:cubicBezTo>
                <a:cubicBezTo>
                  <a:pt x="43" y="1"/>
                  <a:pt x="43" y="1"/>
                  <a:pt x="43" y="1"/>
                </a:cubicBezTo>
                <a:cubicBezTo>
                  <a:pt x="44" y="5"/>
                  <a:pt x="44" y="5"/>
                  <a:pt x="44" y="5"/>
                </a:cubicBezTo>
                <a:cubicBezTo>
                  <a:pt x="48" y="6"/>
                  <a:pt x="48" y="6"/>
                  <a:pt x="48" y="6"/>
                </a:cubicBezTo>
                <a:cubicBezTo>
                  <a:pt x="48" y="6"/>
                  <a:pt x="48" y="6"/>
                  <a:pt x="48" y="6"/>
                </a:cubicBezTo>
                <a:cubicBezTo>
                  <a:pt x="48" y="6"/>
                  <a:pt x="48" y="6"/>
                  <a:pt x="48" y="6"/>
                </a:cubicBezTo>
                <a:cubicBezTo>
                  <a:pt x="48" y="6"/>
                  <a:pt x="49" y="7"/>
                  <a:pt x="49" y="7"/>
                </a:cubicBezTo>
                <a:cubicBezTo>
                  <a:pt x="49" y="7"/>
                  <a:pt x="49" y="8"/>
                  <a:pt x="49" y="8"/>
                </a:cubicBezTo>
                <a:cubicBezTo>
                  <a:pt x="43" y="15"/>
                  <a:pt x="43" y="15"/>
                  <a:pt x="43" y="15"/>
                </a:cubicBezTo>
                <a:cubicBezTo>
                  <a:pt x="42" y="15"/>
                  <a:pt x="42" y="15"/>
                  <a:pt x="41" y="15"/>
                </a:cubicBezTo>
                <a:cubicBezTo>
                  <a:pt x="38" y="14"/>
                  <a:pt x="38" y="14"/>
                  <a:pt x="38" y="14"/>
                </a:cubicBezTo>
                <a:cubicBezTo>
                  <a:pt x="36" y="16"/>
                  <a:pt x="36" y="16"/>
                  <a:pt x="36" y="16"/>
                </a:cubicBezTo>
                <a:cubicBezTo>
                  <a:pt x="38" y="18"/>
                  <a:pt x="39" y="21"/>
                  <a:pt x="39" y="25"/>
                </a:cubicBezTo>
                <a:cubicBezTo>
                  <a:pt x="39" y="29"/>
                  <a:pt x="38" y="33"/>
                  <a:pt x="35" y="36"/>
                </a:cubicBezTo>
                <a:cubicBezTo>
                  <a:pt x="35" y="36"/>
                  <a:pt x="35" y="36"/>
                  <a:pt x="35" y="36"/>
                </a:cubicBezTo>
                <a:cubicBezTo>
                  <a:pt x="32" y="38"/>
                  <a:pt x="28" y="40"/>
                  <a:pt x="24" y="40"/>
                </a:cubicBezTo>
                <a:cubicBezTo>
                  <a:pt x="20" y="40"/>
                  <a:pt x="16" y="38"/>
                  <a:pt x="14" y="36"/>
                </a:cubicBezTo>
                <a:cubicBezTo>
                  <a:pt x="11" y="33"/>
                  <a:pt x="9" y="29"/>
                  <a:pt x="9" y="25"/>
                </a:cubicBezTo>
                <a:cubicBezTo>
                  <a:pt x="9" y="21"/>
                  <a:pt x="11" y="17"/>
                  <a:pt x="14" y="14"/>
                </a:cubicBezTo>
                <a:cubicBezTo>
                  <a:pt x="16" y="12"/>
                  <a:pt x="20" y="10"/>
                  <a:pt x="24" y="10"/>
                </a:cubicBezTo>
                <a:cubicBezTo>
                  <a:pt x="28" y="10"/>
                  <a:pt x="31" y="11"/>
                  <a:pt x="33" y="13"/>
                </a:cubicBezTo>
                <a:cubicBezTo>
                  <a:pt x="35" y="11"/>
                  <a:pt x="35" y="11"/>
                  <a:pt x="35" y="11"/>
                </a:cubicBezTo>
                <a:cubicBezTo>
                  <a:pt x="34" y="8"/>
                  <a:pt x="34" y="8"/>
                  <a:pt x="34" y="8"/>
                </a:cubicBezTo>
                <a:cubicBezTo>
                  <a:pt x="34" y="7"/>
                  <a:pt x="34" y="7"/>
                  <a:pt x="35" y="7"/>
                </a:cubicBezTo>
                <a:close/>
                <a:moveTo>
                  <a:pt x="44" y="19"/>
                </a:moveTo>
                <a:cubicBezTo>
                  <a:pt x="44" y="19"/>
                  <a:pt x="44" y="19"/>
                  <a:pt x="44" y="19"/>
                </a:cubicBezTo>
                <a:cubicBezTo>
                  <a:pt x="44" y="20"/>
                  <a:pt x="44" y="21"/>
                  <a:pt x="44" y="22"/>
                </a:cubicBezTo>
                <a:cubicBezTo>
                  <a:pt x="44" y="23"/>
                  <a:pt x="44" y="24"/>
                  <a:pt x="44" y="25"/>
                </a:cubicBezTo>
                <a:cubicBezTo>
                  <a:pt x="44" y="31"/>
                  <a:pt x="42" y="36"/>
                  <a:pt x="39" y="39"/>
                </a:cubicBezTo>
                <a:cubicBezTo>
                  <a:pt x="35" y="43"/>
                  <a:pt x="30" y="45"/>
                  <a:pt x="24" y="45"/>
                </a:cubicBezTo>
                <a:cubicBezTo>
                  <a:pt x="19" y="45"/>
                  <a:pt x="14" y="43"/>
                  <a:pt x="10" y="39"/>
                </a:cubicBezTo>
                <a:cubicBezTo>
                  <a:pt x="6" y="36"/>
                  <a:pt x="4" y="31"/>
                  <a:pt x="4" y="25"/>
                </a:cubicBezTo>
                <a:cubicBezTo>
                  <a:pt x="4" y="19"/>
                  <a:pt x="6" y="14"/>
                  <a:pt x="10" y="11"/>
                </a:cubicBezTo>
                <a:cubicBezTo>
                  <a:pt x="14" y="7"/>
                  <a:pt x="19" y="5"/>
                  <a:pt x="24" y="5"/>
                </a:cubicBezTo>
                <a:cubicBezTo>
                  <a:pt x="25" y="5"/>
                  <a:pt x="26" y="5"/>
                  <a:pt x="27" y="5"/>
                </a:cubicBezTo>
                <a:cubicBezTo>
                  <a:pt x="28" y="5"/>
                  <a:pt x="29" y="5"/>
                  <a:pt x="30" y="6"/>
                </a:cubicBezTo>
                <a:cubicBezTo>
                  <a:pt x="31" y="6"/>
                  <a:pt x="32" y="5"/>
                  <a:pt x="32" y="4"/>
                </a:cubicBezTo>
                <a:cubicBezTo>
                  <a:pt x="33" y="3"/>
                  <a:pt x="32" y="2"/>
                  <a:pt x="31" y="2"/>
                </a:cubicBezTo>
                <a:cubicBezTo>
                  <a:pt x="30" y="1"/>
                  <a:pt x="29" y="1"/>
                  <a:pt x="28" y="1"/>
                </a:cubicBezTo>
                <a:cubicBezTo>
                  <a:pt x="27" y="1"/>
                  <a:pt x="25" y="1"/>
                  <a:pt x="24" y="1"/>
                </a:cubicBezTo>
                <a:cubicBezTo>
                  <a:pt x="18" y="1"/>
                  <a:pt x="12" y="4"/>
                  <a:pt x="7" y="8"/>
                </a:cubicBezTo>
                <a:cubicBezTo>
                  <a:pt x="3" y="12"/>
                  <a:pt x="0" y="18"/>
                  <a:pt x="0" y="25"/>
                </a:cubicBezTo>
                <a:cubicBezTo>
                  <a:pt x="0" y="32"/>
                  <a:pt x="3" y="38"/>
                  <a:pt x="7" y="42"/>
                </a:cubicBezTo>
                <a:cubicBezTo>
                  <a:pt x="12" y="46"/>
                  <a:pt x="18" y="49"/>
                  <a:pt x="24" y="49"/>
                </a:cubicBezTo>
                <a:cubicBezTo>
                  <a:pt x="31" y="49"/>
                  <a:pt x="37" y="46"/>
                  <a:pt x="41" y="42"/>
                </a:cubicBezTo>
                <a:cubicBezTo>
                  <a:pt x="46" y="38"/>
                  <a:pt x="48" y="32"/>
                  <a:pt x="48" y="25"/>
                </a:cubicBezTo>
                <a:cubicBezTo>
                  <a:pt x="48" y="24"/>
                  <a:pt x="48" y="23"/>
                  <a:pt x="48" y="21"/>
                </a:cubicBezTo>
                <a:cubicBezTo>
                  <a:pt x="48" y="20"/>
                  <a:pt x="48" y="19"/>
                  <a:pt x="47" y="18"/>
                </a:cubicBezTo>
                <a:cubicBezTo>
                  <a:pt x="47" y="17"/>
                  <a:pt x="46" y="16"/>
                  <a:pt x="45" y="17"/>
                </a:cubicBezTo>
                <a:cubicBezTo>
                  <a:pt x="44" y="17"/>
                  <a:pt x="43" y="18"/>
                  <a:pt x="44" y="19"/>
                </a:cubicBezTo>
                <a:close/>
                <a:moveTo>
                  <a:pt x="24" y="18"/>
                </a:moveTo>
                <a:cubicBezTo>
                  <a:pt x="24" y="18"/>
                  <a:pt x="24" y="18"/>
                  <a:pt x="24" y="18"/>
                </a:cubicBezTo>
                <a:cubicBezTo>
                  <a:pt x="25" y="18"/>
                  <a:pt x="27" y="18"/>
                  <a:pt x="28" y="19"/>
                </a:cubicBezTo>
                <a:cubicBezTo>
                  <a:pt x="32" y="15"/>
                  <a:pt x="32" y="15"/>
                  <a:pt x="32" y="15"/>
                </a:cubicBezTo>
                <a:cubicBezTo>
                  <a:pt x="30" y="13"/>
                  <a:pt x="27" y="12"/>
                  <a:pt x="24" y="12"/>
                </a:cubicBezTo>
                <a:cubicBezTo>
                  <a:pt x="21" y="12"/>
                  <a:pt x="18" y="14"/>
                  <a:pt x="15" y="16"/>
                </a:cubicBezTo>
                <a:cubicBezTo>
                  <a:pt x="15" y="16"/>
                  <a:pt x="15" y="16"/>
                  <a:pt x="15" y="16"/>
                </a:cubicBezTo>
                <a:cubicBezTo>
                  <a:pt x="15" y="16"/>
                  <a:pt x="15" y="16"/>
                  <a:pt x="15" y="16"/>
                </a:cubicBezTo>
                <a:cubicBezTo>
                  <a:pt x="13" y="18"/>
                  <a:pt x="12" y="21"/>
                  <a:pt x="12" y="25"/>
                </a:cubicBezTo>
                <a:cubicBezTo>
                  <a:pt x="12" y="28"/>
                  <a:pt x="13" y="32"/>
                  <a:pt x="15" y="34"/>
                </a:cubicBezTo>
                <a:cubicBezTo>
                  <a:pt x="18" y="36"/>
                  <a:pt x="21" y="38"/>
                  <a:pt x="24" y="38"/>
                </a:cubicBezTo>
                <a:cubicBezTo>
                  <a:pt x="28" y="38"/>
                  <a:pt x="31" y="36"/>
                  <a:pt x="33" y="34"/>
                </a:cubicBezTo>
                <a:cubicBezTo>
                  <a:pt x="33" y="34"/>
                  <a:pt x="33" y="34"/>
                  <a:pt x="33" y="34"/>
                </a:cubicBezTo>
                <a:cubicBezTo>
                  <a:pt x="35" y="32"/>
                  <a:pt x="37" y="28"/>
                  <a:pt x="37" y="25"/>
                </a:cubicBezTo>
                <a:cubicBezTo>
                  <a:pt x="37" y="22"/>
                  <a:pt x="36" y="19"/>
                  <a:pt x="34" y="17"/>
                </a:cubicBezTo>
                <a:cubicBezTo>
                  <a:pt x="30" y="22"/>
                  <a:pt x="30" y="22"/>
                  <a:pt x="30" y="22"/>
                </a:cubicBezTo>
                <a:cubicBezTo>
                  <a:pt x="31" y="23"/>
                  <a:pt x="31" y="24"/>
                  <a:pt x="31" y="25"/>
                </a:cubicBezTo>
                <a:cubicBezTo>
                  <a:pt x="31" y="27"/>
                  <a:pt x="30" y="29"/>
                  <a:pt x="29" y="30"/>
                </a:cubicBezTo>
                <a:cubicBezTo>
                  <a:pt x="29" y="30"/>
                  <a:pt x="29" y="30"/>
                  <a:pt x="29" y="30"/>
                </a:cubicBezTo>
                <a:cubicBezTo>
                  <a:pt x="28" y="31"/>
                  <a:pt x="26" y="32"/>
                  <a:pt x="24" y="32"/>
                </a:cubicBezTo>
                <a:cubicBezTo>
                  <a:pt x="22" y="32"/>
                  <a:pt x="21" y="31"/>
                  <a:pt x="19" y="30"/>
                </a:cubicBezTo>
                <a:cubicBezTo>
                  <a:pt x="18" y="29"/>
                  <a:pt x="17" y="27"/>
                  <a:pt x="17" y="25"/>
                </a:cubicBezTo>
                <a:cubicBezTo>
                  <a:pt x="17" y="23"/>
                  <a:pt x="18" y="21"/>
                  <a:pt x="19" y="20"/>
                </a:cubicBezTo>
                <a:cubicBezTo>
                  <a:pt x="19" y="20"/>
                  <a:pt x="19" y="20"/>
                  <a:pt x="19" y="20"/>
                </a:cubicBezTo>
                <a:cubicBezTo>
                  <a:pt x="21" y="19"/>
                  <a:pt x="22" y="18"/>
                  <a:pt x="24" y="18"/>
                </a:cubicBezTo>
                <a:close/>
                <a:moveTo>
                  <a:pt x="26" y="21"/>
                </a:moveTo>
                <a:cubicBezTo>
                  <a:pt x="26" y="21"/>
                  <a:pt x="26" y="21"/>
                  <a:pt x="26" y="21"/>
                </a:cubicBezTo>
                <a:cubicBezTo>
                  <a:pt x="25" y="20"/>
                  <a:pt x="25" y="20"/>
                  <a:pt x="24" y="20"/>
                </a:cubicBezTo>
                <a:cubicBezTo>
                  <a:pt x="23" y="20"/>
                  <a:pt x="22" y="21"/>
                  <a:pt x="21" y="22"/>
                </a:cubicBezTo>
                <a:cubicBezTo>
                  <a:pt x="20" y="22"/>
                  <a:pt x="20" y="24"/>
                  <a:pt x="20" y="25"/>
                </a:cubicBezTo>
                <a:cubicBezTo>
                  <a:pt x="20" y="26"/>
                  <a:pt x="20" y="27"/>
                  <a:pt x="21" y="28"/>
                </a:cubicBezTo>
                <a:cubicBezTo>
                  <a:pt x="22" y="29"/>
                  <a:pt x="23" y="30"/>
                  <a:pt x="24" y="30"/>
                </a:cubicBezTo>
                <a:cubicBezTo>
                  <a:pt x="25" y="30"/>
                  <a:pt x="27" y="29"/>
                  <a:pt x="27" y="28"/>
                </a:cubicBezTo>
                <a:cubicBezTo>
                  <a:pt x="27" y="28"/>
                  <a:pt x="27" y="28"/>
                  <a:pt x="27" y="28"/>
                </a:cubicBezTo>
                <a:cubicBezTo>
                  <a:pt x="28" y="27"/>
                  <a:pt x="29" y="26"/>
                  <a:pt x="29" y="25"/>
                </a:cubicBezTo>
                <a:cubicBezTo>
                  <a:pt x="29" y="24"/>
                  <a:pt x="29" y="24"/>
                  <a:pt x="29" y="23"/>
                </a:cubicBezTo>
                <a:cubicBezTo>
                  <a:pt x="26" y="26"/>
                  <a:pt x="26" y="26"/>
                  <a:pt x="26" y="26"/>
                </a:cubicBezTo>
                <a:cubicBezTo>
                  <a:pt x="25" y="27"/>
                  <a:pt x="24" y="27"/>
                  <a:pt x="23" y="26"/>
                </a:cubicBezTo>
                <a:cubicBezTo>
                  <a:pt x="22" y="26"/>
                  <a:pt x="22" y="24"/>
                  <a:pt x="23" y="24"/>
                </a:cubicBezTo>
                <a:cubicBezTo>
                  <a:pt x="26" y="21"/>
                  <a:pt x="26" y="21"/>
                  <a:pt x="26" y="21"/>
                </a:cubicBezTo>
                <a:close/>
                <a:moveTo>
                  <a:pt x="41" y="3"/>
                </a:moveTo>
                <a:cubicBezTo>
                  <a:pt x="41" y="3"/>
                  <a:pt x="41" y="3"/>
                  <a:pt x="41" y="3"/>
                </a:cubicBezTo>
                <a:cubicBezTo>
                  <a:pt x="37" y="8"/>
                  <a:pt x="37" y="8"/>
                  <a:pt x="37" y="8"/>
                </a:cubicBezTo>
                <a:cubicBezTo>
                  <a:pt x="37" y="10"/>
                  <a:pt x="37" y="10"/>
                  <a:pt x="37" y="10"/>
                </a:cubicBezTo>
                <a:cubicBezTo>
                  <a:pt x="42" y="6"/>
                  <a:pt x="42" y="6"/>
                  <a:pt x="42" y="6"/>
                </a:cubicBezTo>
                <a:cubicBezTo>
                  <a:pt x="41" y="3"/>
                  <a:pt x="41" y="3"/>
                  <a:pt x="41" y="3"/>
                </a:cubicBezTo>
                <a:close/>
                <a:moveTo>
                  <a:pt x="43" y="7"/>
                </a:moveTo>
                <a:cubicBezTo>
                  <a:pt x="43" y="7"/>
                  <a:pt x="43" y="7"/>
                  <a:pt x="43" y="7"/>
                </a:cubicBezTo>
                <a:cubicBezTo>
                  <a:pt x="39" y="12"/>
                  <a:pt x="39" y="12"/>
                  <a:pt x="39" y="12"/>
                </a:cubicBezTo>
                <a:cubicBezTo>
                  <a:pt x="41" y="13"/>
                  <a:pt x="41" y="13"/>
                  <a:pt x="41" y="13"/>
                </a:cubicBezTo>
                <a:cubicBezTo>
                  <a:pt x="46" y="8"/>
                  <a:pt x="46" y="8"/>
                  <a:pt x="46" y="8"/>
                </a:cubicBezTo>
                <a:cubicBezTo>
                  <a:pt x="43" y="7"/>
                  <a:pt x="43" y="7"/>
                  <a:pt x="43" y="7"/>
                </a:cubicBezTo>
                <a:close/>
              </a:path>
            </a:pathLst>
          </a:custGeom>
          <a:solidFill>
            <a:schemeClr val="tx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2" name="图形3">
            <a:extLst>
              <a:ext uri="{FF2B5EF4-FFF2-40B4-BE49-F238E27FC236}">
                <a16:creationId xmlns:a16="http://schemas.microsoft.com/office/drawing/2014/main" id="{46334C99-F823-815E-9650-CB006C0F1D4D}"/>
              </a:ext>
            </a:extLst>
          </p:cNvPr>
          <p:cNvSpPr>
            <a:spLocks noEditPoints="1"/>
          </p:cNvSpPr>
          <p:nvPr/>
        </p:nvSpPr>
        <p:spPr bwMode="auto">
          <a:xfrm>
            <a:off x="5730594" y="4638815"/>
            <a:ext cx="393247" cy="401614"/>
          </a:xfrm>
          <a:custGeom>
            <a:avLst/>
            <a:gdLst>
              <a:gd name="T0" fmla="*/ 73025 w 47"/>
              <a:gd name="T1" fmla="*/ 107950 h 48"/>
              <a:gd name="T2" fmla="*/ 69850 w 47"/>
              <a:gd name="T3" fmla="*/ 104775 h 48"/>
              <a:gd name="T4" fmla="*/ 73025 w 47"/>
              <a:gd name="T5" fmla="*/ 136525 h 48"/>
              <a:gd name="T6" fmla="*/ 60325 w 47"/>
              <a:gd name="T7" fmla="*/ 149225 h 48"/>
              <a:gd name="T8" fmla="*/ 41275 w 47"/>
              <a:gd name="T9" fmla="*/ 149225 h 48"/>
              <a:gd name="T10" fmla="*/ 9525 w 47"/>
              <a:gd name="T11" fmla="*/ 92075 h 48"/>
              <a:gd name="T12" fmla="*/ 9525 w 47"/>
              <a:gd name="T13" fmla="*/ 50800 h 48"/>
              <a:gd name="T14" fmla="*/ 9525 w 47"/>
              <a:gd name="T15" fmla="*/ 50800 h 48"/>
              <a:gd name="T16" fmla="*/ 69850 w 47"/>
              <a:gd name="T17" fmla="*/ 41275 h 48"/>
              <a:gd name="T18" fmla="*/ 73025 w 47"/>
              <a:gd name="T19" fmla="*/ 38100 h 48"/>
              <a:gd name="T20" fmla="*/ 130175 w 47"/>
              <a:gd name="T21" fmla="*/ 6350 h 48"/>
              <a:gd name="T22" fmla="*/ 133350 w 47"/>
              <a:gd name="T23" fmla="*/ 50800 h 48"/>
              <a:gd name="T24" fmla="*/ 142875 w 47"/>
              <a:gd name="T25" fmla="*/ 57150 h 48"/>
              <a:gd name="T26" fmla="*/ 142875 w 47"/>
              <a:gd name="T27" fmla="*/ 88900 h 48"/>
              <a:gd name="T28" fmla="*/ 142875 w 47"/>
              <a:gd name="T29" fmla="*/ 88900 h 48"/>
              <a:gd name="T30" fmla="*/ 133350 w 47"/>
              <a:gd name="T31" fmla="*/ 136525 h 48"/>
              <a:gd name="T32" fmla="*/ 123825 w 47"/>
              <a:gd name="T33" fmla="*/ 142875 h 48"/>
              <a:gd name="T34" fmla="*/ 73025 w 47"/>
              <a:gd name="T35" fmla="*/ 92075 h 48"/>
              <a:gd name="T36" fmla="*/ 31750 w 47"/>
              <a:gd name="T37" fmla="*/ 53975 h 48"/>
              <a:gd name="T38" fmla="*/ 12700 w 47"/>
              <a:gd name="T39" fmla="*/ 73025 h 48"/>
              <a:gd name="T40" fmla="*/ 28575 w 47"/>
              <a:gd name="T41" fmla="*/ 92075 h 48"/>
              <a:gd name="T42" fmla="*/ 50800 w 47"/>
              <a:gd name="T43" fmla="*/ 139700 h 48"/>
              <a:gd name="T44" fmla="*/ 60325 w 47"/>
              <a:gd name="T45" fmla="*/ 136525 h 48"/>
              <a:gd name="T46" fmla="*/ 47625 w 47"/>
              <a:gd name="T47" fmla="*/ 98425 h 48"/>
              <a:gd name="T48" fmla="*/ 73025 w 47"/>
              <a:gd name="T49" fmla="*/ 92075 h 48"/>
              <a:gd name="T50" fmla="*/ 79375 w 47"/>
              <a:gd name="T51" fmla="*/ 47625 h 48"/>
              <a:gd name="T52" fmla="*/ 79375 w 47"/>
              <a:gd name="T53" fmla="*/ 98425 h 48"/>
              <a:gd name="T54" fmla="*/ 79375 w 47"/>
              <a:gd name="T55" fmla="*/ 98425 h 48"/>
              <a:gd name="T56" fmla="*/ 120650 w 47"/>
              <a:gd name="T57" fmla="*/ 127000 h 48"/>
              <a:gd name="T58" fmla="*/ 79375 w 47"/>
              <a:gd name="T59" fmla="*/ 44450 h 48"/>
              <a:gd name="T60" fmla="*/ 79375 w 47"/>
              <a:gd name="T61" fmla="*/ 47625 h 48"/>
              <a:gd name="T62" fmla="*/ 133350 w 47"/>
              <a:gd name="T63" fmla="*/ 57150 h 48"/>
              <a:gd name="T64" fmla="*/ 133350 w 47"/>
              <a:gd name="T65" fmla="*/ 88900 h 48"/>
              <a:gd name="T66" fmla="*/ 142875 w 47"/>
              <a:gd name="T67" fmla="*/ 73025 h 48"/>
              <a:gd name="T68" fmla="*/ 136525 w 47"/>
              <a:gd name="T69" fmla="*/ 60325 h 4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7" h="48">
                <a:moveTo>
                  <a:pt x="39" y="45"/>
                </a:moveTo>
                <a:cubicBezTo>
                  <a:pt x="23" y="34"/>
                  <a:pt x="23" y="34"/>
                  <a:pt x="23" y="34"/>
                </a:cubicBezTo>
                <a:cubicBezTo>
                  <a:pt x="22" y="34"/>
                  <a:pt x="22" y="33"/>
                  <a:pt x="22" y="33"/>
                </a:cubicBezTo>
                <a:cubicBezTo>
                  <a:pt x="22" y="33"/>
                  <a:pt x="22" y="33"/>
                  <a:pt x="22" y="33"/>
                </a:cubicBezTo>
                <a:cubicBezTo>
                  <a:pt x="20" y="33"/>
                  <a:pt x="20" y="33"/>
                  <a:pt x="20" y="33"/>
                </a:cubicBezTo>
                <a:cubicBezTo>
                  <a:pt x="23" y="43"/>
                  <a:pt x="23" y="43"/>
                  <a:pt x="23" y="43"/>
                </a:cubicBezTo>
                <a:cubicBezTo>
                  <a:pt x="24" y="44"/>
                  <a:pt x="23" y="45"/>
                  <a:pt x="22" y="46"/>
                </a:cubicBezTo>
                <a:cubicBezTo>
                  <a:pt x="19" y="47"/>
                  <a:pt x="19" y="47"/>
                  <a:pt x="19" y="47"/>
                </a:cubicBezTo>
                <a:cubicBezTo>
                  <a:pt x="15" y="48"/>
                  <a:pt x="15" y="48"/>
                  <a:pt x="15" y="48"/>
                </a:cubicBezTo>
                <a:cubicBezTo>
                  <a:pt x="14" y="48"/>
                  <a:pt x="13" y="48"/>
                  <a:pt x="13" y="47"/>
                </a:cubicBezTo>
                <a:cubicBezTo>
                  <a:pt x="8" y="32"/>
                  <a:pt x="8" y="32"/>
                  <a:pt x="8" y="32"/>
                </a:cubicBezTo>
                <a:cubicBezTo>
                  <a:pt x="6" y="32"/>
                  <a:pt x="4" y="31"/>
                  <a:pt x="3" y="29"/>
                </a:cubicBezTo>
                <a:cubicBezTo>
                  <a:pt x="1" y="28"/>
                  <a:pt x="0" y="26"/>
                  <a:pt x="0" y="23"/>
                </a:cubicBezTo>
                <a:cubicBezTo>
                  <a:pt x="0" y="20"/>
                  <a:pt x="1" y="18"/>
                  <a:pt x="3" y="16"/>
                </a:cubicBezTo>
                <a:cubicBezTo>
                  <a:pt x="3" y="16"/>
                  <a:pt x="3" y="16"/>
                  <a:pt x="3" y="16"/>
                </a:cubicBezTo>
                <a:cubicBezTo>
                  <a:pt x="3" y="16"/>
                  <a:pt x="3" y="16"/>
                  <a:pt x="3" y="16"/>
                </a:cubicBezTo>
                <a:cubicBezTo>
                  <a:pt x="5" y="14"/>
                  <a:pt x="7" y="13"/>
                  <a:pt x="10" y="13"/>
                </a:cubicBezTo>
                <a:cubicBezTo>
                  <a:pt x="22" y="13"/>
                  <a:pt x="22" y="13"/>
                  <a:pt x="22" y="13"/>
                </a:cubicBezTo>
                <a:cubicBezTo>
                  <a:pt x="22" y="13"/>
                  <a:pt x="22" y="13"/>
                  <a:pt x="22" y="13"/>
                </a:cubicBezTo>
                <a:cubicBezTo>
                  <a:pt x="22" y="13"/>
                  <a:pt x="22" y="12"/>
                  <a:pt x="23" y="12"/>
                </a:cubicBezTo>
                <a:cubicBezTo>
                  <a:pt x="39" y="1"/>
                  <a:pt x="39" y="1"/>
                  <a:pt x="39" y="1"/>
                </a:cubicBezTo>
                <a:cubicBezTo>
                  <a:pt x="39" y="0"/>
                  <a:pt x="41" y="1"/>
                  <a:pt x="41" y="2"/>
                </a:cubicBezTo>
                <a:cubicBezTo>
                  <a:pt x="41" y="2"/>
                  <a:pt x="42" y="2"/>
                  <a:pt x="42" y="3"/>
                </a:cubicBezTo>
                <a:cubicBezTo>
                  <a:pt x="42" y="16"/>
                  <a:pt x="42" y="16"/>
                  <a:pt x="42" y="16"/>
                </a:cubicBezTo>
                <a:cubicBezTo>
                  <a:pt x="43" y="16"/>
                  <a:pt x="44" y="17"/>
                  <a:pt x="45" y="18"/>
                </a:cubicBezTo>
                <a:cubicBezTo>
                  <a:pt x="45" y="18"/>
                  <a:pt x="45" y="18"/>
                  <a:pt x="45" y="18"/>
                </a:cubicBezTo>
                <a:cubicBezTo>
                  <a:pt x="46" y="19"/>
                  <a:pt x="47" y="21"/>
                  <a:pt x="47" y="23"/>
                </a:cubicBezTo>
                <a:cubicBezTo>
                  <a:pt x="47" y="25"/>
                  <a:pt x="46" y="27"/>
                  <a:pt x="45" y="28"/>
                </a:cubicBezTo>
                <a:cubicBezTo>
                  <a:pt x="45" y="28"/>
                  <a:pt x="45" y="28"/>
                  <a:pt x="45" y="28"/>
                </a:cubicBezTo>
                <a:cubicBezTo>
                  <a:pt x="45" y="28"/>
                  <a:pt x="45" y="28"/>
                  <a:pt x="45" y="28"/>
                </a:cubicBezTo>
                <a:cubicBezTo>
                  <a:pt x="44" y="29"/>
                  <a:pt x="43" y="30"/>
                  <a:pt x="42" y="30"/>
                </a:cubicBezTo>
                <a:cubicBezTo>
                  <a:pt x="42" y="43"/>
                  <a:pt x="42" y="43"/>
                  <a:pt x="42" y="43"/>
                </a:cubicBezTo>
                <a:cubicBezTo>
                  <a:pt x="42" y="44"/>
                  <a:pt x="41" y="45"/>
                  <a:pt x="40" y="45"/>
                </a:cubicBezTo>
                <a:cubicBezTo>
                  <a:pt x="39" y="45"/>
                  <a:pt x="39" y="45"/>
                  <a:pt x="39" y="45"/>
                </a:cubicBezTo>
                <a:close/>
                <a:moveTo>
                  <a:pt x="23" y="29"/>
                </a:moveTo>
                <a:cubicBezTo>
                  <a:pt x="23" y="29"/>
                  <a:pt x="23" y="29"/>
                  <a:pt x="23" y="29"/>
                </a:cubicBezTo>
                <a:cubicBezTo>
                  <a:pt x="23" y="17"/>
                  <a:pt x="23" y="17"/>
                  <a:pt x="23" y="17"/>
                </a:cubicBezTo>
                <a:cubicBezTo>
                  <a:pt x="10" y="17"/>
                  <a:pt x="10" y="17"/>
                  <a:pt x="10" y="17"/>
                </a:cubicBezTo>
                <a:cubicBezTo>
                  <a:pt x="8" y="17"/>
                  <a:pt x="7" y="18"/>
                  <a:pt x="6" y="19"/>
                </a:cubicBezTo>
                <a:cubicBezTo>
                  <a:pt x="5" y="20"/>
                  <a:pt x="4" y="21"/>
                  <a:pt x="4" y="23"/>
                </a:cubicBezTo>
                <a:cubicBezTo>
                  <a:pt x="4" y="25"/>
                  <a:pt x="5" y="26"/>
                  <a:pt x="5" y="27"/>
                </a:cubicBezTo>
                <a:cubicBezTo>
                  <a:pt x="6" y="28"/>
                  <a:pt x="8" y="29"/>
                  <a:pt x="9" y="29"/>
                </a:cubicBezTo>
                <a:cubicBezTo>
                  <a:pt x="10" y="29"/>
                  <a:pt x="10" y="29"/>
                  <a:pt x="11" y="30"/>
                </a:cubicBezTo>
                <a:cubicBezTo>
                  <a:pt x="16" y="44"/>
                  <a:pt x="16" y="44"/>
                  <a:pt x="16" y="44"/>
                </a:cubicBezTo>
                <a:cubicBezTo>
                  <a:pt x="17" y="43"/>
                  <a:pt x="17" y="43"/>
                  <a:pt x="17" y="43"/>
                </a:cubicBezTo>
                <a:cubicBezTo>
                  <a:pt x="19" y="43"/>
                  <a:pt x="19" y="43"/>
                  <a:pt x="19" y="43"/>
                </a:cubicBezTo>
                <a:cubicBezTo>
                  <a:pt x="15" y="32"/>
                  <a:pt x="15" y="32"/>
                  <a:pt x="15" y="32"/>
                </a:cubicBezTo>
                <a:cubicBezTo>
                  <a:pt x="15" y="31"/>
                  <a:pt x="15" y="31"/>
                  <a:pt x="15" y="31"/>
                </a:cubicBezTo>
                <a:cubicBezTo>
                  <a:pt x="15" y="30"/>
                  <a:pt x="16" y="29"/>
                  <a:pt x="17" y="29"/>
                </a:cubicBezTo>
                <a:cubicBezTo>
                  <a:pt x="23" y="29"/>
                  <a:pt x="23" y="29"/>
                  <a:pt x="23" y="29"/>
                </a:cubicBezTo>
                <a:close/>
                <a:moveTo>
                  <a:pt x="25" y="15"/>
                </a:moveTo>
                <a:cubicBezTo>
                  <a:pt x="25" y="15"/>
                  <a:pt x="25" y="15"/>
                  <a:pt x="25" y="15"/>
                </a:cubicBezTo>
                <a:cubicBezTo>
                  <a:pt x="25" y="31"/>
                  <a:pt x="25" y="31"/>
                  <a:pt x="25" y="31"/>
                </a:cubicBezTo>
                <a:cubicBezTo>
                  <a:pt x="25" y="31"/>
                  <a:pt x="25" y="31"/>
                  <a:pt x="25" y="31"/>
                </a:cubicBezTo>
                <a:cubicBezTo>
                  <a:pt x="25" y="31"/>
                  <a:pt x="25" y="31"/>
                  <a:pt x="25" y="31"/>
                </a:cubicBezTo>
                <a:cubicBezTo>
                  <a:pt x="25" y="31"/>
                  <a:pt x="25" y="31"/>
                  <a:pt x="25" y="31"/>
                </a:cubicBezTo>
                <a:cubicBezTo>
                  <a:pt x="25" y="32"/>
                  <a:pt x="25" y="32"/>
                  <a:pt x="25" y="32"/>
                </a:cubicBezTo>
                <a:cubicBezTo>
                  <a:pt x="38" y="40"/>
                  <a:pt x="38" y="40"/>
                  <a:pt x="38" y="40"/>
                </a:cubicBezTo>
                <a:cubicBezTo>
                  <a:pt x="38" y="6"/>
                  <a:pt x="38" y="6"/>
                  <a:pt x="38" y="6"/>
                </a:cubicBezTo>
                <a:cubicBezTo>
                  <a:pt x="25" y="14"/>
                  <a:pt x="25" y="14"/>
                  <a:pt x="25" y="14"/>
                </a:cubicBezTo>
                <a:cubicBezTo>
                  <a:pt x="25" y="15"/>
                  <a:pt x="25" y="15"/>
                  <a:pt x="25" y="15"/>
                </a:cubicBezTo>
                <a:cubicBezTo>
                  <a:pt x="25" y="15"/>
                  <a:pt x="25" y="15"/>
                  <a:pt x="25" y="15"/>
                </a:cubicBezTo>
                <a:cubicBezTo>
                  <a:pt x="25" y="15"/>
                  <a:pt x="25" y="15"/>
                  <a:pt x="25" y="15"/>
                </a:cubicBezTo>
                <a:close/>
                <a:moveTo>
                  <a:pt x="42" y="18"/>
                </a:moveTo>
                <a:cubicBezTo>
                  <a:pt x="42" y="18"/>
                  <a:pt x="42" y="18"/>
                  <a:pt x="42" y="18"/>
                </a:cubicBezTo>
                <a:cubicBezTo>
                  <a:pt x="42" y="28"/>
                  <a:pt x="42" y="28"/>
                  <a:pt x="42" y="28"/>
                </a:cubicBezTo>
                <a:cubicBezTo>
                  <a:pt x="42" y="28"/>
                  <a:pt x="43" y="27"/>
                  <a:pt x="43" y="27"/>
                </a:cubicBezTo>
                <a:cubicBezTo>
                  <a:pt x="44" y="26"/>
                  <a:pt x="45" y="25"/>
                  <a:pt x="45" y="23"/>
                </a:cubicBezTo>
                <a:cubicBezTo>
                  <a:pt x="45" y="22"/>
                  <a:pt x="44" y="20"/>
                  <a:pt x="43" y="19"/>
                </a:cubicBezTo>
                <a:cubicBezTo>
                  <a:pt x="43" y="19"/>
                  <a:pt x="43" y="19"/>
                  <a:pt x="43" y="19"/>
                </a:cubicBezTo>
                <a:cubicBezTo>
                  <a:pt x="43" y="19"/>
                  <a:pt x="42" y="18"/>
                  <a:pt x="42" y="18"/>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4" name="图形2">
            <a:extLst>
              <a:ext uri="{FF2B5EF4-FFF2-40B4-BE49-F238E27FC236}">
                <a16:creationId xmlns:a16="http://schemas.microsoft.com/office/drawing/2014/main" id="{CB94BBCA-D846-BC93-5539-11D9CD9DD28E}"/>
              </a:ext>
            </a:extLst>
          </p:cNvPr>
          <p:cNvSpPr>
            <a:spLocks noEditPoints="1"/>
          </p:cNvSpPr>
          <p:nvPr/>
        </p:nvSpPr>
        <p:spPr bwMode="auto">
          <a:xfrm>
            <a:off x="7165583" y="4208895"/>
            <a:ext cx="443451" cy="301211"/>
          </a:xfrm>
          <a:custGeom>
            <a:avLst/>
            <a:gdLst>
              <a:gd name="T0" fmla="*/ 12700 w 53"/>
              <a:gd name="T1" fmla="*/ 60325 h 36"/>
              <a:gd name="T2" fmla="*/ 66675 w 53"/>
              <a:gd name="T3" fmla="*/ 60325 h 36"/>
              <a:gd name="T4" fmla="*/ 73025 w 53"/>
              <a:gd name="T5" fmla="*/ 66675 h 36"/>
              <a:gd name="T6" fmla="*/ 79375 w 53"/>
              <a:gd name="T7" fmla="*/ 104775 h 36"/>
              <a:gd name="T8" fmla="*/ 73025 w 53"/>
              <a:gd name="T9" fmla="*/ 114300 h 36"/>
              <a:gd name="T10" fmla="*/ 73025 w 53"/>
              <a:gd name="T11" fmla="*/ 114300 h 36"/>
              <a:gd name="T12" fmla="*/ 73025 w 53"/>
              <a:gd name="T13" fmla="*/ 114300 h 36"/>
              <a:gd name="T14" fmla="*/ 6350 w 53"/>
              <a:gd name="T15" fmla="*/ 114300 h 36"/>
              <a:gd name="T16" fmla="*/ 0 w 53"/>
              <a:gd name="T17" fmla="*/ 107950 h 36"/>
              <a:gd name="T18" fmla="*/ 0 w 53"/>
              <a:gd name="T19" fmla="*/ 104775 h 36"/>
              <a:gd name="T20" fmla="*/ 6350 w 53"/>
              <a:gd name="T21" fmla="*/ 63500 h 36"/>
              <a:gd name="T22" fmla="*/ 12700 w 53"/>
              <a:gd name="T23" fmla="*/ 60325 h 36"/>
              <a:gd name="T24" fmla="*/ 57150 w 53"/>
              <a:gd name="T25" fmla="*/ 0 h 36"/>
              <a:gd name="T26" fmla="*/ 57150 w 53"/>
              <a:gd name="T27" fmla="*/ 0 h 36"/>
              <a:gd name="T28" fmla="*/ 111125 w 53"/>
              <a:gd name="T29" fmla="*/ 0 h 36"/>
              <a:gd name="T30" fmla="*/ 117475 w 53"/>
              <a:gd name="T31" fmla="*/ 3175 h 36"/>
              <a:gd name="T32" fmla="*/ 123825 w 53"/>
              <a:gd name="T33" fmla="*/ 44450 h 36"/>
              <a:gd name="T34" fmla="*/ 120650 w 53"/>
              <a:gd name="T35" fmla="*/ 50800 h 36"/>
              <a:gd name="T36" fmla="*/ 117475 w 53"/>
              <a:gd name="T37" fmla="*/ 50800 h 36"/>
              <a:gd name="T38" fmla="*/ 117475 w 53"/>
              <a:gd name="T39" fmla="*/ 50800 h 36"/>
              <a:gd name="T40" fmla="*/ 50800 w 53"/>
              <a:gd name="T41" fmla="*/ 50800 h 36"/>
              <a:gd name="T42" fmla="*/ 44450 w 53"/>
              <a:gd name="T43" fmla="*/ 44450 h 36"/>
              <a:gd name="T44" fmla="*/ 44450 w 53"/>
              <a:gd name="T45" fmla="*/ 44450 h 36"/>
              <a:gd name="T46" fmla="*/ 53975 w 53"/>
              <a:gd name="T47" fmla="*/ 3175 h 36"/>
              <a:gd name="T48" fmla="*/ 57150 w 53"/>
              <a:gd name="T49" fmla="*/ 0 h 36"/>
              <a:gd name="T50" fmla="*/ 57150 w 53"/>
              <a:gd name="T51" fmla="*/ 0 h 36"/>
              <a:gd name="T52" fmla="*/ 104775 w 53"/>
              <a:gd name="T53" fmla="*/ 9525 h 36"/>
              <a:gd name="T54" fmla="*/ 104775 w 53"/>
              <a:gd name="T55" fmla="*/ 9525 h 36"/>
              <a:gd name="T56" fmla="*/ 63500 w 53"/>
              <a:gd name="T57" fmla="*/ 9525 h 36"/>
              <a:gd name="T58" fmla="*/ 60325 w 53"/>
              <a:gd name="T59" fmla="*/ 38100 h 36"/>
              <a:gd name="T60" fmla="*/ 111125 w 53"/>
              <a:gd name="T61" fmla="*/ 38100 h 36"/>
              <a:gd name="T62" fmla="*/ 104775 w 53"/>
              <a:gd name="T63" fmla="*/ 9525 h 36"/>
              <a:gd name="T64" fmla="*/ 101600 w 53"/>
              <a:gd name="T65" fmla="*/ 60325 h 36"/>
              <a:gd name="T66" fmla="*/ 101600 w 53"/>
              <a:gd name="T67" fmla="*/ 60325 h 36"/>
              <a:gd name="T68" fmla="*/ 155575 w 53"/>
              <a:gd name="T69" fmla="*/ 60325 h 36"/>
              <a:gd name="T70" fmla="*/ 161925 w 53"/>
              <a:gd name="T71" fmla="*/ 66675 h 36"/>
              <a:gd name="T72" fmla="*/ 168275 w 53"/>
              <a:gd name="T73" fmla="*/ 104775 h 36"/>
              <a:gd name="T74" fmla="*/ 165100 w 53"/>
              <a:gd name="T75" fmla="*/ 114300 h 36"/>
              <a:gd name="T76" fmla="*/ 161925 w 53"/>
              <a:gd name="T77" fmla="*/ 114300 h 36"/>
              <a:gd name="T78" fmla="*/ 161925 w 53"/>
              <a:gd name="T79" fmla="*/ 114300 h 36"/>
              <a:gd name="T80" fmla="*/ 95250 w 53"/>
              <a:gd name="T81" fmla="*/ 114300 h 36"/>
              <a:gd name="T82" fmla="*/ 88900 w 53"/>
              <a:gd name="T83" fmla="*/ 107950 h 36"/>
              <a:gd name="T84" fmla="*/ 88900 w 53"/>
              <a:gd name="T85" fmla="*/ 104775 h 36"/>
              <a:gd name="T86" fmla="*/ 98425 w 53"/>
              <a:gd name="T87" fmla="*/ 63500 h 36"/>
              <a:gd name="T88" fmla="*/ 101600 w 53"/>
              <a:gd name="T89" fmla="*/ 60325 h 36"/>
              <a:gd name="T90" fmla="*/ 149225 w 53"/>
              <a:gd name="T91" fmla="*/ 73025 h 36"/>
              <a:gd name="T92" fmla="*/ 149225 w 53"/>
              <a:gd name="T93" fmla="*/ 73025 h 36"/>
              <a:gd name="T94" fmla="*/ 107950 w 53"/>
              <a:gd name="T95" fmla="*/ 73025 h 36"/>
              <a:gd name="T96" fmla="*/ 104775 w 53"/>
              <a:gd name="T97" fmla="*/ 101600 h 36"/>
              <a:gd name="T98" fmla="*/ 155575 w 53"/>
              <a:gd name="T99" fmla="*/ 101600 h 36"/>
              <a:gd name="T100" fmla="*/ 149225 w 53"/>
              <a:gd name="T101" fmla="*/ 73025 h 36"/>
              <a:gd name="T102" fmla="*/ 60325 w 53"/>
              <a:gd name="T103" fmla="*/ 73025 h 36"/>
              <a:gd name="T104" fmla="*/ 60325 w 53"/>
              <a:gd name="T105" fmla="*/ 73025 h 36"/>
              <a:gd name="T106" fmla="*/ 19050 w 53"/>
              <a:gd name="T107" fmla="*/ 73025 h 36"/>
              <a:gd name="T108" fmla="*/ 12700 w 53"/>
              <a:gd name="T109" fmla="*/ 101600 h 36"/>
              <a:gd name="T110" fmla="*/ 66675 w 53"/>
              <a:gd name="T111" fmla="*/ 101600 h 36"/>
              <a:gd name="T112" fmla="*/ 60325 w 53"/>
              <a:gd name="T113" fmla="*/ 73025 h 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 h="36">
                <a:moveTo>
                  <a:pt x="4" y="19"/>
                </a:moveTo>
                <a:cubicBezTo>
                  <a:pt x="21" y="19"/>
                  <a:pt x="21" y="19"/>
                  <a:pt x="21" y="19"/>
                </a:cubicBezTo>
                <a:cubicBezTo>
                  <a:pt x="22" y="19"/>
                  <a:pt x="23" y="20"/>
                  <a:pt x="23" y="21"/>
                </a:cubicBezTo>
                <a:cubicBezTo>
                  <a:pt x="25" y="33"/>
                  <a:pt x="25" y="33"/>
                  <a:pt x="25" y="33"/>
                </a:cubicBezTo>
                <a:cubicBezTo>
                  <a:pt x="25" y="34"/>
                  <a:pt x="25" y="35"/>
                  <a:pt x="23" y="36"/>
                </a:cubicBezTo>
                <a:cubicBezTo>
                  <a:pt x="23" y="36"/>
                  <a:pt x="23" y="36"/>
                  <a:pt x="23" y="36"/>
                </a:cubicBezTo>
                <a:cubicBezTo>
                  <a:pt x="23" y="36"/>
                  <a:pt x="23" y="36"/>
                  <a:pt x="23" y="36"/>
                </a:cubicBezTo>
                <a:cubicBezTo>
                  <a:pt x="2" y="36"/>
                  <a:pt x="2" y="36"/>
                  <a:pt x="2" y="36"/>
                </a:cubicBezTo>
                <a:cubicBezTo>
                  <a:pt x="1" y="36"/>
                  <a:pt x="0" y="35"/>
                  <a:pt x="0" y="34"/>
                </a:cubicBezTo>
                <a:cubicBezTo>
                  <a:pt x="0" y="33"/>
                  <a:pt x="0" y="33"/>
                  <a:pt x="0" y="33"/>
                </a:cubicBezTo>
                <a:cubicBezTo>
                  <a:pt x="2" y="20"/>
                  <a:pt x="2" y="20"/>
                  <a:pt x="2" y="20"/>
                </a:cubicBezTo>
                <a:cubicBezTo>
                  <a:pt x="3" y="19"/>
                  <a:pt x="3" y="19"/>
                  <a:pt x="4" y="19"/>
                </a:cubicBezTo>
                <a:close/>
                <a:moveTo>
                  <a:pt x="18" y="0"/>
                </a:moveTo>
                <a:cubicBezTo>
                  <a:pt x="18" y="0"/>
                  <a:pt x="18" y="0"/>
                  <a:pt x="18" y="0"/>
                </a:cubicBezTo>
                <a:cubicBezTo>
                  <a:pt x="35" y="0"/>
                  <a:pt x="35" y="0"/>
                  <a:pt x="35" y="0"/>
                </a:cubicBezTo>
                <a:cubicBezTo>
                  <a:pt x="36" y="0"/>
                  <a:pt x="37" y="0"/>
                  <a:pt x="37" y="1"/>
                </a:cubicBezTo>
                <a:cubicBezTo>
                  <a:pt x="39" y="14"/>
                  <a:pt x="39" y="14"/>
                  <a:pt x="39" y="14"/>
                </a:cubicBezTo>
                <a:cubicBezTo>
                  <a:pt x="39" y="15"/>
                  <a:pt x="39" y="16"/>
                  <a:pt x="38" y="16"/>
                </a:cubicBezTo>
                <a:cubicBezTo>
                  <a:pt x="37" y="16"/>
                  <a:pt x="37" y="16"/>
                  <a:pt x="37" y="16"/>
                </a:cubicBezTo>
                <a:cubicBezTo>
                  <a:pt x="37" y="16"/>
                  <a:pt x="37" y="16"/>
                  <a:pt x="37" y="16"/>
                </a:cubicBezTo>
                <a:cubicBezTo>
                  <a:pt x="16" y="16"/>
                  <a:pt x="16" y="16"/>
                  <a:pt x="16" y="16"/>
                </a:cubicBezTo>
                <a:cubicBezTo>
                  <a:pt x="15" y="16"/>
                  <a:pt x="14" y="15"/>
                  <a:pt x="14" y="14"/>
                </a:cubicBezTo>
                <a:cubicBezTo>
                  <a:pt x="14" y="14"/>
                  <a:pt x="14" y="14"/>
                  <a:pt x="14" y="14"/>
                </a:cubicBezTo>
                <a:cubicBezTo>
                  <a:pt x="17" y="1"/>
                  <a:pt x="17" y="1"/>
                  <a:pt x="17" y="1"/>
                </a:cubicBezTo>
                <a:cubicBezTo>
                  <a:pt x="17" y="0"/>
                  <a:pt x="17" y="0"/>
                  <a:pt x="18" y="0"/>
                </a:cubicBezTo>
                <a:cubicBezTo>
                  <a:pt x="18" y="0"/>
                  <a:pt x="18" y="0"/>
                  <a:pt x="18" y="0"/>
                </a:cubicBezTo>
                <a:close/>
                <a:moveTo>
                  <a:pt x="33" y="3"/>
                </a:moveTo>
                <a:cubicBezTo>
                  <a:pt x="33" y="3"/>
                  <a:pt x="33" y="3"/>
                  <a:pt x="33" y="3"/>
                </a:cubicBezTo>
                <a:cubicBezTo>
                  <a:pt x="20" y="3"/>
                  <a:pt x="20" y="3"/>
                  <a:pt x="20" y="3"/>
                </a:cubicBezTo>
                <a:cubicBezTo>
                  <a:pt x="19" y="12"/>
                  <a:pt x="19" y="12"/>
                  <a:pt x="19" y="12"/>
                </a:cubicBezTo>
                <a:cubicBezTo>
                  <a:pt x="35" y="12"/>
                  <a:pt x="35" y="12"/>
                  <a:pt x="35" y="12"/>
                </a:cubicBezTo>
                <a:cubicBezTo>
                  <a:pt x="33" y="3"/>
                  <a:pt x="33" y="3"/>
                  <a:pt x="33" y="3"/>
                </a:cubicBezTo>
                <a:close/>
                <a:moveTo>
                  <a:pt x="32" y="19"/>
                </a:moveTo>
                <a:cubicBezTo>
                  <a:pt x="32" y="19"/>
                  <a:pt x="32" y="19"/>
                  <a:pt x="32" y="19"/>
                </a:cubicBezTo>
                <a:cubicBezTo>
                  <a:pt x="49" y="19"/>
                  <a:pt x="49" y="19"/>
                  <a:pt x="49" y="19"/>
                </a:cubicBezTo>
                <a:cubicBezTo>
                  <a:pt x="50" y="19"/>
                  <a:pt x="51" y="20"/>
                  <a:pt x="51" y="21"/>
                </a:cubicBezTo>
                <a:cubicBezTo>
                  <a:pt x="53" y="33"/>
                  <a:pt x="53" y="33"/>
                  <a:pt x="53" y="33"/>
                </a:cubicBezTo>
                <a:cubicBezTo>
                  <a:pt x="53" y="34"/>
                  <a:pt x="53" y="35"/>
                  <a:pt x="52" y="36"/>
                </a:cubicBezTo>
                <a:cubicBezTo>
                  <a:pt x="51" y="36"/>
                  <a:pt x="51" y="36"/>
                  <a:pt x="51" y="36"/>
                </a:cubicBezTo>
                <a:cubicBezTo>
                  <a:pt x="51" y="36"/>
                  <a:pt x="51" y="36"/>
                  <a:pt x="51" y="36"/>
                </a:cubicBezTo>
                <a:cubicBezTo>
                  <a:pt x="30" y="36"/>
                  <a:pt x="30" y="36"/>
                  <a:pt x="30" y="36"/>
                </a:cubicBezTo>
                <a:cubicBezTo>
                  <a:pt x="29" y="36"/>
                  <a:pt x="28" y="35"/>
                  <a:pt x="28" y="34"/>
                </a:cubicBezTo>
                <a:cubicBezTo>
                  <a:pt x="28" y="33"/>
                  <a:pt x="28" y="33"/>
                  <a:pt x="28" y="33"/>
                </a:cubicBezTo>
                <a:cubicBezTo>
                  <a:pt x="31" y="20"/>
                  <a:pt x="31" y="20"/>
                  <a:pt x="31" y="20"/>
                </a:cubicBezTo>
                <a:cubicBezTo>
                  <a:pt x="31" y="19"/>
                  <a:pt x="32" y="19"/>
                  <a:pt x="32" y="19"/>
                </a:cubicBezTo>
                <a:close/>
                <a:moveTo>
                  <a:pt x="47" y="23"/>
                </a:moveTo>
                <a:cubicBezTo>
                  <a:pt x="47" y="23"/>
                  <a:pt x="47" y="23"/>
                  <a:pt x="47" y="23"/>
                </a:cubicBezTo>
                <a:cubicBezTo>
                  <a:pt x="34" y="23"/>
                  <a:pt x="34" y="23"/>
                  <a:pt x="34" y="23"/>
                </a:cubicBezTo>
                <a:cubicBezTo>
                  <a:pt x="33" y="32"/>
                  <a:pt x="33" y="32"/>
                  <a:pt x="33" y="32"/>
                </a:cubicBezTo>
                <a:cubicBezTo>
                  <a:pt x="49" y="32"/>
                  <a:pt x="49" y="32"/>
                  <a:pt x="49" y="32"/>
                </a:cubicBezTo>
                <a:cubicBezTo>
                  <a:pt x="47" y="23"/>
                  <a:pt x="47" y="23"/>
                  <a:pt x="47" y="23"/>
                </a:cubicBezTo>
                <a:close/>
                <a:moveTo>
                  <a:pt x="19" y="23"/>
                </a:moveTo>
                <a:cubicBezTo>
                  <a:pt x="19" y="23"/>
                  <a:pt x="19" y="23"/>
                  <a:pt x="19" y="23"/>
                </a:cubicBezTo>
                <a:cubicBezTo>
                  <a:pt x="6" y="23"/>
                  <a:pt x="6" y="23"/>
                  <a:pt x="6" y="23"/>
                </a:cubicBezTo>
                <a:cubicBezTo>
                  <a:pt x="4" y="32"/>
                  <a:pt x="4" y="32"/>
                  <a:pt x="4" y="32"/>
                </a:cubicBezTo>
                <a:cubicBezTo>
                  <a:pt x="21" y="32"/>
                  <a:pt x="21" y="32"/>
                  <a:pt x="21" y="32"/>
                </a:cubicBezTo>
                <a:cubicBezTo>
                  <a:pt x="19" y="23"/>
                  <a:pt x="19" y="23"/>
                  <a:pt x="19" y="23"/>
                </a:cubicBezTo>
                <a:close/>
              </a:path>
            </a:pathLst>
          </a:custGeom>
          <a:solidFill>
            <a:schemeClr val="tx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5" name="图形1">
            <a:extLst>
              <a:ext uri="{FF2B5EF4-FFF2-40B4-BE49-F238E27FC236}">
                <a16:creationId xmlns:a16="http://schemas.microsoft.com/office/drawing/2014/main" id="{864214D9-B49E-B740-DD54-56039D5559B1}"/>
              </a:ext>
            </a:extLst>
          </p:cNvPr>
          <p:cNvSpPr>
            <a:spLocks noEditPoints="1"/>
          </p:cNvSpPr>
          <p:nvPr/>
        </p:nvSpPr>
        <p:spPr bwMode="auto">
          <a:xfrm>
            <a:off x="6473819" y="2324323"/>
            <a:ext cx="468548" cy="393248"/>
          </a:xfrm>
          <a:custGeom>
            <a:avLst/>
            <a:gdLst>
              <a:gd name="T0" fmla="*/ 31750 w 56"/>
              <a:gd name="T1" fmla="*/ 34925 h 47"/>
              <a:gd name="T2" fmla="*/ 25400 w 56"/>
              <a:gd name="T3" fmla="*/ 79375 h 47"/>
              <a:gd name="T4" fmla="*/ 19050 w 56"/>
              <a:gd name="T5" fmla="*/ 120650 h 47"/>
              <a:gd name="T6" fmla="*/ 38100 w 56"/>
              <a:gd name="T7" fmla="*/ 120650 h 47"/>
              <a:gd name="T8" fmla="*/ 38100 w 56"/>
              <a:gd name="T9" fmla="*/ 101600 h 47"/>
              <a:gd name="T10" fmla="*/ 28575 w 56"/>
              <a:gd name="T11" fmla="*/ 98425 h 47"/>
              <a:gd name="T12" fmla="*/ 15875 w 56"/>
              <a:gd name="T13" fmla="*/ 111125 h 47"/>
              <a:gd name="T14" fmla="*/ 25400 w 56"/>
              <a:gd name="T15" fmla="*/ 107950 h 47"/>
              <a:gd name="T16" fmla="*/ 31750 w 56"/>
              <a:gd name="T17" fmla="*/ 107950 h 47"/>
              <a:gd name="T18" fmla="*/ 31750 w 56"/>
              <a:gd name="T19" fmla="*/ 114300 h 47"/>
              <a:gd name="T20" fmla="*/ 25400 w 56"/>
              <a:gd name="T21" fmla="*/ 114300 h 47"/>
              <a:gd name="T22" fmla="*/ 25400 w 56"/>
              <a:gd name="T23" fmla="*/ 107950 h 47"/>
              <a:gd name="T24" fmla="*/ 133350 w 56"/>
              <a:gd name="T25" fmla="*/ 114300 h 47"/>
              <a:gd name="T26" fmla="*/ 152400 w 56"/>
              <a:gd name="T27" fmla="*/ 107950 h 47"/>
              <a:gd name="T28" fmla="*/ 139700 w 56"/>
              <a:gd name="T29" fmla="*/ 95250 h 47"/>
              <a:gd name="T30" fmla="*/ 136525 w 56"/>
              <a:gd name="T31" fmla="*/ 101600 h 47"/>
              <a:gd name="T32" fmla="*/ 142875 w 56"/>
              <a:gd name="T33" fmla="*/ 101600 h 47"/>
              <a:gd name="T34" fmla="*/ 142875 w 56"/>
              <a:gd name="T35" fmla="*/ 111125 h 47"/>
              <a:gd name="T36" fmla="*/ 136525 w 56"/>
              <a:gd name="T37" fmla="*/ 107950 h 47"/>
              <a:gd name="T38" fmla="*/ 142875 w 56"/>
              <a:gd name="T39" fmla="*/ 6350 h 47"/>
              <a:gd name="T40" fmla="*/ 95250 w 56"/>
              <a:gd name="T41" fmla="*/ 9525 h 47"/>
              <a:gd name="T42" fmla="*/ 0 w 56"/>
              <a:gd name="T43" fmla="*/ 142875 h 47"/>
              <a:gd name="T44" fmla="*/ 101600 w 56"/>
              <a:gd name="T45" fmla="*/ 142875 h 47"/>
              <a:gd name="T46" fmla="*/ 130175 w 56"/>
              <a:gd name="T47" fmla="*/ 146050 h 47"/>
              <a:gd name="T48" fmla="*/ 142875 w 56"/>
              <a:gd name="T49" fmla="*/ 6350 h 47"/>
              <a:gd name="T50" fmla="*/ 12700 w 56"/>
              <a:gd name="T51" fmla="*/ 136525 h 47"/>
              <a:gd name="T52" fmla="*/ 47625 w 56"/>
              <a:gd name="T53" fmla="*/ 136525 h 47"/>
              <a:gd name="T54" fmla="*/ 53975 w 56"/>
              <a:gd name="T55" fmla="*/ 136525 h 47"/>
              <a:gd name="T56" fmla="*/ 88900 w 56"/>
              <a:gd name="T57" fmla="*/ 136525 h 47"/>
              <a:gd name="T58" fmla="*/ 101600 w 56"/>
              <a:gd name="T59" fmla="*/ 22225 h 47"/>
              <a:gd name="T60" fmla="*/ 130175 w 56"/>
              <a:gd name="T61" fmla="*/ 133350 h 47"/>
              <a:gd name="T62" fmla="*/ 82550 w 56"/>
              <a:gd name="T63" fmla="*/ 120650 h 47"/>
              <a:gd name="T64" fmla="*/ 82550 w 56"/>
              <a:gd name="T65" fmla="*/ 101600 h 47"/>
              <a:gd name="T66" fmla="*/ 60325 w 56"/>
              <a:gd name="T67" fmla="*/ 111125 h 47"/>
              <a:gd name="T68" fmla="*/ 69850 w 56"/>
              <a:gd name="T69" fmla="*/ 107950 h 47"/>
              <a:gd name="T70" fmla="*/ 76200 w 56"/>
              <a:gd name="T71" fmla="*/ 107950 h 47"/>
              <a:gd name="T72" fmla="*/ 76200 w 56"/>
              <a:gd name="T73" fmla="*/ 114300 h 47"/>
              <a:gd name="T74" fmla="*/ 66675 w 56"/>
              <a:gd name="T75" fmla="*/ 111125 h 47"/>
              <a:gd name="T76" fmla="*/ 73025 w 56"/>
              <a:gd name="T77" fmla="*/ 82550 h 47"/>
              <a:gd name="T78" fmla="*/ 73025 w 56"/>
              <a:gd name="T79" fmla="*/ 31750 h 47"/>
              <a:gd name="T80" fmla="*/ 73025 w 56"/>
              <a:gd name="T81" fmla="*/ 82550 h 47"/>
              <a:gd name="T82" fmla="*/ 117475 w 56"/>
              <a:gd name="T83" fmla="*/ 34925 h 47"/>
              <a:gd name="T84" fmla="*/ 136525 w 56"/>
              <a:gd name="T85" fmla="*/ 73025 h 4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6" h="47">
                <a:moveTo>
                  <a:pt x="9" y="26"/>
                </a:moveTo>
                <a:cubicBezTo>
                  <a:pt x="10" y="26"/>
                  <a:pt x="10" y="25"/>
                  <a:pt x="10" y="25"/>
                </a:cubicBezTo>
                <a:cubicBezTo>
                  <a:pt x="10" y="11"/>
                  <a:pt x="10" y="11"/>
                  <a:pt x="10" y="11"/>
                </a:cubicBezTo>
                <a:cubicBezTo>
                  <a:pt x="10" y="10"/>
                  <a:pt x="10" y="10"/>
                  <a:pt x="9" y="10"/>
                </a:cubicBezTo>
                <a:cubicBezTo>
                  <a:pt x="8" y="10"/>
                  <a:pt x="8" y="10"/>
                  <a:pt x="8" y="11"/>
                </a:cubicBezTo>
                <a:cubicBezTo>
                  <a:pt x="8" y="25"/>
                  <a:pt x="8" y="25"/>
                  <a:pt x="8" y="25"/>
                </a:cubicBezTo>
                <a:cubicBezTo>
                  <a:pt x="8" y="25"/>
                  <a:pt x="8" y="26"/>
                  <a:pt x="9" y="26"/>
                </a:cubicBezTo>
                <a:close/>
                <a:moveTo>
                  <a:pt x="6" y="38"/>
                </a:moveTo>
                <a:cubicBezTo>
                  <a:pt x="6" y="38"/>
                  <a:pt x="6" y="38"/>
                  <a:pt x="6" y="38"/>
                </a:cubicBezTo>
                <a:cubicBezTo>
                  <a:pt x="7" y="39"/>
                  <a:pt x="8" y="39"/>
                  <a:pt x="9" y="39"/>
                </a:cubicBezTo>
                <a:cubicBezTo>
                  <a:pt x="10" y="39"/>
                  <a:pt x="11" y="39"/>
                  <a:pt x="12" y="38"/>
                </a:cubicBezTo>
                <a:cubicBezTo>
                  <a:pt x="12" y="38"/>
                  <a:pt x="12" y="38"/>
                  <a:pt x="12" y="38"/>
                </a:cubicBezTo>
                <a:cubicBezTo>
                  <a:pt x="12" y="38"/>
                  <a:pt x="12" y="38"/>
                  <a:pt x="12" y="38"/>
                </a:cubicBezTo>
                <a:cubicBezTo>
                  <a:pt x="13" y="37"/>
                  <a:pt x="13" y="36"/>
                  <a:pt x="13" y="35"/>
                </a:cubicBezTo>
                <a:cubicBezTo>
                  <a:pt x="13" y="34"/>
                  <a:pt x="13" y="33"/>
                  <a:pt x="12" y="32"/>
                </a:cubicBezTo>
                <a:cubicBezTo>
                  <a:pt x="12" y="32"/>
                  <a:pt x="12" y="32"/>
                  <a:pt x="12" y="32"/>
                </a:cubicBezTo>
                <a:cubicBezTo>
                  <a:pt x="12" y="32"/>
                  <a:pt x="12" y="32"/>
                  <a:pt x="12" y="32"/>
                </a:cubicBezTo>
                <a:cubicBezTo>
                  <a:pt x="11" y="32"/>
                  <a:pt x="10" y="31"/>
                  <a:pt x="9" y="31"/>
                </a:cubicBezTo>
                <a:cubicBezTo>
                  <a:pt x="8" y="31"/>
                  <a:pt x="7" y="32"/>
                  <a:pt x="6" y="32"/>
                </a:cubicBezTo>
                <a:cubicBezTo>
                  <a:pt x="6" y="32"/>
                  <a:pt x="6" y="32"/>
                  <a:pt x="6" y="32"/>
                </a:cubicBezTo>
                <a:cubicBezTo>
                  <a:pt x="6" y="33"/>
                  <a:pt x="5" y="34"/>
                  <a:pt x="5" y="35"/>
                </a:cubicBezTo>
                <a:cubicBezTo>
                  <a:pt x="5" y="36"/>
                  <a:pt x="6" y="37"/>
                  <a:pt x="6" y="38"/>
                </a:cubicBezTo>
                <a:cubicBezTo>
                  <a:pt x="6" y="38"/>
                  <a:pt x="6" y="38"/>
                  <a:pt x="6" y="38"/>
                </a:cubicBezTo>
                <a:close/>
                <a:moveTo>
                  <a:pt x="8" y="34"/>
                </a:moveTo>
                <a:cubicBezTo>
                  <a:pt x="8" y="34"/>
                  <a:pt x="8" y="34"/>
                  <a:pt x="8" y="34"/>
                </a:cubicBezTo>
                <a:cubicBezTo>
                  <a:pt x="8" y="34"/>
                  <a:pt x="9" y="34"/>
                  <a:pt x="9" y="34"/>
                </a:cubicBezTo>
                <a:cubicBezTo>
                  <a:pt x="10" y="34"/>
                  <a:pt x="10" y="34"/>
                  <a:pt x="10" y="34"/>
                </a:cubicBezTo>
                <a:cubicBezTo>
                  <a:pt x="10" y="34"/>
                  <a:pt x="10" y="34"/>
                  <a:pt x="10" y="34"/>
                </a:cubicBezTo>
                <a:cubicBezTo>
                  <a:pt x="11" y="34"/>
                  <a:pt x="11" y="35"/>
                  <a:pt x="11" y="35"/>
                </a:cubicBezTo>
                <a:cubicBezTo>
                  <a:pt x="11" y="36"/>
                  <a:pt x="11" y="36"/>
                  <a:pt x="10" y="36"/>
                </a:cubicBezTo>
                <a:cubicBezTo>
                  <a:pt x="10" y="36"/>
                  <a:pt x="10" y="36"/>
                  <a:pt x="10" y="36"/>
                </a:cubicBezTo>
                <a:cubicBezTo>
                  <a:pt x="10" y="37"/>
                  <a:pt x="10" y="37"/>
                  <a:pt x="9" y="37"/>
                </a:cubicBezTo>
                <a:cubicBezTo>
                  <a:pt x="9" y="37"/>
                  <a:pt x="8" y="37"/>
                  <a:pt x="8" y="36"/>
                </a:cubicBezTo>
                <a:cubicBezTo>
                  <a:pt x="8" y="36"/>
                  <a:pt x="8" y="36"/>
                  <a:pt x="8" y="36"/>
                </a:cubicBezTo>
                <a:cubicBezTo>
                  <a:pt x="8" y="36"/>
                  <a:pt x="8" y="36"/>
                  <a:pt x="8" y="35"/>
                </a:cubicBezTo>
                <a:cubicBezTo>
                  <a:pt x="8" y="35"/>
                  <a:pt x="8" y="34"/>
                  <a:pt x="8" y="34"/>
                </a:cubicBezTo>
                <a:close/>
                <a:moveTo>
                  <a:pt x="40" y="34"/>
                </a:moveTo>
                <a:cubicBezTo>
                  <a:pt x="40" y="34"/>
                  <a:pt x="40" y="34"/>
                  <a:pt x="40" y="34"/>
                </a:cubicBezTo>
                <a:cubicBezTo>
                  <a:pt x="40" y="35"/>
                  <a:pt x="41" y="36"/>
                  <a:pt x="42" y="36"/>
                </a:cubicBezTo>
                <a:cubicBezTo>
                  <a:pt x="42" y="37"/>
                  <a:pt x="43" y="37"/>
                  <a:pt x="44" y="37"/>
                </a:cubicBezTo>
                <a:cubicBezTo>
                  <a:pt x="45" y="37"/>
                  <a:pt x="46" y="37"/>
                  <a:pt x="47" y="36"/>
                </a:cubicBezTo>
                <a:cubicBezTo>
                  <a:pt x="48" y="36"/>
                  <a:pt x="48" y="35"/>
                  <a:pt x="48" y="34"/>
                </a:cubicBezTo>
                <a:cubicBezTo>
                  <a:pt x="48" y="33"/>
                  <a:pt x="48" y="32"/>
                  <a:pt x="47" y="31"/>
                </a:cubicBezTo>
                <a:cubicBezTo>
                  <a:pt x="47" y="31"/>
                  <a:pt x="47" y="31"/>
                  <a:pt x="47" y="31"/>
                </a:cubicBezTo>
                <a:cubicBezTo>
                  <a:pt x="46" y="30"/>
                  <a:pt x="45" y="30"/>
                  <a:pt x="44" y="30"/>
                </a:cubicBezTo>
                <a:cubicBezTo>
                  <a:pt x="43" y="30"/>
                  <a:pt x="42" y="30"/>
                  <a:pt x="42" y="31"/>
                </a:cubicBezTo>
                <a:cubicBezTo>
                  <a:pt x="41" y="32"/>
                  <a:pt x="40" y="33"/>
                  <a:pt x="40" y="34"/>
                </a:cubicBezTo>
                <a:close/>
                <a:moveTo>
                  <a:pt x="43" y="32"/>
                </a:moveTo>
                <a:cubicBezTo>
                  <a:pt x="43" y="32"/>
                  <a:pt x="43" y="32"/>
                  <a:pt x="43" y="32"/>
                </a:cubicBezTo>
                <a:cubicBezTo>
                  <a:pt x="43" y="32"/>
                  <a:pt x="44" y="32"/>
                  <a:pt x="44" y="32"/>
                </a:cubicBezTo>
                <a:cubicBezTo>
                  <a:pt x="45" y="32"/>
                  <a:pt x="45" y="32"/>
                  <a:pt x="45" y="32"/>
                </a:cubicBezTo>
                <a:cubicBezTo>
                  <a:pt x="45" y="33"/>
                  <a:pt x="45" y="33"/>
                  <a:pt x="45" y="33"/>
                </a:cubicBezTo>
                <a:cubicBezTo>
                  <a:pt x="46" y="33"/>
                  <a:pt x="46" y="33"/>
                  <a:pt x="46" y="34"/>
                </a:cubicBezTo>
                <a:cubicBezTo>
                  <a:pt x="46" y="34"/>
                  <a:pt x="46" y="34"/>
                  <a:pt x="45" y="35"/>
                </a:cubicBezTo>
                <a:cubicBezTo>
                  <a:pt x="45" y="35"/>
                  <a:pt x="45" y="35"/>
                  <a:pt x="44" y="35"/>
                </a:cubicBezTo>
                <a:cubicBezTo>
                  <a:pt x="44" y="35"/>
                  <a:pt x="43" y="35"/>
                  <a:pt x="43" y="35"/>
                </a:cubicBezTo>
                <a:cubicBezTo>
                  <a:pt x="43" y="34"/>
                  <a:pt x="43" y="34"/>
                  <a:pt x="43" y="34"/>
                </a:cubicBezTo>
                <a:cubicBezTo>
                  <a:pt x="43" y="33"/>
                  <a:pt x="43" y="33"/>
                  <a:pt x="43" y="32"/>
                </a:cubicBezTo>
                <a:close/>
                <a:moveTo>
                  <a:pt x="45" y="2"/>
                </a:moveTo>
                <a:cubicBezTo>
                  <a:pt x="45" y="2"/>
                  <a:pt x="45" y="2"/>
                  <a:pt x="45" y="2"/>
                </a:cubicBezTo>
                <a:cubicBezTo>
                  <a:pt x="45" y="1"/>
                  <a:pt x="44" y="0"/>
                  <a:pt x="43" y="0"/>
                </a:cubicBezTo>
                <a:cubicBezTo>
                  <a:pt x="31" y="4"/>
                  <a:pt x="31" y="4"/>
                  <a:pt x="31" y="4"/>
                </a:cubicBezTo>
                <a:cubicBezTo>
                  <a:pt x="31" y="3"/>
                  <a:pt x="30" y="3"/>
                  <a:pt x="30" y="3"/>
                </a:cubicBezTo>
                <a:cubicBezTo>
                  <a:pt x="2" y="3"/>
                  <a:pt x="2" y="3"/>
                  <a:pt x="2" y="3"/>
                </a:cubicBezTo>
                <a:cubicBezTo>
                  <a:pt x="1" y="3"/>
                  <a:pt x="0" y="4"/>
                  <a:pt x="0" y="5"/>
                </a:cubicBezTo>
                <a:cubicBezTo>
                  <a:pt x="0" y="45"/>
                  <a:pt x="0" y="45"/>
                  <a:pt x="0" y="45"/>
                </a:cubicBezTo>
                <a:cubicBezTo>
                  <a:pt x="0" y="46"/>
                  <a:pt x="1" y="47"/>
                  <a:pt x="2" y="47"/>
                </a:cubicBezTo>
                <a:cubicBezTo>
                  <a:pt x="30" y="47"/>
                  <a:pt x="30" y="47"/>
                  <a:pt x="30" y="47"/>
                </a:cubicBezTo>
                <a:cubicBezTo>
                  <a:pt x="31" y="47"/>
                  <a:pt x="32" y="46"/>
                  <a:pt x="32" y="45"/>
                </a:cubicBezTo>
                <a:cubicBezTo>
                  <a:pt x="32" y="20"/>
                  <a:pt x="32" y="20"/>
                  <a:pt x="32" y="20"/>
                </a:cubicBezTo>
                <a:cubicBezTo>
                  <a:pt x="38" y="45"/>
                  <a:pt x="38" y="45"/>
                  <a:pt x="38" y="45"/>
                </a:cubicBezTo>
                <a:cubicBezTo>
                  <a:pt x="39" y="46"/>
                  <a:pt x="40" y="47"/>
                  <a:pt x="41" y="46"/>
                </a:cubicBezTo>
                <a:cubicBezTo>
                  <a:pt x="54" y="43"/>
                  <a:pt x="54" y="43"/>
                  <a:pt x="54" y="43"/>
                </a:cubicBezTo>
                <a:cubicBezTo>
                  <a:pt x="55" y="43"/>
                  <a:pt x="56" y="42"/>
                  <a:pt x="55" y="41"/>
                </a:cubicBezTo>
                <a:cubicBezTo>
                  <a:pt x="45" y="2"/>
                  <a:pt x="45" y="2"/>
                  <a:pt x="45" y="2"/>
                </a:cubicBezTo>
                <a:close/>
                <a:moveTo>
                  <a:pt x="15" y="43"/>
                </a:moveTo>
                <a:cubicBezTo>
                  <a:pt x="15" y="43"/>
                  <a:pt x="15" y="43"/>
                  <a:pt x="15" y="43"/>
                </a:cubicBezTo>
                <a:cubicBezTo>
                  <a:pt x="4" y="43"/>
                  <a:pt x="4" y="43"/>
                  <a:pt x="4" y="43"/>
                </a:cubicBezTo>
                <a:cubicBezTo>
                  <a:pt x="4" y="6"/>
                  <a:pt x="4" y="6"/>
                  <a:pt x="4" y="6"/>
                </a:cubicBezTo>
                <a:cubicBezTo>
                  <a:pt x="15" y="6"/>
                  <a:pt x="15" y="6"/>
                  <a:pt x="15" y="6"/>
                </a:cubicBezTo>
                <a:cubicBezTo>
                  <a:pt x="15" y="43"/>
                  <a:pt x="15" y="43"/>
                  <a:pt x="15" y="43"/>
                </a:cubicBezTo>
                <a:close/>
                <a:moveTo>
                  <a:pt x="28" y="43"/>
                </a:moveTo>
                <a:cubicBezTo>
                  <a:pt x="28" y="43"/>
                  <a:pt x="28" y="43"/>
                  <a:pt x="28" y="43"/>
                </a:cubicBezTo>
                <a:cubicBezTo>
                  <a:pt x="17" y="43"/>
                  <a:pt x="17" y="43"/>
                  <a:pt x="17" y="43"/>
                </a:cubicBezTo>
                <a:cubicBezTo>
                  <a:pt x="17" y="6"/>
                  <a:pt x="17" y="6"/>
                  <a:pt x="17" y="6"/>
                </a:cubicBezTo>
                <a:cubicBezTo>
                  <a:pt x="28" y="6"/>
                  <a:pt x="28" y="6"/>
                  <a:pt x="28" y="6"/>
                </a:cubicBezTo>
                <a:cubicBezTo>
                  <a:pt x="28" y="43"/>
                  <a:pt x="28" y="43"/>
                  <a:pt x="28" y="43"/>
                </a:cubicBezTo>
                <a:close/>
                <a:moveTo>
                  <a:pt x="41" y="42"/>
                </a:moveTo>
                <a:cubicBezTo>
                  <a:pt x="41" y="42"/>
                  <a:pt x="41" y="42"/>
                  <a:pt x="41" y="42"/>
                </a:cubicBezTo>
                <a:cubicBezTo>
                  <a:pt x="32" y="7"/>
                  <a:pt x="32" y="7"/>
                  <a:pt x="32" y="7"/>
                </a:cubicBezTo>
                <a:cubicBezTo>
                  <a:pt x="42" y="5"/>
                  <a:pt x="42" y="5"/>
                  <a:pt x="42" y="5"/>
                </a:cubicBezTo>
                <a:cubicBezTo>
                  <a:pt x="51" y="40"/>
                  <a:pt x="51" y="40"/>
                  <a:pt x="51" y="40"/>
                </a:cubicBezTo>
                <a:cubicBezTo>
                  <a:pt x="41" y="42"/>
                  <a:pt x="41" y="42"/>
                  <a:pt x="41" y="42"/>
                </a:cubicBezTo>
                <a:close/>
                <a:moveTo>
                  <a:pt x="23" y="39"/>
                </a:moveTo>
                <a:cubicBezTo>
                  <a:pt x="23" y="39"/>
                  <a:pt x="23" y="39"/>
                  <a:pt x="23" y="39"/>
                </a:cubicBezTo>
                <a:cubicBezTo>
                  <a:pt x="24" y="39"/>
                  <a:pt x="25" y="39"/>
                  <a:pt x="26" y="38"/>
                </a:cubicBezTo>
                <a:cubicBezTo>
                  <a:pt x="26" y="37"/>
                  <a:pt x="27" y="36"/>
                  <a:pt x="27" y="35"/>
                </a:cubicBezTo>
                <a:cubicBezTo>
                  <a:pt x="27" y="34"/>
                  <a:pt x="26" y="33"/>
                  <a:pt x="26" y="33"/>
                </a:cubicBezTo>
                <a:cubicBezTo>
                  <a:pt x="26" y="32"/>
                  <a:pt x="26" y="32"/>
                  <a:pt x="26" y="32"/>
                </a:cubicBezTo>
                <a:cubicBezTo>
                  <a:pt x="25" y="32"/>
                  <a:pt x="24" y="31"/>
                  <a:pt x="23" y="31"/>
                </a:cubicBezTo>
                <a:cubicBezTo>
                  <a:pt x="22" y="31"/>
                  <a:pt x="21" y="32"/>
                  <a:pt x="20" y="32"/>
                </a:cubicBezTo>
                <a:cubicBezTo>
                  <a:pt x="19" y="33"/>
                  <a:pt x="19" y="34"/>
                  <a:pt x="19" y="35"/>
                </a:cubicBezTo>
                <a:cubicBezTo>
                  <a:pt x="19" y="36"/>
                  <a:pt x="19" y="37"/>
                  <a:pt x="20" y="38"/>
                </a:cubicBezTo>
                <a:cubicBezTo>
                  <a:pt x="21" y="39"/>
                  <a:pt x="22" y="39"/>
                  <a:pt x="23" y="39"/>
                </a:cubicBezTo>
                <a:close/>
                <a:moveTo>
                  <a:pt x="22" y="34"/>
                </a:moveTo>
                <a:cubicBezTo>
                  <a:pt x="22" y="34"/>
                  <a:pt x="22" y="34"/>
                  <a:pt x="22" y="34"/>
                </a:cubicBezTo>
                <a:cubicBezTo>
                  <a:pt x="22" y="34"/>
                  <a:pt x="22" y="34"/>
                  <a:pt x="23" y="34"/>
                </a:cubicBezTo>
                <a:cubicBezTo>
                  <a:pt x="23" y="34"/>
                  <a:pt x="24" y="34"/>
                  <a:pt x="24" y="34"/>
                </a:cubicBezTo>
                <a:cubicBezTo>
                  <a:pt x="24" y="34"/>
                  <a:pt x="24" y="34"/>
                  <a:pt x="24" y="34"/>
                </a:cubicBezTo>
                <a:cubicBezTo>
                  <a:pt x="24" y="34"/>
                  <a:pt x="24" y="35"/>
                  <a:pt x="24" y="35"/>
                </a:cubicBezTo>
                <a:cubicBezTo>
                  <a:pt x="24" y="36"/>
                  <a:pt x="24" y="36"/>
                  <a:pt x="24" y="36"/>
                </a:cubicBezTo>
                <a:cubicBezTo>
                  <a:pt x="24" y="37"/>
                  <a:pt x="23" y="37"/>
                  <a:pt x="23" y="37"/>
                </a:cubicBezTo>
                <a:cubicBezTo>
                  <a:pt x="22" y="37"/>
                  <a:pt x="22" y="37"/>
                  <a:pt x="22" y="36"/>
                </a:cubicBezTo>
                <a:cubicBezTo>
                  <a:pt x="21" y="36"/>
                  <a:pt x="21" y="36"/>
                  <a:pt x="21" y="35"/>
                </a:cubicBezTo>
                <a:cubicBezTo>
                  <a:pt x="21" y="35"/>
                  <a:pt x="21" y="34"/>
                  <a:pt x="22" y="34"/>
                </a:cubicBezTo>
                <a:close/>
                <a:moveTo>
                  <a:pt x="23" y="26"/>
                </a:moveTo>
                <a:cubicBezTo>
                  <a:pt x="23" y="26"/>
                  <a:pt x="23" y="26"/>
                  <a:pt x="23" y="26"/>
                </a:cubicBezTo>
                <a:cubicBezTo>
                  <a:pt x="23" y="26"/>
                  <a:pt x="24" y="25"/>
                  <a:pt x="24" y="25"/>
                </a:cubicBezTo>
                <a:cubicBezTo>
                  <a:pt x="24" y="11"/>
                  <a:pt x="24" y="11"/>
                  <a:pt x="24" y="11"/>
                </a:cubicBezTo>
                <a:cubicBezTo>
                  <a:pt x="24" y="10"/>
                  <a:pt x="23" y="10"/>
                  <a:pt x="23" y="10"/>
                </a:cubicBezTo>
                <a:cubicBezTo>
                  <a:pt x="22" y="10"/>
                  <a:pt x="22" y="10"/>
                  <a:pt x="22" y="11"/>
                </a:cubicBezTo>
                <a:cubicBezTo>
                  <a:pt x="22" y="25"/>
                  <a:pt x="22" y="25"/>
                  <a:pt x="22" y="25"/>
                </a:cubicBezTo>
                <a:cubicBezTo>
                  <a:pt x="22" y="25"/>
                  <a:pt x="22" y="26"/>
                  <a:pt x="23" y="26"/>
                </a:cubicBezTo>
                <a:close/>
                <a:moveTo>
                  <a:pt x="38" y="9"/>
                </a:moveTo>
                <a:cubicBezTo>
                  <a:pt x="38" y="9"/>
                  <a:pt x="38" y="9"/>
                  <a:pt x="38" y="9"/>
                </a:cubicBezTo>
                <a:cubicBezTo>
                  <a:pt x="37" y="9"/>
                  <a:pt x="37" y="10"/>
                  <a:pt x="37" y="11"/>
                </a:cubicBezTo>
                <a:cubicBezTo>
                  <a:pt x="41" y="24"/>
                  <a:pt x="41" y="24"/>
                  <a:pt x="41" y="24"/>
                </a:cubicBezTo>
                <a:cubicBezTo>
                  <a:pt x="41" y="25"/>
                  <a:pt x="41" y="25"/>
                  <a:pt x="42" y="25"/>
                </a:cubicBezTo>
                <a:cubicBezTo>
                  <a:pt x="43" y="25"/>
                  <a:pt x="43" y="24"/>
                  <a:pt x="43" y="23"/>
                </a:cubicBezTo>
                <a:cubicBezTo>
                  <a:pt x="39" y="10"/>
                  <a:pt x="39" y="10"/>
                  <a:pt x="39" y="10"/>
                </a:cubicBezTo>
                <a:cubicBezTo>
                  <a:pt x="39" y="9"/>
                  <a:pt x="38" y="9"/>
                  <a:pt x="38" y="9"/>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grpSp>
        <p:nvGrpSpPr>
          <p:cNvPr id="16" name="组合 15">
            <a:extLst>
              <a:ext uri="{FF2B5EF4-FFF2-40B4-BE49-F238E27FC236}">
                <a16:creationId xmlns:a16="http://schemas.microsoft.com/office/drawing/2014/main" id="{9748046B-10DE-AE7B-F323-66C247803FDD}"/>
              </a:ext>
            </a:extLst>
          </p:cNvPr>
          <p:cNvGrpSpPr/>
          <p:nvPr/>
        </p:nvGrpSpPr>
        <p:grpSpPr>
          <a:xfrm>
            <a:off x="930988" y="1801348"/>
            <a:ext cx="10330023" cy="3757872"/>
            <a:chOff x="927767" y="1757278"/>
            <a:chExt cx="10330023" cy="3757872"/>
          </a:xfrm>
        </p:grpSpPr>
        <p:grpSp>
          <p:nvGrpSpPr>
            <p:cNvPr id="17" name="组合 16">
              <a:extLst>
                <a:ext uri="{FF2B5EF4-FFF2-40B4-BE49-F238E27FC236}">
                  <a16:creationId xmlns:a16="http://schemas.microsoft.com/office/drawing/2014/main" id="{A842083F-70DC-E338-756F-868F5119165E}"/>
                </a:ext>
              </a:extLst>
            </p:cNvPr>
            <p:cNvGrpSpPr/>
            <p:nvPr/>
          </p:nvGrpSpPr>
          <p:grpSpPr>
            <a:xfrm>
              <a:off x="927767" y="1757278"/>
              <a:ext cx="2817881" cy="1224583"/>
              <a:chOff x="1043517" y="1757278"/>
              <a:chExt cx="2817881" cy="1224583"/>
            </a:xfrm>
          </p:grpSpPr>
          <p:sp>
            <p:nvSpPr>
              <p:cNvPr id="27" name="矩形 26">
                <a:extLst>
                  <a:ext uri="{FF2B5EF4-FFF2-40B4-BE49-F238E27FC236}">
                    <a16:creationId xmlns:a16="http://schemas.microsoft.com/office/drawing/2014/main" id="{6B53B36F-38AD-F17C-9995-AE7DD4DBC45A}"/>
                  </a:ext>
                </a:extLst>
              </p:cNvPr>
              <p:cNvSpPr/>
              <p:nvPr/>
            </p:nvSpPr>
            <p:spPr>
              <a:xfrm>
                <a:off x="1043517" y="1757278"/>
                <a:ext cx="1338828"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effectLst/>
                    <a:uLnTx/>
                    <a:uFillTx/>
                    <a:latin typeface="思源黑体 CN Bold" panose="020B0800000000000000" pitchFamily="34" charset="-122"/>
                    <a:ea typeface="思源黑体 CN Bold" panose="020B0800000000000000" pitchFamily="34" charset="-122"/>
                    <a:cs typeface="+mn-cs"/>
                    <a:sym typeface="汉仪旗黑-60S" panose="00020600040101010101" pitchFamily="18" charset="-122"/>
                  </a:rPr>
                  <a:t>添加小标题</a:t>
                </a:r>
              </a:p>
            </p:txBody>
          </p:sp>
          <p:sp>
            <p:nvSpPr>
              <p:cNvPr id="28" name="矩形 27">
                <a:extLst>
                  <a:ext uri="{FF2B5EF4-FFF2-40B4-BE49-F238E27FC236}">
                    <a16:creationId xmlns:a16="http://schemas.microsoft.com/office/drawing/2014/main" id="{A42E6E88-8F58-DA8F-91F9-9A62E279336E}"/>
                  </a:ext>
                </a:extLst>
              </p:cNvPr>
              <p:cNvSpPr>
                <a:spLocks noChangeArrowheads="1"/>
              </p:cNvSpPr>
              <p:nvPr/>
            </p:nvSpPr>
            <p:spPr bwMode="auto">
              <a:xfrm>
                <a:off x="1043517" y="2082128"/>
                <a:ext cx="2817881" cy="899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1216025"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sym typeface="汉仪旗黑-50S" panose="00020600040101010101" pitchFamily="18" charset="-122"/>
                  </a:rPr>
                  <a:t>单击此处输入你的正文，文字是您思想的提炼，为了最终演示发布的良好效果，请尽量言简意赅的阐述观点</a:t>
                </a:r>
              </a:p>
            </p:txBody>
          </p:sp>
        </p:grpSp>
        <p:grpSp>
          <p:nvGrpSpPr>
            <p:cNvPr id="18" name="组合 17">
              <a:extLst>
                <a:ext uri="{FF2B5EF4-FFF2-40B4-BE49-F238E27FC236}">
                  <a16:creationId xmlns:a16="http://schemas.microsoft.com/office/drawing/2014/main" id="{0222182E-8BED-B5AB-74C7-4DD81529E14A}"/>
                </a:ext>
              </a:extLst>
            </p:cNvPr>
            <p:cNvGrpSpPr/>
            <p:nvPr/>
          </p:nvGrpSpPr>
          <p:grpSpPr>
            <a:xfrm>
              <a:off x="927767" y="4290567"/>
              <a:ext cx="2834745" cy="1224583"/>
              <a:chOff x="1043517" y="4290567"/>
              <a:chExt cx="2834745" cy="1224583"/>
            </a:xfrm>
          </p:grpSpPr>
          <p:sp>
            <p:nvSpPr>
              <p:cNvPr id="25" name="矩形 24">
                <a:extLst>
                  <a:ext uri="{FF2B5EF4-FFF2-40B4-BE49-F238E27FC236}">
                    <a16:creationId xmlns:a16="http://schemas.microsoft.com/office/drawing/2014/main" id="{0E8AF4F0-4E6B-486B-3B05-A921EE968701}"/>
                  </a:ext>
                </a:extLst>
              </p:cNvPr>
              <p:cNvSpPr/>
              <p:nvPr/>
            </p:nvSpPr>
            <p:spPr>
              <a:xfrm>
                <a:off x="1043517" y="4290567"/>
                <a:ext cx="1338828"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effectLst/>
                    <a:uLnTx/>
                    <a:uFillTx/>
                    <a:latin typeface="思源黑体 CN Bold" panose="020B0800000000000000" pitchFamily="34" charset="-122"/>
                    <a:ea typeface="思源黑体 CN Bold" panose="020B0800000000000000" pitchFamily="34" charset="-122"/>
                    <a:cs typeface="+mn-cs"/>
                    <a:sym typeface="汉仪旗黑-60S" panose="00020600040101010101" pitchFamily="18" charset="-122"/>
                  </a:rPr>
                  <a:t>添加小标题</a:t>
                </a:r>
              </a:p>
            </p:txBody>
          </p:sp>
          <p:sp>
            <p:nvSpPr>
              <p:cNvPr id="26" name="矩形 25">
                <a:extLst>
                  <a:ext uri="{FF2B5EF4-FFF2-40B4-BE49-F238E27FC236}">
                    <a16:creationId xmlns:a16="http://schemas.microsoft.com/office/drawing/2014/main" id="{3764F85A-456A-55D4-0CC7-D3666D736F73}"/>
                  </a:ext>
                </a:extLst>
              </p:cNvPr>
              <p:cNvSpPr>
                <a:spLocks noChangeArrowheads="1"/>
              </p:cNvSpPr>
              <p:nvPr/>
            </p:nvSpPr>
            <p:spPr bwMode="auto">
              <a:xfrm>
                <a:off x="1043517" y="4615417"/>
                <a:ext cx="2834745" cy="899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1216025"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sym typeface="汉仪旗黑-50S" panose="00020600040101010101" pitchFamily="18" charset="-122"/>
                  </a:rPr>
                  <a:t>单击此处输入你的正文，文字是您思想的提炼，为了最终演示发布的良好效果，请尽量言简意赅的阐述观点</a:t>
                </a:r>
              </a:p>
            </p:txBody>
          </p:sp>
        </p:grpSp>
        <p:grpSp>
          <p:nvGrpSpPr>
            <p:cNvPr id="19" name="组合 18">
              <a:extLst>
                <a:ext uri="{FF2B5EF4-FFF2-40B4-BE49-F238E27FC236}">
                  <a16:creationId xmlns:a16="http://schemas.microsoft.com/office/drawing/2014/main" id="{B6168D63-EAB7-D9BE-8EEE-A3A9CB5A665B}"/>
                </a:ext>
              </a:extLst>
            </p:cNvPr>
            <p:cNvGrpSpPr/>
            <p:nvPr/>
          </p:nvGrpSpPr>
          <p:grpSpPr>
            <a:xfrm>
              <a:off x="8356922" y="1757278"/>
              <a:ext cx="2900868" cy="1224583"/>
              <a:chOff x="8287472" y="1757278"/>
              <a:chExt cx="2900868" cy="1224583"/>
            </a:xfrm>
          </p:grpSpPr>
          <p:sp>
            <p:nvSpPr>
              <p:cNvPr id="23" name="矩形 22">
                <a:extLst>
                  <a:ext uri="{FF2B5EF4-FFF2-40B4-BE49-F238E27FC236}">
                    <a16:creationId xmlns:a16="http://schemas.microsoft.com/office/drawing/2014/main" id="{95D2F806-2127-E01B-AF80-EF12D675C95F}"/>
                  </a:ext>
                </a:extLst>
              </p:cNvPr>
              <p:cNvSpPr/>
              <p:nvPr/>
            </p:nvSpPr>
            <p:spPr>
              <a:xfrm flipH="1">
                <a:off x="9849511" y="1757278"/>
                <a:ext cx="1338829"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effectLst/>
                    <a:uLnTx/>
                    <a:uFillTx/>
                    <a:latin typeface="思源黑体 CN Bold" panose="020B0800000000000000" pitchFamily="34" charset="-122"/>
                    <a:ea typeface="思源黑体 CN Bold" panose="020B0800000000000000" pitchFamily="34" charset="-122"/>
                    <a:cs typeface="+mn-cs"/>
                    <a:sym typeface="汉仪旗黑-60S" panose="00020600040101010101" pitchFamily="18" charset="-122"/>
                  </a:rPr>
                  <a:t>添加小标题</a:t>
                </a:r>
              </a:p>
            </p:txBody>
          </p:sp>
          <p:sp>
            <p:nvSpPr>
              <p:cNvPr id="24" name="矩形 23">
                <a:extLst>
                  <a:ext uri="{FF2B5EF4-FFF2-40B4-BE49-F238E27FC236}">
                    <a16:creationId xmlns:a16="http://schemas.microsoft.com/office/drawing/2014/main" id="{B23CE8EE-E8AD-58F2-C66E-43F6788B1AEB}"/>
                  </a:ext>
                </a:extLst>
              </p:cNvPr>
              <p:cNvSpPr>
                <a:spLocks noChangeArrowheads="1"/>
              </p:cNvSpPr>
              <p:nvPr/>
            </p:nvSpPr>
            <p:spPr bwMode="auto">
              <a:xfrm flipH="1">
                <a:off x="8287472" y="2082128"/>
                <a:ext cx="2900868" cy="899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r" defTabSz="1216025"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sym typeface="汉仪旗黑-50S" panose="00020600040101010101" pitchFamily="18" charset="-122"/>
                  </a:rPr>
                  <a:t>单击此处输入你的正文，文字是您思想的提炼，为了最终演示发布的良好效果，请尽量言简意赅的阐述观点</a:t>
                </a:r>
              </a:p>
            </p:txBody>
          </p:sp>
        </p:grpSp>
        <p:grpSp>
          <p:nvGrpSpPr>
            <p:cNvPr id="20" name="组合 19">
              <a:extLst>
                <a:ext uri="{FF2B5EF4-FFF2-40B4-BE49-F238E27FC236}">
                  <a16:creationId xmlns:a16="http://schemas.microsoft.com/office/drawing/2014/main" id="{1A5802CA-FDE4-3C92-7B62-42F9F7E50214}"/>
                </a:ext>
              </a:extLst>
            </p:cNvPr>
            <p:cNvGrpSpPr/>
            <p:nvPr/>
          </p:nvGrpSpPr>
          <p:grpSpPr>
            <a:xfrm>
              <a:off x="8356922" y="4290567"/>
              <a:ext cx="2900868" cy="1224583"/>
              <a:chOff x="8287472" y="4290567"/>
              <a:chExt cx="2900868" cy="1224583"/>
            </a:xfrm>
          </p:grpSpPr>
          <p:sp>
            <p:nvSpPr>
              <p:cNvPr id="21" name="矩形 20">
                <a:extLst>
                  <a:ext uri="{FF2B5EF4-FFF2-40B4-BE49-F238E27FC236}">
                    <a16:creationId xmlns:a16="http://schemas.microsoft.com/office/drawing/2014/main" id="{1D37D9B2-C011-E1AE-8E82-A53556BF86FE}"/>
                  </a:ext>
                </a:extLst>
              </p:cNvPr>
              <p:cNvSpPr/>
              <p:nvPr/>
            </p:nvSpPr>
            <p:spPr>
              <a:xfrm flipH="1">
                <a:off x="9849511" y="4290567"/>
                <a:ext cx="1338829"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effectLst/>
                    <a:uLnTx/>
                    <a:uFillTx/>
                    <a:latin typeface="思源黑体 CN Bold" panose="020B0800000000000000" pitchFamily="34" charset="-122"/>
                    <a:ea typeface="思源黑体 CN Bold" panose="020B0800000000000000" pitchFamily="34" charset="-122"/>
                    <a:cs typeface="+mn-cs"/>
                    <a:sym typeface="汉仪旗黑-60S" panose="00020600040101010101" pitchFamily="18" charset="-122"/>
                  </a:rPr>
                  <a:t>添加小标题</a:t>
                </a:r>
              </a:p>
            </p:txBody>
          </p:sp>
          <p:sp>
            <p:nvSpPr>
              <p:cNvPr id="22" name="矩形 21">
                <a:extLst>
                  <a:ext uri="{FF2B5EF4-FFF2-40B4-BE49-F238E27FC236}">
                    <a16:creationId xmlns:a16="http://schemas.microsoft.com/office/drawing/2014/main" id="{EEB690B0-5EC0-BC64-62FF-5067CB38F374}"/>
                  </a:ext>
                </a:extLst>
              </p:cNvPr>
              <p:cNvSpPr>
                <a:spLocks noChangeArrowheads="1"/>
              </p:cNvSpPr>
              <p:nvPr/>
            </p:nvSpPr>
            <p:spPr bwMode="auto">
              <a:xfrm flipH="1">
                <a:off x="8287472" y="4615417"/>
                <a:ext cx="2900868" cy="899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r" defTabSz="1216025"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zh-CN" altLang="en-US" sz="12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sym typeface="汉仪旗黑-50S" panose="00020600040101010101" pitchFamily="18" charset="-122"/>
                  </a:rPr>
                  <a:t>单击此处输入你的正文，文字是您思想的提炼，为了最终演示发布的良好效果，请尽量言简意赅的阐述观点</a:t>
                </a:r>
              </a:p>
            </p:txBody>
          </p:sp>
        </p:grpSp>
      </p:grpSp>
      <p:sp>
        <p:nvSpPr>
          <p:cNvPr id="6" name="椭圆 5">
            <a:extLst>
              <a:ext uri="{FF2B5EF4-FFF2-40B4-BE49-F238E27FC236}">
                <a16:creationId xmlns:a16="http://schemas.microsoft.com/office/drawing/2014/main" id="{3DC64BAB-AC01-44F9-7144-A522F4DE42A7}"/>
              </a:ext>
            </a:extLst>
          </p:cNvPr>
          <p:cNvSpPr/>
          <p:nvPr/>
        </p:nvSpPr>
        <p:spPr>
          <a:xfrm>
            <a:off x="-64105" y="931287"/>
            <a:ext cx="680260" cy="697798"/>
          </a:xfrm>
          <a:prstGeom prst="ellipse">
            <a:avLst/>
          </a:prstGeom>
          <a:gradFill flip="none" rotWithShape="1">
            <a:gsLst>
              <a:gs pos="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a:extLst>
              <a:ext uri="{FF2B5EF4-FFF2-40B4-BE49-F238E27FC236}">
                <a16:creationId xmlns:a16="http://schemas.microsoft.com/office/drawing/2014/main" id="{C3ED96AC-7007-F87A-7C23-01BC603C8ABE}"/>
              </a:ext>
            </a:extLst>
          </p:cNvPr>
          <p:cNvSpPr/>
          <p:nvPr/>
        </p:nvSpPr>
        <p:spPr>
          <a:xfrm>
            <a:off x="11071859" y="5384406"/>
            <a:ext cx="1120140" cy="1149018"/>
          </a:xfrm>
          <a:prstGeom prst="ellipse">
            <a:avLst/>
          </a:prstGeom>
          <a:gradFill flip="none" rotWithShape="1">
            <a:gsLst>
              <a:gs pos="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6885541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5"/>
            </a:gs>
            <a:gs pos="100000">
              <a:schemeClr val="accent3"/>
            </a:gs>
          </a:gsLst>
          <a:lin ang="0" scaled="1"/>
        </a:gradFill>
        <a:effectLst/>
      </p:bgPr>
    </p:bg>
    <p:spTree>
      <p:nvGrpSpPr>
        <p:cNvPr id="1" name=""/>
        <p:cNvGrpSpPr/>
        <p:nvPr/>
      </p:nvGrpSpPr>
      <p:grpSpPr>
        <a:xfrm>
          <a:off x="0" y="0"/>
          <a:ext cx="0" cy="0"/>
          <a:chOff x="0" y="0"/>
          <a:chExt cx="0" cy="0"/>
        </a:xfrm>
      </p:grpSpPr>
      <p:sp>
        <p:nvSpPr>
          <p:cNvPr id="29" name="矩形: 圆角 28">
            <a:extLst>
              <a:ext uri="{FF2B5EF4-FFF2-40B4-BE49-F238E27FC236}">
                <a16:creationId xmlns:a16="http://schemas.microsoft.com/office/drawing/2014/main" id="{0C986531-720C-124E-EE90-642D7B3C8370}"/>
              </a:ext>
            </a:extLst>
          </p:cNvPr>
          <p:cNvSpPr/>
          <p:nvPr/>
        </p:nvSpPr>
        <p:spPr>
          <a:xfrm>
            <a:off x="695325" y="2012991"/>
            <a:ext cx="10801350" cy="3756105"/>
          </a:xfrm>
          <a:prstGeom prst="roundRect">
            <a:avLst>
              <a:gd name="adj" fmla="val 9007"/>
            </a:avLst>
          </a:prstGeom>
          <a:solidFill>
            <a:schemeClr val="accent3">
              <a:lumMod val="20000"/>
              <a:lumOff val="80000"/>
              <a:alpha val="46000"/>
            </a:schemeClr>
          </a:solidFill>
          <a:ln>
            <a:gradFill flip="none" rotWithShape="1">
              <a:gsLst>
                <a:gs pos="0">
                  <a:schemeClr val="accent3">
                    <a:lumMod val="40000"/>
                    <a:lumOff val="60000"/>
                    <a:alpha val="0"/>
                  </a:schemeClr>
                </a:gs>
                <a:gs pos="100000">
                  <a:schemeClr val="accent3">
                    <a:lumMod val="75000"/>
                  </a:schemeClr>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12">
            <a:extLst>
              <a:ext uri="{FF2B5EF4-FFF2-40B4-BE49-F238E27FC236}">
                <a16:creationId xmlns:a16="http://schemas.microsoft.com/office/drawing/2014/main" id="{B6B41EB5-25F7-A2DC-D8F1-507D36B24ED4}"/>
              </a:ext>
            </a:extLst>
          </p:cNvPr>
          <p:cNvSpPr txBox="1"/>
          <p:nvPr/>
        </p:nvSpPr>
        <p:spPr>
          <a:xfrm>
            <a:off x="567758" y="549275"/>
            <a:ext cx="5528242"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buFont typeface="Arial" panose="020B0604020202020204" pitchFamily="34" charset="0"/>
              <a:buNone/>
            </a:pPr>
            <a:r>
              <a:rPr lang="zh-CN" altLang="en-US" sz="3200" dirty="0">
                <a:solidFill>
                  <a:schemeClr val="accent5">
                    <a:lumMod val="50000"/>
                  </a:schemeClr>
                </a:solidFill>
                <a:cs typeface="+mn-ea"/>
                <a:sym typeface="+mn-lt"/>
              </a:rPr>
              <a:t>添加标题内容</a:t>
            </a:r>
          </a:p>
        </p:txBody>
      </p:sp>
      <p:pic>
        <p:nvPicPr>
          <p:cNvPr id="8" name="图片 7" descr="桌子上的咖啡杯&#10;&#10;中度可信度描述已自动生成">
            <a:extLst>
              <a:ext uri="{FF2B5EF4-FFF2-40B4-BE49-F238E27FC236}">
                <a16:creationId xmlns:a16="http://schemas.microsoft.com/office/drawing/2014/main" id="{75A6FE50-C610-4AB2-B69D-7A387C8D66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1547" y="1706868"/>
            <a:ext cx="5105941" cy="4252047"/>
          </a:xfrm>
          <a:prstGeom prst="rect">
            <a:avLst/>
          </a:prstGeom>
        </p:spPr>
      </p:pic>
      <p:sp>
        <p:nvSpPr>
          <p:cNvPr id="30" name="矩形 29" descr="e7d195523061f1c02e66e4f24090f95771f2a25398b4c6a397210DEF3B34B42E7CAE3753A3E55670C5C5B393DCCD8D49F265F3A29442F2D10D421F974AABEA3384308323DA72972389F1817D14B0E60014B97A1F00BF87B53B15A683DCF7AA6C9D579F0E1765F4C3685BC95CEF0B170C8CC8CB36F1D56EB2EE567F45F4E9E76C052B75109988B2B527872908A68D7DB4">
            <a:extLst>
              <a:ext uri="{FF2B5EF4-FFF2-40B4-BE49-F238E27FC236}">
                <a16:creationId xmlns:a16="http://schemas.microsoft.com/office/drawing/2014/main" id="{E9DEC58A-F3D8-CF9A-8FCF-CCF607015430}"/>
              </a:ext>
            </a:extLst>
          </p:cNvPr>
          <p:cNvSpPr/>
          <p:nvPr/>
        </p:nvSpPr>
        <p:spPr>
          <a:xfrm>
            <a:off x="1629160" y="2595930"/>
            <a:ext cx="1467068" cy="4001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2">
                    <a:lumMod val="75000"/>
                  </a:schemeClr>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添加小标题</a:t>
            </a:r>
          </a:p>
        </p:txBody>
      </p:sp>
      <p:sp>
        <p:nvSpPr>
          <p:cNvPr id="31" name="矩形 30" descr="e7d195523061f1c0b9c437df2358c0cda14f5041a22fabbfBE2BE37675DC7AB669ED1A17F222BC996230C869F9A73B775AB9A6F73BCC744AF1BB55A31F7D215610F6B48D481C98CFAE215B20EECA2E6E349DE1478C9913F71D694E0AF84568C13B51A62539A046B345E8C50EDA18150FA546804B5B41BA6FCEAF7913C233236259B109466201CD92">
            <a:extLst>
              <a:ext uri="{FF2B5EF4-FFF2-40B4-BE49-F238E27FC236}">
                <a16:creationId xmlns:a16="http://schemas.microsoft.com/office/drawing/2014/main" id="{97E7AD6D-870E-7698-BDED-6A516033A90E}"/>
              </a:ext>
            </a:extLst>
          </p:cNvPr>
          <p:cNvSpPr/>
          <p:nvPr/>
        </p:nvSpPr>
        <p:spPr>
          <a:xfrm>
            <a:off x="1629160" y="3065631"/>
            <a:ext cx="3735796" cy="172169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effectLst/>
                <a:uLnTx/>
                <a:uFillTx/>
                <a:latin typeface="思源黑体 CN Normal" panose="020B0400000000000000" pitchFamily="34" charset="-122"/>
                <a:ea typeface="思源黑体 CN Normal" panose="020B0400000000000000" pitchFamily="34" charset="-122"/>
                <a:cs typeface="Calibri Light" panose="020F0302020204030204" pitchFamily="34" charset="0"/>
                <a:sym typeface="汉仪旗黑-50S" panose="00020600040101010101" pitchFamily="18" charset="-122"/>
              </a:rPr>
              <a:t>单击此处添加文本单击此处添加文本单击此处添加文本单击此处添加文本此处添加文本单击此处添加文本单击此处添加文本单击此处添加文本单击此处添加文本单击此处添加文本单击此处添加文本单击此处添加文本此处添加文本单击此处添加文本单击此处添加文本单击此处添加文本</a:t>
            </a:r>
          </a:p>
        </p:txBody>
      </p:sp>
      <p:sp>
        <p:nvSpPr>
          <p:cNvPr id="5" name="椭圆 4">
            <a:extLst>
              <a:ext uri="{FF2B5EF4-FFF2-40B4-BE49-F238E27FC236}">
                <a16:creationId xmlns:a16="http://schemas.microsoft.com/office/drawing/2014/main" id="{C16C16CD-3B7D-55FC-916A-4E6E1B3F1CF8}"/>
              </a:ext>
            </a:extLst>
          </p:cNvPr>
          <p:cNvSpPr/>
          <p:nvPr/>
        </p:nvSpPr>
        <p:spPr>
          <a:xfrm>
            <a:off x="-64105" y="931287"/>
            <a:ext cx="680260" cy="697798"/>
          </a:xfrm>
          <a:prstGeom prst="ellipse">
            <a:avLst/>
          </a:prstGeom>
          <a:gradFill flip="none" rotWithShape="1">
            <a:gsLst>
              <a:gs pos="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a:extLst>
              <a:ext uri="{FF2B5EF4-FFF2-40B4-BE49-F238E27FC236}">
                <a16:creationId xmlns:a16="http://schemas.microsoft.com/office/drawing/2014/main" id="{BAABBEEC-A3F4-68EB-9F00-00C9AA7C6B65}"/>
              </a:ext>
            </a:extLst>
          </p:cNvPr>
          <p:cNvSpPr/>
          <p:nvPr/>
        </p:nvSpPr>
        <p:spPr>
          <a:xfrm>
            <a:off x="11071859" y="5384406"/>
            <a:ext cx="1120140" cy="1149018"/>
          </a:xfrm>
          <a:prstGeom prst="ellipse">
            <a:avLst/>
          </a:prstGeom>
          <a:gradFill flip="none" rotWithShape="1">
            <a:gsLst>
              <a:gs pos="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8115967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5"/>
            </a:gs>
            <a:gs pos="100000">
              <a:schemeClr val="accent3">
                <a:lumMod val="75000"/>
              </a:schemeClr>
            </a:gs>
          </a:gsLst>
          <a:lin ang="0" scaled="1"/>
        </a:gradFill>
        <a:effectLst/>
      </p:bgPr>
    </p:bg>
    <p:spTree>
      <p:nvGrpSpPr>
        <p:cNvPr id="1" name=""/>
        <p:cNvGrpSpPr/>
        <p:nvPr/>
      </p:nvGrpSpPr>
      <p:grpSpPr>
        <a:xfrm>
          <a:off x="0" y="0"/>
          <a:ext cx="0" cy="0"/>
          <a:chOff x="0" y="0"/>
          <a:chExt cx="0" cy="0"/>
        </a:xfrm>
      </p:grpSpPr>
      <p:pic>
        <p:nvPicPr>
          <p:cNvPr id="31" name="图片 30" descr="图标&#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71971" y="4345277"/>
            <a:ext cx="1121180" cy="1187132"/>
          </a:xfrm>
          <a:prstGeom prst="rect">
            <a:avLst/>
          </a:prstGeom>
        </p:spPr>
      </p:pic>
      <p:sp>
        <p:nvSpPr>
          <p:cNvPr id="34" name="文本框 33"/>
          <p:cNvSpPr txBox="1"/>
          <p:nvPr/>
        </p:nvSpPr>
        <p:spPr>
          <a:xfrm>
            <a:off x="700719" y="2190489"/>
            <a:ext cx="5905209" cy="1323439"/>
          </a:xfrm>
          <a:prstGeom prst="rect">
            <a:avLst/>
          </a:prstGeom>
          <a:noFill/>
        </p:spPr>
        <p:txBody>
          <a:bodyPr wrap="square" rtlCol="0">
            <a:spAutoFit/>
          </a:bodyPr>
          <a:lstStyle/>
          <a:p>
            <a:r>
              <a:rPr lang="zh-CN" altLang="en-US" sz="8000" dirty="0">
                <a:solidFill>
                  <a:srgbClr val="B54D1D"/>
                </a:solidFill>
                <a:effectLst>
                  <a:outerShdw blurRad="139700" dist="114300" dir="5400000" algn="t" rotWithShape="0">
                    <a:srgbClr val="B54D1D">
                      <a:alpha val="40000"/>
                    </a:srgbClr>
                  </a:outerShdw>
                </a:effectLst>
                <a:latin typeface="演示斜黑体" panose="00000A08000000000000" pitchFamily="50" charset="-122"/>
                <a:ea typeface="演示斜黑体" panose="00000A08000000000000" pitchFamily="50" charset="-122"/>
                <a:cs typeface="+mn-ea"/>
                <a:sym typeface="+mn-lt"/>
              </a:rPr>
              <a:t>感谢</a:t>
            </a:r>
          </a:p>
        </p:txBody>
      </p:sp>
      <p:sp>
        <p:nvSpPr>
          <p:cNvPr id="39" name="文本框 38"/>
          <p:cNvSpPr txBox="1"/>
          <p:nvPr/>
        </p:nvSpPr>
        <p:spPr>
          <a:xfrm>
            <a:off x="2215252" y="3438478"/>
            <a:ext cx="5905209" cy="1323439"/>
          </a:xfrm>
          <a:prstGeom prst="rect">
            <a:avLst/>
          </a:prstGeom>
          <a:noFill/>
        </p:spPr>
        <p:txBody>
          <a:bodyPr wrap="square" rtlCol="0">
            <a:spAutoFit/>
          </a:bodyPr>
          <a:lstStyle>
            <a:defPPr>
              <a:defRPr lang="zh-CN"/>
            </a:defPPr>
            <a:lvl1pPr>
              <a:defRPr sz="8000">
                <a:solidFill>
                  <a:srgbClr val="B54D1D"/>
                </a:solidFill>
                <a:effectLst>
                  <a:outerShdw blurRad="50800" dist="38100" dir="5400000" algn="t" rotWithShape="0">
                    <a:srgbClr val="B54D1D">
                      <a:alpha val="40000"/>
                    </a:srgbClr>
                  </a:outerShdw>
                </a:effectLst>
                <a:latin typeface="演示斜黑体" panose="00000A08000000000000" pitchFamily="50" charset="-122"/>
                <a:ea typeface="演示斜黑体" panose="00000A08000000000000" pitchFamily="50" charset="-122"/>
                <a:cs typeface="+mn-ea"/>
              </a:defRPr>
            </a:lvl1pPr>
          </a:lstStyle>
          <a:p>
            <a:r>
              <a:rPr lang="zh-CN" altLang="en-US" dirty="0">
                <a:effectLst>
                  <a:outerShdw blurRad="139700" dist="114300" dir="5400000" algn="t" rotWithShape="0">
                    <a:srgbClr val="B54D1D">
                      <a:alpha val="40000"/>
                    </a:srgbClr>
                  </a:outerShdw>
                </a:effectLst>
                <a:sym typeface="+mn-lt"/>
              </a:rPr>
              <a:t>观看</a:t>
            </a:r>
          </a:p>
        </p:txBody>
      </p:sp>
      <p:pic>
        <p:nvPicPr>
          <p:cNvPr id="49" name="图片 48" descr="图片包含 橙子, 亮, 桌子, 钟表&#10;&#10;描述已自动生成"/>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709360">
            <a:off x="10855833" y="929455"/>
            <a:ext cx="750476" cy="697453"/>
          </a:xfrm>
          <a:prstGeom prst="rect">
            <a:avLst/>
          </a:prstGeom>
        </p:spPr>
      </p:pic>
      <p:pic>
        <p:nvPicPr>
          <p:cNvPr id="50" name="图片 49" descr="图片包含 橙子, 亮, 桌子, 钟表&#10;&#10;描述已自动生成"/>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9745555">
            <a:off x="5583914" y="1234848"/>
            <a:ext cx="676493" cy="628697"/>
          </a:xfrm>
          <a:prstGeom prst="rect">
            <a:avLst/>
          </a:prstGeom>
        </p:spPr>
      </p:pic>
      <p:pic>
        <p:nvPicPr>
          <p:cNvPr id="52" name="图片 51" descr="图片包含 橙子, 亮, 桌子, 钟表&#10;&#10;描述已自动生成"/>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9745555">
            <a:off x="6162346" y="5913819"/>
            <a:ext cx="395672" cy="367717"/>
          </a:xfrm>
          <a:prstGeom prst="rect">
            <a:avLst/>
          </a:prstGeom>
        </p:spPr>
      </p:pic>
    </p:spTree>
    <p:extLst>
      <p:ext uri="{BB962C8B-B14F-4D97-AF65-F5344CB8AC3E}">
        <p14:creationId xmlns:p14="http://schemas.microsoft.com/office/powerpoint/2010/main" val="23709412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flipH="1">
            <a:off x="6517996"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p:cNvGrpSpPr/>
          <p:nvPr/>
        </p:nvGrpSpPr>
        <p:grpSpPr>
          <a:xfrm>
            <a:off x="5722173" y="1349003"/>
            <a:ext cx="138195" cy="138195"/>
            <a:chOff x="5695413" y="1320428"/>
            <a:chExt cx="138195" cy="138195"/>
          </a:xfrm>
        </p:grpSpPr>
        <p:sp>
          <p:nvSpPr>
            <p:cNvPr id="8" name="Teardrop 15"/>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panose="020B0502040204020203" charset="-122"/>
                <a:cs typeface="+mn-cs"/>
              </a:endParaRPr>
            </a:p>
          </p:txBody>
        </p:sp>
        <p:sp>
          <p:nvSpPr>
            <p:cNvPr id="9" name="Oval 16"/>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panose="020B0502040204020203" charset="-122"/>
                <a:cs typeface="+mn-cs"/>
              </a:endParaRPr>
            </a:p>
          </p:txBody>
        </p:sp>
      </p:grpSp>
      <p:sp>
        <p:nvSpPr>
          <p:cNvPr id="130" name="矩形 7"/>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阿久</a:t>
            </a:r>
          </a:p>
        </p:txBody>
      </p:sp>
      <p:sp>
        <p:nvSpPr>
          <p:cNvPr id="134" name="文本框 133"/>
          <p:cNvSpPr txBox="1"/>
          <p:nvPr/>
        </p:nvSpPr>
        <p:spPr>
          <a:xfrm>
            <a:off x="6619499" y="858565"/>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err="1">
                <a:ln>
                  <a:noFill/>
                </a:ln>
                <a:solidFill>
                  <a:srgbClr val="FFFED8">
                    <a:alpha val="22000"/>
                  </a:srgbClr>
                </a:solidFill>
                <a:effectLst/>
                <a:uLnTx/>
                <a:uFillTx/>
                <a:latin typeface="Bahnschrift SemiLight"/>
                <a:ea typeface="OPPOSans R"/>
                <a:cs typeface="+mn-cs"/>
              </a:rPr>
              <a:t>Ajiu</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p:cNvSpPr txBox="1"/>
          <p:nvPr/>
        </p:nvSpPr>
        <p:spPr>
          <a:xfrm>
            <a:off x="5918615"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深耕</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制作</a:t>
            </a:r>
            <a:endPar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9" name="文本框 138"/>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400" b="0" i="0" u="none" strike="noStrike" kern="1200" cap="none" spc="100" normalizeH="0" baseline="0" noProof="0" dirty="0">
                <a:ln>
                  <a:noFill/>
                </a:ln>
                <a:solidFill>
                  <a:srgbClr val="00FFFF"/>
                </a:solidFill>
                <a:effectLst/>
                <a:uLnTx/>
                <a:uFillTx/>
                <a:latin typeface="OPPOSans H"/>
                <a:ea typeface="OPPOSans H"/>
                <a:cs typeface="+mn-cs"/>
              </a:rPr>
              <a:t>Myar715</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p:cNvGrpSpPr/>
          <p:nvPr/>
        </p:nvGrpSpPr>
        <p:grpSpPr>
          <a:xfrm>
            <a:off x="2906867" y="619427"/>
            <a:ext cx="2009205" cy="1986058"/>
            <a:chOff x="2906867" y="3508800"/>
            <a:chExt cx="2009205" cy="1986058"/>
          </a:xfrm>
        </p:grpSpPr>
        <p:cxnSp>
          <p:nvCxnSpPr>
            <p:cNvPr id="167" name="直接连接符 166"/>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p:cNvGrpSpPr/>
            <p:nvPr/>
          </p:nvGrpSpPr>
          <p:grpSpPr>
            <a:xfrm flipH="1">
              <a:off x="4745571" y="3508800"/>
              <a:ext cx="170501" cy="170501"/>
              <a:chOff x="2968869" y="10878820"/>
              <a:chExt cx="276484" cy="276484"/>
            </a:xfrm>
          </p:grpSpPr>
          <p:cxnSp>
            <p:nvCxnSpPr>
              <p:cNvPr id="176" name="直接连接符 175"/>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p:cNvGrpSpPr/>
            <p:nvPr/>
          </p:nvGrpSpPr>
          <p:grpSpPr>
            <a:xfrm flipH="1" flipV="1">
              <a:off x="4745571" y="5324357"/>
              <a:ext cx="170501" cy="170501"/>
              <a:chOff x="2968869" y="10878820"/>
              <a:chExt cx="276484" cy="276484"/>
            </a:xfrm>
          </p:grpSpPr>
          <p:cxnSp>
            <p:nvCxnSpPr>
              <p:cNvPr id="174" name="直接连接符 173"/>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p:cNvGrpSpPr/>
            <p:nvPr/>
          </p:nvGrpSpPr>
          <p:grpSpPr>
            <a:xfrm flipV="1">
              <a:off x="2906867" y="5324357"/>
              <a:ext cx="170501" cy="170501"/>
              <a:chOff x="2968869" y="10878820"/>
              <a:chExt cx="276484" cy="276484"/>
            </a:xfrm>
          </p:grpSpPr>
          <p:cxnSp>
            <p:nvCxnSpPr>
              <p:cNvPr id="172" name="直接连接符 17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pic>
        <p:nvPicPr>
          <p:cNvPr id="3" name="图片 2" descr="女孩站在沙滩上&#10;&#10;描述已自动生成">
            <a:extLst>
              <a:ext uri="{FF2B5EF4-FFF2-40B4-BE49-F238E27FC236}">
                <a16:creationId xmlns:a16="http://schemas.microsoft.com/office/drawing/2014/main" id="{F5B6DAA9-9A19-05BD-F555-CE5F51EE027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3277"/>
          <a:stretch/>
        </p:blipFill>
        <p:spPr>
          <a:xfrm>
            <a:off x="3011167" y="691585"/>
            <a:ext cx="1800606" cy="1841970"/>
          </a:xfrm>
          <a:prstGeom prst="rect">
            <a:avLst/>
          </a:prstGeom>
        </p:spPr>
      </p:pic>
      <p:sp>
        <p:nvSpPr>
          <p:cNvPr id="10" name="文本框 9">
            <a:extLst>
              <a:ext uri="{FF2B5EF4-FFF2-40B4-BE49-F238E27FC236}">
                <a16:creationId xmlns:a16="http://schemas.microsoft.com/office/drawing/2014/main" id="{E934C995-E732-8886-76FB-D4DB71EF932A}"/>
              </a:ext>
            </a:extLst>
          </p:cNvPr>
          <p:cNvSpPr txBox="1"/>
          <p:nvPr/>
        </p:nvSpPr>
        <p:spPr>
          <a:xfrm>
            <a:off x="5918615" y="1653565"/>
            <a:ext cx="361627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一个快乐积极有想法的</a:t>
            </a:r>
            <a:r>
              <a:rPr kumimoji="0" lang="en-US" altLang="zh-CN" sz="1800" b="0" i="0" u="none" strike="noStrike" kern="1200" cap="none" spc="100" normalizeH="0" baseline="0" noProof="0" dirty="0" err="1">
                <a:ln>
                  <a:noFill/>
                </a:ln>
                <a:gradFill>
                  <a:gsLst>
                    <a:gs pos="0">
                      <a:prstClr val="white"/>
                    </a:gs>
                    <a:gs pos="100000">
                      <a:srgbClr val="00FFFF"/>
                    </a:gs>
                  </a:gsLst>
                  <a:lin ang="2700000" scaled="1"/>
                </a:gradFill>
                <a:effectLst/>
                <a:uLnTx/>
                <a:uFillTx/>
                <a:latin typeface="Bahnschrift SemiLight"/>
                <a:ea typeface="OPPOSans R"/>
                <a:cs typeface="+mn-cs"/>
              </a:rPr>
              <a:t>PPTer</a:t>
            </a:r>
            <a:endPar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grpSp>
        <p:nvGrpSpPr>
          <p:cNvPr id="13" name="组合 12">
            <a:extLst>
              <a:ext uri="{FF2B5EF4-FFF2-40B4-BE49-F238E27FC236}">
                <a16:creationId xmlns:a16="http://schemas.microsoft.com/office/drawing/2014/main" id="{83A17A1A-9E16-6CD9-E4BF-4AC5FD17F71F}"/>
              </a:ext>
            </a:extLst>
          </p:cNvPr>
          <p:cNvGrpSpPr/>
          <p:nvPr/>
        </p:nvGrpSpPr>
        <p:grpSpPr>
          <a:xfrm>
            <a:off x="5722173" y="1759665"/>
            <a:ext cx="138195" cy="138195"/>
            <a:chOff x="5695413" y="1320428"/>
            <a:chExt cx="138195" cy="138195"/>
          </a:xfrm>
        </p:grpSpPr>
        <p:sp>
          <p:nvSpPr>
            <p:cNvPr id="16" name="Teardrop 15">
              <a:extLst>
                <a:ext uri="{FF2B5EF4-FFF2-40B4-BE49-F238E27FC236}">
                  <a16:creationId xmlns:a16="http://schemas.microsoft.com/office/drawing/2014/main" id="{083090EA-9ECC-78CE-7C93-C923A5B2407F}"/>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panose="020B0502040204020203" charset="-122"/>
                <a:cs typeface="+mn-cs"/>
              </a:endParaRPr>
            </a:p>
          </p:txBody>
        </p:sp>
        <p:sp>
          <p:nvSpPr>
            <p:cNvPr id="19" name="Oval 16">
              <a:extLst>
                <a:ext uri="{FF2B5EF4-FFF2-40B4-BE49-F238E27FC236}">
                  <a16:creationId xmlns:a16="http://schemas.microsoft.com/office/drawing/2014/main" id="{A0BAF809-AC43-D973-C4B6-DD647E3625F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panose="020B0502040204020203" charset="-122"/>
                <a:cs typeface="+mn-cs"/>
              </a:endParaRPr>
            </a:p>
          </p:txBody>
        </p:sp>
      </p:grpSp>
      <p:grpSp>
        <p:nvGrpSpPr>
          <p:cNvPr id="20" name="组合 19">
            <a:extLst>
              <a:ext uri="{FF2B5EF4-FFF2-40B4-BE49-F238E27FC236}">
                <a16:creationId xmlns:a16="http://schemas.microsoft.com/office/drawing/2014/main" id="{AC4EE792-4296-5F5B-54C0-2D18C8B1CCE7}"/>
              </a:ext>
            </a:extLst>
          </p:cNvPr>
          <p:cNvGrpSpPr/>
          <p:nvPr/>
        </p:nvGrpSpPr>
        <p:grpSpPr>
          <a:xfrm>
            <a:off x="5722173" y="2170328"/>
            <a:ext cx="138195" cy="138195"/>
            <a:chOff x="5695413" y="1320428"/>
            <a:chExt cx="138195" cy="138195"/>
          </a:xfrm>
        </p:grpSpPr>
        <p:sp>
          <p:nvSpPr>
            <p:cNvPr id="21" name="Teardrop 15">
              <a:extLst>
                <a:ext uri="{FF2B5EF4-FFF2-40B4-BE49-F238E27FC236}">
                  <a16:creationId xmlns:a16="http://schemas.microsoft.com/office/drawing/2014/main" id="{88A75E64-7FFD-A9D2-16B4-DA2C58A4BC91}"/>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panose="020B0502040204020203" charset="-122"/>
                <a:cs typeface="+mn-cs"/>
              </a:endParaRPr>
            </a:p>
          </p:txBody>
        </p:sp>
        <p:sp>
          <p:nvSpPr>
            <p:cNvPr id="22" name="Oval 16">
              <a:extLst>
                <a:ext uri="{FF2B5EF4-FFF2-40B4-BE49-F238E27FC236}">
                  <a16:creationId xmlns:a16="http://schemas.microsoft.com/office/drawing/2014/main" id="{ABF7CD29-BE30-B8AB-769E-1A81BCEFC74D}"/>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panose="020B0502040204020203" charset="-122"/>
                <a:cs typeface="+mn-cs"/>
              </a:endParaRPr>
            </a:p>
          </p:txBody>
        </p:sp>
      </p:grpSp>
      <p:sp>
        <p:nvSpPr>
          <p:cNvPr id="23" name="文本框 22">
            <a:extLst>
              <a:ext uri="{FF2B5EF4-FFF2-40B4-BE49-F238E27FC236}">
                <a16:creationId xmlns:a16="http://schemas.microsoft.com/office/drawing/2014/main" id="{C8F639FD-1E40-A41C-382C-1CD771C7A014}"/>
              </a:ext>
            </a:extLst>
          </p:cNvPr>
          <p:cNvSpPr txBox="1"/>
          <p:nvPr/>
        </p:nvSpPr>
        <p:spPr>
          <a:xfrm>
            <a:off x="5918615" y="2080120"/>
            <a:ext cx="361627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欢迎扫码交流</a:t>
            </a:r>
            <a:endPar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9" y="2185628"/>
            <a:ext cx="1879041" cy="584775"/>
          </a:xfrm>
          <a:prstGeom prst="rect">
            <a:avLst/>
          </a:prstGeom>
        </p:spPr>
        <p:txBody>
          <a:bodyPr wrap="none">
            <a:spAutoFit/>
          </a:bodyPr>
          <a:lstStyle/>
          <a:p>
            <a:pPr algn="ctr"/>
            <a:r>
              <a:rPr kumimoji="0" lang="zh-CN" altLang="en-US" sz="3200" b="0" i="0" u="none" strike="noStrike" kern="1200" cap="none" spc="0" normalizeH="0" baseline="0" noProof="0">
                <a:ln>
                  <a:noFill/>
                </a:ln>
                <a:solidFill>
                  <a:schemeClr val="tx1">
                    <a:lumMod val="95000"/>
                    <a:lumOff val="5000"/>
                  </a:schemeClr>
                </a:solidFill>
                <a:effectLst/>
                <a:uLnTx/>
                <a:uFillTx/>
                <a:latin typeface="OPPOSans H"/>
                <a:ea typeface="OPPOSans H"/>
                <a:cs typeface="+mn-cs"/>
              </a:rPr>
              <a:t>阿久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5"/>
            </a:gs>
            <a:gs pos="100000">
              <a:schemeClr val="accent3"/>
            </a:gs>
          </a:gsLst>
          <a:lin ang="0" scaled="1"/>
        </a:gradFill>
        <a:effectLst/>
      </p:bgPr>
    </p:bg>
    <p:spTree>
      <p:nvGrpSpPr>
        <p:cNvPr id="1" name=""/>
        <p:cNvGrpSpPr/>
        <p:nvPr/>
      </p:nvGrpSpPr>
      <p:grpSpPr>
        <a:xfrm>
          <a:off x="0" y="0"/>
          <a:ext cx="0" cy="0"/>
          <a:chOff x="0" y="0"/>
          <a:chExt cx="0" cy="0"/>
        </a:xfrm>
      </p:grpSpPr>
      <p:sp>
        <p:nvSpPr>
          <p:cNvPr id="35" name="椭圆 34"/>
          <p:cNvSpPr/>
          <p:nvPr/>
        </p:nvSpPr>
        <p:spPr>
          <a:xfrm>
            <a:off x="7661759" y="-83977"/>
            <a:ext cx="637916" cy="633251"/>
          </a:xfrm>
          <a:prstGeom prst="ellipse">
            <a:avLst/>
          </a:prstGeom>
          <a:gradFill flip="none" rotWithShape="1">
            <a:gsLst>
              <a:gs pos="0">
                <a:schemeClr val="accent2">
                  <a:lumMod val="40000"/>
                  <a:lumOff val="60000"/>
                </a:schemeClr>
              </a:gs>
              <a:gs pos="100000">
                <a:schemeClr val="accent2"/>
              </a:gs>
            </a:gsLst>
            <a:lin ang="0" scaled="1"/>
            <a:tileRect/>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椭圆 35"/>
          <p:cNvSpPr/>
          <p:nvPr/>
        </p:nvSpPr>
        <p:spPr>
          <a:xfrm>
            <a:off x="564109" y="1334293"/>
            <a:ext cx="680260" cy="697798"/>
          </a:xfrm>
          <a:prstGeom prst="ellipse">
            <a:avLst/>
          </a:prstGeom>
          <a:gradFill flip="none" rotWithShape="1">
            <a:gsLst>
              <a:gs pos="0">
                <a:schemeClr val="accent2">
                  <a:lumMod val="40000"/>
                  <a:lumOff val="60000"/>
                </a:schemeClr>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p:cNvSpPr/>
          <p:nvPr/>
        </p:nvSpPr>
        <p:spPr>
          <a:xfrm>
            <a:off x="1150992" y="5348186"/>
            <a:ext cx="3199552" cy="3282041"/>
          </a:xfrm>
          <a:prstGeom prst="ellipse">
            <a:avLst/>
          </a:prstGeom>
          <a:gradFill flip="none" rotWithShape="1">
            <a:gsLst>
              <a:gs pos="0">
                <a:schemeClr val="accent5"/>
              </a:gs>
              <a:gs pos="100000">
                <a:schemeClr val="accent2"/>
              </a:gs>
            </a:gsLst>
            <a:lin ang="0" scaled="1"/>
            <a:tileRect/>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37"/>
          <p:cNvSpPr/>
          <p:nvPr/>
        </p:nvSpPr>
        <p:spPr>
          <a:xfrm>
            <a:off x="10922604" y="5789544"/>
            <a:ext cx="400518" cy="410844"/>
          </a:xfrm>
          <a:prstGeom prst="ellipse">
            <a:avLst/>
          </a:prstGeom>
          <a:gradFill flip="none" rotWithShape="1">
            <a:gsLst>
              <a:gs pos="0">
                <a:schemeClr val="accent2">
                  <a:lumMod val="40000"/>
                  <a:lumOff val="60000"/>
                </a:schemeClr>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2" name="图片 51" descr="图片包含 橙子, 亮, 桌子, 钟表&#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745555">
            <a:off x="6162346" y="5913819"/>
            <a:ext cx="395672" cy="367717"/>
          </a:xfrm>
          <a:prstGeom prst="rect">
            <a:avLst/>
          </a:prstGeom>
        </p:spPr>
      </p:pic>
      <p:sp>
        <p:nvSpPr>
          <p:cNvPr id="3" name="文本框 2"/>
          <p:cNvSpPr txBox="1"/>
          <p:nvPr/>
        </p:nvSpPr>
        <p:spPr>
          <a:xfrm>
            <a:off x="9259244" y="370746"/>
            <a:ext cx="2247318" cy="1323439"/>
          </a:xfrm>
          <a:prstGeom prst="rect">
            <a:avLst/>
          </a:prstGeom>
          <a:noFill/>
        </p:spPr>
        <p:txBody>
          <a:bodyPr wrap="square" rtlCol="0">
            <a:spAutoFit/>
          </a:bodyPr>
          <a:lstStyle/>
          <a:p>
            <a:r>
              <a:rPr lang="zh-CN" altLang="en-US" sz="8000" dirty="0">
                <a:solidFill>
                  <a:schemeClr val="accent1"/>
                </a:solidFill>
                <a:cs typeface="+mn-ea"/>
                <a:sym typeface="+mn-lt"/>
              </a:rPr>
              <a:t>目录</a:t>
            </a:r>
          </a:p>
        </p:txBody>
      </p:sp>
      <p:sp>
        <p:nvSpPr>
          <p:cNvPr id="21" name="文本框 20"/>
          <p:cNvSpPr txBox="1"/>
          <p:nvPr/>
        </p:nvSpPr>
        <p:spPr>
          <a:xfrm>
            <a:off x="9404360" y="1498526"/>
            <a:ext cx="1980874" cy="369332"/>
          </a:xfrm>
          <a:prstGeom prst="rect">
            <a:avLst/>
          </a:prstGeom>
          <a:noFill/>
        </p:spPr>
        <p:txBody>
          <a:bodyPr wrap="square" rtlCol="0">
            <a:spAutoFit/>
          </a:bodyPr>
          <a:lstStyle/>
          <a:p>
            <a:pPr algn="dist"/>
            <a:r>
              <a:rPr lang="en-US" altLang="zh-CN" dirty="0">
                <a:solidFill>
                  <a:schemeClr val="accent1">
                    <a:lumMod val="75000"/>
                  </a:schemeClr>
                </a:solidFill>
                <a:cs typeface="+mn-ea"/>
                <a:sym typeface="+mn-lt"/>
              </a:rPr>
              <a:t>contents</a:t>
            </a:r>
            <a:endParaRPr lang="zh-CN" altLang="en-US" dirty="0">
              <a:solidFill>
                <a:schemeClr val="accent1">
                  <a:lumMod val="75000"/>
                </a:schemeClr>
              </a:solidFill>
              <a:cs typeface="+mn-ea"/>
              <a:sym typeface="+mn-lt"/>
            </a:endParaRPr>
          </a:p>
        </p:txBody>
      </p:sp>
      <p:grpSp>
        <p:nvGrpSpPr>
          <p:cNvPr id="15" name="组合 14">
            <a:extLst>
              <a:ext uri="{FF2B5EF4-FFF2-40B4-BE49-F238E27FC236}">
                <a16:creationId xmlns:a16="http://schemas.microsoft.com/office/drawing/2014/main" id="{DAC9543E-218C-A4AF-71A2-77A0361B5A6F}"/>
              </a:ext>
            </a:extLst>
          </p:cNvPr>
          <p:cNvGrpSpPr/>
          <p:nvPr/>
        </p:nvGrpSpPr>
        <p:grpSpPr>
          <a:xfrm>
            <a:off x="806768" y="2201255"/>
            <a:ext cx="2306955" cy="3265170"/>
            <a:chOff x="806768" y="2201255"/>
            <a:chExt cx="2306955" cy="3265170"/>
          </a:xfrm>
        </p:grpSpPr>
        <p:sp>
          <p:nvSpPr>
            <p:cNvPr id="4" name="圆角矩形 3"/>
            <p:cNvSpPr/>
            <p:nvPr/>
          </p:nvSpPr>
          <p:spPr>
            <a:xfrm>
              <a:off x="806768" y="2201255"/>
              <a:ext cx="2306955" cy="3265170"/>
            </a:xfrm>
            <a:prstGeom prst="roundRect">
              <a:avLst/>
            </a:prstGeom>
            <a:solidFill>
              <a:schemeClr val="bg1"/>
            </a:solidFill>
            <a:ln>
              <a:noFill/>
            </a:ln>
            <a:effectLst>
              <a:reflection blurRad="6350" stA="50000" endA="300" endPos="555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ffectLst/>
                <a:cs typeface="+mn-ea"/>
                <a:sym typeface="+mn-lt"/>
              </a:endParaRPr>
            </a:p>
          </p:txBody>
        </p:sp>
        <p:sp>
          <p:nvSpPr>
            <p:cNvPr id="8" name="文本框 12"/>
            <p:cNvSpPr txBox="1"/>
            <p:nvPr/>
          </p:nvSpPr>
          <p:spPr>
            <a:xfrm>
              <a:off x="993281" y="3914166"/>
              <a:ext cx="1891030"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buFont typeface="Arial" panose="020B0604020202020204" pitchFamily="34" charset="0"/>
                <a:buNone/>
              </a:pPr>
              <a:r>
                <a:rPr lang="zh-CN" altLang="en-US" sz="2000" dirty="0">
                  <a:solidFill>
                    <a:schemeClr val="tx1"/>
                  </a:solidFill>
                  <a:effectLst/>
                  <a:cs typeface="+mn-ea"/>
                  <a:sym typeface="+mn-lt"/>
                </a:rPr>
                <a:t>添加标题内容</a:t>
              </a:r>
            </a:p>
          </p:txBody>
        </p:sp>
        <p:sp>
          <p:nvSpPr>
            <p:cNvPr id="10" name="文本框 14"/>
            <p:cNvSpPr txBox="1"/>
            <p:nvPr/>
          </p:nvSpPr>
          <p:spPr>
            <a:xfrm>
              <a:off x="966788" y="2405090"/>
              <a:ext cx="1261110" cy="9575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10000"/>
                </a:lnSpc>
              </a:pPr>
              <a:r>
                <a:rPr lang="en-US" altLang="zh-CN" sz="5400" b="1" dirty="0">
                  <a:solidFill>
                    <a:schemeClr val="accent2">
                      <a:lumMod val="75000"/>
                    </a:schemeClr>
                  </a:solidFill>
                  <a:cs typeface="+mn-ea"/>
                  <a:sym typeface="+mn-lt"/>
                </a:rPr>
                <a:t>01</a:t>
              </a:r>
            </a:p>
          </p:txBody>
        </p:sp>
        <p:sp>
          <p:nvSpPr>
            <p:cNvPr id="22" name="文本框 21"/>
            <p:cNvSpPr txBox="1"/>
            <p:nvPr/>
          </p:nvSpPr>
          <p:spPr>
            <a:xfrm>
              <a:off x="922064" y="4612686"/>
              <a:ext cx="1999706" cy="276999"/>
            </a:xfrm>
            <a:prstGeom prst="rect">
              <a:avLst/>
            </a:prstGeom>
            <a:noFill/>
          </p:spPr>
          <p:txBody>
            <a:bodyPr wrap="square" rtlCol="0">
              <a:spAutoFit/>
            </a:bodyPr>
            <a:lstStyle/>
            <a:p>
              <a:pPr algn="ctr"/>
              <a:r>
                <a:rPr lang="en-US" altLang="zh-CN" sz="1200" dirty="0">
                  <a:solidFill>
                    <a:schemeClr val="bg1">
                      <a:lumMod val="50000"/>
                    </a:schemeClr>
                  </a:solidFill>
                  <a:cs typeface="+mn-ea"/>
                  <a:sym typeface="+mn-lt"/>
                </a:rPr>
                <a:t>Add Title Content</a:t>
              </a:r>
              <a:endParaRPr lang="zh-CN" altLang="en-US" sz="1200" dirty="0">
                <a:solidFill>
                  <a:schemeClr val="bg1">
                    <a:lumMod val="50000"/>
                  </a:schemeClr>
                </a:solidFill>
                <a:cs typeface="+mn-ea"/>
                <a:sym typeface="+mn-lt"/>
              </a:endParaRPr>
            </a:p>
          </p:txBody>
        </p:sp>
      </p:grpSp>
      <p:grpSp>
        <p:nvGrpSpPr>
          <p:cNvPr id="18" name="组合 17">
            <a:extLst>
              <a:ext uri="{FF2B5EF4-FFF2-40B4-BE49-F238E27FC236}">
                <a16:creationId xmlns:a16="http://schemas.microsoft.com/office/drawing/2014/main" id="{2310E8AF-6BC6-AD3F-7B49-9B4A1725B74D}"/>
              </a:ext>
            </a:extLst>
          </p:cNvPr>
          <p:cNvGrpSpPr/>
          <p:nvPr/>
        </p:nvGrpSpPr>
        <p:grpSpPr>
          <a:xfrm>
            <a:off x="3582592" y="2201255"/>
            <a:ext cx="2306955" cy="3265170"/>
            <a:chOff x="3563938" y="2201255"/>
            <a:chExt cx="2306955" cy="3265170"/>
          </a:xfrm>
        </p:grpSpPr>
        <p:sp>
          <p:nvSpPr>
            <p:cNvPr id="5" name="圆角矩形 4"/>
            <p:cNvSpPr/>
            <p:nvPr/>
          </p:nvSpPr>
          <p:spPr>
            <a:xfrm>
              <a:off x="3563938" y="2201255"/>
              <a:ext cx="2306955" cy="3265170"/>
            </a:xfrm>
            <a:prstGeom prst="roundRect">
              <a:avLst/>
            </a:prstGeom>
            <a:solidFill>
              <a:schemeClr val="bg1"/>
            </a:solidFill>
            <a:ln>
              <a:noFill/>
            </a:ln>
            <a:effectLst>
              <a:reflection blurRad="6350" stA="50000" endA="300" endPos="555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ffectLst/>
                <a:cs typeface="+mn-ea"/>
                <a:sym typeface="+mn-lt"/>
              </a:endParaRPr>
            </a:p>
          </p:txBody>
        </p:sp>
        <p:sp>
          <p:nvSpPr>
            <p:cNvPr id="11" name="文本框 10"/>
            <p:cNvSpPr txBox="1"/>
            <p:nvPr/>
          </p:nvSpPr>
          <p:spPr>
            <a:xfrm>
              <a:off x="3799981" y="3914166"/>
              <a:ext cx="1891030"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buFont typeface="Arial" panose="020B0604020202020204" pitchFamily="34" charset="0"/>
                <a:buNone/>
              </a:pPr>
              <a:r>
                <a:rPr lang="zh-CN" altLang="en-US" sz="2000" dirty="0">
                  <a:solidFill>
                    <a:schemeClr val="tx1"/>
                  </a:solidFill>
                  <a:effectLst/>
                  <a:cs typeface="+mn-ea"/>
                  <a:sym typeface="+mn-lt"/>
                </a:rPr>
                <a:t>添加标题内容</a:t>
              </a:r>
            </a:p>
          </p:txBody>
        </p:sp>
        <p:sp>
          <p:nvSpPr>
            <p:cNvPr id="13" name="文本框 13"/>
            <p:cNvSpPr txBox="1"/>
            <p:nvPr/>
          </p:nvSpPr>
          <p:spPr>
            <a:xfrm>
              <a:off x="3773488" y="2405090"/>
              <a:ext cx="1261110" cy="9575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10000"/>
                </a:lnSpc>
              </a:pPr>
              <a:r>
                <a:rPr lang="en-US" altLang="zh-CN" sz="5400" b="1" dirty="0">
                  <a:solidFill>
                    <a:schemeClr val="accent2">
                      <a:lumMod val="75000"/>
                    </a:schemeClr>
                  </a:solidFill>
                  <a:cs typeface="+mn-ea"/>
                  <a:sym typeface="+mn-lt"/>
                </a:rPr>
                <a:t>02</a:t>
              </a:r>
            </a:p>
          </p:txBody>
        </p:sp>
        <p:sp>
          <p:nvSpPr>
            <p:cNvPr id="23" name="文本框 22"/>
            <p:cNvSpPr txBox="1"/>
            <p:nvPr/>
          </p:nvSpPr>
          <p:spPr>
            <a:xfrm>
              <a:off x="3675211" y="4612686"/>
              <a:ext cx="1999706" cy="276999"/>
            </a:xfrm>
            <a:prstGeom prst="rect">
              <a:avLst/>
            </a:prstGeom>
            <a:noFill/>
          </p:spPr>
          <p:txBody>
            <a:bodyPr wrap="square" rtlCol="0">
              <a:spAutoFit/>
            </a:bodyPr>
            <a:lstStyle/>
            <a:p>
              <a:pPr algn="ctr"/>
              <a:r>
                <a:rPr lang="en-US" altLang="zh-CN" sz="1200" dirty="0">
                  <a:solidFill>
                    <a:schemeClr val="bg1">
                      <a:lumMod val="50000"/>
                    </a:schemeClr>
                  </a:solidFill>
                  <a:cs typeface="+mn-ea"/>
                  <a:sym typeface="+mn-lt"/>
                </a:rPr>
                <a:t>Add Title Content</a:t>
              </a:r>
              <a:endParaRPr lang="zh-CN" altLang="en-US" sz="1200" dirty="0">
                <a:solidFill>
                  <a:schemeClr val="bg1">
                    <a:lumMod val="50000"/>
                  </a:schemeClr>
                </a:solidFill>
                <a:cs typeface="+mn-ea"/>
                <a:sym typeface="+mn-lt"/>
              </a:endParaRPr>
            </a:p>
          </p:txBody>
        </p:sp>
      </p:grpSp>
      <p:grpSp>
        <p:nvGrpSpPr>
          <p:cNvPr id="19" name="组合 18">
            <a:extLst>
              <a:ext uri="{FF2B5EF4-FFF2-40B4-BE49-F238E27FC236}">
                <a16:creationId xmlns:a16="http://schemas.microsoft.com/office/drawing/2014/main" id="{9CF64A21-3533-9E06-E999-F06E7B24E250}"/>
              </a:ext>
            </a:extLst>
          </p:cNvPr>
          <p:cNvGrpSpPr/>
          <p:nvPr/>
        </p:nvGrpSpPr>
        <p:grpSpPr>
          <a:xfrm>
            <a:off x="6358416" y="2201255"/>
            <a:ext cx="2306955" cy="3265170"/>
            <a:chOff x="6321108" y="2201255"/>
            <a:chExt cx="2306955" cy="3265170"/>
          </a:xfrm>
        </p:grpSpPr>
        <p:sp>
          <p:nvSpPr>
            <p:cNvPr id="6" name="圆角矩形 5"/>
            <p:cNvSpPr/>
            <p:nvPr/>
          </p:nvSpPr>
          <p:spPr>
            <a:xfrm>
              <a:off x="6321108" y="2201255"/>
              <a:ext cx="2306955" cy="3265170"/>
            </a:xfrm>
            <a:prstGeom prst="roundRect">
              <a:avLst/>
            </a:prstGeom>
            <a:solidFill>
              <a:schemeClr val="bg1"/>
            </a:solidFill>
            <a:ln>
              <a:noFill/>
            </a:ln>
            <a:effectLst>
              <a:reflection blurRad="6350" stA="50000" endA="300" endPos="555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ffectLst/>
                <a:cs typeface="+mn-ea"/>
                <a:sym typeface="+mn-lt"/>
              </a:endParaRPr>
            </a:p>
          </p:txBody>
        </p:sp>
        <p:sp>
          <p:nvSpPr>
            <p:cNvPr id="14" name="文本框 19"/>
            <p:cNvSpPr txBox="1"/>
            <p:nvPr/>
          </p:nvSpPr>
          <p:spPr>
            <a:xfrm>
              <a:off x="6580188" y="3914166"/>
              <a:ext cx="1891030"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buFont typeface="Arial" panose="020B0604020202020204" pitchFamily="34" charset="0"/>
                <a:buNone/>
              </a:pPr>
              <a:r>
                <a:rPr lang="zh-CN" altLang="en-US" sz="2000" dirty="0">
                  <a:solidFill>
                    <a:schemeClr val="tx1"/>
                  </a:solidFill>
                  <a:effectLst/>
                  <a:cs typeface="+mn-ea"/>
                  <a:sym typeface="+mn-lt"/>
                </a:rPr>
                <a:t>添加标题内容</a:t>
              </a:r>
            </a:p>
          </p:txBody>
        </p:sp>
        <p:sp>
          <p:nvSpPr>
            <p:cNvPr id="16" name="文本框 21"/>
            <p:cNvSpPr txBox="1"/>
            <p:nvPr/>
          </p:nvSpPr>
          <p:spPr>
            <a:xfrm>
              <a:off x="6580188" y="2405090"/>
              <a:ext cx="1261110" cy="9575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10000"/>
                </a:lnSpc>
              </a:pPr>
              <a:r>
                <a:rPr lang="en-US" altLang="zh-CN" sz="5400" b="1" dirty="0">
                  <a:solidFill>
                    <a:schemeClr val="accent2">
                      <a:lumMod val="75000"/>
                    </a:schemeClr>
                  </a:solidFill>
                  <a:cs typeface="+mn-ea"/>
                  <a:sym typeface="+mn-lt"/>
                </a:rPr>
                <a:t>03</a:t>
              </a:r>
            </a:p>
          </p:txBody>
        </p:sp>
        <p:sp>
          <p:nvSpPr>
            <p:cNvPr id="25" name="文本框 24"/>
            <p:cNvSpPr txBox="1"/>
            <p:nvPr/>
          </p:nvSpPr>
          <p:spPr>
            <a:xfrm>
              <a:off x="6471512" y="4612686"/>
              <a:ext cx="1999706" cy="276999"/>
            </a:xfrm>
            <a:prstGeom prst="rect">
              <a:avLst/>
            </a:prstGeom>
            <a:noFill/>
          </p:spPr>
          <p:txBody>
            <a:bodyPr wrap="square" rtlCol="0">
              <a:spAutoFit/>
            </a:bodyPr>
            <a:lstStyle/>
            <a:p>
              <a:pPr algn="ctr"/>
              <a:r>
                <a:rPr lang="en-US" altLang="zh-CN" sz="1200" dirty="0">
                  <a:solidFill>
                    <a:schemeClr val="bg1">
                      <a:lumMod val="50000"/>
                    </a:schemeClr>
                  </a:solidFill>
                  <a:cs typeface="+mn-ea"/>
                  <a:sym typeface="+mn-lt"/>
                </a:rPr>
                <a:t>Add Title Content</a:t>
              </a:r>
              <a:endParaRPr lang="zh-CN" altLang="en-US" sz="1200" dirty="0">
                <a:solidFill>
                  <a:schemeClr val="bg1">
                    <a:lumMod val="50000"/>
                  </a:schemeClr>
                </a:solidFill>
                <a:cs typeface="+mn-ea"/>
                <a:sym typeface="+mn-lt"/>
              </a:endParaRPr>
            </a:p>
          </p:txBody>
        </p:sp>
      </p:grpSp>
      <p:grpSp>
        <p:nvGrpSpPr>
          <p:cNvPr id="24" name="组合 23">
            <a:extLst>
              <a:ext uri="{FF2B5EF4-FFF2-40B4-BE49-F238E27FC236}">
                <a16:creationId xmlns:a16="http://schemas.microsoft.com/office/drawing/2014/main" id="{D307134A-1C2B-05D6-E40E-8B38FCAED295}"/>
              </a:ext>
            </a:extLst>
          </p:cNvPr>
          <p:cNvGrpSpPr/>
          <p:nvPr/>
        </p:nvGrpSpPr>
        <p:grpSpPr>
          <a:xfrm>
            <a:off x="9134240" y="2201255"/>
            <a:ext cx="2306955" cy="3265170"/>
            <a:chOff x="9027006" y="2201255"/>
            <a:chExt cx="2306955" cy="3265170"/>
          </a:xfrm>
        </p:grpSpPr>
        <p:sp>
          <p:nvSpPr>
            <p:cNvPr id="7" name="圆角矩形 6"/>
            <p:cNvSpPr/>
            <p:nvPr/>
          </p:nvSpPr>
          <p:spPr>
            <a:xfrm>
              <a:off x="9027006" y="2201255"/>
              <a:ext cx="2306955" cy="3265170"/>
            </a:xfrm>
            <a:prstGeom prst="roundRect">
              <a:avLst/>
            </a:prstGeom>
            <a:solidFill>
              <a:schemeClr val="bg1"/>
            </a:solidFill>
            <a:ln>
              <a:noFill/>
            </a:ln>
            <a:effectLst>
              <a:reflection blurRad="6350" stA="50000" endA="300" endPos="555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ffectLst/>
                <a:cs typeface="+mn-ea"/>
                <a:sym typeface="+mn-lt"/>
              </a:endParaRPr>
            </a:p>
          </p:txBody>
        </p:sp>
        <p:sp>
          <p:nvSpPr>
            <p:cNvPr id="17" name="文本框 22"/>
            <p:cNvSpPr txBox="1"/>
            <p:nvPr/>
          </p:nvSpPr>
          <p:spPr>
            <a:xfrm>
              <a:off x="9307689" y="3914166"/>
              <a:ext cx="1891030"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buFont typeface="Arial" panose="020B0604020202020204" pitchFamily="34" charset="0"/>
                <a:buNone/>
              </a:pPr>
              <a:r>
                <a:rPr lang="zh-CN" altLang="en-US" sz="2000" dirty="0">
                  <a:solidFill>
                    <a:schemeClr val="tx1"/>
                  </a:solidFill>
                  <a:effectLst/>
                  <a:cs typeface="+mn-ea"/>
                  <a:sym typeface="+mn-lt"/>
                </a:rPr>
                <a:t>添加标题内容</a:t>
              </a:r>
            </a:p>
          </p:txBody>
        </p:sp>
        <p:sp>
          <p:nvSpPr>
            <p:cNvPr id="20" name="文本框 24"/>
            <p:cNvSpPr txBox="1"/>
            <p:nvPr/>
          </p:nvSpPr>
          <p:spPr>
            <a:xfrm>
              <a:off x="9386888" y="2405090"/>
              <a:ext cx="1261110" cy="9575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10000"/>
                </a:lnSpc>
              </a:pPr>
              <a:r>
                <a:rPr lang="en-US" altLang="zh-CN" sz="5400" b="1" dirty="0">
                  <a:solidFill>
                    <a:schemeClr val="accent2">
                      <a:lumMod val="75000"/>
                    </a:schemeClr>
                  </a:solidFill>
                  <a:cs typeface="+mn-ea"/>
                  <a:sym typeface="+mn-lt"/>
                </a:rPr>
                <a:t>04</a:t>
              </a:r>
            </a:p>
          </p:txBody>
        </p:sp>
        <p:sp>
          <p:nvSpPr>
            <p:cNvPr id="26" name="文本框 25"/>
            <p:cNvSpPr txBox="1"/>
            <p:nvPr/>
          </p:nvSpPr>
          <p:spPr>
            <a:xfrm>
              <a:off x="9199013" y="4612686"/>
              <a:ext cx="1999706" cy="276999"/>
            </a:xfrm>
            <a:prstGeom prst="rect">
              <a:avLst/>
            </a:prstGeom>
            <a:noFill/>
          </p:spPr>
          <p:txBody>
            <a:bodyPr wrap="square" rtlCol="0">
              <a:spAutoFit/>
            </a:bodyPr>
            <a:lstStyle/>
            <a:p>
              <a:pPr algn="ctr"/>
              <a:r>
                <a:rPr lang="en-US" altLang="zh-CN" sz="1200" dirty="0">
                  <a:solidFill>
                    <a:schemeClr val="bg1">
                      <a:lumMod val="50000"/>
                    </a:schemeClr>
                  </a:solidFill>
                  <a:cs typeface="+mn-ea"/>
                  <a:sym typeface="+mn-lt"/>
                </a:rPr>
                <a:t>Add Title Content</a:t>
              </a:r>
            </a:p>
          </p:txBody>
        </p:sp>
      </p:grpSp>
      <p:pic>
        <p:nvPicPr>
          <p:cNvPr id="49" name="图片 48" descr="图片包含 橙子, 亮, 桌子, 钟表&#10;&#10;描述已自动生成"/>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709360">
            <a:off x="11065957" y="1977801"/>
            <a:ext cx="750476" cy="69745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5"/>
            </a:gs>
            <a:gs pos="100000">
              <a:schemeClr val="accent3"/>
            </a:gs>
          </a:gsLst>
          <a:lin ang="0" scaled="1"/>
        </a:gradFill>
        <a:effectLst/>
      </p:bgPr>
    </p:bg>
    <p:spTree>
      <p:nvGrpSpPr>
        <p:cNvPr id="1" name=""/>
        <p:cNvGrpSpPr/>
        <p:nvPr/>
      </p:nvGrpSpPr>
      <p:grpSpPr>
        <a:xfrm>
          <a:off x="0" y="0"/>
          <a:ext cx="0" cy="0"/>
          <a:chOff x="0" y="0"/>
          <a:chExt cx="0" cy="0"/>
        </a:xfrm>
      </p:grpSpPr>
      <p:sp>
        <p:nvSpPr>
          <p:cNvPr id="35" name="椭圆 34"/>
          <p:cNvSpPr/>
          <p:nvPr/>
        </p:nvSpPr>
        <p:spPr>
          <a:xfrm>
            <a:off x="7661759" y="-83977"/>
            <a:ext cx="637916" cy="633251"/>
          </a:xfrm>
          <a:prstGeom prst="ellipse">
            <a:avLst/>
          </a:prstGeom>
          <a:gradFill flip="none" rotWithShape="1">
            <a:gsLst>
              <a:gs pos="1000">
                <a:schemeClr val="accent5"/>
              </a:gs>
              <a:gs pos="100000">
                <a:schemeClr val="accent2"/>
              </a:gs>
            </a:gsLst>
            <a:lin ang="0" scaled="1"/>
            <a:tileRect/>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椭圆 35"/>
          <p:cNvSpPr/>
          <p:nvPr/>
        </p:nvSpPr>
        <p:spPr>
          <a:xfrm>
            <a:off x="236042" y="546782"/>
            <a:ext cx="680260" cy="697798"/>
          </a:xfrm>
          <a:prstGeom prst="ellipse">
            <a:avLst/>
          </a:prstGeom>
          <a:gradFill flip="none" rotWithShape="1">
            <a:gsLst>
              <a:gs pos="100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p:cNvSpPr/>
          <p:nvPr/>
        </p:nvSpPr>
        <p:spPr>
          <a:xfrm>
            <a:off x="1150992" y="5348186"/>
            <a:ext cx="3199552" cy="3282041"/>
          </a:xfrm>
          <a:prstGeom prst="ellipse">
            <a:avLst/>
          </a:prstGeom>
          <a:gradFill flip="none" rotWithShape="1">
            <a:gsLst>
              <a:gs pos="0">
                <a:schemeClr val="accent5"/>
              </a:gs>
              <a:gs pos="100000">
                <a:schemeClr val="accent2"/>
              </a:gs>
            </a:gsLst>
            <a:lin ang="0" scaled="1"/>
            <a:tileRect/>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2" name="图片 51" descr="图片包含 橙子, 亮, 桌子, 钟表&#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745555">
            <a:off x="6162346" y="5913819"/>
            <a:ext cx="395672" cy="367717"/>
          </a:xfrm>
          <a:prstGeom prst="rect">
            <a:avLst/>
          </a:prstGeom>
        </p:spPr>
      </p:pic>
      <p:pic>
        <p:nvPicPr>
          <p:cNvPr id="49" name="图片 48" descr="图片包含 橙子, 亮, 桌子, 钟表&#10;&#10;描述已自动生成"/>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709360">
            <a:off x="11065957" y="1977801"/>
            <a:ext cx="750476" cy="697453"/>
          </a:xfrm>
          <a:prstGeom prst="rect">
            <a:avLst/>
          </a:prstGeom>
        </p:spPr>
      </p:pic>
      <p:sp>
        <p:nvSpPr>
          <p:cNvPr id="19" name="文本框 12">
            <a:extLst>
              <a:ext uri="{FF2B5EF4-FFF2-40B4-BE49-F238E27FC236}">
                <a16:creationId xmlns:a16="http://schemas.microsoft.com/office/drawing/2014/main" id="{E669C97A-E0F8-AA2A-378A-1D2689014620}"/>
              </a:ext>
            </a:extLst>
          </p:cNvPr>
          <p:cNvSpPr txBox="1"/>
          <p:nvPr/>
        </p:nvSpPr>
        <p:spPr>
          <a:xfrm>
            <a:off x="712788" y="2973895"/>
            <a:ext cx="5528242" cy="11079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buFont typeface="Arial" panose="020B0604020202020204" pitchFamily="34" charset="0"/>
              <a:buNone/>
            </a:pPr>
            <a:r>
              <a:rPr lang="zh-CN" altLang="en-US" sz="6600" dirty="0">
                <a:solidFill>
                  <a:schemeClr val="accent1"/>
                </a:solidFill>
                <a:effectLst>
                  <a:outerShdw blurRad="139700" dist="114300" dir="5400000" algn="t" rotWithShape="0">
                    <a:srgbClr val="B54D1D">
                      <a:alpha val="40000"/>
                    </a:srgbClr>
                  </a:outerShdw>
                </a:effectLst>
                <a:cs typeface="+mn-ea"/>
                <a:sym typeface="+mn-lt"/>
              </a:rPr>
              <a:t>添加标题内容</a:t>
            </a:r>
          </a:p>
        </p:txBody>
      </p:sp>
      <p:sp>
        <p:nvSpPr>
          <p:cNvPr id="24" name="文本框 23">
            <a:extLst>
              <a:ext uri="{FF2B5EF4-FFF2-40B4-BE49-F238E27FC236}">
                <a16:creationId xmlns:a16="http://schemas.microsoft.com/office/drawing/2014/main" id="{3D7D34F8-5AF9-228B-C5F9-995A9CF28A8D}"/>
              </a:ext>
            </a:extLst>
          </p:cNvPr>
          <p:cNvSpPr txBox="1"/>
          <p:nvPr/>
        </p:nvSpPr>
        <p:spPr>
          <a:xfrm>
            <a:off x="712788" y="4237635"/>
            <a:ext cx="1999706" cy="276999"/>
          </a:xfrm>
          <a:prstGeom prst="rect">
            <a:avLst/>
          </a:prstGeom>
          <a:noFill/>
        </p:spPr>
        <p:txBody>
          <a:bodyPr wrap="square" rtlCol="0">
            <a:spAutoFit/>
          </a:bodyPr>
          <a:lstStyle/>
          <a:p>
            <a:r>
              <a:rPr lang="en-US" altLang="zh-CN" sz="1200" dirty="0">
                <a:solidFill>
                  <a:schemeClr val="bg1">
                    <a:lumMod val="50000"/>
                  </a:schemeClr>
                </a:solidFill>
                <a:cs typeface="+mn-ea"/>
                <a:sym typeface="+mn-lt"/>
              </a:rPr>
              <a:t>Add Title Content</a:t>
            </a:r>
            <a:endParaRPr lang="zh-CN" altLang="en-US" sz="1200" dirty="0">
              <a:solidFill>
                <a:schemeClr val="bg1">
                  <a:lumMod val="50000"/>
                </a:schemeClr>
              </a:solidFill>
              <a:cs typeface="+mn-ea"/>
              <a:sym typeface="+mn-lt"/>
            </a:endParaRPr>
          </a:p>
        </p:txBody>
      </p:sp>
      <p:sp>
        <p:nvSpPr>
          <p:cNvPr id="29" name="文本框 28">
            <a:extLst>
              <a:ext uri="{FF2B5EF4-FFF2-40B4-BE49-F238E27FC236}">
                <a16:creationId xmlns:a16="http://schemas.microsoft.com/office/drawing/2014/main" id="{BDAAF200-99C3-B37E-2A3E-2A60B5C9CDCA}"/>
              </a:ext>
            </a:extLst>
          </p:cNvPr>
          <p:cNvSpPr txBox="1"/>
          <p:nvPr/>
        </p:nvSpPr>
        <p:spPr>
          <a:xfrm>
            <a:off x="712788" y="1466369"/>
            <a:ext cx="4962889" cy="1569660"/>
          </a:xfrm>
          <a:prstGeom prst="rect">
            <a:avLst/>
          </a:prstGeom>
          <a:noFill/>
        </p:spPr>
        <p:txBody>
          <a:bodyPr wrap="square" rtlCol="0">
            <a:spAutoFit/>
          </a:bodyPr>
          <a:lstStyle/>
          <a:p>
            <a:r>
              <a:rPr lang="en-US" altLang="zh-CN" sz="9600" dirty="0">
                <a:solidFill>
                  <a:schemeClr val="accent1"/>
                </a:solidFill>
                <a:effectLst>
                  <a:outerShdw blurRad="139700" dist="114300" dir="5400000" algn="t" rotWithShape="0">
                    <a:srgbClr val="B54D1D">
                      <a:alpha val="40000"/>
                    </a:srgbClr>
                  </a:outerShdw>
                </a:effectLst>
                <a:latin typeface="演示斜黑体" panose="00000A08000000000000" pitchFamily="50" charset="-122"/>
                <a:ea typeface="演示斜黑体" panose="00000A08000000000000" pitchFamily="50" charset="-122"/>
                <a:cs typeface="+mn-ea"/>
              </a:rPr>
              <a:t>01</a:t>
            </a:r>
            <a:endParaRPr lang="zh-CN" altLang="en-US" sz="9600" dirty="0">
              <a:solidFill>
                <a:schemeClr val="accent1"/>
              </a:solidFill>
              <a:effectLst>
                <a:outerShdw blurRad="139700" dist="114300" dir="5400000" algn="t" rotWithShape="0">
                  <a:srgbClr val="B54D1D">
                    <a:alpha val="40000"/>
                  </a:srgbClr>
                </a:outerShdw>
              </a:effectLst>
              <a:latin typeface="演示斜黑体" panose="00000A08000000000000" pitchFamily="50" charset="-122"/>
              <a:ea typeface="演示斜黑体" panose="00000A08000000000000" pitchFamily="50" charset="-122"/>
              <a:cs typeface="+mn-ea"/>
            </a:endParaRPr>
          </a:p>
        </p:txBody>
      </p:sp>
      <p:sp>
        <p:nvSpPr>
          <p:cNvPr id="2" name="椭圆 1">
            <a:extLst>
              <a:ext uri="{FF2B5EF4-FFF2-40B4-BE49-F238E27FC236}">
                <a16:creationId xmlns:a16="http://schemas.microsoft.com/office/drawing/2014/main" id="{C70521FC-D381-1056-11F0-5DDFB9F39AE2}"/>
              </a:ext>
            </a:extLst>
          </p:cNvPr>
          <p:cNvSpPr/>
          <p:nvPr/>
        </p:nvSpPr>
        <p:spPr>
          <a:xfrm>
            <a:off x="10922604" y="5789544"/>
            <a:ext cx="400518" cy="410844"/>
          </a:xfrm>
          <a:prstGeom prst="ellipse">
            <a:avLst/>
          </a:prstGeom>
          <a:gradFill flip="none" rotWithShape="1">
            <a:gsLst>
              <a:gs pos="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7802574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5"/>
            </a:gs>
            <a:gs pos="100000">
              <a:schemeClr val="accent3"/>
            </a:gs>
          </a:gsLst>
          <a:lin ang="0" scaled="1"/>
        </a:gradFill>
        <a:effectLst/>
      </p:bgPr>
    </p:bg>
    <p:spTree>
      <p:nvGrpSpPr>
        <p:cNvPr id="1" name=""/>
        <p:cNvGrpSpPr/>
        <p:nvPr/>
      </p:nvGrpSpPr>
      <p:grpSpPr>
        <a:xfrm>
          <a:off x="0" y="0"/>
          <a:ext cx="0" cy="0"/>
          <a:chOff x="0" y="0"/>
          <a:chExt cx="0" cy="0"/>
        </a:xfrm>
      </p:grpSpPr>
      <p:sp>
        <p:nvSpPr>
          <p:cNvPr id="13" name="椭圆 12"/>
          <p:cNvSpPr/>
          <p:nvPr/>
        </p:nvSpPr>
        <p:spPr>
          <a:xfrm>
            <a:off x="-64105" y="931287"/>
            <a:ext cx="680260" cy="697798"/>
          </a:xfrm>
          <a:prstGeom prst="ellipse">
            <a:avLst/>
          </a:prstGeom>
          <a:gradFill flip="none" rotWithShape="1">
            <a:gsLst>
              <a:gs pos="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12">
            <a:extLst>
              <a:ext uri="{FF2B5EF4-FFF2-40B4-BE49-F238E27FC236}">
                <a16:creationId xmlns:a16="http://schemas.microsoft.com/office/drawing/2014/main" id="{B6B41EB5-25F7-A2DC-D8F1-507D36B24ED4}"/>
              </a:ext>
            </a:extLst>
          </p:cNvPr>
          <p:cNvSpPr txBox="1"/>
          <p:nvPr/>
        </p:nvSpPr>
        <p:spPr>
          <a:xfrm>
            <a:off x="616155" y="584200"/>
            <a:ext cx="5528242"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buFont typeface="Arial" panose="020B0604020202020204" pitchFamily="34" charset="0"/>
              <a:buNone/>
            </a:pPr>
            <a:r>
              <a:rPr lang="zh-CN" altLang="en-US" sz="3200" dirty="0">
                <a:solidFill>
                  <a:schemeClr val="accent5">
                    <a:lumMod val="50000"/>
                  </a:schemeClr>
                </a:solidFill>
                <a:cs typeface="+mn-ea"/>
                <a:sym typeface="+mn-lt"/>
              </a:rPr>
              <a:t>添加标题内容</a:t>
            </a:r>
          </a:p>
        </p:txBody>
      </p:sp>
      <p:sp>
        <p:nvSpPr>
          <p:cNvPr id="7" name="矩形 6">
            <a:extLst>
              <a:ext uri="{FF2B5EF4-FFF2-40B4-BE49-F238E27FC236}">
                <a16:creationId xmlns:a16="http://schemas.microsoft.com/office/drawing/2014/main" id="{85CEC2FE-4048-85A5-FE55-5E59B5CFDC32}"/>
              </a:ext>
            </a:extLst>
          </p:cNvPr>
          <p:cNvSpPr/>
          <p:nvPr/>
        </p:nvSpPr>
        <p:spPr>
          <a:xfrm>
            <a:off x="2762647" y="1926291"/>
            <a:ext cx="6666707" cy="65825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dirty="0">
                <a:solidFill>
                  <a:schemeClr val="bg2">
                    <a:lumMod val="50000"/>
                  </a:schemeClr>
                </a:solidFill>
                <a:latin typeface="思源黑体 CN Regular" panose="020B0500000000000000" pitchFamily="34" charset="-122"/>
                <a:ea typeface="思源黑体 CN Regular" panose="020B0500000000000000" pitchFamily="34" charset="-122"/>
                <a:cs typeface="+mn-ea"/>
                <a:sym typeface="+mn-lt"/>
              </a:rPr>
              <a:t>单击此处添加文本单击此处添加文本单击此处添加文本单击此处添加文本单击此处添加文本单击此处添加文本单击此处添加文本</a:t>
            </a:r>
          </a:p>
        </p:txBody>
      </p:sp>
      <p:grpSp>
        <p:nvGrpSpPr>
          <p:cNvPr id="8" name="组合 7">
            <a:extLst>
              <a:ext uri="{FF2B5EF4-FFF2-40B4-BE49-F238E27FC236}">
                <a16:creationId xmlns:a16="http://schemas.microsoft.com/office/drawing/2014/main" id="{72D43D36-2FBB-AFDB-2210-2E7CC9F376CA}"/>
              </a:ext>
            </a:extLst>
          </p:cNvPr>
          <p:cNvGrpSpPr/>
          <p:nvPr/>
        </p:nvGrpSpPr>
        <p:grpSpPr>
          <a:xfrm>
            <a:off x="4422835" y="1429030"/>
            <a:ext cx="3346330" cy="459095"/>
            <a:chOff x="3075082" y="2046085"/>
            <a:chExt cx="3346330" cy="459095"/>
          </a:xfrm>
        </p:grpSpPr>
        <p:sp>
          <p:nvSpPr>
            <p:cNvPr id="17" name="矩形: 圆顶角 16">
              <a:extLst>
                <a:ext uri="{FF2B5EF4-FFF2-40B4-BE49-F238E27FC236}">
                  <a16:creationId xmlns:a16="http://schemas.microsoft.com/office/drawing/2014/main" id="{F0526B60-4103-A664-DD80-7A7F303950CF}"/>
                </a:ext>
              </a:extLst>
            </p:cNvPr>
            <p:cNvSpPr/>
            <p:nvPr/>
          </p:nvSpPr>
          <p:spPr>
            <a:xfrm rot="16200000">
              <a:off x="2919122" y="2278233"/>
              <a:ext cx="382907" cy="70987"/>
            </a:xfrm>
            <a:prstGeom prst="round2SameRect">
              <a:avLst>
                <a:gd name="adj1" fmla="val 3155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3" name="矩形 22">
              <a:extLst>
                <a:ext uri="{FF2B5EF4-FFF2-40B4-BE49-F238E27FC236}">
                  <a16:creationId xmlns:a16="http://schemas.microsoft.com/office/drawing/2014/main" id="{F32DAC79-486E-62FD-7B47-66A19876783C}"/>
                </a:ext>
              </a:extLst>
            </p:cNvPr>
            <p:cNvSpPr/>
            <p:nvPr/>
          </p:nvSpPr>
          <p:spPr>
            <a:xfrm>
              <a:off x="3843659" y="2046085"/>
              <a:ext cx="1723549" cy="4001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accent1">
                      <a:lumMod val="75000"/>
                    </a:schemeClr>
                  </a:solidFill>
                  <a:cs typeface="+mn-ea"/>
                  <a:sym typeface="+mn-lt"/>
                </a:rPr>
                <a:t>添加标题内容</a:t>
              </a:r>
            </a:p>
          </p:txBody>
        </p:sp>
        <p:sp>
          <p:nvSpPr>
            <p:cNvPr id="24" name="矩形: 圆顶角 23">
              <a:extLst>
                <a:ext uri="{FF2B5EF4-FFF2-40B4-BE49-F238E27FC236}">
                  <a16:creationId xmlns:a16="http://schemas.microsoft.com/office/drawing/2014/main" id="{4BCBE59C-39EB-D9FB-8011-B2D28FA78F84}"/>
                </a:ext>
              </a:extLst>
            </p:cNvPr>
            <p:cNvSpPr/>
            <p:nvPr/>
          </p:nvSpPr>
          <p:spPr>
            <a:xfrm rot="5400000" flipH="1">
              <a:off x="6194465" y="2278233"/>
              <a:ext cx="382907" cy="70987"/>
            </a:xfrm>
            <a:prstGeom prst="round2SameRect">
              <a:avLst>
                <a:gd name="adj1" fmla="val 3155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5" name="组合 34">
            <a:extLst>
              <a:ext uri="{FF2B5EF4-FFF2-40B4-BE49-F238E27FC236}">
                <a16:creationId xmlns:a16="http://schemas.microsoft.com/office/drawing/2014/main" id="{06E986E9-A4E2-7043-A493-AD7E253B9680}"/>
              </a:ext>
            </a:extLst>
          </p:cNvPr>
          <p:cNvGrpSpPr/>
          <p:nvPr/>
        </p:nvGrpSpPr>
        <p:grpSpPr>
          <a:xfrm>
            <a:off x="2966276" y="3341864"/>
            <a:ext cx="828000" cy="828000"/>
            <a:chOff x="3859550" y="3377967"/>
            <a:chExt cx="828000" cy="828000"/>
          </a:xfrm>
        </p:grpSpPr>
        <p:sp>
          <p:nvSpPr>
            <p:cNvPr id="25" name="圆角矩形 8">
              <a:extLst>
                <a:ext uri="{FF2B5EF4-FFF2-40B4-BE49-F238E27FC236}">
                  <a16:creationId xmlns:a16="http://schemas.microsoft.com/office/drawing/2014/main" id="{8047206E-B289-7733-57E2-EAD698F2492C}"/>
                </a:ext>
              </a:extLst>
            </p:cNvPr>
            <p:cNvSpPr/>
            <p:nvPr/>
          </p:nvSpPr>
          <p:spPr>
            <a:xfrm>
              <a:off x="3859550" y="3377967"/>
              <a:ext cx="828000" cy="828000"/>
            </a:xfrm>
            <a:prstGeom prst="roundRect">
              <a:avLst/>
            </a:prstGeom>
            <a:gradFill>
              <a:gsLst>
                <a:gs pos="100000">
                  <a:schemeClr val="accent6">
                    <a:lumMod val="20000"/>
                    <a:lumOff val="80000"/>
                  </a:schemeClr>
                </a:gs>
                <a:gs pos="0">
                  <a:schemeClr val="accent6">
                    <a:lumMod val="60000"/>
                    <a:lumOff val="40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0" name="任意多边形 66">
              <a:extLst>
                <a:ext uri="{FF2B5EF4-FFF2-40B4-BE49-F238E27FC236}">
                  <a16:creationId xmlns:a16="http://schemas.microsoft.com/office/drawing/2014/main" id="{A6868A96-94BA-EF63-E671-22E302E04908}"/>
                </a:ext>
              </a:extLst>
            </p:cNvPr>
            <p:cNvSpPr/>
            <p:nvPr/>
          </p:nvSpPr>
          <p:spPr>
            <a:xfrm>
              <a:off x="4060190" y="3578290"/>
              <a:ext cx="426720" cy="42735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449" h="2449">
                  <a:moveTo>
                    <a:pt x="1" y="1224"/>
                  </a:moveTo>
                  <a:lnTo>
                    <a:pt x="0" y="1191"/>
                  </a:lnTo>
                  <a:cubicBezTo>
                    <a:pt x="-20" y="520"/>
                    <a:pt x="657" y="-16"/>
                    <a:pt x="1195" y="0"/>
                  </a:cubicBezTo>
                  <a:lnTo>
                    <a:pt x="1224" y="1"/>
                  </a:lnTo>
                  <a:lnTo>
                    <a:pt x="1257" y="0"/>
                  </a:lnTo>
                  <a:cubicBezTo>
                    <a:pt x="1928" y="-20"/>
                    <a:pt x="2464" y="657"/>
                    <a:pt x="2448" y="1195"/>
                  </a:cubicBezTo>
                  <a:lnTo>
                    <a:pt x="2447" y="1224"/>
                  </a:lnTo>
                  <a:lnTo>
                    <a:pt x="2448" y="1257"/>
                  </a:lnTo>
                  <a:cubicBezTo>
                    <a:pt x="2468" y="1928"/>
                    <a:pt x="1791" y="2464"/>
                    <a:pt x="1253" y="2448"/>
                  </a:cubicBezTo>
                  <a:lnTo>
                    <a:pt x="1224" y="2447"/>
                  </a:lnTo>
                  <a:lnTo>
                    <a:pt x="1191" y="2448"/>
                  </a:lnTo>
                  <a:cubicBezTo>
                    <a:pt x="520" y="2468"/>
                    <a:pt x="-16" y="1791"/>
                    <a:pt x="0" y="1253"/>
                  </a:cubicBezTo>
                  <a:lnTo>
                    <a:pt x="1" y="1224"/>
                  </a:lnTo>
                  <a:close/>
                  <a:moveTo>
                    <a:pt x="192" y="1224"/>
                  </a:moveTo>
                  <a:lnTo>
                    <a:pt x="191" y="1197"/>
                  </a:lnTo>
                  <a:cubicBezTo>
                    <a:pt x="175" y="630"/>
                    <a:pt x="745" y="178"/>
                    <a:pt x="1199" y="192"/>
                  </a:cubicBezTo>
                  <a:lnTo>
                    <a:pt x="1224" y="192"/>
                  </a:lnTo>
                  <a:lnTo>
                    <a:pt x="1251" y="191"/>
                  </a:lnTo>
                  <a:cubicBezTo>
                    <a:pt x="1818" y="175"/>
                    <a:pt x="2270" y="745"/>
                    <a:pt x="2256" y="1199"/>
                  </a:cubicBezTo>
                  <a:lnTo>
                    <a:pt x="2256" y="1224"/>
                  </a:lnTo>
                  <a:lnTo>
                    <a:pt x="2256" y="1251"/>
                  </a:lnTo>
                  <a:cubicBezTo>
                    <a:pt x="2273" y="1499"/>
                    <a:pt x="2109" y="1792"/>
                    <a:pt x="1996" y="1907"/>
                  </a:cubicBezTo>
                  <a:cubicBezTo>
                    <a:pt x="1959" y="1659"/>
                    <a:pt x="1710" y="1285"/>
                    <a:pt x="1514" y="1198"/>
                  </a:cubicBezTo>
                  <a:cubicBezTo>
                    <a:pt x="1618" y="1126"/>
                    <a:pt x="1701" y="963"/>
                    <a:pt x="1694" y="843"/>
                  </a:cubicBezTo>
                  <a:lnTo>
                    <a:pt x="1694" y="830"/>
                  </a:lnTo>
                  <a:lnTo>
                    <a:pt x="1694" y="819"/>
                  </a:lnTo>
                  <a:cubicBezTo>
                    <a:pt x="1702" y="586"/>
                    <a:pt x="1467" y="353"/>
                    <a:pt x="1237" y="360"/>
                  </a:cubicBezTo>
                  <a:lnTo>
                    <a:pt x="1224" y="361"/>
                  </a:lnTo>
                  <a:lnTo>
                    <a:pt x="1213" y="360"/>
                  </a:lnTo>
                  <a:cubicBezTo>
                    <a:pt x="980" y="353"/>
                    <a:pt x="747" y="587"/>
                    <a:pt x="754" y="818"/>
                  </a:cubicBezTo>
                  <a:lnTo>
                    <a:pt x="755" y="830"/>
                  </a:lnTo>
                  <a:lnTo>
                    <a:pt x="754" y="842"/>
                  </a:lnTo>
                  <a:cubicBezTo>
                    <a:pt x="746" y="977"/>
                    <a:pt x="852" y="1141"/>
                    <a:pt x="940" y="1204"/>
                  </a:cubicBezTo>
                  <a:cubicBezTo>
                    <a:pt x="732" y="1295"/>
                    <a:pt x="487" y="1644"/>
                    <a:pt x="451" y="1904"/>
                  </a:cubicBezTo>
                  <a:cubicBezTo>
                    <a:pt x="298" y="1749"/>
                    <a:pt x="180" y="1434"/>
                    <a:pt x="192" y="1249"/>
                  </a:cubicBezTo>
                  <a:lnTo>
                    <a:pt x="192" y="1224"/>
                  </a:lnTo>
                  <a:close/>
                  <a:moveTo>
                    <a:pt x="1856" y="2037"/>
                  </a:moveTo>
                  <a:cubicBezTo>
                    <a:pt x="1727" y="2154"/>
                    <a:pt x="1412" y="2272"/>
                    <a:pt x="1249" y="2256"/>
                  </a:cubicBezTo>
                  <a:lnTo>
                    <a:pt x="1224" y="2256"/>
                  </a:lnTo>
                  <a:lnTo>
                    <a:pt x="1197" y="2256"/>
                  </a:lnTo>
                  <a:cubicBezTo>
                    <a:pt x="973" y="2268"/>
                    <a:pt x="713" y="2142"/>
                    <a:pt x="593" y="2039"/>
                  </a:cubicBezTo>
                  <a:cubicBezTo>
                    <a:pt x="616" y="1678"/>
                    <a:pt x="939" y="1300"/>
                    <a:pt x="1194" y="1318"/>
                  </a:cubicBezTo>
                  <a:lnTo>
                    <a:pt x="1209" y="1318"/>
                  </a:lnTo>
                  <a:lnTo>
                    <a:pt x="1224" y="1318"/>
                  </a:lnTo>
                  <a:lnTo>
                    <a:pt x="1241" y="1318"/>
                  </a:lnTo>
                  <a:lnTo>
                    <a:pt x="1256" y="1317"/>
                  </a:lnTo>
                  <a:lnTo>
                    <a:pt x="1270" y="1317"/>
                  </a:lnTo>
                  <a:cubicBezTo>
                    <a:pt x="1551" y="1306"/>
                    <a:pt x="1835" y="1738"/>
                    <a:pt x="1856" y="2037"/>
                  </a:cubicBezTo>
                  <a:close/>
                  <a:moveTo>
                    <a:pt x="939" y="830"/>
                  </a:moveTo>
                  <a:lnTo>
                    <a:pt x="939" y="823"/>
                  </a:lnTo>
                  <a:cubicBezTo>
                    <a:pt x="935" y="666"/>
                    <a:pt x="1092" y="542"/>
                    <a:pt x="1217" y="545"/>
                  </a:cubicBezTo>
                  <a:lnTo>
                    <a:pt x="1224" y="545"/>
                  </a:lnTo>
                  <a:lnTo>
                    <a:pt x="1232" y="545"/>
                  </a:lnTo>
                  <a:cubicBezTo>
                    <a:pt x="1388" y="541"/>
                    <a:pt x="1513" y="698"/>
                    <a:pt x="1509" y="823"/>
                  </a:cubicBezTo>
                  <a:lnTo>
                    <a:pt x="1509" y="830"/>
                  </a:lnTo>
                  <a:lnTo>
                    <a:pt x="1509" y="838"/>
                  </a:lnTo>
                  <a:cubicBezTo>
                    <a:pt x="1514" y="994"/>
                    <a:pt x="1356" y="1119"/>
                    <a:pt x="1231" y="1115"/>
                  </a:cubicBezTo>
                  <a:lnTo>
                    <a:pt x="1224" y="1115"/>
                  </a:lnTo>
                  <a:lnTo>
                    <a:pt x="1217" y="1115"/>
                  </a:lnTo>
                  <a:cubicBezTo>
                    <a:pt x="1060" y="1120"/>
                    <a:pt x="936" y="962"/>
                    <a:pt x="939" y="837"/>
                  </a:cubicBezTo>
                  <a:lnTo>
                    <a:pt x="939" y="8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4" name="组合 33">
            <a:extLst>
              <a:ext uri="{FF2B5EF4-FFF2-40B4-BE49-F238E27FC236}">
                <a16:creationId xmlns:a16="http://schemas.microsoft.com/office/drawing/2014/main" id="{83A71F36-0AC2-92F0-BEAF-B4468598CE99}"/>
              </a:ext>
            </a:extLst>
          </p:cNvPr>
          <p:cNvGrpSpPr/>
          <p:nvPr/>
        </p:nvGrpSpPr>
        <p:grpSpPr>
          <a:xfrm>
            <a:off x="5643397" y="3341864"/>
            <a:ext cx="828000" cy="828000"/>
            <a:chOff x="5586750" y="3377967"/>
            <a:chExt cx="828000" cy="828000"/>
          </a:xfrm>
        </p:grpSpPr>
        <p:sp>
          <p:nvSpPr>
            <p:cNvPr id="26" name="圆角矩形 11">
              <a:extLst>
                <a:ext uri="{FF2B5EF4-FFF2-40B4-BE49-F238E27FC236}">
                  <a16:creationId xmlns:a16="http://schemas.microsoft.com/office/drawing/2014/main" id="{76C0E0D7-1A14-402E-4950-1D33266C651B}"/>
                </a:ext>
              </a:extLst>
            </p:cNvPr>
            <p:cNvSpPr/>
            <p:nvPr/>
          </p:nvSpPr>
          <p:spPr>
            <a:xfrm>
              <a:off x="5586750" y="3377967"/>
              <a:ext cx="828000" cy="828000"/>
            </a:xfrm>
            <a:prstGeom prst="roundRect">
              <a:avLst/>
            </a:prstGeom>
            <a:gradFill>
              <a:gsLst>
                <a:gs pos="100000">
                  <a:schemeClr val="accent2">
                    <a:lumMod val="20000"/>
                    <a:lumOff val="80000"/>
                  </a:schemeClr>
                </a:gs>
                <a:gs pos="0">
                  <a:schemeClr val="accent2">
                    <a:lumMod val="60000"/>
                    <a:lumOff val="40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1" name="任意多边形 83">
              <a:extLst>
                <a:ext uri="{FF2B5EF4-FFF2-40B4-BE49-F238E27FC236}">
                  <a16:creationId xmlns:a16="http://schemas.microsoft.com/office/drawing/2014/main" id="{CF8EC00A-06ED-EDAD-EC4F-736DBBD00B38}"/>
                </a:ext>
              </a:extLst>
            </p:cNvPr>
            <p:cNvSpPr/>
            <p:nvPr/>
          </p:nvSpPr>
          <p:spPr>
            <a:xfrm>
              <a:off x="5774055" y="3565272"/>
              <a:ext cx="453390" cy="453390"/>
            </a:xfrm>
            <a:custGeom>
              <a:avLst/>
              <a:gdLst/>
              <a:ahLst/>
              <a:cxnLst>
                <a:cxn ang="3">
                  <a:pos x="hc" y="t"/>
                </a:cxn>
                <a:cxn ang="cd2">
                  <a:pos x="l" y="vc"/>
                </a:cxn>
                <a:cxn ang="cd4">
                  <a:pos x="hc" y="b"/>
                </a:cxn>
                <a:cxn ang="0">
                  <a:pos x="r" y="vc"/>
                </a:cxn>
              </a:cxnLst>
              <a:rect l="l" t="t" r="r" b="b"/>
              <a:pathLst>
                <a:path w="8710" h="8710">
                  <a:moveTo>
                    <a:pt x="3825" y="0"/>
                  </a:moveTo>
                  <a:lnTo>
                    <a:pt x="4885" y="0"/>
                  </a:lnTo>
                  <a:lnTo>
                    <a:pt x="4885" y="964"/>
                  </a:lnTo>
                  <a:cubicBezTo>
                    <a:pt x="5262" y="973"/>
                    <a:pt x="6146" y="1372"/>
                    <a:pt x="6368" y="1592"/>
                  </a:cubicBezTo>
                  <a:lnTo>
                    <a:pt x="7060" y="901"/>
                  </a:lnTo>
                  <a:lnTo>
                    <a:pt x="7809" y="1650"/>
                  </a:lnTo>
                  <a:lnTo>
                    <a:pt x="7112" y="2347"/>
                  </a:lnTo>
                  <a:cubicBezTo>
                    <a:pt x="7437" y="2729"/>
                    <a:pt x="7716" y="3528"/>
                    <a:pt x="7740" y="3825"/>
                  </a:cubicBezTo>
                  <a:lnTo>
                    <a:pt x="8710" y="3825"/>
                  </a:lnTo>
                  <a:lnTo>
                    <a:pt x="8710" y="4885"/>
                  </a:lnTo>
                  <a:lnTo>
                    <a:pt x="7745" y="4885"/>
                  </a:lnTo>
                  <a:cubicBezTo>
                    <a:pt x="7736" y="5267"/>
                    <a:pt x="7335" y="6150"/>
                    <a:pt x="7118" y="6369"/>
                  </a:cubicBezTo>
                  <a:lnTo>
                    <a:pt x="7809" y="7060"/>
                  </a:lnTo>
                  <a:lnTo>
                    <a:pt x="7060" y="7809"/>
                  </a:lnTo>
                  <a:lnTo>
                    <a:pt x="6364" y="7114"/>
                  </a:lnTo>
                  <a:cubicBezTo>
                    <a:pt x="5977" y="7442"/>
                    <a:pt x="5182" y="7719"/>
                    <a:pt x="4885" y="7743"/>
                  </a:cubicBezTo>
                  <a:lnTo>
                    <a:pt x="4885" y="8710"/>
                  </a:lnTo>
                  <a:lnTo>
                    <a:pt x="3825" y="8710"/>
                  </a:lnTo>
                  <a:lnTo>
                    <a:pt x="3825" y="7748"/>
                  </a:lnTo>
                  <a:cubicBezTo>
                    <a:pt x="3440" y="7739"/>
                    <a:pt x="2561" y="7339"/>
                    <a:pt x="2339" y="7120"/>
                  </a:cubicBezTo>
                  <a:lnTo>
                    <a:pt x="1650" y="7809"/>
                  </a:lnTo>
                  <a:lnTo>
                    <a:pt x="901" y="7060"/>
                  </a:lnTo>
                  <a:lnTo>
                    <a:pt x="1594" y="6366"/>
                  </a:lnTo>
                  <a:cubicBezTo>
                    <a:pt x="1268" y="5980"/>
                    <a:pt x="991" y="5187"/>
                    <a:pt x="966" y="4885"/>
                  </a:cubicBezTo>
                  <a:lnTo>
                    <a:pt x="0" y="4885"/>
                  </a:lnTo>
                  <a:lnTo>
                    <a:pt x="0" y="3825"/>
                  </a:lnTo>
                  <a:lnTo>
                    <a:pt x="961" y="3825"/>
                  </a:lnTo>
                  <a:cubicBezTo>
                    <a:pt x="971" y="3446"/>
                    <a:pt x="1368" y="2565"/>
                    <a:pt x="1590" y="2340"/>
                  </a:cubicBezTo>
                  <a:lnTo>
                    <a:pt x="901" y="1650"/>
                  </a:lnTo>
                  <a:lnTo>
                    <a:pt x="1650" y="901"/>
                  </a:lnTo>
                  <a:lnTo>
                    <a:pt x="2345" y="1596"/>
                  </a:lnTo>
                  <a:cubicBezTo>
                    <a:pt x="2726" y="1273"/>
                    <a:pt x="3522" y="993"/>
                    <a:pt x="3825" y="969"/>
                  </a:cubicBezTo>
                  <a:lnTo>
                    <a:pt x="3825" y="0"/>
                  </a:lnTo>
                  <a:close/>
                  <a:moveTo>
                    <a:pt x="1814" y="4356"/>
                  </a:moveTo>
                  <a:lnTo>
                    <a:pt x="1813" y="4288"/>
                  </a:lnTo>
                  <a:cubicBezTo>
                    <a:pt x="1772" y="2894"/>
                    <a:pt x="3175" y="1783"/>
                    <a:pt x="4292" y="1816"/>
                  </a:cubicBezTo>
                  <a:lnTo>
                    <a:pt x="4353" y="1817"/>
                  </a:lnTo>
                  <a:lnTo>
                    <a:pt x="4421" y="1816"/>
                  </a:lnTo>
                  <a:cubicBezTo>
                    <a:pt x="5815" y="1775"/>
                    <a:pt x="6926" y="3178"/>
                    <a:pt x="6893" y="4295"/>
                  </a:cubicBezTo>
                  <a:lnTo>
                    <a:pt x="6892" y="4356"/>
                  </a:lnTo>
                  <a:lnTo>
                    <a:pt x="6894" y="4424"/>
                  </a:lnTo>
                  <a:cubicBezTo>
                    <a:pt x="6935" y="5818"/>
                    <a:pt x="5531" y="6929"/>
                    <a:pt x="4414" y="6896"/>
                  </a:cubicBezTo>
                  <a:lnTo>
                    <a:pt x="4353" y="6895"/>
                  </a:lnTo>
                  <a:lnTo>
                    <a:pt x="4285" y="6897"/>
                  </a:lnTo>
                  <a:cubicBezTo>
                    <a:pt x="2891" y="6938"/>
                    <a:pt x="1780" y="5534"/>
                    <a:pt x="1813" y="4417"/>
                  </a:cubicBezTo>
                  <a:lnTo>
                    <a:pt x="1814" y="43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grpSp>
        <p:nvGrpSpPr>
          <p:cNvPr id="33" name="组合 32">
            <a:extLst>
              <a:ext uri="{FF2B5EF4-FFF2-40B4-BE49-F238E27FC236}">
                <a16:creationId xmlns:a16="http://schemas.microsoft.com/office/drawing/2014/main" id="{18F5A74D-C2E1-EA8F-BB8E-DB803E7F86F8}"/>
              </a:ext>
            </a:extLst>
          </p:cNvPr>
          <p:cNvGrpSpPr/>
          <p:nvPr/>
        </p:nvGrpSpPr>
        <p:grpSpPr>
          <a:xfrm>
            <a:off x="8320518" y="3341864"/>
            <a:ext cx="828000" cy="828000"/>
            <a:chOff x="8320518" y="3341864"/>
            <a:chExt cx="828000" cy="828000"/>
          </a:xfrm>
        </p:grpSpPr>
        <p:sp>
          <p:nvSpPr>
            <p:cNvPr id="29" name="圆角矩形 12">
              <a:extLst>
                <a:ext uri="{FF2B5EF4-FFF2-40B4-BE49-F238E27FC236}">
                  <a16:creationId xmlns:a16="http://schemas.microsoft.com/office/drawing/2014/main" id="{186BED80-9966-95EA-2629-C1EC1BBEEB67}"/>
                </a:ext>
              </a:extLst>
            </p:cNvPr>
            <p:cNvSpPr/>
            <p:nvPr/>
          </p:nvSpPr>
          <p:spPr>
            <a:xfrm>
              <a:off x="8320518" y="3341864"/>
              <a:ext cx="828000" cy="828000"/>
            </a:xfrm>
            <a:prstGeom prst="roundRect">
              <a:avLst/>
            </a:prstGeom>
            <a:gradFill>
              <a:gsLst>
                <a:gs pos="100000">
                  <a:schemeClr val="accent1">
                    <a:lumMod val="20000"/>
                    <a:lumOff val="80000"/>
                  </a:schemeClr>
                </a:gs>
                <a:gs pos="0">
                  <a:schemeClr val="accent1">
                    <a:lumMod val="60000"/>
                    <a:lumOff val="40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2" name="任意多边形 84">
              <a:extLst>
                <a:ext uri="{FF2B5EF4-FFF2-40B4-BE49-F238E27FC236}">
                  <a16:creationId xmlns:a16="http://schemas.microsoft.com/office/drawing/2014/main" id="{4E38B954-ED49-F2C2-5D85-274C4B4026A3}"/>
                </a:ext>
              </a:extLst>
            </p:cNvPr>
            <p:cNvSpPr/>
            <p:nvPr/>
          </p:nvSpPr>
          <p:spPr>
            <a:xfrm>
              <a:off x="8538303" y="3571079"/>
              <a:ext cx="392430" cy="36957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299" h="3096">
                  <a:moveTo>
                    <a:pt x="0" y="425"/>
                  </a:moveTo>
                  <a:lnTo>
                    <a:pt x="0" y="413"/>
                  </a:lnTo>
                  <a:lnTo>
                    <a:pt x="0" y="402"/>
                  </a:lnTo>
                  <a:cubicBezTo>
                    <a:pt x="-5" y="174"/>
                    <a:pt x="242" y="-5"/>
                    <a:pt x="405" y="0"/>
                  </a:cubicBezTo>
                  <a:lnTo>
                    <a:pt x="414" y="0"/>
                  </a:lnTo>
                  <a:lnTo>
                    <a:pt x="425" y="0"/>
                  </a:lnTo>
                  <a:lnTo>
                    <a:pt x="2874" y="0"/>
                  </a:lnTo>
                  <a:lnTo>
                    <a:pt x="2886" y="0"/>
                  </a:lnTo>
                  <a:lnTo>
                    <a:pt x="2897" y="0"/>
                  </a:lnTo>
                  <a:cubicBezTo>
                    <a:pt x="3125" y="-5"/>
                    <a:pt x="3304" y="242"/>
                    <a:pt x="3299" y="405"/>
                  </a:cubicBezTo>
                  <a:lnTo>
                    <a:pt x="3299" y="414"/>
                  </a:lnTo>
                  <a:lnTo>
                    <a:pt x="3299" y="425"/>
                  </a:lnTo>
                  <a:lnTo>
                    <a:pt x="3299" y="2121"/>
                  </a:lnTo>
                  <a:lnTo>
                    <a:pt x="3299" y="2133"/>
                  </a:lnTo>
                  <a:lnTo>
                    <a:pt x="3299" y="2144"/>
                  </a:lnTo>
                  <a:cubicBezTo>
                    <a:pt x="3304" y="2372"/>
                    <a:pt x="3056" y="2551"/>
                    <a:pt x="2894" y="2546"/>
                  </a:cubicBezTo>
                  <a:lnTo>
                    <a:pt x="2885" y="2546"/>
                  </a:lnTo>
                  <a:lnTo>
                    <a:pt x="2874" y="2546"/>
                  </a:lnTo>
                  <a:lnTo>
                    <a:pt x="2311" y="2546"/>
                  </a:lnTo>
                  <a:cubicBezTo>
                    <a:pt x="2312" y="2546"/>
                    <a:pt x="2293" y="2563"/>
                    <a:pt x="2298" y="2558"/>
                  </a:cubicBezTo>
                  <a:lnTo>
                    <a:pt x="1824" y="3032"/>
                  </a:lnTo>
                  <a:lnTo>
                    <a:pt x="1824" y="3032"/>
                  </a:lnTo>
                  <a:cubicBezTo>
                    <a:pt x="1795" y="3071"/>
                    <a:pt x="1727" y="3098"/>
                    <a:pt x="1681" y="3096"/>
                  </a:cubicBezTo>
                  <a:cubicBezTo>
                    <a:pt x="1670" y="3096"/>
                    <a:pt x="1644" y="3093"/>
                    <a:pt x="1647" y="3093"/>
                  </a:cubicBezTo>
                  <a:cubicBezTo>
                    <a:pt x="1640" y="3094"/>
                    <a:pt x="1620" y="3096"/>
                    <a:pt x="1617" y="3096"/>
                  </a:cubicBezTo>
                  <a:cubicBezTo>
                    <a:pt x="1583" y="3097"/>
                    <a:pt x="1544" y="3085"/>
                    <a:pt x="1524" y="3072"/>
                  </a:cubicBezTo>
                  <a:lnTo>
                    <a:pt x="1518" y="3078"/>
                  </a:lnTo>
                  <a:lnTo>
                    <a:pt x="999" y="2558"/>
                  </a:lnTo>
                  <a:lnTo>
                    <a:pt x="999" y="2558"/>
                  </a:lnTo>
                  <a:lnTo>
                    <a:pt x="997" y="2557"/>
                  </a:lnTo>
                  <a:lnTo>
                    <a:pt x="994" y="2554"/>
                  </a:lnTo>
                  <a:lnTo>
                    <a:pt x="990" y="2550"/>
                  </a:lnTo>
                  <a:lnTo>
                    <a:pt x="986" y="2547"/>
                  </a:lnTo>
                  <a:lnTo>
                    <a:pt x="985" y="2546"/>
                  </a:lnTo>
                  <a:lnTo>
                    <a:pt x="425" y="2546"/>
                  </a:lnTo>
                  <a:lnTo>
                    <a:pt x="413" y="2546"/>
                  </a:lnTo>
                  <a:lnTo>
                    <a:pt x="402" y="2546"/>
                  </a:lnTo>
                  <a:cubicBezTo>
                    <a:pt x="174" y="2551"/>
                    <a:pt x="-5" y="2304"/>
                    <a:pt x="0" y="2141"/>
                  </a:cubicBezTo>
                  <a:lnTo>
                    <a:pt x="0" y="2132"/>
                  </a:lnTo>
                  <a:lnTo>
                    <a:pt x="0" y="2121"/>
                  </a:lnTo>
                  <a:lnTo>
                    <a:pt x="0" y="425"/>
                  </a:lnTo>
                  <a:close/>
                  <a:moveTo>
                    <a:pt x="2198" y="2226"/>
                  </a:moveTo>
                  <a:lnTo>
                    <a:pt x="2198" y="2222"/>
                  </a:lnTo>
                  <a:lnTo>
                    <a:pt x="2809" y="2222"/>
                  </a:lnTo>
                  <a:lnTo>
                    <a:pt x="2813" y="2222"/>
                  </a:lnTo>
                  <a:lnTo>
                    <a:pt x="2817" y="2222"/>
                  </a:lnTo>
                  <a:cubicBezTo>
                    <a:pt x="2901" y="2225"/>
                    <a:pt x="2984" y="2132"/>
                    <a:pt x="2981" y="2058"/>
                  </a:cubicBezTo>
                  <a:lnTo>
                    <a:pt x="2981" y="2054"/>
                  </a:lnTo>
                  <a:lnTo>
                    <a:pt x="2981" y="2050"/>
                  </a:lnTo>
                  <a:lnTo>
                    <a:pt x="2981" y="496"/>
                  </a:lnTo>
                  <a:lnTo>
                    <a:pt x="2981" y="492"/>
                  </a:lnTo>
                  <a:lnTo>
                    <a:pt x="2981" y="488"/>
                  </a:lnTo>
                  <a:cubicBezTo>
                    <a:pt x="2984" y="404"/>
                    <a:pt x="2892" y="322"/>
                    <a:pt x="2818" y="324"/>
                  </a:cubicBezTo>
                  <a:lnTo>
                    <a:pt x="2814" y="324"/>
                  </a:lnTo>
                  <a:lnTo>
                    <a:pt x="2809" y="324"/>
                  </a:lnTo>
                  <a:lnTo>
                    <a:pt x="490" y="324"/>
                  </a:lnTo>
                  <a:lnTo>
                    <a:pt x="486" y="324"/>
                  </a:lnTo>
                  <a:lnTo>
                    <a:pt x="482" y="324"/>
                  </a:lnTo>
                  <a:cubicBezTo>
                    <a:pt x="398" y="321"/>
                    <a:pt x="315" y="414"/>
                    <a:pt x="318" y="488"/>
                  </a:cubicBezTo>
                  <a:lnTo>
                    <a:pt x="318" y="492"/>
                  </a:lnTo>
                  <a:lnTo>
                    <a:pt x="318" y="496"/>
                  </a:lnTo>
                  <a:lnTo>
                    <a:pt x="318" y="2050"/>
                  </a:lnTo>
                  <a:lnTo>
                    <a:pt x="318" y="2054"/>
                  </a:lnTo>
                  <a:lnTo>
                    <a:pt x="318" y="2058"/>
                  </a:lnTo>
                  <a:cubicBezTo>
                    <a:pt x="315" y="2142"/>
                    <a:pt x="407" y="2224"/>
                    <a:pt x="481" y="2222"/>
                  </a:cubicBezTo>
                  <a:lnTo>
                    <a:pt x="485" y="2222"/>
                  </a:lnTo>
                  <a:lnTo>
                    <a:pt x="490" y="2222"/>
                  </a:lnTo>
                  <a:lnTo>
                    <a:pt x="1101" y="2222"/>
                  </a:lnTo>
                  <a:lnTo>
                    <a:pt x="1101" y="2225"/>
                  </a:lnTo>
                  <a:cubicBezTo>
                    <a:pt x="1102" y="2225"/>
                    <a:pt x="1126" y="2223"/>
                    <a:pt x="1126" y="2224"/>
                  </a:cubicBezTo>
                  <a:cubicBezTo>
                    <a:pt x="1181" y="2221"/>
                    <a:pt x="1245" y="2256"/>
                    <a:pt x="1269" y="2288"/>
                  </a:cubicBezTo>
                  <a:lnTo>
                    <a:pt x="1269" y="2288"/>
                  </a:lnTo>
                  <a:lnTo>
                    <a:pt x="1648" y="2667"/>
                  </a:lnTo>
                  <a:lnTo>
                    <a:pt x="2073" y="2242"/>
                  </a:lnTo>
                  <a:lnTo>
                    <a:pt x="2079" y="2247"/>
                  </a:lnTo>
                  <a:cubicBezTo>
                    <a:pt x="2104" y="2231"/>
                    <a:pt x="2145" y="2223"/>
                    <a:pt x="2172" y="2224"/>
                  </a:cubicBezTo>
                  <a:cubicBezTo>
                    <a:pt x="2181" y="2224"/>
                    <a:pt x="2198" y="2226"/>
                    <a:pt x="2198" y="2226"/>
                  </a:cubicBezTo>
                  <a:close/>
                  <a:moveTo>
                    <a:pt x="1192" y="707"/>
                  </a:moveTo>
                  <a:lnTo>
                    <a:pt x="2114" y="707"/>
                  </a:lnTo>
                  <a:lnTo>
                    <a:pt x="2114" y="707"/>
                  </a:lnTo>
                  <a:lnTo>
                    <a:pt x="2119" y="707"/>
                  </a:lnTo>
                  <a:lnTo>
                    <a:pt x="2124" y="707"/>
                  </a:lnTo>
                  <a:cubicBezTo>
                    <a:pt x="2229" y="704"/>
                    <a:pt x="2313" y="810"/>
                    <a:pt x="2310" y="894"/>
                  </a:cubicBezTo>
                  <a:lnTo>
                    <a:pt x="2310" y="899"/>
                  </a:lnTo>
                  <a:lnTo>
                    <a:pt x="2310" y="904"/>
                  </a:lnTo>
                  <a:cubicBezTo>
                    <a:pt x="2313" y="1009"/>
                    <a:pt x="2208" y="1093"/>
                    <a:pt x="2124" y="1090"/>
                  </a:cubicBezTo>
                  <a:lnTo>
                    <a:pt x="2119" y="1090"/>
                  </a:lnTo>
                  <a:lnTo>
                    <a:pt x="2114" y="1090"/>
                  </a:lnTo>
                  <a:lnTo>
                    <a:pt x="2114" y="1090"/>
                  </a:lnTo>
                  <a:lnTo>
                    <a:pt x="1192" y="1090"/>
                  </a:lnTo>
                  <a:lnTo>
                    <a:pt x="1192" y="1090"/>
                  </a:lnTo>
                  <a:lnTo>
                    <a:pt x="1190" y="1090"/>
                  </a:lnTo>
                  <a:lnTo>
                    <a:pt x="1185" y="1090"/>
                  </a:lnTo>
                  <a:lnTo>
                    <a:pt x="1180" y="1090"/>
                  </a:lnTo>
                  <a:lnTo>
                    <a:pt x="1175" y="1090"/>
                  </a:lnTo>
                  <a:cubicBezTo>
                    <a:pt x="1070" y="1093"/>
                    <a:pt x="987" y="988"/>
                    <a:pt x="989" y="903"/>
                  </a:cubicBezTo>
                  <a:lnTo>
                    <a:pt x="989" y="899"/>
                  </a:lnTo>
                  <a:lnTo>
                    <a:pt x="989" y="894"/>
                  </a:lnTo>
                  <a:cubicBezTo>
                    <a:pt x="986" y="789"/>
                    <a:pt x="1092" y="705"/>
                    <a:pt x="1176" y="707"/>
                  </a:cubicBezTo>
                  <a:lnTo>
                    <a:pt x="1180" y="707"/>
                  </a:lnTo>
                  <a:lnTo>
                    <a:pt x="1185" y="707"/>
                  </a:lnTo>
                  <a:lnTo>
                    <a:pt x="1190" y="708"/>
                  </a:lnTo>
                  <a:lnTo>
                    <a:pt x="1192" y="708"/>
                  </a:lnTo>
                  <a:lnTo>
                    <a:pt x="1192" y="707"/>
                  </a:lnTo>
                  <a:close/>
                  <a:moveTo>
                    <a:pt x="1188" y="1392"/>
                  </a:moveTo>
                  <a:lnTo>
                    <a:pt x="2110" y="1392"/>
                  </a:lnTo>
                  <a:lnTo>
                    <a:pt x="2110" y="1392"/>
                  </a:lnTo>
                  <a:lnTo>
                    <a:pt x="2115" y="1392"/>
                  </a:lnTo>
                  <a:lnTo>
                    <a:pt x="2120" y="1392"/>
                  </a:lnTo>
                  <a:cubicBezTo>
                    <a:pt x="2225" y="1389"/>
                    <a:pt x="2309" y="1495"/>
                    <a:pt x="2306" y="1579"/>
                  </a:cubicBezTo>
                  <a:lnTo>
                    <a:pt x="2306" y="1584"/>
                  </a:lnTo>
                  <a:lnTo>
                    <a:pt x="2306" y="1589"/>
                  </a:lnTo>
                  <a:cubicBezTo>
                    <a:pt x="2309" y="1694"/>
                    <a:pt x="2204" y="1778"/>
                    <a:pt x="2120" y="1775"/>
                  </a:cubicBezTo>
                  <a:lnTo>
                    <a:pt x="2115" y="1775"/>
                  </a:lnTo>
                  <a:lnTo>
                    <a:pt x="2110" y="1775"/>
                  </a:lnTo>
                  <a:lnTo>
                    <a:pt x="2110" y="1775"/>
                  </a:lnTo>
                  <a:lnTo>
                    <a:pt x="1188" y="1775"/>
                  </a:lnTo>
                  <a:lnTo>
                    <a:pt x="1188" y="1775"/>
                  </a:lnTo>
                  <a:lnTo>
                    <a:pt x="1186" y="1775"/>
                  </a:lnTo>
                  <a:lnTo>
                    <a:pt x="1181" y="1775"/>
                  </a:lnTo>
                  <a:lnTo>
                    <a:pt x="1176" y="1775"/>
                  </a:lnTo>
                  <a:lnTo>
                    <a:pt x="1171" y="1775"/>
                  </a:lnTo>
                  <a:cubicBezTo>
                    <a:pt x="1066" y="1778"/>
                    <a:pt x="983" y="1673"/>
                    <a:pt x="985" y="1588"/>
                  </a:cubicBezTo>
                  <a:lnTo>
                    <a:pt x="985" y="1584"/>
                  </a:lnTo>
                  <a:lnTo>
                    <a:pt x="985" y="1579"/>
                  </a:lnTo>
                  <a:cubicBezTo>
                    <a:pt x="982" y="1474"/>
                    <a:pt x="1088" y="1390"/>
                    <a:pt x="1172" y="1392"/>
                  </a:cubicBezTo>
                  <a:lnTo>
                    <a:pt x="1176" y="1392"/>
                  </a:lnTo>
                  <a:lnTo>
                    <a:pt x="1181" y="1392"/>
                  </a:lnTo>
                  <a:lnTo>
                    <a:pt x="1186" y="1393"/>
                  </a:lnTo>
                  <a:lnTo>
                    <a:pt x="1188" y="1393"/>
                  </a:lnTo>
                  <a:lnTo>
                    <a:pt x="1188" y="139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sp>
        <p:nvSpPr>
          <p:cNvPr id="52" name="矩形 51" descr="e7d195523061f1c02e66e4f24090f95771f2a25398b4c6a397210DEF3B34B42E7CAE3753A3E55670C5C5B393DCCD8D49F265F3A29442F2D10D421F974AABEA3384308323DA72972389F1817D14B0E60014B97A1F00BF87B53B15A683DCF7AA6C9D579F0E1765F4C3685BC95CEF0B170C8CC8CB36F1D56EB2EE567F45F4E9E76C052B75109988B2B527872908A68D7DB4">
            <a:extLst>
              <a:ext uri="{FF2B5EF4-FFF2-40B4-BE49-F238E27FC236}">
                <a16:creationId xmlns:a16="http://schemas.microsoft.com/office/drawing/2014/main" id="{F829664C-FA7E-A107-5CCE-B305DF0918F4}"/>
              </a:ext>
            </a:extLst>
          </p:cNvPr>
          <p:cNvSpPr/>
          <p:nvPr/>
        </p:nvSpPr>
        <p:spPr>
          <a:xfrm>
            <a:off x="2710862" y="4370187"/>
            <a:ext cx="1338828"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effectLst/>
                <a:uLnTx/>
                <a:uFillTx/>
                <a:cs typeface="+mn-ea"/>
                <a:sym typeface="+mn-lt"/>
              </a:rPr>
              <a:t>添加小标题</a:t>
            </a:r>
          </a:p>
        </p:txBody>
      </p:sp>
      <p:sp>
        <p:nvSpPr>
          <p:cNvPr id="53" name="矩形 52" descr="e7d195523061f1c02e66e4f24090f95771f2a25398b4c6a397210DEF3B34B42E7CAE3753A3E55670C5C5B393DCCD8D49F265F3A29442F2D10D421F974AABEA3384308323DA72972389F1817D14B0E60014B97A1F00BF87B53B15A683DCF7AA6C9D579F0E1765F4C3685BC95CEF0B170C8CC8CB36F1D56EB2EE567F45F4E9E76C052B75109988B2B527872908A68D7DB4">
            <a:extLst>
              <a:ext uri="{FF2B5EF4-FFF2-40B4-BE49-F238E27FC236}">
                <a16:creationId xmlns:a16="http://schemas.microsoft.com/office/drawing/2014/main" id="{E770BF1F-6A4A-C91E-DB33-CD826A7C16DF}"/>
              </a:ext>
            </a:extLst>
          </p:cNvPr>
          <p:cNvSpPr/>
          <p:nvPr/>
        </p:nvSpPr>
        <p:spPr>
          <a:xfrm>
            <a:off x="5383772" y="4370187"/>
            <a:ext cx="1338828"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effectLst/>
                <a:uLnTx/>
                <a:uFillTx/>
                <a:cs typeface="+mn-ea"/>
                <a:sym typeface="+mn-lt"/>
              </a:rPr>
              <a:t>添加小标题</a:t>
            </a:r>
          </a:p>
        </p:txBody>
      </p:sp>
      <p:sp>
        <p:nvSpPr>
          <p:cNvPr id="54" name="矩形 53" descr="e7d195523061f1c02e66e4f24090f95771f2a25398b4c6a397210DEF3B34B42E7CAE3753A3E55670C5C5B393DCCD8D49F265F3A29442F2D10D421F974AABEA3384308323DA72972389F1817D14B0E60014B97A1F00BF87B53B15A683DCF7AA6C9D579F0E1765F4C3685BC95CEF0B170C8CC8CB36F1D56EB2EE567F45F4E9E76C052B75109988B2B527872908A68D7DB4">
            <a:extLst>
              <a:ext uri="{FF2B5EF4-FFF2-40B4-BE49-F238E27FC236}">
                <a16:creationId xmlns:a16="http://schemas.microsoft.com/office/drawing/2014/main" id="{D633FA47-9026-39D3-DF9D-B01FC6C72423}"/>
              </a:ext>
            </a:extLst>
          </p:cNvPr>
          <p:cNvSpPr/>
          <p:nvPr/>
        </p:nvSpPr>
        <p:spPr>
          <a:xfrm>
            <a:off x="8065104" y="4370187"/>
            <a:ext cx="1338828"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effectLst/>
                <a:uLnTx/>
                <a:uFillTx/>
                <a:cs typeface="+mn-ea"/>
                <a:sym typeface="+mn-lt"/>
              </a:rPr>
              <a:t>添加小标题</a:t>
            </a:r>
          </a:p>
        </p:txBody>
      </p:sp>
      <p:sp>
        <p:nvSpPr>
          <p:cNvPr id="56" name="矩形 55">
            <a:extLst>
              <a:ext uri="{FF2B5EF4-FFF2-40B4-BE49-F238E27FC236}">
                <a16:creationId xmlns:a16="http://schemas.microsoft.com/office/drawing/2014/main" id="{9739087C-0F35-01F4-2C38-37C2FBF37DB4}"/>
              </a:ext>
            </a:extLst>
          </p:cNvPr>
          <p:cNvSpPr/>
          <p:nvPr/>
        </p:nvSpPr>
        <p:spPr>
          <a:xfrm>
            <a:off x="2163660" y="4838685"/>
            <a:ext cx="2433231" cy="95776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dirty="0">
                <a:solidFill>
                  <a:schemeClr val="bg2">
                    <a:lumMod val="50000"/>
                  </a:schemeClr>
                </a:solidFill>
                <a:latin typeface="思源黑体 CN Regular" panose="020B0500000000000000" pitchFamily="34" charset="-122"/>
                <a:ea typeface="思源黑体 CN Regular" panose="020B0500000000000000" pitchFamily="34" charset="-122"/>
                <a:cs typeface="+mn-ea"/>
                <a:sym typeface="+mn-lt"/>
              </a:rPr>
              <a:t>单击此处添加文本单击此处添加文本单击此处添加文本单击此处添加文本</a:t>
            </a:r>
          </a:p>
        </p:txBody>
      </p:sp>
      <p:sp>
        <p:nvSpPr>
          <p:cNvPr id="58" name="矩形 57">
            <a:extLst>
              <a:ext uri="{FF2B5EF4-FFF2-40B4-BE49-F238E27FC236}">
                <a16:creationId xmlns:a16="http://schemas.microsoft.com/office/drawing/2014/main" id="{BC10C5EF-E74F-FC57-1901-E187AB27527B}"/>
              </a:ext>
            </a:extLst>
          </p:cNvPr>
          <p:cNvSpPr/>
          <p:nvPr/>
        </p:nvSpPr>
        <p:spPr>
          <a:xfrm>
            <a:off x="4879384" y="4838685"/>
            <a:ext cx="2433231" cy="95776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dirty="0">
                <a:solidFill>
                  <a:schemeClr val="bg2">
                    <a:lumMod val="50000"/>
                  </a:schemeClr>
                </a:solidFill>
                <a:latin typeface="思源黑体 CN Regular" panose="020B0500000000000000" pitchFamily="34" charset="-122"/>
                <a:ea typeface="思源黑体 CN Regular" panose="020B0500000000000000" pitchFamily="34" charset="-122"/>
                <a:cs typeface="+mn-ea"/>
                <a:sym typeface="+mn-lt"/>
              </a:rPr>
              <a:t>单击此处添加文本单击此处添加文本单击此处添加文本单击此处添加文本</a:t>
            </a:r>
          </a:p>
        </p:txBody>
      </p:sp>
      <p:sp>
        <p:nvSpPr>
          <p:cNvPr id="59" name="矩形 58">
            <a:extLst>
              <a:ext uri="{FF2B5EF4-FFF2-40B4-BE49-F238E27FC236}">
                <a16:creationId xmlns:a16="http://schemas.microsoft.com/office/drawing/2014/main" id="{DF25EEE7-776B-40A6-2BD7-15F917D2B4CB}"/>
              </a:ext>
            </a:extLst>
          </p:cNvPr>
          <p:cNvSpPr/>
          <p:nvPr/>
        </p:nvSpPr>
        <p:spPr>
          <a:xfrm>
            <a:off x="7517902" y="4838685"/>
            <a:ext cx="2433231" cy="95776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dirty="0">
                <a:solidFill>
                  <a:schemeClr val="bg2">
                    <a:lumMod val="50000"/>
                  </a:schemeClr>
                </a:solidFill>
                <a:latin typeface="思源黑体 CN Regular" panose="020B0500000000000000" pitchFamily="34" charset="-122"/>
                <a:ea typeface="思源黑体 CN Regular" panose="020B0500000000000000" pitchFamily="34" charset="-122"/>
                <a:cs typeface="+mn-ea"/>
                <a:sym typeface="+mn-lt"/>
              </a:rPr>
              <a:t>单击此处添加文本单击此处添加文本单击此处添加文本单击此处添加文本</a:t>
            </a:r>
          </a:p>
        </p:txBody>
      </p:sp>
      <p:sp>
        <p:nvSpPr>
          <p:cNvPr id="60" name="椭圆 59">
            <a:extLst>
              <a:ext uri="{FF2B5EF4-FFF2-40B4-BE49-F238E27FC236}">
                <a16:creationId xmlns:a16="http://schemas.microsoft.com/office/drawing/2014/main" id="{55D12862-BE5E-D09C-5F24-D0B4DF6FDECB}"/>
              </a:ext>
            </a:extLst>
          </p:cNvPr>
          <p:cNvSpPr/>
          <p:nvPr/>
        </p:nvSpPr>
        <p:spPr>
          <a:xfrm>
            <a:off x="11071859" y="5384406"/>
            <a:ext cx="1120140" cy="1149018"/>
          </a:xfrm>
          <a:prstGeom prst="ellipse">
            <a:avLst/>
          </a:prstGeom>
          <a:gradFill flip="none" rotWithShape="1">
            <a:gsLst>
              <a:gs pos="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5"/>
            </a:gs>
            <a:gs pos="100000">
              <a:schemeClr val="accent3"/>
            </a:gs>
          </a:gsLst>
          <a:lin ang="0" scaled="1"/>
        </a:gradFill>
        <a:effectLst/>
      </p:bgPr>
    </p:bg>
    <p:spTree>
      <p:nvGrpSpPr>
        <p:cNvPr id="1" name=""/>
        <p:cNvGrpSpPr/>
        <p:nvPr/>
      </p:nvGrpSpPr>
      <p:grpSpPr>
        <a:xfrm>
          <a:off x="0" y="0"/>
          <a:ext cx="0" cy="0"/>
          <a:chOff x="0" y="0"/>
          <a:chExt cx="0" cy="0"/>
        </a:xfrm>
      </p:grpSpPr>
      <p:sp>
        <p:nvSpPr>
          <p:cNvPr id="4" name="文本框 12">
            <a:extLst>
              <a:ext uri="{FF2B5EF4-FFF2-40B4-BE49-F238E27FC236}">
                <a16:creationId xmlns:a16="http://schemas.microsoft.com/office/drawing/2014/main" id="{B6B41EB5-25F7-A2DC-D8F1-507D36B24ED4}"/>
              </a:ext>
            </a:extLst>
          </p:cNvPr>
          <p:cNvSpPr txBox="1"/>
          <p:nvPr/>
        </p:nvSpPr>
        <p:spPr>
          <a:xfrm>
            <a:off x="731008" y="638899"/>
            <a:ext cx="5528242"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buFont typeface="Arial" panose="020B0604020202020204" pitchFamily="34" charset="0"/>
              <a:buNone/>
            </a:pPr>
            <a:r>
              <a:rPr lang="zh-CN" altLang="en-US" sz="3200" dirty="0">
                <a:solidFill>
                  <a:schemeClr val="accent5">
                    <a:lumMod val="50000"/>
                  </a:schemeClr>
                </a:solidFill>
                <a:cs typeface="+mn-ea"/>
                <a:sym typeface="+mn-lt"/>
              </a:rPr>
              <a:t>添加标题内容</a:t>
            </a:r>
          </a:p>
        </p:txBody>
      </p:sp>
      <p:pic>
        <p:nvPicPr>
          <p:cNvPr id="6" name="图片 5">
            <a:extLst>
              <a:ext uri="{FF2B5EF4-FFF2-40B4-BE49-F238E27FC236}">
                <a16:creationId xmlns:a16="http://schemas.microsoft.com/office/drawing/2014/main" id="{A493915A-38BA-FD30-08A0-F62D4B8C73A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6328" y="1987215"/>
            <a:ext cx="5039672" cy="3885296"/>
          </a:xfrm>
          <a:prstGeom prst="rect">
            <a:avLst/>
          </a:prstGeom>
        </p:spPr>
      </p:pic>
      <p:sp>
        <p:nvSpPr>
          <p:cNvPr id="117" name="任意多边形 52">
            <a:extLst>
              <a:ext uri="{FF2B5EF4-FFF2-40B4-BE49-F238E27FC236}">
                <a16:creationId xmlns:a16="http://schemas.microsoft.com/office/drawing/2014/main" id="{30815E9F-88CE-0FBE-D6D5-363780215234}"/>
              </a:ext>
            </a:extLst>
          </p:cNvPr>
          <p:cNvSpPr/>
          <p:nvPr/>
        </p:nvSpPr>
        <p:spPr bwMode="auto">
          <a:xfrm>
            <a:off x="5664994" y="549276"/>
            <a:ext cx="4111299" cy="6051550"/>
          </a:xfrm>
          <a:custGeom>
            <a:avLst/>
            <a:gdLst>
              <a:gd name="T0" fmla="*/ 8 w 1574"/>
              <a:gd name="T1" fmla="*/ 2036 h 2076"/>
              <a:gd name="T2" fmla="*/ 18 w 1574"/>
              <a:gd name="T3" fmla="*/ 1997 h 2076"/>
              <a:gd name="T4" fmla="*/ 27 w 1574"/>
              <a:gd name="T5" fmla="*/ 1957 h 2076"/>
              <a:gd name="T6" fmla="*/ 34 w 1574"/>
              <a:gd name="T7" fmla="*/ 1918 h 2076"/>
              <a:gd name="T8" fmla="*/ 36 w 1574"/>
              <a:gd name="T9" fmla="*/ 1918 h 2076"/>
              <a:gd name="T10" fmla="*/ 66 w 1574"/>
              <a:gd name="T11" fmla="*/ 1801 h 2076"/>
              <a:gd name="T12" fmla="*/ 79 w 1574"/>
              <a:gd name="T13" fmla="*/ 1763 h 2076"/>
              <a:gd name="T14" fmla="*/ 92 w 1574"/>
              <a:gd name="T15" fmla="*/ 1724 h 2076"/>
              <a:gd name="T16" fmla="*/ 102 w 1574"/>
              <a:gd name="T17" fmla="*/ 1685 h 2076"/>
              <a:gd name="T18" fmla="*/ 104 w 1574"/>
              <a:gd name="T19" fmla="*/ 1686 h 2076"/>
              <a:gd name="T20" fmla="*/ 143 w 1574"/>
              <a:gd name="T21" fmla="*/ 1572 h 2076"/>
              <a:gd name="T22" fmla="*/ 160 w 1574"/>
              <a:gd name="T23" fmla="*/ 1535 h 2076"/>
              <a:gd name="T24" fmla="*/ 175 w 1574"/>
              <a:gd name="T25" fmla="*/ 1498 h 2076"/>
              <a:gd name="T26" fmla="*/ 189 w 1574"/>
              <a:gd name="T27" fmla="*/ 1460 h 2076"/>
              <a:gd name="T28" fmla="*/ 191 w 1574"/>
              <a:gd name="T29" fmla="*/ 1461 h 2076"/>
              <a:gd name="T30" fmla="*/ 240 w 1574"/>
              <a:gd name="T31" fmla="*/ 1350 h 2076"/>
              <a:gd name="T32" fmla="*/ 259 w 1574"/>
              <a:gd name="T33" fmla="*/ 1315 h 2076"/>
              <a:gd name="T34" fmla="*/ 278 w 1574"/>
              <a:gd name="T35" fmla="*/ 1279 h 2076"/>
              <a:gd name="T36" fmla="*/ 295 w 1574"/>
              <a:gd name="T37" fmla="*/ 1242 h 2076"/>
              <a:gd name="T38" fmla="*/ 296 w 1574"/>
              <a:gd name="T39" fmla="*/ 1243 h 2076"/>
              <a:gd name="T40" fmla="*/ 354 w 1574"/>
              <a:gd name="T41" fmla="*/ 1137 h 2076"/>
              <a:gd name="T42" fmla="*/ 376 w 1574"/>
              <a:gd name="T43" fmla="*/ 1103 h 2076"/>
              <a:gd name="T44" fmla="*/ 398 w 1574"/>
              <a:gd name="T45" fmla="*/ 1069 h 2076"/>
              <a:gd name="T46" fmla="*/ 417 w 1574"/>
              <a:gd name="T47" fmla="*/ 1034 h 2076"/>
              <a:gd name="T48" fmla="*/ 419 w 1574"/>
              <a:gd name="T49" fmla="*/ 1035 h 2076"/>
              <a:gd name="T50" fmla="*/ 485 w 1574"/>
              <a:gd name="T51" fmla="*/ 934 h 2076"/>
              <a:gd name="T52" fmla="*/ 510 w 1574"/>
              <a:gd name="T53" fmla="*/ 902 h 2076"/>
              <a:gd name="T54" fmla="*/ 534 w 1574"/>
              <a:gd name="T55" fmla="*/ 870 h 2076"/>
              <a:gd name="T56" fmla="*/ 557 w 1574"/>
              <a:gd name="T57" fmla="*/ 837 h 2076"/>
              <a:gd name="T58" fmla="*/ 559 w 1574"/>
              <a:gd name="T59" fmla="*/ 838 h 2076"/>
              <a:gd name="T60" fmla="*/ 633 w 1574"/>
              <a:gd name="T61" fmla="*/ 743 h 2076"/>
              <a:gd name="T62" fmla="*/ 660 w 1574"/>
              <a:gd name="T63" fmla="*/ 713 h 2076"/>
              <a:gd name="T64" fmla="*/ 687 w 1574"/>
              <a:gd name="T65" fmla="*/ 683 h 2076"/>
              <a:gd name="T66" fmla="*/ 712 w 1574"/>
              <a:gd name="T67" fmla="*/ 652 h 2076"/>
              <a:gd name="T68" fmla="*/ 714 w 1574"/>
              <a:gd name="T69" fmla="*/ 653 h 2076"/>
              <a:gd name="T70" fmla="*/ 795 w 1574"/>
              <a:gd name="T71" fmla="*/ 564 h 2076"/>
              <a:gd name="T72" fmla="*/ 825 w 1574"/>
              <a:gd name="T73" fmla="*/ 537 h 2076"/>
              <a:gd name="T74" fmla="*/ 854 w 1574"/>
              <a:gd name="T75" fmla="*/ 509 h 2076"/>
              <a:gd name="T76" fmla="*/ 882 w 1574"/>
              <a:gd name="T77" fmla="*/ 480 h 2076"/>
              <a:gd name="T78" fmla="*/ 883 w 1574"/>
              <a:gd name="T79" fmla="*/ 481 h 2076"/>
              <a:gd name="T80" fmla="*/ 972 w 1574"/>
              <a:gd name="T81" fmla="*/ 400 h 2076"/>
              <a:gd name="T82" fmla="*/ 1004 w 1574"/>
              <a:gd name="T83" fmla="*/ 375 h 2076"/>
              <a:gd name="T84" fmla="*/ 1035 w 1574"/>
              <a:gd name="T85" fmla="*/ 349 h 2076"/>
              <a:gd name="T86" fmla="*/ 1065 w 1574"/>
              <a:gd name="T87" fmla="*/ 323 h 2076"/>
              <a:gd name="T88" fmla="*/ 1066 w 1574"/>
              <a:gd name="T89" fmla="*/ 324 h 2076"/>
              <a:gd name="T90" fmla="*/ 1161 w 1574"/>
              <a:gd name="T91" fmla="*/ 250 h 2076"/>
              <a:gd name="T92" fmla="*/ 1195 w 1574"/>
              <a:gd name="T93" fmla="*/ 228 h 2076"/>
              <a:gd name="T94" fmla="*/ 1228 w 1574"/>
              <a:gd name="T95" fmla="*/ 205 h 2076"/>
              <a:gd name="T96" fmla="*/ 1260 w 1574"/>
              <a:gd name="T97" fmla="*/ 181 h 2076"/>
              <a:gd name="T98" fmla="*/ 1261 w 1574"/>
              <a:gd name="T99" fmla="*/ 183 h 2076"/>
              <a:gd name="T100" fmla="*/ 1362 w 1574"/>
              <a:gd name="T101" fmla="*/ 116 h 2076"/>
              <a:gd name="T102" fmla="*/ 1397 w 1574"/>
              <a:gd name="T103" fmla="*/ 98 h 2076"/>
              <a:gd name="T104" fmla="*/ 1432 w 1574"/>
              <a:gd name="T105" fmla="*/ 77 h 2076"/>
              <a:gd name="T106" fmla="*/ 1466 w 1574"/>
              <a:gd name="T107" fmla="*/ 56 h 2076"/>
              <a:gd name="T108" fmla="*/ 1467 w 1574"/>
              <a:gd name="T109" fmla="*/ 58 h 2076"/>
              <a:gd name="T110" fmla="*/ 1573 w 1574"/>
              <a:gd name="T111" fmla="*/ 0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74" h="2076">
                <a:moveTo>
                  <a:pt x="2" y="2076"/>
                </a:moveTo>
                <a:cubicBezTo>
                  <a:pt x="0" y="2076"/>
                  <a:pt x="0" y="2076"/>
                  <a:pt x="0" y="2076"/>
                </a:cubicBezTo>
                <a:cubicBezTo>
                  <a:pt x="2" y="2062"/>
                  <a:pt x="5" y="2049"/>
                  <a:pt x="8" y="2036"/>
                </a:cubicBezTo>
                <a:cubicBezTo>
                  <a:pt x="10" y="2036"/>
                  <a:pt x="10" y="2036"/>
                  <a:pt x="10" y="2036"/>
                </a:cubicBezTo>
                <a:cubicBezTo>
                  <a:pt x="7" y="2049"/>
                  <a:pt x="4" y="2063"/>
                  <a:pt x="2" y="2076"/>
                </a:cubicBezTo>
                <a:close/>
                <a:moveTo>
                  <a:pt x="18" y="1997"/>
                </a:moveTo>
                <a:cubicBezTo>
                  <a:pt x="16" y="1996"/>
                  <a:pt x="16" y="1996"/>
                  <a:pt x="16" y="1996"/>
                </a:cubicBezTo>
                <a:cubicBezTo>
                  <a:pt x="19" y="1983"/>
                  <a:pt x="22" y="1970"/>
                  <a:pt x="25" y="1957"/>
                </a:cubicBezTo>
                <a:cubicBezTo>
                  <a:pt x="27" y="1957"/>
                  <a:pt x="27" y="1957"/>
                  <a:pt x="27" y="1957"/>
                </a:cubicBezTo>
                <a:cubicBezTo>
                  <a:pt x="24" y="1971"/>
                  <a:pt x="21" y="1984"/>
                  <a:pt x="18" y="1997"/>
                </a:cubicBezTo>
                <a:close/>
                <a:moveTo>
                  <a:pt x="36" y="1918"/>
                </a:moveTo>
                <a:cubicBezTo>
                  <a:pt x="34" y="1918"/>
                  <a:pt x="34" y="1918"/>
                  <a:pt x="34" y="1918"/>
                </a:cubicBezTo>
                <a:cubicBezTo>
                  <a:pt x="37" y="1905"/>
                  <a:pt x="41" y="1892"/>
                  <a:pt x="44" y="1879"/>
                </a:cubicBezTo>
                <a:cubicBezTo>
                  <a:pt x="46" y="1879"/>
                  <a:pt x="46" y="1879"/>
                  <a:pt x="46" y="1879"/>
                </a:cubicBezTo>
                <a:cubicBezTo>
                  <a:pt x="43" y="1892"/>
                  <a:pt x="39" y="1905"/>
                  <a:pt x="36" y="1918"/>
                </a:cubicBezTo>
                <a:close/>
                <a:moveTo>
                  <a:pt x="57" y="1840"/>
                </a:moveTo>
                <a:cubicBezTo>
                  <a:pt x="55" y="1840"/>
                  <a:pt x="55" y="1840"/>
                  <a:pt x="55" y="1840"/>
                </a:cubicBezTo>
                <a:cubicBezTo>
                  <a:pt x="58" y="1827"/>
                  <a:pt x="62" y="1814"/>
                  <a:pt x="66" y="1801"/>
                </a:cubicBezTo>
                <a:cubicBezTo>
                  <a:pt x="68" y="1801"/>
                  <a:pt x="68" y="1801"/>
                  <a:pt x="68" y="1801"/>
                </a:cubicBezTo>
                <a:cubicBezTo>
                  <a:pt x="64" y="1814"/>
                  <a:pt x="60" y="1827"/>
                  <a:pt x="57" y="1840"/>
                </a:cubicBezTo>
                <a:close/>
                <a:moveTo>
                  <a:pt x="79" y="1763"/>
                </a:moveTo>
                <a:cubicBezTo>
                  <a:pt x="77" y="1762"/>
                  <a:pt x="77" y="1762"/>
                  <a:pt x="77" y="1762"/>
                </a:cubicBezTo>
                <a:cubicBezTo>
                  <a:pt x="81" y="1749"/>
                  <a:pt x="85" y="1737"/>
                  <a:pt x="90" y="1724"/>
                </a:cubicBezTo>
                <a:cubicBezTo>
                  <a:pt x="92" y="1724"/>
                  <a:pt x="92" y="1724"/>
                  <a:pt x="92" y="1724"/>
                </a:cubicBezTo>
                <a:cubicBezTo>
                  <a:pt x="87" y="1737"/>
                  <a:pt x="83" y="1750"/>
                  <a:pt x="79" y="1763"/>
                </a:cubicBezTo>
                <a:close/>
                <a:moveTo>
                  <a:pt x="104" y="1686"/>
                </a:moveTo>
                <a:cubicBezTo>
                  <a:pt x="102" y="1685"/>
                  <a:pt x="102" y="1685"/>
                  <a:pt x="102" y="1685"/>
                </a:cubicBezTo>
                <a:cubicBezTo>
                  <a:pt x="107" y="1673"/>
                  <a:pt x="111" y="1660"/>
                  <a:pt x="115" y="1647"/>
                </a:cubicBezTo>
                <a:cubicBezTo>
                  <a:pt x="117" y="1648"/>
                  <a:pt x="117" y="1648"/>
                  <a:pt x="117" y="1648"/>
                </a:cubicBezTo>
                <a:cubicBezTo>
                  <a:pt x="113" y="1661"/>
                  <a:pt x="108" y="1673"/>
                  <a:pt x="104" y="1686"/>
                </a:cubicBezTo>
                <a:close/>
                <a:moveTo>
                  <a:pt x="131" y="1610"/>
                </a:moveTo>
                <a:cubicBezTo>
                  <a:pt x="129" y="1609"/>
                  <a:pt x="129" y="1609"/>
                  <a:pt x="129" y="1609"/>
                </a:cubicBezTo>
                <a:cubicBezTo>
                  <a:pt x="134" y="1597"/>
                  <a:pt x="139" y="1584"/>
                  <a:pt x="143" y="1572"/>
                </a:cubicBezTo>
                <a:cubicBezTo>
                  <a:pt x="145" y="1572"/>
                  <a:pt x="145" y="1572"/>
                  <a:pt x="145" y="1572"/>
                </a:cubicBezTo>
                <a:cubicBezTo>
                  <a:pt x="140" y="1585"/>
                  <a:pt x="136" y="1598"/>
                  <a:pt x="131" y="1610"/>
                </a:cubicBezTo>
                <a:close/>
                <a:moveTo>
                  <a:pt x="160" y="1535"/>
                </a:moveTo>
                <a:cubicBezTo>
                  <a:pt x="158" y="1534"/>
                  <a:pt x="158" y="1534"/>
                  <a:pt x="158" y="1534"/>
                </a:cubicBezTo>
                <a:cubicBezTo>
                  <a:pt x="163" y="1522"/>
                  <a:pt x="168" y="1509"/>
                  <a:pt x="173" y="1497"/>
                </a:cubicBezTo>
                <a:cubicBezTo>
                  <a:pt x="175" y="1498"/>
                  <a:pt x="175" y="1498"/>
                  <a:pt x="175" y="1498"/>
                </a:cubicBezTo>
                <a:cubicBezTo>
                  <a:pt x="170" y="1510"/>
                  <a:pt x="165" y="1523"/>
                  <a:pt x="160" y="1535"/>
                </a:cubicBezTo>
                <a:close/>
                <a:moveTo>
                  <a:pt x="191" y="1461"/>
                </a:moveTo>
                <a:cubicBezTo>
                  <a:pt x="189" y="1460"/>
                  <a:pt x="189" y="1460"/>
                  <a:pt x="189" y="1460"/>
                </a:cubicBezTo>
                <a:cubicBezTo>
                  <a:pt x="195" y="1448"/>
                  <a:pt x="200" y="1435"/>
                  <a:pt x="206" y="1423"/>
                </a:cubicBezTo>
                <a:cubicBezTo>
                  <a:pt x="207" y="1424"/>
                  <a:pt x="207" y="1424"/>
                  <a:pt x="207" y="1424"/>
                </a:cubicBezTo>
                <a:cubicBezTo>
                  <a:pt x="202" y="1436"/>
                  <a:pt x="196" y="1448"/>
                  <a:pt x="191" y="1461"/>
                </a:cubicBezTo>
                <a:close/>
                <a:moveTo>
                  <a:pt x="224" y="1387"/>
                </a:moveTo>
                <a:cubicBezTo>
                  <a:pt x="222" y="1386"/>
                  <a:pt x="222" y="1386"/>
                  <a:pt x="222" y="1386"/>
                </a:cubicBezTo>
                <a:cubicBezTo>
                  <a:pt x="228" y="1374"/>
                  <a:pt x="234" y="1362"/>
                  <a:pt x="240" y="1350"/>
                </a:cubicBezTo>
                <a:cubicBezTo>
                  <a:pt x="241" y="1351"/>
                  <a:pt x="241" y="1351"/>
                  <a:pt x="241" y="1351"/>
                </a:cubicBezTo>
                <a:cubicBezTo>
                  <a:pt x="236" y="1363"/>
                  <a:pt x="230" y="1375"/>
                  <a:pt x="224" y="1387"/>
                </a:cubicBezTo>
                <a:close/>
                <a:moveTo>
                  <a:pt x="259" y="1315"/>
                </a:moveTo>
                <a:cubicBezTo>
                  <a:pt x="257" y="1314"/>
                  <a:pt x="257" y="1314"/>
                  <a:pt x="257" y="1314"/>
                </a:cubicBezTo>
                <a:cubicBezTo>
                  <a:pt x="264" y="1302"/>
                  <a:pt x="270" y="1290"/>
                  <a:pt x="276" y="1278"/>
                </a:cubicBezTo>
                <a:cubicBezTo>
                  <a:pt x="278" y="1279"/>
                  <a:pt x="278" y="1279"/>
                  <a:pt x="278" y="1279"/>
                </a:cubicBezTo>
                <a:cubicBezTo>
                  <a:pt x="271" y="1291"/>
                  <a:pt x="265" y="1303"/>
                  <a:pt x="259" y="1315"/>
                </a:cubicBezTo>
                <a:close/>
                <a:moveTo>
                  <a:pt x="296" y="1243"/>
                </a:moveTo>
                <a:cubicBezTo>
                  <a:pt x="295" y="1242"/>
                  <a:pt x="295" y="1242"/>
                  <a:pt x="295" y="1242"/>
                </a:cubicBezTo>
                <a:cubicBezTo>
                  <a:pt x="301" y="1230"/>
                  <a:pt x="307" y="1218"/>
                  <a:pt x="314" y="1207"/>
                </a:cubicBezTo>
                <a:cubicBezTo>
                  <a:pt x="316" y="1208"/>
                  <a:pt x="316" y="1208"/>
                  <a:pt x="316" y="1208"/>
                </a:cubicBezTo>
                <a:cubicBezTo>
                  <a:pt x="309" y="1219"/>
                  <a:pt x="303" y="1231"/>
                  <a:pt x="296" y="1243"/>
                </a:cubicBezTo>
                <a:close/>
                <a:moveTo>
                  <a:pt x="335" y="1173"/>
                </a:moveTo>
                <a:cubicBezTo>
                  <a:pt x="334" y="1172"/>
                  <a:pt x="334" y="1172"/>
                  <a:pt x="334" y="1172"/>
                </a:cubicBezTo>
                <a:cubicBezTo>
                  <a:pt x="340" y="1160"/>
                  <a:pt x="347" y="1148"/>
                  <a:pt x="354" y="1137"/>
                </a:cubicBezTo>
                <a:cubicBezTo>
                  <a:pt x="356" y="1138"/>
                  <a:pt x="356" y="1138"/>
                  <a:pt x="356" y="1138"/>
                </a:cubicBezTo>
                <a:cubicBezTo>
                  <a:pt x="349" y="1149"/>
                  <a:pt x="342" y="1161"/>
                  <a:pt x="335" y="1173"/>
                </a:cubicBezTo>
                <a:close/>
                <a:moveTo>
                  <a:pt x="376" y="1103"/>
                </a:moveTo>
                <a:cubicBezTo>
                  <a:pt x="375" y="1102"/>
                  <a:pt x="375" y="1102"/>
                  <a:pt x="375" y="1102"/>
                </a:cubicBezTo>
                <a:cubicBezTo>
                  <a:pt x="382" y="1091"/>
                  <a:pt x="389" y="1079"/>
                  <a:pt x="396" y="1068"/>
                </a:cubicBezTo>
                <a:cubicBezTo>
                  <a:pt x="398" y="1069"/>
                  <a:pt x="398" y="1069"/>
                  <a:pt x="398" y="1069"/>
                </a:cubicBezTo>
                <a:cubicBezTo>
                  <a:pt x="390" y="1080"/>
                  <a:pt x="383" y="1092"/>
                  <a:pt x="376" y="1103"/>
                </a:cubicBezTo>
                <a:close/>
                <a:moveTo>
                  <a:pt x="419" y="1035"/>
                </a:moveTo>
                <a:cubicBezTo>
                  <a:pt x="417" y="1034"/>
                  <a:pt x="417" y="1034"/>
                  <a:pt x="417" y="1034"/>
                </a:cubicBezTo>
                <a:cubicBezTo>
                  <a:pt x="425" y="1023"/>
                  <a:pt x="432" y="1011"/>
                  <a:pt x="440" y="1000"/>
                </a:cubicBezTo>
                <a:cubicBezTo>
                  <a:pt x="441" y="1002"/>
                  <a:pt x="441" y="1002"/>
                  <a:pt x="441" y="1002"/>
                </a:cubicBezTo>
                <a:cubicBezTo>
                  <a:pt x="434" y="1013"/>
                  <a:pt x="426" y="1024"/>
                  <a:pt x="419" y="1035"/>
                </a:cubicBezTo>
                <a:close/>
                <a:moveTo>
                  <a:pt x="464" y="968"/>
                </a:moveTo>
                <a:cubicBezTo>
                  <a:pt x="462" y="967"/>
                  <a:pt x="462" y="967"/>
                  <a:pt x="462" y="967"/>
                </a:cubicBezTo>
                <a:cubicBezTo>
                  <a:pt x="470" y="956"/>
                  <a:pt x="477" y="945"/>
                  <a:pt x="485" y="934"/>
                </a:cubicBezTo>
                <a:cubicBezTo>
                  <a:pt x="487" y="935"/>
                  <a:pt x="487" y="935"/>
                  <a:pt x="487" y="935"/>
                </a:cubicBezTo>
                <a:cubicBezTo>
                  <a:pt x="479" y="946"/>
                  <a:pt x="471" y="957"/>
                  <a:pt x="464" y="968"/>
                </a:cubicBezTo>
                <a:close/>
                <a:moveTo>
                  <a:pt x="510" y="902"/>
                </a:moveTo>
                <a:cubicBezTo>
                  <a:pt x="509" y="901"/>
                  <a:pt x="509" y="901"/>
                  <a:pt x="509" y="901"/>
                </a:cubicBezTo>
                <a:cubicBezTo>
                  <a:pt x="517" y="890"/>
                  <a:pt x="525" y="880"/>
                  <a:pt x="533" y="869"/>
                </a:cubicBezTo>
                <a:cubicBezTo>
                  <a:pt x="534" y="870"/>
                  <a:pt x="534" y="870"/>
                  <a:pt x="534" y="870"/>
                </a:cubicBezTo>
                <a:cubicBezTo>
                  <a:pt x="526" y="881"/>
                  <a:pt x="518" y="892"/>
                  <a:pt x="510" y="902"/>
                </a:cubicBezTo>
                <a:close/>
                <a:moveTo>
                  <a:pt x="559" y="838"/>
                </a:moveTo>
                <a:cubicBezTo>
                  <a:pt x="557" y="837"/>
                  <a:pt x="557" y="837"/>
                  <a:pt x="557" y="837"/>
                </a:cubicBezTo>
                <a:cubicBezTo>
                  <a:pt x="565" y="826"/>
                  <a:pt x="573" y="816"/>
                  <a:pt x="582" y="805"/>
                </a:cubicBezTo>
                <a:cubicBezTo>
                  <a:pt x="583" y="806"/>
                  <a:pt x="583" y="806"/>
                  <a:pt x="583" y="806"/>
                </a:cubicBezTo>
                <a:cubicBezTo>
                  <a:pt x="575" y="817"/>
                  <a:pt x="567" y="828"/>
                  <a:pt x="559" y="838"/>
                </a:cubicBezTo>
                <a:close/>
                <a:moveTo>
                  <a:pt x="609" y="775"/>
                </a:moveTo>
                <a:cubicBezTo>
                  <a:pt x="607" y="774"/>
                  <a:pt x="607" y="774"/>
                  <a:pt x="607" y="774"/>
                </a:cubicBezTo>
                <a:cubicBezTo>
                  <a:pt x="615" y="763"/>
                  <a:pt x="624" y="753"/>
                  <a:pt x="633" y="743"/>
                </a:cubicBezTo>
                <a:cubicBezTo>
                  <a:pt x="634" y="744"/>
                  <a:pt x="634" y="744"/>
                  <a:pt x="634" y="744"/>
                </a:cubicBezTo>
                <a:cubicBezTo>
                  <a:pt x="626" y="754"/>
                  <a:pt x="617" y="765"/>
                  <a:pt x="609" y="775"/>
                </a:cubicBezTo>
                <a:close/>
                <a:moveTo>
                  <a:pt x="660" y="713"/>
                </a:moveTo>
                <a:cubicBezTo>
                  <a:pt x="659" y="712"/>
                  <a:pt x="659" y="712"/>
                  <a:pt x="659" y="712"/>
                </a:cubicBezTo>
                <a:cubicBezTo>
                  <a:pt x="667" y="702"/>
                  <a:pt x="676" y="692"/>
                  <a:pt x="685" y="682"/>
                </a:cubicBezTo>
                <a:cubicBezTo>
                  <a:pt x="687" y="683"/>
                  <a:pt x="687" y="683"/>
                  <a:pt x="687" y="683"/>
                </a:cubicBezTo>
                <a:cubicBezTo>
                  <a:pt x="678" y="693"/>
                  <a:pt x="669" y="703"/>
                  <a:pt x="660" y="713"/>
                </a:cubicBezTo>
                <a:close/>
                <a:moveTo>
                  <a:pt x="714" y="653"/>
                </a:moveTo>
                <a:cubicBezTo>
                  <a:pt x="712" y="652"/>
                  <a:pt x="712" y="652"/>
                  <a:pt x="712" y="652"/>
                </a:cubicBezTo>
                <a:cubicBezTo>
                  <a:pt x="721" y="642"/>
                  <a:pt x="730" y="632"/>
                  <a:pt x="739" y="622"/>
                </a:cubicBezTo>
                <a:cubicBezTo>
                  <a:pt x="741" y="624"/>
                  <a:pt x="741" y="624"/>
                  <a:pt x="741" y="624"/>
                </a:cubicBezTo>
                <a:cubicBezTo>
                  <a:pt x="732" y="633"/>
                  <a:pt x="723" y="643"/>
                  <a:pt x="714" y="653"/>
                </a:cubicBezTo>
                <a:close/>
                <a:moveTo>
                  <a:pt x="769" y="594"/>
                </a:moveTo>
                <a:cubicBezTo>
                  <a:pt x="767" y="593"/>
                  <a:pt x="767" y="593"/>
                  <a:pt x="767" y="593"/>
                </a:cubicBezTo>
                <a:cubicBezTo>
                  <a:pt x="776" y="583"/>
                  <a:pt x="786" y="574"/>
                  <a:pt x="795" y="564"/>
                </a:cubicBezTo>
                <a:cubicBezTo>
                  <a:pt x="797" y="566"/>
                  <a:pt x="797" y="566"/>
                  <a:pt x="797" y="566"/>
                </a:cubicBezTo>
                <a:cubicBezTo>
                  <a:pt x="787" y="575"/>
                  <a:pt x="778" y="585"/>
                  <a:pt x="769" y="594"/>
                </a:cubicBezTo>
                <a:close/>
                <a:moveTo>
                  <a:pt x="825" y="537"/>
                </a:moveTo>
                <a:cubicBezTo>
                  <a:pt x="824" y="536"/>
                  <a:pt x="824" y="536"/>
                  <a:pt x="824" y="536"/>
                </a:cubicBezTo>
                <a:cubicBezTo>
                  <a:pt x="833" y="526"/>
                  <a:pt x="843" y="517"/>
                  <a:pt x="853" y="508"/>
                </a:cubicBezTo>
                <a:cubicBezTo>
                  <a:pt x="854" y="509"/>
                  <a:pt x="854" y="509"/>
                  <a:pt x="854" y="509"/>
                </a:cubicBezTo>
                <a:cubicBezTo>
                  <a:pt x="844" y="518"/>
                  <a:pt x="835" y="528"/>
                  <a:pt x="825" y="537"/>
                </a:cubicBezTo>
                <a:close/>
                <a:moveTo>
                  <a:pt x="883" y="481"/>
                </a:moveTo>
                <a:cubicBezTo>
                  <a:pt x="882" y="480"/>
                  <a:pt x="882" y="480"/>
                  <a:pt x="882" y="480"/>
                </a:cubicBezTo>
                <a:cubicBezTo>
                  <a:pt x="892" y="471"/>
                  <a:pt x="902" y="462"/>
                  <a:pt x="911" y="453"/>
                </a:cubicBezTo>
                <a:cubicBezTo>
                  <a:pt x="913" y="454"/>
                  <a:pt x="913" y="454"/>
                  <a:pt x="913" y="454"/>
                </a:cubicBezTo>
                <a:cubicBezTo>
                  <a:pt x="903" y="463"/>
                  <a:pt x="893" y="472"/>
                  <a:pt x="883" y="481"/>
                </a:cubicBezTo>
                <a:close/>
                <a:moveTo>
                  <a:pt x="943" y="427"/>
                </a:moveTo>
                <a:cubicBezTo>
                  <a:pt x="941" y="426"/>
                  <a:pt x="941" y="426"/>
                  <a:pt x="941" y="426"/>
                </a:cubicBezTo>
                <a:cubicBezTo>
                  <a:pt x="951" y="417"/>
                  <a:pt x="962" y="408"/>
                  <a:pt x="972" y="400"/>
                </a:cubicBezTo>
                <a:cubicBezTo>
                  <a:pt x="973" y="401"/>
                  <a:pt x="973" y="401"/>
                  <a:pt x="973" y="401"/>
                </a:cubicBezTo>
                <a:cubicBezTo>
                  <a:pt x="963" y="410"/>
                  <a:pt x="953" y="419"/>
                  <a:pt x="943" y="427"/>
                </a:cubicBezTo>
                <a:close/>
                <a:moveTo>
                  <a:pt x="1004" y="375"/>
                </a:moveTo>
                <a:cubicBezTo>
                  <a:pt x="1002" y="374"/>
                  <a:pt x="1002" y="374"/>
                  <a:pt x="1002" y="374"/>
                </a:cubicBezTo>
                <a:cubicBezTo>
                  <a:pt x="1013" y="365"/>
                  <a:pt x="1023" y="356"/>
                  <a:pt x="1033" y="348"/>
                </a:cubicBezTo>
                <a:cubicBezTo>
                  <a:pt x="1035" y="349"/>
                  <a:pt x="1035" y="349"/>
                  <a:pt x="1035" y="349"/>
                </a:cubicBezTo>
                <a:cubicBezTo>
                  <a:pt x="1024" y="358"/>
                  <a:pt x="1014" y="366"/>
                  <a:pt x="1004" y="375"/>
                </a:cubicBezTo>
                <a:close/>
                <a:moveTo>
                  <a:pt x="1066" y="324"/>
                </a:moveTo>
                <a:cubicBezTo>
                  <a:pt x="1065" y="323"/>
                  <a:pt x="1065" y="323"/>
                  <a:pt x="1065" y="323"/>
                </a:cubicBezTo>
                <a:cubicBezTo>
                  <a:pt x="1075" y="315"/>
                  <a:pt x="1086" y="306"/>
                  <a:pt x="1097" y="298"/>
                </a:cubicBezTo>
                <a:cubicBezTo>
                  <a:pt x="1098" y="300"/>
                  <a:pt x="1098" y="300"/>
                  <a:pt x="1098" y="300"/>
                </a:cubicBezTo>
                <a:cubicBezTo>
                  <a:pt x="1087" y="308"/>
                  <a:pt x="1077" y="316"/>
                  <a:pt x="1066" y="324"/>
                </a:cubicBezTo>
                <a:close/>
                <a:moveTo>
                  <a:pt x="1130" y="275"/>
                </a:moveTo>
                <a:cubicBezTo>
                  <a:pt x="1129" y="274"/>
                  <a:pt x="1129" y="274"/>
                  <a:pt x="1129" y="274"/>
                </a:cubicBezTo>
                <a:cubicBezTo>
                  <a:pt x="1139" y="266"/>
                  <a:pt x="1150" y="258"/>
                  <a:pt x="1161" y="250"/>
                </a:cubicBezTo>
                <a:cubicBezTo>
                  <a:pt x="1162" y="252"/>
                  <a:pt x="1162" y="252"/>
                  <a:pt x="1162" y="252"/>
                </a:cubicBezTo>
                <a:cubicBezTo>
                  <a:pt x="1151" y="259"/>
                  <a:pt x="1141" y="267"/>
                  <a:pt x="1130" y="275"/>
                </a:cubicBezTo>
                <a:close/>
                <a:moveTo>
                  <a:pt x="1195" y="228"/>
                </a:moveTo>
                <a:cubicBezTo>
                  <a:pt x="1194" y="227"/>
                  <a:pt x="1194" y="227"/>
                  <a:pt x="1194" y="227"/>
                </a:cubicBezTo>
                <a:cubicBezTo>
                  <a:pt x="1205" y="219"/>
                  <a:pt x="1216" y="211"/>
                  <a:pt x="1227" y="204"/>
                </a:cubicBezTo>
                <a:cubicBezTo>
                  <a:pt x="1228" y="205"/>
                  <a:pt x="1228" y="205"/>
                  <a:pt x="1228" y="205"/>
                </a:cubicBezTo>
                <a:cubicBezTo>
                  <a:pt x="1217" y="213"/>
                  <a:pt x="1206" y="221"/>
                  <a:pt x="1195" y="228"/>
                </a:cubicBezTo>
                <a:close/>
                <a:moveTo>
                  <a:pt x="1261" y="183"/>
                </a:moveTo>
                <a:cubicBezTo>
                  <a:pt x="1260" y="181"/>
                  <a:pt x="1260" y="181"/>
                  <a:pt x="1260" y="181"/>
                </a:cubicBezTo>
                <a:cubicBezTo>
                  <a:pt x="1271" y="174"/>
                  <a:pt x="1283" y="166"/>
                  <a:pt x="1294" y="159"/>
                </a:cubicBezTo>
                <a:cubicBezTo>
                  <a:pt x="1295" y="161"/>
                  <a:pt x="1295" y="161"/>
                  <a:pt x="1295" y="161"/>
                </a:cubicBezTo>
                <a:cubicBezTo>
                  <a:pt x="1284" y="168"/>
                  <a:pt x="1272" y="175"/>
                  <a:pt x="1261" y="183"/>
                </a:cubicBezTo>
                <a:close/>
                <a:moveTo>
                  <a:pt x="1329" y="139"/>
                </a:moveTo>
                <a:cubicBezTo>
                  <a:pt x="1328" y="138"/>
                  <a:pt x="1328" y="138"/>
                  <a:pt x="1328" y="138"/>
                </a:cubicBezTo>
                <a:cubicBezTo>
                  <a:pt x="1339" y="130"/>
                  <a:pt x="1351" y="123"/>
                  <a:pt x="1362" y="116"/>
                </a:cubicBezTo>
                <a:cubicBezTo>
                  <a:pt x="1363" y="118"/>
                  <a:pt x="1363" y="118"/>
                  <a:pt x="1363" y="118"/>
                </a:cubicBezTo>
                <a:cubicBezTo>
                  <a:pt x="1352" y="125"/>
                  <a:pt x="1340" y="132"/>
                  <a:pt x="1329" y="139"/>
                </a:cubicBezTo>
                <a:close/>
                <a:moveTo>
                  <a:pt x="1397" y="98"/>
                </a:moveTo>
                <a:cubicBezTo>
                  <a:pt x="1396" y="96"/>
                  <a:pt x="1396" y="96"/>
                  <a:pt x="1396" y="96"/>
                </a:cubicBezTo>
                <a:cubicBezTo>
                  <a:pt x="1408" y="89"/>
                  <a:pt x="1420" y="82"/>
                  <a:pt x="1431" y="76"/>
                </a:cubicBezTo>
                <a:cubicBezTo>
                  <a:pt x="1432" y="77"/>
                  <a:pt x="1432" y="77"/>
                  <a:pt x="1432" y="77"/>
                </a:cubicBezTo>
                <a:cubicBezTo>
                  <a:pt x="1421" y="84"/>
                  <a:pt x="1409" y="91"/>
                  <a:pt x="1397" y="98"/>
                </a:cubicBezTo>
                <a:close/>
                <a:moveTo>
                  <a:pt x="1467" y="58"/>
                </a:moveTo>
                <a:cubicBezTo>
                  <a:pt x="1466" y="56"/>
                  <a:pt x="1466" y="56"/>
                  <a:pt x="1466" y="56"/>
                </a:cubicBezTo>
                <a:cubicBezTo>
                  <a:pt x="1478" y="50"/>
                  <a:pt x="1490" y="43"/>
                  <a:pt x="1502" y="37"/>
                </a:cubicBezTo>
                <a:cubicBezTo>
                  <a:pt x="1503" y="39"/>
                  <a:pt x="1503" y="39"/>
                  <a:pt x="1503" y="39"/>
                </a:cubicBezTo>
                <a:cubicBezTo>
                  <a:pt x="1491" y="45"/>
                  <a:pt x="1479" y="51"/>
                  <a:pt x="1467" y="58"/>
                </a:cubicBezTo>
                <a:close/>
                <a:moveTo>
                  <a:pt x="1538" y="20"/>
                </a:moveTo>
                <a:cubicBezTo>
                  <a:pt x="1537" y="18"/>
                  <a:pt x="1537" y="18"/>
                  <a:pt x="1537" y="18"/>
                </a:cubicBezTo>
                <a:cubicBezTo>
                  <a:pt x="1549" y="12"/>
                  <a:pt x="1561" y="6"/>
                  <a:pt x="1573" y="0"/>
                </a:cubicBezTo>
                <a:cubicBezTo>
                  <a:pt x="1574" y="2"/>
                  <a:pt x="1574" y="2"/>
                  <a:pt x="1574" y="2"/>
                </a:cubicBezTo>
                <a:cubicBezTo>
                  <a:pt x="1562" y="7"/>
                  <a:pt x="1550" y="14"/>
                  <a:pt x="1538" y="20"/>
                </a:cubicBezTo>
                <a:close/>
              </a:path>
            </a:pathLst>
          </a:custGeom>
          <a:solidFill>
            <a:srgbClr val="1E1E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nvGrpSpPr>
          <p:cNvPr id="118" name="组合 117">
            <a:extLst>
              <a:ext uri="{FF2B5EF4-FFF2-40B4-BE49-F238E27FC236}">
                <a16:creationId xmlns:a16="http://schemas.microsoft.com/office/drawing/2014/main" id="{307325E3-DE4D-D9D4-46D6-4F1F1B9F6772}"/>
              </a:ext>
            </a:extLst>
          </p:cNvPr>
          <p:cNvGrpSpPr/>
          <p:nvPr/>
        </p:nvGrpSpPr>
        <p:grpSpPr>
          <a:xfrm>
            <a:off x="6473945" y="2612659"/>
            <a:ext cx="3172233" cy="744491"/>
            <a:chOff x="1758109" y="2669210"/>
            <a:chExt cx="3636273" cy="853280"/>
          </a:xfrm>
        </p:grpSpPr>
        <p:grpSp>
          <p:nvGrpSpPr>
            <p:cNvPr id="156" name="组合 155">
              <a:extLst>
                <a:ext uri="{FF2B5EF4-FFF2-40B4-BE49-F238E27FC236}">
                  <a16:creationId xmlns:a16="http://schemas.microsoft.com/office/drawing/2014/main" id="{42FD59F2-5C3C-8C55-3DEB-C8A12BEF9071}"/>
                </a:ext>
              </a:extLst>
            </p:cNvPr>
            <p:cNvGrpSpPr/>
            <p:nvPr/>
          </p:nvGrpSpPr>
          <p:grpSpPr>
            <a:xfrm>
              <a:off x="1758109" y="2669210"/>
              <a:ext cx="3636273" cy="853280"/>
              <a:chOff x="1674651" y="2632564"/>
              <a:chExt cx="3636273" cy="853280"/>
            </a:xfrm>
          </p:grpSpPr>
          <p:grpSp>
            <p:nvGrpSpPr>
              <p:cNvPr id="158" name="组合 157">
                <a:extLst>
                  <a:ext uri="{FF2B5EF4-FFF2-40B4-BE49-F238E27FC236}">
                    <a16:creationId xmlns:a16="http://schemas.microsoft.com/office/drawing/2014/main" id="{467CDC75-002F-C0CF-E282-D3B3C3E2077F}"/>
                  </a:ext>
                </a:extLst>
              </p:cNvPr>
              <p:cNvGrpSpPr/>
              <p:nvPr/>
            </p:nvGrpSpPr>
            <p:grpSpPr>
              <a:xfrm>
                <a:off x="2353518" y="2711144"/>
                <a:ext cx="1292122" cy="774700"/>
                <a:chOff x="2309916" y="2781300"/>
                <a:chExt cx="1292122" cy="774700"/>
              </a:xfrm>
            </p:grpSpPr>
            <p:sp>
              <p:nvSpPr>
                <p:cNvPr id="163" name="任意多边形 86">
                  <a:extLst>
                    <a:ext uri="{FF2B5EF4-FFF2-40B4-BE49-F238E27FC236}">
                      <a16:creationId xmlns:a16="http://schemas.microsoft.com/office/drawing/2014/main" id="{2B0A2AB2-0E66-3790-27D6-AA20F57220DD}"/>
                    </a:ext>
                  </a:extLst>
                </p:cNvPr>
                <p:cNvSpPr/>
                <p:nvPr/>
              </p:nvSpPr>
              <p:spPr bwMode="auto">
                <a:xfrm>
                  <a:off x="2471738" y="2781300"/>
                  <a:ext cx="1130300" cy="774700"/>
                </a:xfrm>
                <a:custGeom>
                  <a:avLst/>
                  <a:gdLst>
                    <a:gd name="T0" fmla="*/ 234 w 356"/>
                    <a:gd name="T1" fmla="*/ 0 h 244"/>
                    <a:gd name="T2" fmla="*/ 157 w 356"/>
                    <a:gd name="T3" fmla="*/ 27 h 244"/>
                    <a:gd name="T4" fmla="*/ 157 w 356"/>
                    <a:gd name="T5" fmla="*/ 27 h 244"/>
                    <a:gd name="T6" fmla="*/ 156 w 356"/>
                    <a:gd name="T7" fmla="*/ 28 h 244"/>
                    <a:gd name="T8" fmla="*/ 156 w 356"/>
                    <a:gd name="T9" fmla="*/ 28 h 244"/>
                    <a:gd name="T10" fmla="*/ 0 w 356"/>
                    <a:gd name="T11" fmla="*/ 124 h 244"/>
                    <a:gd name="T12" fmla="*/ 152 w 356"/>
                    <a:gd name="T13" fmla="*/ 213 h 244"/>
                    <a:gd name="T14" fmla="*/ 152 w 356"/>
                    <a:gd name="T15" fmla="*/ 213 h 244"/>
                    <a:gd name="T16" fmla="*/ 234 w 356"/>
                    <a:gd name="T17" fmla="*/ 244 h 244"/>
                    <a:gd name="T18" fmla="*/ 356 w 356"/>
                    <a:gd name="T19" fmla="*/ 122 h 244"/>
                    <a:gd name="T20" fmla="*/ 234 w 356"/>
                    <a:gd name="T21"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6" h="244">
                      <a:moveTo>
                        <a:pt x="234" y="0"/>
                      </a:moveTo>
                      <a:cubicBezTo>
                        <a:pt x="205" y="0"/>
                        <a:pt x="178" y="10"/>
                        <a:pt x="157" y="27"/>
                      </a:cubicBezTo>
                      <a:cubicBezTo>
                        <a:pt x="157" y="27"/>
                        <a:pt x="157" y="27"/>
                        <a:pt x="157" y="27"/>
                      </a:cubicBezTo>
                      <a:cubicBezTo>
                        <a:pt x="157" y="27"/>
                        <a:pt x="157" y="27"/>
                        <a:pt x="156" y="28"/>
                      </a:cubicBezTo>
                      <a:cubicBezTo>
                        <a:pt x="156" y="28"/>
                        <a:pt x="156" y="28"/>
                        <a:pt x="156" y="28"/>
                      </a:cubicBezTo>
                      <a:cubicBezTo>
                        <a:pt x="146" y="36"/>
                        <a:pt x="42" y="120"/>
                        <a:pt x="0" y="124"/>
                      </a:cubicBezTo>
                      <a:cubicBezTo>
                        <a:pt x="0" y="124"/>
                        <a:pt x="73" y="145"/>
                        <a:pt x="152" y="213"/>
                      </a:cubicBezTo>
                      <a:cubicBezTo>
                        <a:pt x="152" y="213"/>
                        <a:pt x="152" y="213"/>
                        <a:pt x="152" y="213"/>
                      </a:cubicBezTo>
                      <a:cubicBezTo>
                        <a:pt x="174" y="232"/>
                        <a:pt x="203" y="244"/>
                        <a:pt x="234" y="244"/>
                      </a:cubicBezTo>
                      <a:cubicBezTo>
                        <a:pt x="301" y="244"/>
                        <a:pt x="356" y="189"/>
                        <a:pt x="356" y="122"/>
                      </a:cubicBezTo>
                      <a:cubicBezTo>
                        <a:pt x="356" y="55"/>
                        <a:pt x="301" y="0"/>
                        <a:pt x="234" y="0"/>
                      </a:cubicBezTo>
                      <a:close/>
                    </a:path>
                  </a:pathLst>
                </a:custGeom>
                <a:gradFill>
                  <a:gsLst>
                    <a:gs pos="0">
                      <a:schemeClr val="accent6">
                        <a:lumMod val="60000"/>
                        <a:lumOff val="40000"/>
                      </a:schemeClr>
                    </a:gs>
                    <a:gs pos="50000">
                      <a:schemeClr val="accent6">
                        <a:lumMod val="75000"/>
                      </a:schemeClr>
                    </a:gs>
                  </a:gsLst>
                  <a:lin ang="2700000" scaled="0"/>
                </a:gradFill>
              </p:spPr>
              <p:txBody>
                <a:bodyPr wrap="none" lIns="108000" tIns="108000" rIns="108000" bIns="108000" rtlCol="0" anchor="b"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kumimoji="1" lang="zh-CN" altLang="en-US" sz="1400" b="1" dirty="0">
                    <a:solidFill>
                      <a:srgbClr val="FFFFFF"/>
                    </a:solidFill>
                    <a:cs typeface="+mn-ea"/>
                    <a:sym typeface="+mn-lt"/>
                  </a:endParaRPr>
                </a:p>
              </p:txBody>
            </p:sp>
            <p:sp>
              <p:nvSpPr>
                <p:cNvPr id="164" name="椭圆 163">
                  <a:extLst>
                    <a:ext uri="{FF2B5EF4-FFF2-40B4-BE49-F238E27FC236}">
                      <a16:creationId xmlns:a16="http://schemas.microsoft.com/office/drawing/2014/main" id="{8E8A08A0-033C-9567-40CE-49FF54A53E4C}"/>
                    </a:ext>
                  </a:extLst>
                </p:cNvPr>
                <p:cNvSpPr/>
                <p:nvPr/>
              </p:nvSpPr>
              <p:spPr>
                <a:xfrm>
                  <a:off x="2309916" y="3113192"/>
                  <a:ext cx="110916" cy="110916"/>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65" name="椭圆 164">
                  <a:extLst>
                    <a:ext uri="{FF2B5EF4-FFF2-40B4-BE49-F238E27FC236}">
                      <a16:creationId xmlns:a16="http://schemas.microsoft.com/office/drawing/2014/main" id="{0055C1F8-1798-973A-F45C-A3630FB189B9}"/>
                    </a:ext>
                  </a:extLst>
                </p:cNvPr>
                <p:cNvSpPr/>
                <p:nvPr/>
              </p:nvSpPr>
              <p:spPr>
                <a:xfrm>
                  <a:off x="2917376" y="2869288"/>
                  <a:ext cx="598725" cy="59872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sp>
            <p:nvSpPr>
              <p:cNvPr id="161" name="圆角矩形 84">
                <a:extLst>
                  <a:ext uri="{FF2B5EF4-FFF2-40B4-BE49-F238E27FC236}">
                    <a16:creationId xmlns:a16="http://schemas.microsoft.com/office/drawing/2014/main" id="{0A75512E-E6DB-FDB9-78DD-17C90480F53D}"/>
                  </a:ext>
                </a:extLst>
              </p:cNvPr>
              <p:cNvSpPr/>
              <p:nvPr/>
            </p:nvSpPr>
            <p:spPr>
              <a:xfrm>
                <a:off x="4129824" y="2632564"/>
                <a:ext cx="1181100" cy="332578"/>
              </a:xfrm>
              <a:prstGeom prst="roundRect">
                <a:avLst>
                  <a:gd name="adj" fmla="val 50000"/>
                </a:avLst>
              </a:prstGeom>
              <a:gradFill>
                <a:gsLst>
                  <a:gs pos="0">
                    <a:schemeClr val="accent6">
                      <a:lumMod val="60000"/>
                      <a:lumOff val="40000"/>
                    </a:schemeClr>
                  </a:gs>
                  <a:gs pos="50000">
                    <a:schemeClr val="accent6">
                      <a:lumMod val="75000"/>
                    </a:schemeClr>
                  </a:gs>
                </a:gsLst>
                <a:lin ang="2700000" scaled="0"/>
              </a:gradFill>
            </p:spPr>
            <p:txBody>
              <a:bodyPr wrap="none" lIns="108000" tIns="108000" rIns="108000" bIns="10800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1400" b="1" dirty="0">
                    <a:solidFill>
                      <a:srgbClr val="FFFFFF"/>
                    </a:solidFill>
                    <a:cs typeface="+mn-ea"/>
                    <a:sym typeface="+mn-lt"/>
                  </a:rPr>
                  <a:t>添加小标题</a:t>
                </a:r>
              </a:p>
            </p:txBody>
          </p:sp>
          <p:sp>
            <p:nvSpPr>
              <p:cNvPr id="160" name="矩形 159">
                <a:extLst>
                  <a:ext uri="{FF2B5EF4-FFF2-40B4-BE49-F238E27FC236}">
                    <a16:creationId xmlns:a16="http://schemas.microsoft.com/office/drawing/2014/main" id="{747E084A-24A5-80E5-2BA9-75AFAD4F3315}"/>
                  </a:ext>
                </a:extLst>
              </p:cNvPr>
              <p:cNvSpPr/>
              <p:nvPr/>
            </p:nvSpPr>
            <p:spPr>
              <a:xfrm>
                <a:off x="1674651" y="2867662"/>
                <a:ext cx="557717"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kumimoji="1" lang="en-US" altLang="zh-CN" sz="2000" b="1" dirty="0">
                    <a:solidFill>
                      <a:schemeClr val="accent6">
                        <a:lumMod val="75000"/>
                      </a:schemeClr>
                    </a:solidFill>
                    <a:cs typeface="+mn-ea"/>
                    <a:sym typeface="+mn-lt"/>
                  </a:rPr>
                  <a:t>02</a:t>
                </a:r>
              </a:p>
            </p:txBody>
          </p:sp>
        </p:grpSp>
        <p:sp>
          <p:nvSpPr>
            <p:cNvPr id="157" name="任意多边形 80">
              <a:extLst>
                <a:ext uri="{FF2B5EF4-FFF2-40B4-BE49-F238E27FC236}">
                  <a16:creationId xmlns:a16="http://schemas.microsoft.com/office/drawing/2014/main" id="{5176426A-E87C-0151-4768-E18F6EADDC20}"/>
                </a:ext>
              </a:extLst>
            </p:cNvPr>
            <p:cNvSpPr/>
            <p:nvPr/>
          </p:nvSpPr>
          <p:spPr>
            <a:xfrm>
              <a:off x="3176648" y="2959037"/>
              <a:ext cx="327049" cy="352207"/>
            </a:xfrm>
            <a:custGeom>
              <a:avLst/>
              <a:gdLst>
                <a:gd name="connsiteX0" fmla="*/ 362430 w 495300"/>
                <a:gd name="connsiteY0" fmla="*/ 621 h 533400"/>
                <a:gd name="connsiteX1" fmla="*/ 400530 w 495300"/>
                <a:gd name="connsiteY1" fmla="*/ 38721 h 533400"/>
                <a:gd name="connsiteX2" fmla="*/ 400530 w 495300"/>
                <a:gd name="connsiteY2" fmla="*/ 38721 h 533400"/>
                <a:gd name="connsiteX3" fmla="*/ 400530 w 495300"/>
                <a:gd name="connsiteY3" fmla="*/ 124446 h 533400"/>
                <a:gd name="connsiteX4" fmla="*/ 362430 w 495300"/>
                <a:gd name="connsiteY4" fmla="*/ 162546 h 533400"/>
                <a:gd name="connsiteX5" fmla="*/ 362430 w 495300"/>
                <a:gd name="connsiteY5" fmla="*/ 162546 h 533400"/>
                <a:gd name="connsiteX6" fmla="*/ 257655 w 495300"/>
                <a:gd name="connsiteY6" fmla="*/ 162546 h 533400"/>
                <a:gd name="connsiteX7" fmla="*/ 257655 w 495300"/>
                <a:gd name="connsiteY7" fmla="*/ 295896 h 533400"/>
                <a:gd name="connsiteX8" fmla="*/ 419580 w 495300"/>
                <a:gd name="connsiteY8" fmla="*/ 295896 h 533400"/>
                <a:gd name="connsiteX9" fmla="*/ 457680 w 495300"/>
                <a:gd name="connsiteY9" fmla="*/ 332091 h 533400"/>
                <a:gd name="connsiteX10" fmla="*/ 457680 w 495300"/>
                <a:gd name="connsiteY10" fmla="*/ 333996 h 533400"/>
                <a:gd name="connsiteX11" fmla="*/ 457680 w 495300"/>
                <a:gd name="connsiteY11" fmla="*/ 438771 h 533400"/>
                <a:gd name="connsiteX12" fmla="*/ 467205 w 495300"/>
                <a:gd name="connsiteY12" fmla="*/ 438771 h 533400"/>
                <a:gd name="connsiteX13" fmla="*/ 495780 w 495300"/>
                <a:gd name="connsiteY13" fmla="*/ 465441 h 533400"/>
                <a:gd name="connsiteX14" fmla="*/ 495780 w 495300"/>
                <a:gd name="connsiteY14" fmla="*/ 467346 h 533400"/>
                <a:gd name="connsiteX15" fmla="*/ 495780 w 495300"/>
                <a:gd name="connsiteY15" fmla="*/ 505446 h 533400"/>
                <a:gd name="connsiteX16" fmla="*/ 467205 w 495300"/>
                <a:gd name="connsiteY16" fmla="*/ 534021 h 533400"/>
                <a:gd name="connsiteX17" fmla="*/ 467205 w 495300"/>
                <a:gd name="connsiteY17" fmla="*/ 534021 h 533400"/>
                <a:gd name="connsiteX18" fmla="*/ 429105 w 495300"/>
                <a:gd name="connsiteY18" fmla="*/ 534021 h 533400"/>
                <a:gd name="connsiteX19" fmla="*/ 400530 w 495300"/>
                <a:gd name="connsiteY19" fmla="*/ 505446 h 533400"/>
                <a:gd name="connsiteX20" fmla="*/ 400530 w 495300"/>
                <a:gd name="connsiteY20" fmla="*/ 505446 h 533400"/>
                <a:gd name="connsiteX21" fmla="*/ 400530 w 495300"/>
                <a:gd name="connsiteY21" fmla="*/ 467346 h 533400"/>
                <a:gd name="connsiteX22" fmla="*/ 429105 w 495300"/>
                <a:gd name="connsiteY22" fmla="*/ 438771 h 533400"/>
                <a:gd name="connsiteX23" fmla="*/ 429105 w 495300"/>
                <a:gd name="connsiteY23" fmla="*/ 438771 h 533400"/>
                <a:gd name="connsiteX24" fmla="*/ 438630 w 495300"/>
                <a:gd name="connsiteY24" fmla="*/ 438771 h 533400"/>
                <a:gd name="connsiteX25" fmla="*/ 438630 w 495300"/>
                <a:gd name="connsiteY25" fmla="*/ 333996 h 533400"/>
                <a:gd name="connsiteX26" fmla="*/ 420533 w 495300"/>
                <a:gd name="connsiteY26" fmla="*/ 314946 h 533400"/>
                <a:gd name="connsiteX27" fmla="*/ 419580 w 495300"/>
                <a:gd name="connsiteY27" fmla="*/ 314946 h 533400"/>
                <a:gd name="connsiteX28" fmla="*/ 257655 w 495300"/>
                <a:gd name="connsiteY28" fmla="*/ 314946 h 533400"/>
                <a:gd name="connsiteX29" fmla="*/ 257655 w 495300"/>
                <a:gd name="connsiteY29" fmla="*/ 438771 h 533400"/>
                <a:gd name="connsiteX30" fmla="*/ 267180 w 495300"/>
                <a:gd name="connsiteY30" fmla="*/ 438771 h 533400"/>
                <a:gd name="connsiteX31" fmla="*/ 295755 w 495300"/>
                <a:gd name="connsiteY31" fmla="*/ 465441 h 533400"/>
                <a:gd name="connsiteX32" fmla="*/ 295755 w 495300"/>
                <a:gd name="connsiteY32" fmla="*/ 467346 h 533400"/>
                <a:gd name="connsiteX33" fmla="*/ 295755 w 495300"/>
                <a:gd name="connsiteY33" fmla="*/ 505446 h 533400"/>
                <a:gd name="connsiteX34" fmla="*/ 267180 w 495300"/>
                <a:gd name="connsiteY34" fmla="*/ 534021 h 533400"/>
                <a:gd name="connsiteX35" fmla="*/ 267180 w 495300"/>
                <a:gd name="connsiteY35" fmla="*/ 534021 h 533400"/>
                <a:gd name="connsiteX36" fmla="*/ 229080 w 495300"/>
                <a:gd name="connsiteY36" fmla="*/ 534021 h 533400"/>
                <a:gd name="connsiteX37" fmla="*/ 200505 w 495300"/>
                <a:gd name="connsiteY37" fmla="*/ 505446 h 533400"/>
                <a:gd name="connsiteX38" fmla="*/ 200505 w 495300"/>
                <a:gd name="connsiteY38" fmla="*/ 505446 h 533400"/>
                <a:gd name="connsiteX39" fmla="*/ 200505 w 495300"/>
                <a:gd name="connsiteY39" fmla="*/ 467346 h 533400"/>
                <a:gd name="connsiteX40" fmla="*/ 229080 w 495300"/>
                <a:gd name="connsiteY40" fmla="*/ 438771 h 533400"/>
                <a:gd name="connsiteX41" fmla="*/ 229080 w 495300"/>
                <a:gd name="connsiteY41" fmla="*/ 438771 h 533400"/>
                <a:gd name="connsiteX42" fmla="*/ 238605 w 495300"/>
                <a:gd name="connsiteY42" fmla="*/ 438771 h 533400"/>
                <a:gd name="connsiteX43" fmla="*/ 238605 w 495300"/>
                <a:gd name="connsiteY43" fmla="*/ 314946 h 533400"/>
                <a:gd name="connsiteX44" fmla="*/ 76680 w 495300"/>
                <a:gd name="connsiteY44" fmla="*/ 314946 h 533400"/>
                <a:gd name="connsiteX45" fmla="*/ 57630 w 495300"/>
                <a:gd name="connsiteY45" fmla="*/ 333044 h 533400"/>
                <a:gd name="connsiteX46" fmla="*/ 57630 w 495300"/>
                <a:gd name="connsiteY46" fmla="*/ 333996 h 533400"/>
                <a:gd name="connsiteX47" fmla="*/ 57630 w 495300"/>
                <a:gd name="connsiteY47" fmla="*/ 438771 h 533400"/>
                <a:gd name="connsiteX48" fmla="*/ 67155 w 495300"/>
                <a:gd name="connsiteY48" fmla="*/ 438771 h 533400"/>
                <a:gd name="connsiteX49" fmla="*/ 95730 w 495300"/>
                <a:gd name="connsiteY49" fmla="*/ 465441 h 533400"/>
                <a:gd name="connsiteX50" fmla="*/ 95730 w 495300"/>
                <a:gd name="connsiteY50" fmla="*/ 467346 h 533400"/>
                <a:gd name="connsiteX51" fmla="*/ 95730 w 495300"/>
                <a:gd name="connsiteY51" fmla="*/ 505446 h 533400"/>
                <a:gd name="connsiteX52" fmla="*/ 67155 w 495300"/>
                <a:gd name="connsiteY52" fmla="*/ 534021 h 533400"/>
                <a:gd name="connsiteX53" fmla="*/ 67155 w 495300"/>
                <a:gd name="connsiteY53" fmla="*/ 534021 h 533400"/>
                <a:gd name="connsiteX54" fmla="*/ 29055 w 495300"/>
                <a:gd name="connsiteY54" fmla="*/ 534021 h 533400"/>
                <a:gd name="connsiteX55" fmla="*/ 480 w 495300"/>
                <a:gd name="connsiteY55" fmla="*/ 505446 h 533400"/>
                <a:gd name="connsiteX56" fmla="*/ 480 w 495300"/>
                <a:gd name="connsiteY56" fmla="*/ 505446 h 533400"/>
                <a:gd name="connsiteX57" fmla="*/ 480 w 495300"/>
                <a:gd name="connsiteY57" fmla="*/ 467346 h 533400"/>
                <a:gd name="connsiteX58" fmla="*/ 29055 w 495300"/>
                <a:gd name="connsiteY58" fmla="*/ 438771 h 533400"/>
                <a:gd name="connsiteX59" fmla="*/ 29055 w 495300"/>
                <a:gd name="connsiteY59" fmla="*/ 438771 h 533400"/>
                <a:gd name="connsiteX60" fmla="*/ 38580 w 495300"/>
                <a:gd name="connsiteY60" fmla="*/ 438771 h 533400"/>
                <a:gd name="connsiteX61" fmla="*/ 38580 w 495300"/>
                <a:gd name="connsiteY61" fmla="*/ 333996 h 533400"/>
                <a:gd name="connsiteX62" fmla="*/ 74775 w 495300"/>
                <a:gd name="connsiteY62" fmla="*/ 295896 h 533400"/>
                <a:gd name="connsiteX63" fmla="*/ 76680 w 495300"/>
                <a:gd name="connsiteY63" fmla="*/ 295896 h 533400"/>
                <a:gd name="connsiteX64" fmla="*/ 238605 w 495300"/>
                <a:gd name="connsiteY64" fmla="*/ 295896 h 533400"/>
                <a:gd name="connsiteX65" fmla="*/ 238605 w 495300"/>
                <a:gd name="connsiteY65" fmla="*/ 162546 h 533400"/>
                <a:gd name="connsiteX66" fmla="*/ 133830 w 495300"/>
                <a:gd name="connsiteY66" fmla="*/ 162546 h 533400"/>
                <a:gd name="connsiteX67" fmla="*/ 95730 w 495300"/>
                <a:gd name="connsiteY67" fmla="*/ 126351 h 533400"/>
                <a:gd name="connsiteX68" fmla="*/ 95730 w 495300"/>
                <a:gd name="connsiteY68" fmla="*/ 124446 h 533400"/>
                <a:gd name="connsiteX69" fmla="*/ 95730 w 495300"/>
                <a:gd name="connsiteY69" fmla="*/ 38721 h 533400"/>
                <a:gd name="connsiteX70" fmla="*/ 133830 w 495300"/>
                <a:gd name="connsiteY70" fmla="*/ 621 h 533400"/>
                <a:gd name="connsiteX71" fmla="*/ 133830 w 495300"/>
                <a:gd name="connsiteY71" fmla="*/ 621 h 533400"/>
                <a:gd name="connsiteX72" fmla="*/ 362430 w 495300"/>
                <a:gd name="connsiteY72" fmla="*/ 621 h 533400"/>
                <a:gd name="connsiteX73" fmla="*/ 67155 w 495300"/>
                <a:gd name="connsiteY73" fmla="*/ 457821 h 533400"/>
                <a:gd name="connsiteX74" fmla="*/ 29055 w 495300"/>
                <a:gd name="connsiteY74" fmla="*/ 457821 h 533400"/>
                <a:gd name="connsiteX75" fmla="*/ 19530 w 495300"/>
                <a:gd name="connsiteY75" fmla="*/ 467346 h 533400"/>
                <a:gd name="connsiteX76" fmla="*/ 19530 w 495300"/>
                <a:gd name="connsiteY76" fmla="*/ 467346 h 533400"/>
                <a:gd name="connsiteX77" fmla="*/ 19530 w 495300"/>
                <a:gd name="connsiteY77" fmla="*/ 505446 h 533400"/>
                <a:gd name="connsiteX78" fmla="*/ 29055 w 495300"/>
                <a:gd name="connsiteY78" fmla="*/ 514971 h 533400"/>
                <a:gd name="connsiteX79" fmla="*/ 29055 w 495300"/>
                <a:gd name="connsiteY79" fmla="*/ 514971 h 533400"/>
                <a:gd name="connsiteX80" fmla="*/ 67155 w 495300"/>
                <a:gd name="connsiteY80" fmla="*/ 514971 h 533400"/>
                <a:gd name="connsiteX81" fmla="*/ 76680 w 495300"/>
                <a:gd name="connsiteY81" fmla="*/ 505446 h 533400"/>
                <a:gd name="connsiteX82" fmla="*/ 76680 w 495300"/>
                <a:gd name="connsiteY82" fmla="*/ 505446 h 533400"/>
                <a:gd name="connsiteX83" fmla="*/ 76680 w 495300"/>
                <a:gd name="connsiteY83" fmla="*/ 467346 h 533400"/>
                <a:gd name="connsiteX84" fmla="*/ 67155 w 495300"/>
                <a:gd name="connsiteY84" fmla="*/ 457821 h 533400"/>
                <a:gd name="connsiteX85" fmla="*/ 67155 w 495300"/>
                <a:gd name="connsiteY85" fmla="*/ 457821 h 533400"/>
                <a:gd name="connsiteX86" fmla="*/ 267180 w 495300"/>
                <a:gd name="connsiteY86" fmla="*/ 457821 h 533400"/>
                <a:gd name="connsiteX87" fmla="*/ 229080 w 495300"/>
                <a:gd name="connsiteY87" fmla="*/ 457821 h 533400"/>
                <a:gd name="connsiteX88" fmla="*/ 219555 w 495300"/>
                <a:gd name="connsiteY88" fmla="*/ 467346 h 533400"/>
                <a:gd name="connsiteX89" fmla="*/ 219555 w 495300"/>
                <a:gd name="connsiteY89" fmla="*/ 467346 h 533400"/>
                <a:gd name="connsiteX90" fmla="*/ 219555 w 495300"/>
                <a:gd name="connsiteY90" fmla="*/ 505446 h 533400"/>
                <a:gd name="connsiteX91" fmla="*/ 229080 w 495300"/>
                <a:gd name="connsiteY91" fmla="*/ 514971 h 533400"/>
                <a:gd name="connsiteX92" fmla="*/ 229080 w 495300"/>
                <a:gd name="connsiteY92" fmla="*/ 514971 h 533400"/>
                <a:gd name="connsiteX93" fmla="*/ 267180 w 495300"/>
                <a:gd name="connsiteY93" fmla="*/ 514971 h 533400"/>
                <a:gd name="connsiteX94" fmla="*/ 276705 w 495300"/>
                <a:gd name="connsiteY94" fmla="*/ 505446 h 533400"/>
                <a:gd name="connsiteX95" fmla="*/ 276705 w 495300"/>
                <a:gd name="connsiteY95" fmla="*/ 505446 h 533400"/>
                <a:gd name="connsiteX96" fmla="*/ 276705 w 495300"/>
                <a:gd name="connsiteY96" fmla="*/ 467346 h 533400"/>
                <a:gd name="connsiteX97" fmla="*/ 267180 w 495300"/>
                <a:gd name="connsiteY97" fmla="*/ 457821 h 533400"/>
                <a:gd name="connsiteX98" fmla="*/ 267180 w 495300"/>
                <a:gd name="connsiteY98" fmla="*/ 457821 h 533400"/>
                <a:gd name="connsiteX99" fmla="*/ 467205 w 495300"/>
                <a:gd name="connsiteY99" fmla="*/ 457821 h 533400"/>
                <a:gd name="connsiteX100" fmla="*/ 429105 w 495300"/>
                <a:gd name="connsiteY100" fmla="*/ 457821 h 533400"/>
                <a:gd name="connsiteX101" fmla="*/ 419580 w 495300"/>
                <a:gd name="connsiteY101" fmla="*/ 467346 h 533400"/>
                <a:gd name="connsiteX102" fmla="*/ 419580 w 495300"/>
                <a:gd name="connsiteY102" fmla="*/ 467346 h 533400"/>
                <a:gd name="connsiteX103" fmla="*/ 419580 w 495300"/>
                <a:gd name="connsiteY103" fmla="*/ 505446 h 533400"/>
                <a:gd name="connsiteX104" fmla="*/ 429105 w 495300"/>
                <a:gd name="connsiteY104" fmla="*/ 514971 h 533400"/>
                <a:gd name="connsiteX105" fmla="*/ 429105 w 495300"/>
                <a:gd name="connsiteY105" fmla="*/ 514971 h 533400"/>
                <a:gd name="connsiteX106" fmla="*/ 467205 w 495300"/>
                <a:gd name="connsiteY106" fmla="*/ 514971 h 533400"/>
                <a:gd name="connsiteX107" fmla="*/ 476730 w 495300"/>
                <a:gd name="connsiteY107" fmla="*/ 505446 h 533400"/>
                <a:gd name="connsiteX108" fmla="*/ 476730 w 495300"/>
                <a:gd name="connsiteY108" fmla="*/ 505446 h 533400"/>
                <a:gd name="connsiteX109" fmla="*/ 476730 w 495300"/>
                <a:gd name="connsiteY109" fmla="*/ 467346 h 533400"/>
                <a:gd name="connsiteX110" fmla="*/ 467205 w 495300"/>
                <a:gd name="connsiteY110" fmla="*/ 457821 h 533400"/>
                <a:gd name="connsiteX111" fmla="*/ 467205 w 495300"/>
                <a:gd name="connsiteY111" fmla="*/ 457821 h 533400"/>
                <a:gd name="connsiteX112" fmla="*/ 362430 w 495300"/>
                <a:gd name="connsiteY112" fmla="*/ 19671 h 533400"/>
                <a:gd name="connsiteX113" fmla="*/ 133830 w 495300"/>
                <a:gd name="connsiteY113" fmla="*/ 19671 h 533400"/>
                <a:gd name="connsiteX114" fmla="*/ 114780 w 495300"/>
                <a:gd name="connsiteY114" fmla="*/ 38721 h 533400"/>
                <a:gd name="connsiteX115" fmla="*/ 114780 w 495300"/>
                <a:gd name="connsiteY115" fmla="*/ 38721 h 533400"/>
                <a:gd name="connsiteX116" fmla="*/ 114780 w 495300"/>
                <a:gd name="connsiteY116" fmla="*/ 124446 h 533400"/>
                <a:gd name="connsiteX117" fmla="*/ 133830 w 495300"/>
                <a:gd name="connsiteY117" fmla="*/ 143496 h 533400"/>
                <a:gd name="connsiteX118" fmla="*/ 133830 w 495300"/>
                <a:gd name="connsiteY118" fmla="*/ 143496 h 533400"/>
                <a:gd name="connsiteX119" fmla="*/ 362430 w 495300"/>
                <a:gd name="connsiteY119" fmla="*/ 143496 h 533400"/>
                <a:gd name="connsiteX120" fmla="*/ 381480 w 495300"/>
                <a:gd name="connsiteY120" fmla="*/ 124446 h 533400"/>
                <a:gd name="connsiteX121" fmla="*/ 381480 w 495300"/>
                <a:gd name="connsiteY121" fmla="*/ 124446 h 533400"/>
                <a:gd name="connsiteX122" fmla="*/ 381480 w 495300"/>
                <a:gd name="connsiteY122" fmla="*/ 38721 h 533400"/>
                <a:gd name="connsiteX123" fmla="*/ 362430 w 495300"/>
                <a:gd name="connsiteY123" fmla="*/ 19671 h 533400"/>
                <a:gd name="connsiteX124" fmla="*/ 362430 w 495300"/>
                <a:gd name="connsiteY124" fmla="*/ 19671 h 533400"/>
                <a:gd name="connsiteX125" fmla="*/ 157643 w 495300"/>
                <a:gd name="connsiteY125" fmla="*/ 86346 h 533400"/>
                <a:gd name="connsiteX126" fmla="*/ 171930 w 495300"/>
                <a:gd name="connsiteY126" fmla="*/ 100634 h 533400"/>
                <a:gd name="connsiteX127" fmla="*/ 157643 w 495300"/>
                <a:gd name="connsiteY127" fmla="*/ 114921 h 533400"/>
                <a:gd name="connsiteX128" fmla="*/ 143355 w 495300"/>
                <a:gd name="connsiteY128" fmla="*/ 100634 h 533400"/>
                <a:gd name="connsiteX129" fmla="*/ 157643 w 495300"/>
                <a:gd name="connsiteY129" fmla="*/ 86346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495300" h="533400">
                  <a:moveTo>
                    <a:pt x="362430" y="621"/>
                  </a:moveTo>
                  <a:cubicBezTo>
                    <a:pt x="383385" y="621"/>
                    <a:pt x="400530" y="17766"/>
                    <a:pt x="400530" y="38721"/>
                  </a:cubicBezTo>
                  <a:lnTo>
                    <a:pt x="400530" y="38721"/>
                  </a:lnTo>
                  <a:lnTo>
                    <a:pt x="400530" y="124446"/>
                  </a:lnTo>
                  <a:cubicBezTo>
                    <a:pt x="400530" y="145401"/>
                    <a:pt x="383385" y="162546"/>
                    <a:pt x="362430" y="162546"/>
                  </a:cubicBezTo>
                  <a:lnTo>
                    <a:pt x="362430" y="162546"/>
                  </a:lnTo>
                  <a:lnTo>
                    <a:pt x="257655" y="162546"/>
                  </a:lnTo>
                  <a:lnTo>
                    <a:pt x="257655" y="295896"/>
                  </a:lnTo>
                  <a:lnTo>
                    <a:pt x="419580" y="295896"/>
                  </a:lnTo>
                  <a:cubicBezTo>
                    <a:pt x="439583" y="295896"/>
                    <a:pt x="456727" y="312089"/>
                    <a:pt x="457680" y="332091"/>
                  </a:cubicBezTo>
                  <a:lnTo>
                    <a:pt x="457680" y="333996"/>
                  </a:lnTo>
                  <a:lnTo>
                    <a:pt x="457680" y="438771"/>
                  </a:lnTo>
                  <a:lnTo>
                    <a:pt x="467205" y="438771"/>
                  </a:lnTo>
                  <a:cubicBezTo>
                    <a:pt x="482445" y="438771"/>
                    <a:pt x="494827" y="450201"/>
                    <a:pt x="495780" y="465441"/>
                  </a:cubicBezTo>
                  <a:lnTo>
                    <a:pt x="495780" y="467346"/>
                  </a:lnTo>
                  <a:lnTo>
                    <a:pt x="495780" y="505446"/>
                  </a:lnTo>
                  <a:cubicBezTo>
                    <a:pt x="495780" y="521639"/>
                    <a:pt x="483398" y="534021"/>
                    <a:pt x="467205" y="534021"/>
                  </a:cubicBezTo>
                  <a:lnTo>
                    <a:pt x="467205" y="534021"/>
                  </a:lnTo>
                  <a:lnTo>
                    <a:pt x="429105" y="534021"/>
                  </a:lnTo>
                  <a:cubicBezTo>
                    <a:pt x="412912" y="534021"/>
                    <a:pt x="400530" y="521639"/>
                    <a:pt x="400530" y="505446"/>
                  </a:cubicBezTo>
                  <a:lnTo>
                    <a:pt x="400530" y="505446"/>
                  </a:lnTo>
                  <a:lnTo>
                    <a:pt x="400530" y="467346"/>
                  </a:lnTo>
                  <a:cubicBezTo>
                    <a:pt x="400530" y="451154"/>
                    <a:pt x="412912" y="438771"/>
                    <a:pt x="429105" y="438771"/>
                  </a:cubicBezTo>
                  <a:lnTo>
                    <a:pt x="429105" y="438771"/>
                  </a:lnTo>
                  <a:lnTo>
                    <a:pt x="438630" y="438771"/>
                  </a:lnTo>
                  <a:lnTo>
                    <a:pt x="438630" y="333996"/>
                  </a:lnTo>
                  <a:cubicBezTo>
                    <a:pt x="438630" y="323519"/>
                    <a:pt x="431010" y="315899"/>
                    <a:pt x="420533" y="314946"/>
                  </a:cubicBezTo>
                  <a:lnTo>
                    <a:pt x="419580" y="314946"/>
                  </a:lnTo>
                  <a:lnTo>
                    <a:pt x="257655" y="314946"/>
                  </a:lnTo>
                  <a:lnTo>
                    <a:pt x="257655" y="438771"/>
                  </a:lnTo>
                  <a:lnTo>
                    <a:pt x="267180" y="438771"/>
                  </a:lnTo>
                  <a:cubicBezTo>
                    <a:pt x="282420" y="438771"/>
                    <a:pt x="294802" y="450201"/>
                    <a:pt x="295755" y="465441"/>
                  </a:cubicBezTo>
                  <a:lnTo>
                    <a:pt x="295755" y="467346"/>
                  </a:lnTo>
                  <a:lnTo>
                    <a:pt x="295755" y="505446"/>
                  </a:lnTo>
                  <a:cubicBezTo>
                    <a:pt x="295755" y="521639"/>
                    <a:pt x="283373" y="534021"/>
                    <a:pt x="267180" y="534021"/>
                  </a:cubicBezTo>
                  <a:lnTo>
                    <a:pt x="267180" y="534021"/>
                  </a:lnTo>
                  <a:lnTo>
                    <a:pt x="229080" y="534021"/>
                  </a:lnTo>
                  <a:cubicBezTo>
                    <a:pt x="212887" y="534021"/>
                    <a:pt x="200505" y="521639"/>
                    <a:pt x="200505" y="505446"/>
                  </a:cubicBezTo>
                  <a:lnTo>
                    <a:pt x="200505" y="505446"/>
                  </a:lnTo>
                  <a:lnTo>
                    <a:pt x="200505" y="467346"/>
                  </a:lnTo>
                  <a:cubicBezTo>
                    <a:pt x="200505" y="451154"/>
                    <a:pt x="212887" y="438771"/>
                    <a:pt x="229080" y="438771"/>
                  </a:cubicBezTo>
                  <a:lnTo>
                    <a:pt x="229080" y="438771"/>
                  </a:lnTo>
                  <a:lnTo>
                    <a:pt x="238605" y="438771"/>
                  </a:lnTo>
                  <a:lnTo>
                    <a:pt x="238605" y="314946"/>
                  </a:lnTo>
                  <a:lnTo>
                    <a:pt x="76680" y="314946"/>
                  </a:lnTo>
                  <a:cubicBezTo>
                    <a:pt x="66202" y="314946"/>
                    <a:pt x="58583" y="322566"/>
                    <a:pt x="57630" y="333044"/>
                  </a:cubicBezTo>
                  <a:lnTo>
                    <a:pt x="57630" y="333996"/>
                  </a:lnTo>
                  <a:lnTo>
                    <a:pt x="57630" y="438771"/>
                  </a:lnTo>
                  <a:lnTo>
                    <a:pt x="67155" y="438771"/>
                  </a:lnTo>
                  <a:cubicBezTo>
                    <a:pt x="82395" y="438771"/>
                    <a:pt x="94777" y="450201"/>
                    <a:pt x="95730" y="465441"/>
                  </a:cubicBezTo>
                  <a:lnTo>
                    <a:pt x="95730" y="467346"/>
                  </a:lnTo>
                  <a:lnTo>
                    <a:pt x="95730" y="505446"/>
                  </a:lnTo>
                  <a:cubicBezTo>
                    <a:pt x="95730" y="521639"/>
                    <a:pt x="83348" y="534021"/>
                    <a:pt x="67155" y="534021"/>
                  </a:cubicBezTo>
                  <a:lnTo>
                    <a:pt x="67155" y="534021"/>
                  </a:lnTo>
                  <a:lnTo>
                    <a:pt x="29055" y="534021"/>
                  </a:lnTo>
                  <a:cubicBezTo>
                    <a:pt x="12862" y="534021"/>
                    <a:pt x="480" y="521639"/>
                    <a:pt x="480" y="505446"/>
                  </a:cubicBezTo>
                  <a:lnTo>
                    <a:pt x="480" y="505446"/>
                  </a:lnTo>
                  <a:lnTo>
                    <a:pt x="480" y="467346"/>
                  </a:lnTo>
                  <a:cubicBezTo>
                    <a:pt x="480" y="451154"/>
                    <a:pt x="12862" y="438771"/>
                    <a:pt x="29055" y="438771"/>
                  </a:cubicBezTo>
                  <a:lnTo>
                    <a:pt x="29055" y="438771"/>
                  </a:lnTo>
                  <a:lnTo>
                    <a:pt x="38580" y="438771"/>
                  </a:lnTo>
                  <a:lnTo>
                    <a:pt x="38580" y="333996"/>
                  </a:lnTo>
                  <a:cubicBezTo>
                    <a:pt x="38580" y="313994"/>
                    <a:pt x="54773" y="296849"/>
                    <a:pt x="74775" y="295896"/>
                  </a:cubicBezTo>
                  <a:lnTo>
                    <a:pt x="76680" y="295896"/>
                  </a:lnTo>
                  <a:lnTo>
                    <a:pt x="238605" y="295896"/>
                  </a:lnTo>
                  <a:lnTo>
                    <a:pt x="238605" y="162546"/>
                  </a:lnTo>
                  <a:lnTo>
                    <a:pt x="133830" y="162546"/>
                  </a:lnTo>
                  <a:cubicBezTo>
                    <a:pt x="113827" y="162546"/>
                    <a:pt x="96683" y="146354"/>
                    <a:pt x="95730" y="126351"/>
                  </a:cubicBezTo>
                  <a:lnTo>
                    <a:pt x="95730" y="124446"/>
                  </a:lnTo>
                  <a:lnTo>
                    <a:pt x="95730" y="38721"/>
                  </a:lnTo>
                  <a:cubicBezTo>
                    <a:pt x="95730" y="17766"/>
                    <a:pt x="112875" y="621"/>
                    <a:pt x="133830" y="621"/>
                  </a:cubicBezTo>
                  <a:lnTo>
                    <a:pt x="133830" y="621"/>
                  </a:lnTo>
                  <a:lnTo>
                    <a:pt x="362430" y="621"/>
                  </a:lnTo>
                  <a:close/>
                  <a:moveTo>
                    <a:pt x="67155" y="457821"/>
                  </a:moveTo>
                  <a:lnTo>
                    <a:pt x="29055" y="457821"/>
                  </a:lnTo>
                  <a:cubicBezTo>
                    <a:pt x="23340" y="457821"/>
                    <a:pt x="19530" y="461631"/>
                    <a:pt x="19530" y="467346"/>
                  </a:cubicBezTo>
                  <a:lnTo>
                    <a:pt x="19530" y="467346"/>
                  </a:lnTo>
                  <a:lnTo>
                    <a:pt x="19530" y="505446"/>
                  </a:lnTo>
                  <a:cubicBezTo>
                    <a:pt x="19530" y="511161"/>
                    <a:pt x="23340" y="514971"/>
                    <a:pt x="29055" y="514971"/>
                  </a:cubicBezTo>
                  <a:lnTo>
                    <a:pt x="29055" y="514971"/>
                  </a:lnTo>
                  <a:lnTo>
                    <a:pt x="67155" y="514971"/>
                  </a:lnTo>
                  <a:cubicBezTo>
                    <a:pt x="72870" y="514971"/>
                    <a:pt x="76680" y="511161"/>
                    <a:pt x="76680" y="505446"/>
                  </a:cubicBezTo>
                  <a:lnTo>
                    <a:pt x="76680" y="505446"/>
                  </a:lnTo>
                  <a:lnTo>
                    <a:pt x="76680" y="467346"/>
                  </a:lnTo>
                  <a:cubicBezTo>
                    <a:pt x="76680" y="461631"/>
                    <a:pt x="72870" y="457821"/>
                    <a:pt x="67155" y="457821"/>
                  </a:cubicBezTo>
                  <a:lnTo>
                    <a:pt x="67155" y="457821"/>
                  </a:lnTo>
                  <a:close/>
                  <a:moveTo>
                    <a:pt x="267180" y="457821"/>
                  </a:moveTo>
                  <a:lnTo>
                    <a:pt x="229080" y="457821"/>
                  </a:lnTo>
                  <a:cubicBezTo>
                    <a:pt x="223365" y="457821"/>
                    <a:pt x="219555" y="461631"/>
                    <a:pt x="219555" y="467346"/>
                  </a:cubicBezTo>
                  <a:lnTo>
                    <a:pt x="219555" y="467346"/>
                  </a:lnTo>
                  <a:lnTo>
                    <a:pt x="219555" y="505446"/>
                  </a:lnTo>
                  <a:cubicBezTo>
                    <a:pt x="219555" y="511161"/>
                    <a:pt x="223365" y="514971"/>
                    <a:pt x="229080" y="514971"/>
                  </a:cubicBezTo>
                  <a:lnTo>
                    <a:pt x="229080" y="514971"/>
                  </a:lnTo>
                  <a:lnTo>
                    <a:pt x="267180" y="514971"/>
                  </a:lnTo>
                  <a:cubicBezTo>
                    <a:pt x="272895" y="514971"/>
                    <a:pt x="276705" y="511161"/>
                    <a:pt x="276705" y="505446"/>
                  </a:cubicBezTo>
                  <a:lnTo>
                    <a:pt x="276705" y="505446"/>
                  </a:lnTo>
                  <a:lnTo>
                    <a:pt x="276705" y="467346"/>
                  </a:lnTo>
                  <a:cubicBezTo>
                    <a:pt x="276705" y="461631"/>
                    <a:pt x="272895" y="457821"/>
                    <a:pt x="267180" y="457821"/>
                  </a:cubicBezTo>
                  <a:lnTo>
                    <a:pt x="267180" y="457821"/>
                  </a:lnTo>
                  <a:close/>
                  <a:moveTo>
                    <a:pt x="467205" y="457821"/>
                  </a:moveTo>
                  <a:lnTo>
                    <a:pt x="429105" y="457821"/>
                  </a:lnTo>
                  <a:cubicBezTo>
                    <a:pt x="423390" y="457821"/>
                    <a:pt x="419580" y="461631"/>
                    <a:pt x="419580" y="467346"/>
                  </a:cubicBezTo>
                  <a:lnTo>
                    <a:pt x="419580" y="467346"/>
                  </a:lnTo>
                  <a:lnTo>
                    <a:pt x="419580" y="505446"/>
                  </a:lnTo>
                  <a:cubicBezTo>
                    <a:pt x="419580" y="511161"/>
                    <a:pt x="423390" y="514971"/>
                    <a:pt x="429105" y="514971"/>
                  </a:cubicBezTo>
                  <a:lnTo>
                    <a:pt x="429105" y="514971"/>
                  </a:lnTo>
                  <a:lnTo>
                    <a:pt x="467205" y="514971"/>
                  </a:lnTo>
                  <a:cubicBezTo>
                    <a:pt x="472920" y="514971"/>
                    <a:pt x="476730" y="511161"/>
                    <a:pt x="476730" y="505446"/>
                  </a:cubicBezTo>
                  <a:lnTo>
                    <a:pt x="476730" y="505446"/>
                  </a:lnTo>
                  <a:lnTo>
                    <a:pt x="476730" y="467346"/>
                  </a:lnTo>
                  <a:cubicBezTo>
                    <a:pt x="476730" y="461631"/>
                    <a:pt x="472920" y="457821"/>
                    <a:pt x="467205" y="457821"/>
                  </a:cubicBezTo>
                  <a:lnTo>
                    <a:pt x="467205" y="457821"/>
                  </a:lnTo>
                  <a:close/>
                  <a:moveTo>
                    <a:pt x="362430" y="19671"/>
                  </a:moveTo>
                  <a:lnTo>
                    <a:pt x="133830" y="19671"/>
                  </a:lnTo>
                  <a:cubicBezTo>
                    <a:pt x="123352" y="19671"/>
                    <a:pt x="114780" y="28244"/>
                    <a:pt x="114780" y="38721"/>
                  </a:cubicBezTo>
                  <a:lnTo>
                    <a:pt x="114780" y="38721"/>
                  </a:lnTo>
                  <a:lnTo>
                    <a:pt x="114780" y="124446"/>
                  </a:lnTo>
                  <a:cubicBezTo>
                    <a:pt x="114780" y="134924"/>
                    <a:pt x="123352" y="143496"/>
                    <a:pt x="133830" y="143496"/>
                  </a:cubicBezTo>
                  <a:lnTo>
                    <a:pt x="133830" y="143496"/>
                  </a:lnTo>
                  <a:lnTo>
                    <a:pt x="362430" y="143496"/>
                  </a:lnTo>
                  <a:cubicBezTo>
                    <a:pt x="372908" y="143496"/>
                    <a:pt x="381480" y="134924"/>
                    <a:pt x="381480" y="124446"/>
                  </a:cubicBezTo>
                  <a:lnTo>
                    <a:pt x="381480" y="124446"/>
                  </a:lnTo>
                  <a:lnTo>
                    <a:pt x="381480" y="38721"/>
                  </a:lnTo>
                  <a:cubicBezTo>
                    <a:pt x="381480" y="28244"/>
                    <a:pt x="372908" y="19671"/>
                    <a:pt x="362430" y="19671"/>
                  </a:cubicBezTo>
                  <a:lnTo>
                    <a:pt x="362430" y="19671"/>
                  </a:lnTo>
                  <a:close/>
                  <a:moveTo>
                    <a:pt x="157643" y="86346"/>
                  </a:moveTo>
                  <a:cubicBezTo>
                    <a:pt x="165262" y="86346"/>
                    <a:pt x="171930" y="93014"/>
                    <a:pt x="171930" y="100634"/>
                  </a:cubicBezTo>
                  <a:cubicBezTo>
                    <a:pt x="171930" y="108254"/>
                    <a:pt x="165262" y="114921"/>
                    <a:pt x="157643" y="114921"/>
                  </a:cubicBezTo>
                  <a:cubicBezTo>
                    <a:pt x="150023" y="114921"/>
                    <a:pt x="143355" y="108254"/>
                    <a:pt x="143355" y="100634"/>
                  </a:cubicBezTo>
                  <a:cubicBezTo>
                    <a:pt x="143355" y="93014"/>
                    <a:pt x="150023" y="86346"/>
                    <a:pt x="157643" y="86346"/>
                  </a:cubicBezTo>
                  <a:close/>
                </a:path>
              </a:pathLst>
            </a:custGeom>
            <a:solidFill>
              <a:schemeClr val="accent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cs typeface="+mn-ea"/>
                <a:sym typeface="+mn-lt"/>
              </a:endParaRPr>
            </a:p>
          </p:txBody>
        </p:sp>
      </p:grpSp>
      <p:grpSp>
        <p:nvGrpSpPr>
          <p:cNvPr id="119" name="组合 118">
            <a:extLst>
              <a:ext uri="{FF2B5EF4-FFF2-40B4-BE49-F238E27FC236}">
                <a16:creationId xmlns:a16="http://schemas.microsoft.com/office/drawing/2014/main" id="{CEB3D092-0325-DBB0-AF52-141CE6829AC8}"/>
              </a:ext>
            </a:extLst>
          </p:cNvPr>
          <p:cNvGrpSpPr/>
          <p:nvPr/>
        </p:nvGrpSpPr>
        <p:grpSpPr>
          <a:xfrm>
            <a:off x="5772716" y="3973651"/>
            <a:ext cx="3105238" cy="675923"/>
            <a:chOff x="1026894" y="4026924"/>
            <a:chExt cx="3559551" cy="774700"/>
          </a:xfrm>
        </p:grpSpPr>
        <p:grpSp>
          <p:nvGrpSpPr>
            <p:cNvPr id="145" name="组合 144">
              <a:extLst>
                <a:ext uri="{FF2B5EF4-FFF2-40B4-BE49-F238E27FC236}">
                  <a16:creationId xmlns:a16="http://schemas.microsoft.com/office/drawing/2014/main" id="{0D106C44-9B75-985F-48C0-5CFDDD093909}"/>
                </a:ext>
              </a:extLst>
            </p:cNvPr>
            <p:cNvGrpSpPr/>
            <p:nvPr/>
          </p:nvGrpSpPr>
          <p:grpSpPr>
            <a:xfrm>
              <a:off x="1026894" y="4026924"/>
              <a:ext cx="3559551" cy="774700"/>
              <a:chOff x="1026894" y="4143046"/>
              <a:chExt cx="3559551" cy="774700"/>
            </a:xfrm>
          </p:grpSpPr>
          <p:grpSp>
            <p:nvGrpSpPr>
              <p:cNvPr id="147" name="组合 146">
                <a:extLst>
                  <a:ext uri="{FF2B5EF4-FFF2-40B4-BE49-F238E27FC236}">
                    <a16:creationId xmlns:a16="http://schemas.microsoft.com/office/drawing/2014/main" id="{F78B4E9A-634F-AB05-1CA3-BD22B901F4D3}"/>
                  </a:ext>
                </a:extLst>
              </p:cNvPr>
              <p:cNvGrpSpPr/>
              <p:nvPr/>
            </p:nvGrpSpPr>
            <p:grpSpPr>
              <a:xfrm>
                <a:off x="1672015" y="4143046"/>
                <a:ext cx="1308101" cy="774700"/>
                <a:chOff x="3424237" y="1422400"/>
                <a:chExt cx="1308101" cy="774700"/>
              </a:xfrm>
            </p:grpSpPr>
            <p:grpSp>
              <p:nvGrpSpPr>
                <p:cNvPr id="152" name="组合 151">
                  <a:extLst>
                    <a:ext uri="{FF2B5EF4-FFF2-40B4-BE49-F238E27FC236}">
                      <a16:creationId xmlns:a16="http://schemas.microsoft.com/office/drawing/2014/main" id="{FEC762DE-4E42-FA9B-50B9-1FCABCE5FFC4}"/>
                    </a:ext>
                  </a:extLst>
                </p:cNvPr>
                <p:cNvGrpSpPr/>
                <p:nvPr/>
              </p:nvGrpSpPr>
              <p:grpSpPr>
                <a:xfrm>
                  <a:off x="3602038" y="1422400"/>
                  <a:ext cx="1130300" cy="774700"/>
                  <a:chOff x="3602038" y="1422400"/>
                  <a:chExt cx="1130300" cy="774700"/>
                </a:xfrm>
              </p:grpSpPr>
              <p:sp>
                <p:nvSpPr>
                  <p:cNvPr id="154" name="任意多边形 77">
                    <a:extLst>
                      <a:ext uri="{FF2B5EF4-FFF2-40B4-BE49-F238E27FC236}">
                        <a16:creationId xmlns:a16="http://schemas.microsoft.com/office/drawing/2014/main" id="{4E3C23B5-E61D-9277-CAFB-4F13F27B9F76}"/>
                      </a:ext>
                    </a:extLst>
                  </p:cNvPr>
                  <p:cNvSpPr/>
                  <p:nvPr/>
                </p:nvSpPr>
                <p:spPr bwMode="auto">
                  <a:xfrm>
                    <a:off x="3602038" y="1422400"/>
                    <a:ext cx="1130300" cy="774700"/>
                  </a:xfrm>
                  <a:custGeom>
                    <a:avLst/>
                    <a:gdLst>
                      <a:gd name="T0" fmla="*/ 234 w 356"/>
                      <a:gd name="T1" fmla="*/ 0 h 244"/>
                      <a:gd name="T2" fmla="*/ 157 w 356"/>
                      <a:gd name="T3" fmla="*/ 27 h 244"/>
                      <a:gd name="T4" fmla="*/ 157 w 356"/>
                      <a:gd name="T5" fmla="*/ 27 h 244"/>
                      <a:gd name="T6" fmla="*/ 156 w 356"/>
                      <a:gd name="T7" fmla="*/ 28 h 244"/>
                      <a:gd name="T8" fmla="*/ 156 w 356"/>
                      <a:gd name="T9" fmla="*/ 28 h 244"/>
                      <a:gd name="T10" fmla="*/ 0 w 356"/>
                      <a:gd name="T11" fmla="*/ 124 h 244"/>
                      <a:gd name="T12" fmla="*/ 152 w 356"/>
                      <a:gd name="T13" fmla="*/ 213 h 244"/>
                      <a:gd name="T14" fmla="*/ 152 w 356"/>
                      <a:gd name="T15" fmla="*/ 213 h 244"/>
                      <a:gd name="T16" fmla="*/ 234 w 356"/>
                      <a:gd name="T17" fmla="*/ 244 h 244"/>
                      <a:gd name="T18" fmla="*/ 356 w 356"/>
                      <a:gd name="T19" fmla="*/ 122 h 244"/>
                      <a:gd name="T20" fmla="*/ 234 w 356"/>
                      <a:gd name="T21"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6" h="244">
                        <a:moveTo>
                          <a:pt x="234" y="0"/>
                        </a:moveTo>
                        <a:cubicBezTo>
                          <a:pt x="205" y="0"/>
                          <a:pt x="178" y="10"/>
                          <a:pt x="157" y="27"/>
                        </a:cubicBezTo>
                        <a:cubicBezTo>
                          <a:pt x="157" y="27"/>
                          <a:pt x="157" y="27"/>
                          <a:pt x="157" y="27"/>
                        </a:cubicBezTo>
                        <a:cubicBezTo>
                          <a:pt x="157" y="27"/>
                          <a:pt x="157" y="27"/>
                          <a:pt x="156" y="28"/>
                        </a:cubicBezTo>
                        <a:cubicBezTo>
                          <a:pt x="156" y="28"/>
                          <a:pt x="156" y="28"/>
                          <a:pt x="156" y="28"/>
                        </a:cubicBezTo>
                        <a:cubicBezTo>
                          <a:pt x="146" y="36"/>
                          <a:pt x="42" y="120"/>
                          <a:pt x="0" y="124"/>
                        </a:cubicBezTo>
                        <a:cubicBezTo>
                          <a:pt x="0" y="124"/>
                          <a:pt x="73" y="145"/>
                          <a:pt x="152" y="213"/>
                        </a:cubicBezTo>
                        <a:cubicBezTo>
                          <a:pt x="152" y="213"/>
                          <a:pt x="152" y="213"/>
                          <a:pt x="152" y="213"/>
                        </a:cubicBezTo>
                        <a:cubicBezTo>
                          <a:pt x="174" y="232"/>
                          <a:pt x="203" y="244"/>
                          <a:pt x="234" y="244"/>
                        </a:cubicBezTo>
                        <a:cubicBezTo>
                          <a:pt x="301" y="244"/>
                          <a:pt x="356" y="189"/>
                          <a:pt x="356" y="122"/>
                        </a:cubicBezTo>
                        <a:cubicBezTo>
                          <a:pt x="356" y="55"/>
                          <a:pt x="301" y="0"/>
                          <a:pt x="234" y="0"/>
                        </a:cubicBezTo>
                        <a:close/>
                      </a:path>
                    </a:pathLst>
                  </a:custGeom>
                  <a:gradFill>
                    <a:gsLst>
                      <a:gs pos="0">
                        <a:schemeClr val="accent3">
                          <a:lumMod val="60000"/>
                          <a:lumOff val="40000"/>
                        </a:schemeClr>
                      </a:gs>
                      <a:gs pos="50000">
                        <a:schemeClr val="accent3"/>
                      </a:gs>
                    </a:gsLst>
                    <a:lin ang="2700000" scaled="0"/>
                  </a:gradFill>
                </p:spPr>
                <p:txBody>
                  <a:bodyPr wrap="none" lIns="108000" tIns="108000" rIns="108000" bIns="108000" rtlCol="0" anchor="b"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kumimoji="1" lang="zh-CN" altLang="en-US" sz="1400" b="1">
                      <a:solidFill>
                        <a:srgbClr val="FFFFFF"/>
                      </a:solidFill>
                      <a:cs typeface="+mn-ea"/>
                      <a:sym typeface="+mn-lt"/>
                    </a:endParaRPr>
                  </a:p>
                </p:txBody>
              </p:sp>
              <p:sp>
                <p:nvSpPr>
                  <p:cNvPr id="155" name="椭圆 154">
                    <a:extLst>
                      <a:ext uri="{FF2B5EF4-FFF2-40B4-BE49-F238E27FC236}">
                        <a16:creationId xmlns:a16="http://schemas.microsoft.com/office/drawing/2014/main" id="{AED83E8A-542F-BA18-6A57-FD52123A31D6}"/>
                      </a:ext>
                    </a:extLst>
                  </p:cNvPr>
                  <p:cNvSpPr/>
                  <p:nvPr/>
                </p:nvSpPr>
                <p:spPr>
                  <a:xfrm>
                    <a:off x="4044740" y="1512094"/>
                    <a:ext cx="595313" cy="595313"/>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sp>
              <p:nvSpPr>
                <p:cNvPr id="153" name="椭圆 152">
                  <a:extLst>
                    <a:ext uri="{FF2B5EF4-FFF2-40B4-BE49-F238E27FC236}">
                      <a16:creationId xmlns:a16="http://schemas.microsoft.com/office/drawing/2014/main" id="{95148729-7AA8-0AAB-7109-B36E6A34C59D}"/>
                    </a:ext>
                  </a:extLst>
                </p:cNvPr>
                <p:cNvSpPr/>
                <p:nvPr/>
              </p:nvSpPr>
              <p:spPr>
                <a:xfrm>
                  <a:off x="3424237" y="1754292"/>
                  <a:ext cx="110916" cy="1109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sp>
            <p:nvSpPr>
              <p:cNvPr id="150" name="圆角矩形 73">
                <a:extLst>
                  <a:ext uri="{FF2B5EF4-FFF2-40B4-BE49-F238E27FC236}">
                    <a16:creationId xmlns:a16="http://schemas.microsoft.com/office/drawing/2014/main" id="{E891000E-F594-A90F-AE8E-03B4340DCAA3}"/>
                  </a:ext>
                </a:extLst>
              </p:cNvPr>
              <p:cNvSpPr/>
              <p:nvPr/>
            </p:nvSpPr>
            <p:spPr>
              <a:xfrm>
                <a:off x="3405345" y="4179883"/>
                <a:ext cx="1181100" cy="332578"/>
              </a:xfrm>
              <a:prstGeom prst="roundRect">
                <a:avLst>
                  <a:gd name="adj" fmla="val 50000"/>
                </a:avLst>
              </a:prstGeom>
              <a:gradFill>
                <a:gsLst>
                  <a:gs pos="0">
                    <a:schemeClr val="accent3">
                      <a:lumMod val="60000"/>
                      <a:lumOff val="40000"/>
                    </a:schemeClr>
                  </a:gs>
                  <a:gs pos="50000">
                    <a:schemeClr val="accent3"/>
                  </a:gs>
                </a:gsLst>
                <a:lin ang="2700000" scaled="0"/>
              </a:gradFill>
            </p:spPr>
            <p:txBody>
              <a:bodyPr wrap="none" lIns="108000" tIns="108000" rIns="108000" bIns="10800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1400" b="1" dirty="0">
                    <a:solidFill>
                      <a:srgbClr val="FFFFFF"/>
                    </a:solidFill>
                    <a:cs typeface="+mn-ea"/>
                    <a:sym typeface="+mn-lt"/>
                  </a:rPr>
                  <a:t>添加小标题</a:t>
                </a:r>
              </a:p>
            </p:txBody>
          </p:sp>
          <p:sp>
            <p:nvSpPr>
              <p:cNvPr id="149" name="矩形 148">
                <a:extLst>
                  <a:ext uri="{FF2B5EF4-FFF2-40B4-BE49-F238E27FC236}">
                    <a16:creationId xmlns:a16="http://schemas.microsoft.com/office/drawing/2014/main" id="{C85F7264-F980-2ABB-7A95-241DCE6142D8}"/>
                  </a:ext>
                </a:extLst>
              </p:cNvPr>
              <p:cNvSpPr/>
              <p:nvPr/>
            </p:nvSpPr>
            <p:spPr>
              <a:xfrm>
                <a:off x="1026894" y="4299564"/>
                <a:ext cx="557717"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kumimoji="1" lang="en-US" altLang="zh-CN" sz="2000" b="1" dirty="0">
                    <a:solidFill>
                      <a:schemeClr val="accent3"/>
                    </a:solidFill>
                    <a:cs typeface="+mn-ea"/>
                    <a:sym typeface="+mn-lt"/>
                  </a:rPr>
                  <a:t>03</a:t>
                </a:r>
              </a:p>
            </p:txBody>
          </p:sp>
        </p:grpSp>
        <p:sp>
          <p:nvSpPr>
            <p:cNvPr id="146" name="任意多边形 69">
              <a:extLst>
                <a:ext uri="{FF2B5EF4-FFF2-40B4-BE49-F238E27FC236}">
                  <a16:creationId xmlns:a16="http://schemas.microsoft.com/office/drawing/2014/main" id="{88E98340-358E-90B4-6859-42E8732DDAB5}"/>
                </a:ext>
              </a:extLst>
            </p:cNvPr>
            <p:cNvSpPr/>
            <p:nvPr/>
          </p:nvSpPr>
          <p:spPr>
            <a:xfrm>
              <a:off x="2454141" y="4238171"/>
              <a:ext cx="289313" cy="352207"/>
            </a:xfrm>
            <a:custGeom>
              <a:avLst/>
              <a:gdLst>
                <a:gd name="connsiteX0" fmla="*/ 284197 w 438150"/>
                <a:gd name="connsiteY0" fmla="*/ 621 h 533400"/>
                <a:gd name="connsiteX1" fmla="*/ 310867 w 438150"/>
                <a:gd name="connsiteY1" fmla="*/ 12051 h 533400"/>
                <a:gd name="connsiteX2" fmla="*/ 310867 w 438150"/>
                <a:gd name="connsiteY2" fmla="*/ 12051 h 533400"/>
                <a:gd name="connsiteX3" fmla="*/ 427072 w 438150"/>
                <a:gd name="connsiteY3" fmla="*/ 128256 h 533400"/>
                <a:gd name="connsiteX4" fmla="*/ 438502 w 438150"/>
                <a:gd name="connsiteY4" fmla="*/ 154926 h 533400"/>
                <a:gd name="connsiteX5" fmla="*/ 438502 w 438150"/>
                <a:gd name="connsiteY5" fmla="*/ 154926 h 533400"/>
                <a:gd name="connsiteX6" fmla="*/ 438502 w 438150"/>
                <a:gd name="connsiteY6" fmla="*/ 495921 h 533400"/>
                <a:gd name="connsiteX7" fmla="*/ 400402 w 438150"/>
                <a:gd name="connsiteY7" fmla="*/ 534021 h 533400"/>
                <a:gd name="connsiteX8" fmla="*/ 400402 w 438150"/>
                <a:gd name="connsiteY8" fmla="*/ 534021 h 533400"/>
                <a:gd name="connsiteX9" fmla="*/ 38452 w 438150"/>
                <a:gd name="connsiteY9" fmla="*/ 534021 h 533400"/>
                <a:gd name="connsiteX10" fmla="*/ 352 w 438150"/>
                <a:gd name="connsiteY10" fmla="*/ 495921 h 533400"/>
                <a:gd name="connsiteX11" fmla="*/ 352 w 438150"/>
                <a:gd name="connsiteY11" fmla="*/ 495921 h 533400"/>
                <a:gd name="connsiteX12" fmla="*/ 352 w 438150"/>
                <a:gd name="connsiteY12" fmla="*/ 38721 h 533400"/>
                <a:gd name="connsiteX13" fmla="*/ 38452 w 438150"/>
                <a:gd name="connsiteY13" fmla="*/ 621 h 533400"/>
                <a:gd name="connsiteX14" fmla="*/ 38452 w 438150"/>
                <a:gd name="connsiteY14" fmla="*/ 621 h 533400"/>
                <a:gd name="connsiteX15" fmla="*/ 284197 w 438150"/>
                <a:gd name="connsiteY15" fmla="*/ 621 h 533400"/>
                <a:gd name="connsiteX16" fmla="*/ 284197 w 438150"/>
                <a:gd name="connsiteY16" fmla="*/ 19671 h 533400"/>
                <a:gd name="connsiteX17" fmla="*/ 38452 w 438150"/>
                <a:gd name="connsiteY17" fmla="*/ 19671 h 533400"/>
                <a:gd name="connsiteX18" fmla="*/ 19402 w 438150"/>
                <a:gd name="connsiteY18" fmla="*/ 38721 h 533400"/>
                <a:gd name="connsiteX19" fmla="*/ 19402 w 438150"/>
                <a:gd name="connsiteY19" fmla="*/ 38721 h 533400"/>
                <a:gd name="connsiteX20" fmla="*/ 19402 w 438150"/>
                <a:gd name="connsiteY20" fmla="*/ 495921 h 533400"/>
                <a:gd name="connsiteX21" fmla="*/ 38452 w 438150"/>
                <a:gd name="connsiteY21" fmla="*/ 514971 h 533400"/>
                <a:gd name="connsiteX22" fmla="*/ 38452 w 438150"/>
                <a:gd name="connsiteY22" fmla="*/ 514971 h 533400"/>
                <a:gd name="connsiteX23" fmla="*/ 400402 w 438150"/>
                <a:gd name="connsiteY23" fmla="*/ 514971 h 533400"/>
                <a:gd name="connsiteX24" fmla="*/ 419452 w 438150"/>
                <a:gd name="connsiteY24" fmla="*/ 495921 h 533400"/>
                <a:gd name="connsiteX25" fmla="*/ 419452 w 438150"/>
                <a:gd name="connsiteY25" fmla="*/ 495921 h 533400"/>
                <a:gd name="connsiteX26" fmla="*/ 419452 w 438150"/>
                <a:gd name="connsiteY26" fmla="*/ 154926 h 533400"/>
                <a:gd name="connsiteX27" fmla="*/ 419452 w 438150"/>
                <a:gd name="connsiteY27" fmla="*/ 153021 h 533400"/>
                <a:gd name="connsiteX28" fmla="*/ 314677 w 438150"/>
                <a:gd name="connsiteY28" fmla="*/ 153021 h 533400"/>
                <a:gd name="connsiteX29" fmla="*/ 286102 w 438150"/>
                <a:gd name="connsiteY29" fmla="*/ 126351 h 533400"/>
                <a:gd name="connsiteX30" fmla="*/ 286102 w 438150"/>
                <a:gd name="connsiteY30" fmla="*/ 124446 h 533400"/>
                <a:gd name="connsiteX31" fmla="*/ 286102 w 438150"/>
                <a:gd name="connsiteY31" fmla="*/ 19671 h 533400"/>
                <a:gd name="connsiteX32" fmla="*/ 284197 w 438150"/>
                <a:gd name="connsiteY32" fmla="*/ 19671 h 533400"/>
                <a:gd name="connsiteX33" fmla="*/ 284197 w 438150"/>
                <a:gd name="connsiteY33" fmla="*/ 19671 h 533400"/>
                <a:gd name="connsiteX34" fmla="*/ 248002 w 438150"/>
                <a:gd name="connsiteY34" fmla="*/ 200646 h 533400"/>
                <a:gd name="connsiteX35" fmla="*/ 305152 w 438150"/>
                <a:gd name="connsiteY35" fmla="*/ 257796 h 533400"/>
                <a:gd name="connsiteX36" fmla="*/ 248002 w 438150"/>
                <a:gd name="connsiteY36" fmla="*/ 314946 h 533400"/>
                <a:gd name="connsiteX37" fmla="*/ 248002 w 438150"/>
                <a:gd name="connsiteY37" fmla="*/ 314946 h 533400"/>
                <a:gd name="connsiteX38" fmla="*/ 171802 w 438150"/>
                <a:gd name="connsiteY38" fmla="*/ 314946 h 533400"/>
                <a:gd name="connsiteX39" fmla="*/ 171802 w 438150"/>
                <a:gd name="connsiteY39" fmla="*/ 410196 h 533400"/>
                <a:gd name="connsiteX40" fmla="*/ 152752 w 438150"/>
                <a:gd name="connsiteY40" fmla="*/ 410196 h 533400"/>
                <a:gd name="connsiteX41" fmla="*/ 152752 w 438150"/>
                <a:gd name="connsiteY41" fmla="*/ 200646 h 533400"/>
                <a:gd name="connsiteX42" fmla="*/ 248002 w 438150"/>
                <a:gd name="connsiteY42" fmla="*/ 200646 h 533400"/>
                <a:gd name="connsiteX43" fmla="*/ 248002 w 438150"/>
                <a:gd name="connsiteY43" fmla="*/ 219696 h 533400"/>
                <a:gd name="connsiteX44" fmla="*/ 171802 w 438150"/>
                <a:gd name="connsiteY44" fmla="*/ 219696 h 533400"/>
                <a:gd name="connsiteX45" fmla="*/ 171802 w 438150"/>
                <a:gd name="connsiteY45" fmla="*/ 295896 h 533400"/>
                <a:gd name="connsiteX46" fmla="*/ 248002 w 438150"/>
                <a:gd name="connsiteY46" fmla="*/ 295896 h 533400"/>
                <a:gd name="connsiteX47" fmla="*/ 286102 w 438150"/>
                <a:gd name="connsiteY47" fmla="*/ 257796 h 533400"/>
                <a:gd name="connsiteX48" fmla="*/ 248002 w 438150"/>
                <a:gd name="connsiteY48" fmla="*/ 219696 h 533400"/>
                <a:gd name="connsiteX49" fmla="*/ 248002 w 438150"/>
                <a:gd name="connsiteY49" fmla="*/ 219696 h 533400"/>
                <a:gd name="connsiteX50" fmla="*/ 305152 w 438150"/>
                <a:gd name="connsiteY50" fmla="*/ 33006 h 533400"/>
                <a:gd name="connsiteX51" fmla="*/ 305152 w 438150"/>
                <a:gd name="connsiteY51" fmla="*/ 124446 h 533400"/>
                <a:gd name="connsiteX52" fmla="*/ 313724 w 438150"/>
                <a:gd name="connsiteY52" fmla="*/ 133971 h 533400"/>
                <a:gd name="connsiteX53" fmla="*/ 314677 w 438150"/>
                <a:gd name="connsiteY53" fmla="*/ 133971 h 533400"/>
                <a:gd name="connsiteX54" fmla="*/ 406117 w 438150"/>
                <a:gd name="connsiteY54" fmla="*/ 133971 h 533400"/>
                <a:gd name="connsiteX55" fmla="*/ 305152 w 438150"/>
                <a:gd name="connsiteY55" fmla="*/ 33006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38150" h="533400">
                  <a:moveTo>
                    <a:pt x="284197" y="621"/>
                  </a:moveTo>
                  <a:cubicBezTo>
                    <a:pt x="294674" y="621"/>
                    <a:pt x="304199" y="4431"/>
                    <a:pt x="310867" y="12051"/>
                  </a:cubicBezTo>
                  <a:lnTo>
                    <a:pt x="310867" y="12051"/>
                  </a:lnTo>
                  <a:lnTo>
                    <a:pt x="427072" y="128256"/>
                  </a:lnTo>
                  <a:cubicBezTo>
                    <a:pt x="434692" y="135876"/>
                    <a:pt x="438502" y="145401"/>
                    <a:pt x="438502" y="154926"/>
                  </a:cubicBezTo>
                  <a:lnTo>
                    <a:pt x="438502" y="154926"/>
                  </a:lnTo>
                  <a:lnTo>
                    <a:pt x="438502" y="495921"/>
                  </a:lnTo>
                  <a:cubicBezTo>
                    <a:pt x="438502" y="516876"/>
                    <a:pt x="421357" y="534021"/>
                    <a:pt x="400402" y="534021"/>
                  </a:cubicBezTo>
                  <a:lnTo>
                    <a:pt x="400402" y="534021"/>
                  </a:lnTo>
                  <a:lnTo>
                    <a:pt x="38452" y="534021"/>
                  </a:lnTo>
                  <a:cubicBezTo>
                    <a:pt x="17497" y="534021"/>
                    <a:pt x="352" y="516876"/>
                    <a:pt x="352" y="495921"/>
                  </a:cubicBezTo>
                  <a:lnTo>
                    <a:pt x="352" y="495921"/>
                  </a:lnTo>
                  <a:lnTo>
                    <a:pt x="352" y="38721"/>
                  </a:lnTo>
                  <a:cubicBezTo>
                    <a:pt x="352" y="17766"/>
                    <a:pt x="17497" y="621"/>
                    <a:pt x="38452" y="621"/>
                  </a:cubicBezTo>
                  <a:lnTo>
                    <a:pt x="38452" y="621"/>
                  </a:lnTo>
                  <a:lnTo>
                    <a:pt x="284197" y="621"/>
                  </a:lnTo>
                  <a:close/>
                  <a:moveTo>
                    <a:pt x="284197" y="19671"/>
                  </a:moveTo>
                  <a:lnTo>
                    <a:pt x="38452" y="19671"/>
                  </a:lnTo>
                  <a:cubicBezTo>
                    <a:pt x="27974" y="19671"/>
                    <a:pt x="19402" y="28244"/>
                    <a:pt x="19402" y="38721"/>
                  </a:cubicBezTo>
                  <a:lnTo>
                    <a:pt x="19402" y="38721"/>
                  </a:lnTo>
                  <a:lnTo>
                    <a:pt x="19402" y="495921"/>
                  </a:lnTo>
                  <a:cubicBezTo>
                    <a:pt x="19402" y="506399"/>
                    <a:pt x="27974" y="514971"/>
                    <a:pt x="38452" y="514971"/>
                  </a:cubicBezTo>
                  <a:lnTo>
                    <a:pt x="38452" y="514971"/>
                  </a:lnTo>
                  <a:lnTo>
                    <a:pt x="400402" y="514971"/>
                  </a:lnTo>
                  <a:cubicBezTo>
                    <a:pt x="410880" y="514971"/>
                    <a:pt x="419452" y="506399"/>
                    <a:pt x="419452" y="495921"/>
                  </a:cubicBezTo>
                  <a:lnTo>
                    <a:pt x="419452" y="495921"/>
                  </a:lnTo>
                  <a:lnTo>
                    <a:pt x="419452" y="154926"/>
                  </a:lnTo>
                  <a:cubicBezTo>
                    <a:pt x="419452" y="153974"/>
                    <a:pt x="419452" y="153021"/>
                    <a:pt x="419452" y="153021"/>
                  </a:cubicBezTo>
                  <a:lnTo>
                    <a:pt x="314677" y="153021"/>
                  </a:lnTo>
                  <a:cubicBezTo>
                    <a:pt x="299437" y="153021"/>
                    <a:pt x="287055" y="141591"/>
                    <a:pt x="286102" y="126351"/>
                  </a:cubicBezTo>
                  <a:lnTo>
                    <a:pt x="286102" y="124446"/>
                  </a:lnTo>
                  <a:lnTo>
                    <a:pt x="286102" y="19671"/>
                  </a:lnTo>
                  <a:cubicBezTo>
                    <a:pt x="285149" y="19671"/>
                    <a:pt x="284197" y="19671"/>
                    <a:pt x="284197" y="19671"/>
                  </a:cubicBezTo>
                  <a:lnTo>
                    <a:pt x="284197" y="19671"/>
                  </a:lnTo>
                  <a:close/>
                  <a:moveTo>
                    <a:pt x="248002" y="200646"/>
                  </a:moveTo>
                  <a:cubicBezTo>
                    <a:pt x="279434" y="200646"/>
                    <a:pt x="305152" y="226364"/>
                    <a:pt x="305152" y="257796"/>
                  </a:cubicBezTo>
                  <a:cubicBezTo>
                    <a:pt x="305152" y="289229"/>
                    <a:pt x="279434" y="314946"/>
                    <a:pt x="248002" y="314946"/>
                  </a:cubicBezTo>
                  <a:lnTo>
                    <a:pt x="248002" y="314946"/>
                  </a:lnTo>
                  <a:lnTo>
                    <a:pt x="171802" y="314946"/>
                  </a:lnTo>
                  <a:lnTo>
                    <a:pt x="171802" y="410196"/>
                  </a:lnTo>
                  <a:lnTo>
                    <a:pt x="152752" y="410196"/>
                  </a:lnTo>
                  <a:lnTo>
                    <a:pt x="152752" y="200646"/>
                  </a:lnTo>
                  <a:lnTo>
                    <a:pt x="248002" y="200646"/>
                  </a:lnTo>
                  <a:close/>
                  <a:moveTo>
                    <a:pt x="248002" y="219696"/>
                  </a:moveTo>
                  <a:lnTo>
                    <a:pt x="171802" y="219696"/>
                  </a:lnTo>
                  <a:lnTo>
                    <a:pt x="171802" y="295896"/>
                  </a:lnTo>
                  <a:lnTo>
                    <a:pt x="248002" y="295896"/>
                  </a:lnTo>
                  <a:cubicBezTo>
                    <a:pt x="268957" y="295896"/>
                    <a:pt x="286102" y="278751"/>
                    <a:pt x="286102" y="257796"/>
                  </a:cubicBezTo>
                  <a:cubicBezTo>
                    <a:pt x="286102" y="236841"/>
                    <a:pt x="268957" y="219696"/>
                    <a:pt x="248002" y="219696"/>
                  </a:cubicBezTo>
                  <a:lnTo>
                    <a:pt x="248002" y="219696"/>
                  </a:lnTo>
                  <a:close/>
                  <a:moveTo>
                    <a:pt x="305152" y="33006"/>
                  </a:moveTo>
                  <a:lnTo>
                    <a:pt x="305152" y="124446"/>
                  </a:lnTo>
                  <a:cubicBezTo>
                    <a:pt x="305152" y="129209"/>
                    <a:pt x="308962" y="133019"/>
                    <a:pt x="313724" y="133971"/>
                  </a:cubicBezTo>
                  <a:lnTo>
                    <a:pt x="314677" y="133971"/>
                  </a:lnTo>
                  <a:lnTo>
                    <a:pt x="406117" y="133971"/>
                  </a:lnTo>
                  <a:lnTo>
                    <a:pt x="305152" y="33006"/>
                  </a:lnTo>
                  <a:close/>
                </a:path>
              </a:pathLst>
            </a:custGeom>
            <a:solidFill>
              <a:schemeClr val="tx2"/>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cs typeface="+mn-ea"/>
                <a:sym typeface="+mn-lt"/>
              </a:endParaRPr>
            </a:p>
          </p:txBody>
        </p:sp>
      </p:grpSp>
      <p:grpSp>
        <p:nvGrpSpPr>
          <p:cNvPr id="120" name="组合 119">
            <a:extLst>
              <a:ext uri="{FF2B5EF4-FFF2-40B4-BE49-F238E27FC236}">
                <a16:creationId xmlns:a16="http://schemas.microsoft.com/office/drawing/2014/main" id="{BC637C1E-A399-5F42-8602-CA6AFE2350B5}"/>
              </a:ext>
            </a:extLst>
          </p:cNvPr>
          <p:cNvGrpSpPr/>
          <p:nvPr/>
        </p:nvGrpSpPr>
        <p:grpSpPr>
          <a:xfrm>
            <a:off x="7580980" y="1257937"/>
            <a:ext cx="3932960" cy="1282342"/>
            <a:chOff x="2798381" y="1270764"/>
            <a:chExt cx="4508229" cy="1469725"/>
          </a:xfrm>
        </p:grpSpPr>
        <p:grpSp>
          <p:nvGrpSpPr>
            <p:cNvPr id="134" name="组合 133">
              <a:extLst>
                <a:ext uri="{FF2B5EF4-FFF2-40B4-BE49-F238E27FC236}">
                  <a16:creationId xmlns:a16="http://schemas.microsoft.com/office/drawing/2014/main" id="{6F17D28A-8553-5930-AC5B-0E6630C37E44}"/>
                </a:ext>
              </a:extLst>
            </p:cNvPr>
            <p:cNvGrpSpPr/>
            <p:nvPr/>
          </p:nvGrpSpPr>
          <p:grpSpPr>
            <a:xfrm>
              <a:off x="2798381" y="1270764"/>
              <a:ext cx="4508229" cy="1469725"/>
              <a:chOff x="2785681" y="1334264"/>
              <a:chExt cx="4508229" cy="1469725"/>
            </a:xfrm>
          </p:grpSpPr>
          <p:grpSp>
            <p:nvGrpSpPr>
              <p:cNvPr id="136" name="组合 135">
                <a:extLst>
                  <a:ext uri="{FF2B5EF4-FFF2-40B4-BE49-F238E27FC236}">
                    <a16:creationId xmlns:a16="http://schemas.microsoft.com/office/drawing/2014/main" id="{BA58F685-28A1-864E-68B1-8FBC8D866E70}"/>
                  </a:ext>
                </a:extLst>
              </p:cNvPr>
              <p:cNvGrpSpPr/>
              <p:nvPr/>
            </p:nvGrpSpPr>
            <p:grpSpPr>
              <a:xfrm>
                <a:off x="5302101" y="1334264"/>
                <a:ext cx="1991809" cy="1114249"/>
                <a:chOff x="5175041" y="1452238"/>
                <a:chExt cx="1991809" cy="1114249"/>
              </a:xfrm>
            </p:grpSpPr>
            <p:sp>
              <p:nvSpPr>
                <p:cNvPr id="143" name="圆角矩形 66">
                  <a:extLst>
                    <a:ext uri="{FF2B5EF4-FFF2-40B4-BE49-F238E27FC236}">
                      <a16:creationId xmlns:a16="http://schemas.microsoft.com/office/drawing/2014/main" id="{A300931C-1D83-40BE-85D2-2115EBD1D409}"/>
                    </a:ext>
                  </a:extLst>
                </p:cNvPr>
                <p:cNvSpPr/>
                <p:nvPr/>
              </p:nvSpPr>
              <p:spPr>
                <a:xfrm>
                  <a:off x="5266877" y="1452238"/>
                  <a:ext cx="1181100" cy="332578"/>
                </a:xfrm>
                <a:prstGeom prst="roundRect">
                  <a:avLst>
                    <a:gd name="adj" fmla="val 50000"/>
                  </a:avLst>
                </a:prstGeom>
                <a:gradFill>
                  <a:gsLst>
                    <a:gs pos="0">
                      <a:schemeClr val="accent3">
                        <a:lumMod val="60000"/>
                        <a:lumOff val="40000"/>
                      </a:schemeClr>
                    </a:gs>
                    <a:gs pos="50000">
                      <a:schemeClr val="accent3"/>
                    </a:gs>
                  </a:gsLst>
                  <a:lin ang="2700000" scaled="0"/>
                </a:gradFill>
              </p:spPr>
              <p:txBody>
                <a:bodyPr wrap="none" lIns="108000" tIns="108000" rIns="108000" bIns="10800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1400" b="1" dirty="0">
                      <a:solidFill>
                        <a:srgbClr val="FFFFFF"/>
                      </a:solidFill>
                      <a:cs typeface="+mn-ea"/>
                      <a:sym typeface="+mn-lt"/>
                    </a:rPr>
                    <a:t>添加小标题</a:t>
                  </a:r>
                </a:p>
              </p:txBody>
            </p:sp>
            <p:sp>
              <p:nvSpPr>
                <p:cNvPr id="144" name="文本框 67">
                  <a:extLst>
                    <a:ext uri="{FF2B5EF4-FFF2-40B4-BE49-F238E27FC236}">
                      <a16:creationId xmlns:a16="http://schemas.microsoft.com/office/drawing/2014/main" id="{E2034C2C-88D5-12EE-81A0-0195DE721608}"/>
                    </a:ext>
                  </a:extLst>
                </p:cNvPr>
                <p:cNvSpPr txBox="1"/>
                <p:nvPr/>
              </p:nvSpPr>
              <p:spPr>
                <a:xfrm>
                  <a:off x="5175041" y="1858634"/>
                  <a:ext cx="1991809" cy="70785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solidFill>
                        <a:schemeClr val="bg2">
                          <a:lumMod val="25000"/>
                        </a:schemeClr>
                      </a:solidFill>
                      <a:latin typeface="思源黑体 CN Regular" panose="020B0500000000000000" pitchFamily="34" charset="-122"/>
                      <a:ea typeface="思源黑体 CN Regular" panose="020B0500000000000000" pitchFamily="34" charset="-122"/>
                      <a:cs typeface="+mn-ea"/>
                      <a:sym typeface="+mn-lt"/>
                    </a:rPr>
                    <a:t>添加文本单击此处添加文本单击此处添加</a:t>
                  </a:r>
                  <a:endParaRPr lang="en-US" altLang="zh-CN" sz="1200" dirty="0">
                    <a:solidFill>
                      <a:schemeClr val="bg2">
                        <a:lumMod val="25000"/>
                      </a:schemeClr>
                    </a:solidFill>
                    <a:latin typeface="思源黑体 CN Regular" panose="020B0500000000000000" pitchFamily="34" charset="-122"/>
                    <a:ea typeface="思源黑体 CN Regular" panose="020B0500000000000000" pitchFamily="34" charset="-122"/>
                    <a:cs typeface="+mn-ea"/>
                    <a:sym typeface="+mn-lt"/>
                  </a:endParaRPr>
                </a:p>
              </p:txBody>
            </p:sp>
          </p:grpSp>
          <p:grpSp>
            <p:nvGrpSpPr>
              <p:cNvPr id="137" name="组合 136">
                <a:extLst>
                  <a:ext uri="{FF2B5EF4-FFF2-40B4-BE49-F238E27FC236}">
                    <a16:creationId xmlns:a16="http://schemas.microsoft.com/office/drawing/2014/main" id="{076EC090-4A2C-D185-8D96-7F610304F034}"/>
                  </a:ext>
                </a:extLst>
              </p:cNvPr>
              <p:cNvGrpSpPr/>
              <p:nvPr/>
            </p:nvGrpSpPr>
            <p:grpSpPr>
              <a:xfrm>
                <a:off x="3551297" y="1412844"/>
                <a:ext cx="1308101" cy="774700"/>
                <a:chOff x="3424237" y="1422400"/>
                <a:chExt cx="1308101" cy="774700"/>
              </a:xfrm>
            </p:grpSpPr>
            <p:grpSp>
              <p:nvGrpSpPr>
                <p:cNvPr id="139" name="组合 138">
                  <a:extLst>
                    <a:ext uri="{FF2B5EF4-FFF2-40B4-BE49-F238E27FC236}">
                      <a16:creationId xmlns:a16="http://schemas.microsoft.com/office/drawing/2014/main" id="{0E075167-8942-D508-C178-D938A3E9BFD1}"/>
                    </a:ext>
                  </a:extLst>
                </p:cNvPr>
                <p:cNvGrpSpPr/>
                <p:nvPr/>
              </p:nvGrpSpPr>
              <p:grpSpPr>
                <a:xfrm>
                  <a:off x="3602038" y="1422400"/>
                  <a:ext cx="1130300" cy="774700"/>
                  <a:chOff x="3602038" y="1422400"/>
                  <a:chExt cx="1130300" cy="774700"/>
                </a:xfrm>
              </p:grpSpPr>
              <p:sp>
                <p:nvSpPr>
                  <p:cNvPr id="141" name="任意多边形 64">
                    <a:extLst>
                      <a:ext uri="{FF2B5EF4-FFF2-40B4-BE49-F238E27FC236}">
                        <a16:creationId xmlns:a16="http://schemas.microsoft.com/office/drawing/2014/main" id="{35794993-95CD-4E01-AE76-D0531071DEB3}"/>
                      </a:ext>
                    </a:extLst>
                  </p:cNvPr>
                  <p:cNvSpPr/>
                  <p:nvPr/>
                </p:nvSpPr>
                <p:spPr bwMode="auto">
                  <a:xfrm>
                    <a:off x="3602038" y="1422400"/>
                    <a:ext cx="1130300" cy="774700"/>
                  </a:xfrm>
                  <a:custGeom>
                    <a:avLst/>
                    <a:gdLst>
                      <a:gd name="T0" fmla="*/ 234 w 356"/>
                      <a:gd name="T1" fmla="*/ 0 h 244"/>
                      <a:gd name="T2" fmla="*/ 157 w 356"/>
                      <a:gd name="T3" fmla="*/ 27 h 244"/>
                      <a:gd name="T4" fmla="*/ 157 w 356"/>
                      <a:gd name="T5" fmla="*/ 27 h 244"/>
                      <a:gd name="T6" fmla="*/ 156 w 356"/>
                      <a:gd name="T7" fmla="*/ 28 h 244"/>
                      <a:gd name="T8" fmla="*/ 156 w 356"/>
                      <a:gd name="T9" fmla="*/ 28 h 244"/>
                      <a:gd name="T10" fmla="*/ 0 w 356"/>
                      <a:gd name="T11" fmla="*/ 124 h 244"/>
                      <a:gd name="T12" fmla="*/ 152 w 356"/>
                      <a:gd name="T13" fmla="*/ 213 h 244"/>
                      <a:gd name="T14" fmla="*/ 152 w 356"/>
                      <a:gd name="T15" fmla="*/ 213 h 244"/>
                      <a:gd name="T16" fmla="*/ 234 w 356"/>
                      <a:gd name="T17" fmla="*/ 244 h 244"/>
                      <a:gd name="T18" fmla="*/ 356 w 356"/>
                      <a:gd name="T19" fmla="*/ 122 h 244"/>
                      <a:gd name="T20" fmla="*/ 234 w 356"/>
                      <a:gd name="T21"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6" h="244">
                        <a:moveTo>
                          <a:pt x="234" y="0"/>
                        </a:moveTo>
                        <a:cubicBezTo>
                          <a:pt x="205" y="0"/>
                          <a:pt x="178" y="10"/>
                          <a:pt x="157" y="27"/>
                        </a:cubicBezTo>
                        <a:cubicBezTo>
                          <a:pt x="157" y="27"/>
                          <a:pt x="157" y="27"/>
                          <a:pt x="157" y="27"/>
                        </a:cubicBezTo>
                        <a:cubicBezTo>
                          <a:pt x="157" y="27"/>
                          <a:pt x="157" y="27"/>
                          <a:pt x="156" y="28"/>
                        </a:cubicBezTo>
                        <a:cubicBezTo>
                          <a:pt x="156" y="28"/>
                          <a:pt x="156" y="28"/>
                          <a:pt x="156" y="28"/>
                        </a:cubicBezTo>
                        <a:cubicBezTo>
                          <a:pt x="146" y="36"/>
                          <a:pt x="42" y="120"/>
                          <a:pt x="0" y="124"/>
                        </a:cubicBezTo>
                        <a:cubicBezTo>
                          <a:pt x="0" y="124"/>
                          <a:pt x="73" y="145"/>
                          <a:pt x="152" y="213"/>
                        </a:cubicBezTo>
                        <a:cubicBezTo>
                          <a:pt x="152" y="213"/>
                          <a:pt x="152" y="213"/>
                          <a:pt x="152" y="213"/>
                        </a:cubicBezTo>
                        <a:cubicBezTo>
                          <a:pt x="174" y="232"/>
                          <a:pt x="203" y="244"/>
                          <a:pt x="234" y="244"/>
                        </a:cubicBezTo>
                        <a:cubicBezTo>
                          <a:pt x="301" y="244"/>
                          <a:pt x="356" y="189"/>
                          <a:pt x="356" y="122"/>
                        </a:cubicBezTo>
                        <a:cubicBezTo>
                          <a:pt x="356" y="55"/>
                          <a:pt x="301" y="0"/>
                          <a:pt x="234" y="0"/>
                        </a:cubicBezTo>
                        <a:close/>
                      </a:path>
                    </a:pathLst>
                  </a:custGeom>
                  <a:gradFill>
                    <a:gsLst>
                      <a:gs pos="0">
                        <a:schemeClr val="accent3">
                          <a:lumMod val="60000"/>
                          <a:lumOff val="40000"/>
                        </a:schemeClr>
                      </a:gs>
                      <a:gs pos="50000">
                        <a:schemeClr val="accent3"/>
                      </a:gs>
                    </a:gsLst>
                    <a:lin ang="2700000" scaled="0"/>
                  </a:gradFill>
                </p:spPr>
                <p:txBody>
                  <a:bodyPr wrap="none" lIns="108000" tIns="108000" rIns="108000" bIns="108000" rtlCol="0" anchor="b"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kumimoji="1" lang="zh-CN" altLang="en-US" sz="2000" b="1">
                      <a:solidFill>
                        <a:srgbClr val="FFFFFF"/>
                      </a:solidFill>
                      <a:cs typeface="+mn-ea"/>
                      <a:sym typeface="+mn-lt"/>
                    </a:endParaRPr>
                  </a:p>
                </p:txBody>
              </p:sp>
              <p:sp>
                <p:nvSpPr>
                  <p:cNvPr id="142" name="椭圆 141">
                    <a:extLst>
                      <a:ext uri="{FF2B5EF4-FFF2-40B4-BE49-F238E27FC236}">
                        <a16:creationId xmlns:a16="http://schemas.microsoft.com/office/drawing/2014/main" id="{21937924-2D48-6C4A-8655-C52EC00502CA}"/>
                      </a:ext>
                    </a:extLst>
                  </p:cNvPr>
                  <p:cNvSpPr/>
                  <p:nvPr/>
                </p:nvSpPr>
                <p:spPr>
                  <a:xfrm>
                    <a:off x="4044740" y="1512094"/>
                    <a:ext cx="595313" cy="595313"/>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cs typeface="+mn-ea"/>
                      <a:sym typeface="+mn-lt"/>
                    </a:endParaRPr>
                  </a:p>
                </p:txBody>
              </p:sp>
            </p:grpSp>
            <p:sp>
              <p:nvSpPr>
                <p:cNvPr id="140" name="椭圆 139">
                  <a:extLst>
                    <a:ext uri="{FF2B5EF4-FFF2-40B4-BE49-F238E27FC236}">
                      <a16:creationId xmlns:a16="http://schemas.microsoft.com/office/drawing/2014/main" id="{85D2C1CA-2A80-805C-31AC-33018A8CD1FC}"/>
                    </a:ext>
                  </a:extLst>
                </p:cNvPr>
                <p:cNvSpPr/>
                <p:nvPr/>
              </p:nvSpPr>
              <p:spPr>
                <a:xfrm>
                  <a:off x="3424237" y="1754292"/>
                  <a:ext cx="110916" cy="1109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cs typeface="+mn-ea"/>
                    <a:sym typeface="+mn-lt"/>
                  </a:endParaRPr>
                </a:p>
              </p:txBody>
            </p:sp>
          </p:grpSp>
          <p:sp>
            <p:nvSpPr>
              <p:cNvPr id="138" name="矩形 137">
                <a:extLst>
                  <a:ext uri="{FF2B5EF4-FFF2-40B4-BE49-F238E27FC236}">
                    <a16:creationId xmlns:a16="http://schemas.microsoft.com/office/drawing/2014/main" id="{F1C8FD31-A9D2-6AD7-5254-5E590E42B4AA}"/>
                  </a:ext>
                </a:extLst>
              </p:cNvPr>
              <p:cNvSpPr/>
              <p:nvPr/>
            </p:nvSpPr>
            <p:spPr>
              <a:xfrm>
                <a:off x="2785681" y="1569362"/>
                <a:ext cx="557717" cy="1234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kumimoji="1" lang="en-US" altLang="zh-CN" sz="3200" b="1" dirty="0">
                    <a:solidFill>
                      <a:schemeClr val="accent3"/>
                    </a:solidFill>
                    <a:cs typeface="+mn-ea"/>
                    <a:sym typeface="+mn-lt"/>
                  </a:rPr>
                  <a:t>01</a:t>
                </a:r>
              </a:p>
            </p:txBody>
          </p:sp>
        </p:grpSp>
        <p:sp>
          <p:nvSpPr>
            <p:cNvPr id="135" name="任意多边形 58">
              <a:extLst>
                <a:ext uri="{FF2B5EF4-FFF2-40B4-BE49-F238E27FC236}">
                  <a16:creationId xmlns:a16="http://schemas.microsoft.com/office/drawing/2014/main" id="{FC7CE7A2-18A1-BA7A-245A-35D9FC73A272}"/>
                </a:ext>
              </a:extLst>
            </p:cNvPr>
            <p:cNvSpPr/>
            <p:nvPr/>
          </p:nvSpPr>
          <p:spPr>
            <a:xfrm>
              <a:off x="4307608" y="1604616"/>
              <a:ext cx="352207" cy="264155"/>
            </a:xfrm>
            <a:custGeom>
              <a:avLst/>
              <a:gdLst>
                <a:gd name="connsiteX0" fmla="*/ 495908 w 533400"/>
                <a:gd name="connsiteY0" fmla="*/ 621 h 400050"/>
                <a:gd name="connsiteX1" fmla="*/ 534008 w 533400"/>
                <a:gd name="connsiteY1" fmla="*/ 38721 h 400050"/>
                <a:gd name="connsiteX2" fmla="*/ 534008 w 533400"/>
                <a:gd name="connsiteY2" fmla="*/ 38721 h 400050"/>
                <a:gd name="connsiteX3" fmla="*/ 534008 w 533400"/>
                <a:gd name="connsiteY3" fmla="*/ 362571 h 400050"/>
                <a:gd name="connsiteX4" fmla="*/ 495908 w 533400"/>
                <a:gd name="connsiteY4" fmla="*/ 400671 h 400050"/>
                <a:gd name="connsiteX5" fmla="*/ 495908 w 533400"/>
                <a:gd name="connsiteY5" fmla="*/ 400671 h 400050"/>
                <a:gd name="connsiteX6" fmla="*/ 38708 w 533400"/>
                <a:gd name="connsiteY6" fmla="*/ 400671 h 400050"/>
                <a:gd name="connsiteX7" fmla="*/ 608 w 533400"/>
                <a:gd name="connsiteY7" fmla="*/ 362571 h 400050"/>
                <a:gd name="connsiteX8" fmla="*/ 608 w 533400"/>
                <a:gd name="connsiteY8" fmla="*/ 362571 h 400050"/>
                <a:gd name="connsiteX9" fmla="*/ 608 w 533400"/>
                <a:gd name="connsiteY9" fmla="*/ 38721 h 400050"/>
                <a:gd name="connsiteX10" fmla="*/ 38708 w 533400"/>
                <a:gd name="connsiteY10" fmla="*/ 621 h 400050"/>
                <a:gd name="connsiteX11" fmla="*/ 38708 w 533400"/>
                <a:gd name="connsiteY11" fmla="*/ 621 h 400050"/>
                <a:gd name="connsiteX12" fmla="*/ 495908 w 533400"/>
                <a:gd name="connsiteY12" fmla="*/ 621 h 400050"/>
                <a:gd name="connsiteX13" fmla="*/ 361605 w 533400"/>
                <a:gd name="connsiteY13" fmla="*/ 172071 h 400050"/>
                <a:gd name="connsiteX14" fmla="*/ 360653 w 533400"/>
                <a:gd name="connsiteY14" fmla="*/ 173024 h 400050"/>
                <a:gd name="connsiteX15" fmla="*/ 274928 w 533400"/>
                <a:gd name="connsiteY15" fmla="*/ 284466 h 400050"/>
                <a:gd name="connsiteX16" fmla="*/ 272071 w 533400"/>
                <a:gd name="connsiteY16" fmla="*/ 288276 h 400050"/>
                <a:gd name="connsiteX17" fmla="*/ 219683 w 533400"/>
                <a:gd name="connsiteY17" fmla="*/ 290181 h 400050"/>
                <a:gd name="connsiteX18" fmla="*/ 217778 w 533400"/>
                <a:gd name="connsiteY18" fmla="*/ 289229 h 400050"/>
                <a:gd name="connsiteX19" fmla="*/ 154913 w 533400"/>
                <a:gd name="connsiteY19" fmla="*/ 228269 h 400050"/>
                <a:gd name="connsiteX20" fmla="*/ 153961 w 533400"/>
                <a:gd name="connsiteY20" fmla="*/ 227316 h 400050"/>
                <a:gd name="connsiteX21" fmla="*/ 128243 w 533400"/>
                <a:gd name="connsiteY21" fmla="*/ 228269 h 400050"/>
                <a:gd name="connsiteX22" fmla="*/ 127290 w 533400"/>
                <a:gd name="connsiteY22" fmla="*/ 229221 h 400050"/>
                <a:gd name="connsiteX23" fmla="*/ 19658 w 533400"/>
                <a:gd name="connsiteY23" fmla="*/ 354951 h 400050"/>
                <a:gd name="connsiteX24" fmla="*/ 19658 w 533400"/>
                <a:gd name="connsiteY24" fmla="*/ 361619 h 400050"/>
                <a:gd name="connsiteX25" fmla="*/ 37755 w 533400"/>
                <a:gd name="connsiteY25" fmla="*/ 380669 h 400050"/>
                <a:gd name="connsiteX26" fmla="*/ 38708 w 533400"/>
                <a:gd name="connsiteY26" fmla="*/ 380669 h 400050"/>
                <a:gd name="connsiteX27" fmla="*/ 495908 w 533400"/>
                <a:gd name="connsiteY27" fmla="*/ 380669 h 400050"/>
                <a:gd name="connsiteX28" fmla="*/ 514958 w 533400"/>
                <a:gd name="connsiteY28" fmla="*/ 361619 h 400050"/>
                <a:gd name="connsiteX29" fmla="*/ 514958 w 533400"/>
                <a:gd name="connsiteY29" fmla="*/ 361619 h 400050"/>
                <a:gd name="connsiteX30" fmla="*/ 514958 w 533400"/>
                <a:gd name="connsiteY30" fmla="*/ 337806 h 400050"/>
                <a:gd name="connsiteX31" fmla="*/ 391133 w 533400"/>
                <a:gd name="connsiteY31" fmla="*/ 173024 h 400050"/>
                <a:gd name="connsiteX32" fmla="*/ 387323 w 533400"/>
                <a:gd name="connsiteY32" fmla="*/ 169214 h 400050"/>
                <a:gd name="connsiteX33" fmla="*/ 361605 w 533400"/>
                <a:gd name="connsiteY33" fmla="*/ 172071 h 400050"/>
                <a:gd name="connsiteX34" fmla="*/ 495908 w 533400"/>
                <a:gd name="connsiteY34" fmla="*/ 19671 h 400050"/>
                <a:gd name="connsiteX35" fmla="*/ 38708 w 533400"/>
                <a:gd name="connsiteY35" fmla="*/ 19671 h 400050"/>
                <a:gd name="connsiteX36" fmla="*/ 19658 w 533400"/>
                <a:gd name="connsiteY36" fmla="*/ 38721 h 400050"/>
                <a:gd name="connsiteX37" fmla="*/ 19658 w 533400"/>
                <a:gd name="connsiteY37" fmla="*/ 38721 h 400050"/>
                <a:gd name="connsiteX38" fmla="*/ 19658 w 533400"/>
                <a:gd name="connsiteY38" fmla="*/ 327329 h 400050"/>
                <a:gd name="connsiteX39" fmla="*/ 113003 w 533400"/>
                <a:gd name="connsiteY39" fmla="*/ 217791 h 400050"/>
                <a:gd name="connsiteX40" fmla="*/ 166343 w 533400"/>
                <a:gd name="connsiteY40" fmla="*/ 213981 h 400050"/>
                <a:gd name="connsiteX41" fmla="*/ 167296 w 533400"/>
                <a:gd name="connsiteY41" fmla="*/ 214934 h 400050"/>
                <a:gd name="connsiteX42" fmla="*/ 168248 w 533400"/>
                <a:gd name="connsiteY42" fmla="*/ 215886 h 400050"/>
                <a:gd name="connsiteX43" fmla="*/ 231113 w 533400"/>
                <a:gd name="connsiteY43" fmla="*/ 276846 h 400050"/>
                <a:gd name="connsiteX44" fmla="*/ 257783 w 533400"/>
                <a:gd name="connsiteY44" fmla="*/ 276846 h 400050"/>
                <a:gd name="connsiteX45" fmla="*/ 258736 w 533400"/>
                <a:gd name="connsiteY45" fmla="*/ 275894 h 400050"/>
                <a:gd name="connsiteX46" fmla="*/ 259688 w 533400"/>
                <a:gd name="connsiteY46" fmla="*/ 274941 h 400050"/>
                <a:gd name="connsiteX47" fmla="*/ 345413 w 533400"/>
                <a:gd name="connsiteY47" fmla="*/ 163499 h 400050"/>
                <a:gd name="connsiteX48" fmla="*/ 398753 w 533400"/>
                <a:gd name="connsiteY48" fmla="*/ 156831 h 400050"/>
                <a:gd name="connsiteX49" fmla="*/ 404468 w 533400"/>
                <a:gd name="connsiteY49" fmla="*/ 162546 h 400050"/>
                <a:gd name="connsiteX50" fmla="*/ 406373 w 533400"/>
                <a:gd name="connsiteY50" fmla="*/ 164451 h 400050"/>
                <a:gd name="connsiteX51" fmla="*/ 515911 w 533400"/>
                <a:gd name="connsiteY51" fmla="*/ 309231 h 400050"/>
                <a:gd name="connsiteX52" fmla="*/ 515911 w 533400"/>
                <a:gd name="connsiteY52" fmla="*/ 40626 h 400050"/>
                <a:gd name="connsiteX53" fmla="*/ 497813 w 533400"/>
                <a:gd name="connsiteY53" fmla="*/ 21576 h 400050"/>
                <a:gd name="connsiteX54" fmla="*/ 495908 w 533400"/>
                <a:gd name="connsiteY54" fmla="*/ 19671 h 400050"/>
                <a:gd name="connsiteX55" fmla="*/ 95858 w 533400"/>
                <a:gd name="connsiteY55" fmla="*/ 48246 h 400050"/>
                <a:gd name="connsiteX56" fmla="*/ 143483 w 533400"/>
                <a:gd name="connsiteY56" fmla="*/ 95871 h 400050"/>
                <a:gd name="connsiteX57" fmla="*/ 95858 w 533400"/>
                <a:gd name="connsiteY57" fmla="*/ 143496 h 400050"/>
                <a:gd name="connsiteX58" fmla="*/ 48233 w 533400"/>
                <a:gd name="connsiteY58" fmla="*/ 95871 h 400050"/>
                <a:gd name="connsiteX59" fmla="*/ 95858 w 533400"/>
                <a:gd name="connsiteY59" fmla="*/ 48246 h 400050"/>
                <a:gd name="connsiteX60" fmla="*/ 95858 w 533400"/>
                <a:gd name="connsiteY60" fmla="*/ 67296 h 400050"/>
                <a:gd name="connsiteX61" fmla="*/ 67283 w 533400"/>
                <a:gd name="connsiteY61" fmla="*/ 95871 h 400050"/>
                <a:gd name="connsiteX62" fmla="*/ 95858 w 533400"/>
                <a:gd name="connsiteY62" fmla="*/ 124446 h 400050"/>
                <a:gd name="connsiteX63" fmla="*/ 124433 w 533400"/>
                <a:gd name="connsiteY63" fmla="*/ 95871 h 400050"/>
                <a:gd name="connsiteX64" fmla="*/ 95858 w 533400"/>
                <a:gd name="connsiteY64" fmla="*/ 67296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33400" h="400050">
                  <a:moveTo>
                    <a:pt x="495908" y="621"/>
                  </a:moveTo>
                  <a:cubicBezTo>
                    <a:pt x="516863" y="621"/>
                    <a:pt x="534008" y="17766"/>
                    <a:pt x="534008" y="38721"/>
                  </a:cubicBezTo>
                  <a:lnTo>
                    <a:pt x="534008" y="38721"/>
                  </a:lnTo>
                  <a:lnTo>
                    <a:pt x="534008" y="362571"/>
                  </a:lnTo>
                  <a:cubicBezTo>
                    <a:pt x="534008" y="383526"/>
                    <a:pt x="516863" y="400671"/>
                    <a:pt x="495908" y="400671"/>
                  </a:cubicBezTo>
                  <a:lnTo>
                    <a:pt x="495908" y="400671"/>
                  </a:lnTo>
                  <a:lnTo>
                    <a:pt x="38708" y="400671"/>
                  </a:lnTo>
                  <a:cubicBezTo>
                    <a:pt x="17753" y="400671"/>
                    <a:pt x="608" y="383526"/>
                    <a:pt x="608" y="362571"/>
                  </a:cubicBezTo>
                  <a:lnTo>
                    <a:pt x="608" y="362571"/>
                  </a:lnTo>
                  <a:lnTo>
                    <a:pt x="608" y="38721"/>
                  </a:lnTo>
                  <a:cubicBezTo>
                    <a:pt x="608" y="17766"/>
                    <a:pt x="17753" y="621"/>
                    <a:pt x="38708" y="621"/>
                  </a:cubicBezTo>
                  <a:lnTo>
                    <a:pt x="38708" y="621"/>
                  </a:lnTo>
                  <a:lnTo>
                    <a:pt x="495908" y="621"/>
                  </a:lnTo>
                  <a:close/>
                  <a:moveTo>
                    <a:pt x="361605" y="172071"/>
                  </a:moveTo>
                  <a:lnTo>
                    <a:pt x="360653" y="173024"/>
                  </a:lnTo>
                  <a:lnTo>
                    <a:pt x="274928" y="284466"/>
                  </a:lnTo>
                  <a:cubicBezTo>
                    <a:pt x="273976" y="285419"/>
                    <a:pt x="273023" y="286371"/>
                    <a:pt x="272071" y="288276"/>
                  </a:cubicBezTo>
                  <a:cubicBezTo>
                    <a:pt x="257783" y="302564"/>
                    <a:pt x="234923" y="303516"/>
                    <a:pt x="219683" y="290181"/>
                  </a:cubicBezTo>
                  <a:lnTo>
                    <a:pt x="217778" y="289229"/>
                  </a:lnTo>
                  <a:lnTo>
                    <a:pt x="154913" y="228269"/>
                  </a:lnTo>
                  <a:cubicBezTo>
                    <a:pt x="154913" y="228269"/>
                    <a:pt x="153961" y="227316"/>
                    <a:pt x="153961" y="227316"/>
                  </a:cubicBezTo>
                  <a:cubicBezTo>
                    <a:pt x="146340" y="220649"/>
                    <a:pt x="134911" y="221601"/>
                    <a:pt x="128243" y="228269"/>
                  </a:cubicBezTo>
                  <a:lnTo>
                    <a:pt x="127290" y="229221"/>
                  </a:lnTo>
                  <a:lnTo>
                    <a:pt x="19658" y="354951"/>
                  </a:lnTo>
                  <a:lnTo>
                    <a:pt x="19658" y="361619"/>
                  </a:lnTo>
                  <a:cubicBezTo>
                    <a:pt x="19658" y="372096"/>
                    <a:pt x="27278" y="379716"/>
                    <a:pt x="37755" y="380669"/>
                  </a:cubicBezTo>
                  <a:lnTo>
                    <a:pt x="38708" y="380669"/>
                  </a:lnTo>
                  <a:lnTo>
                    <a:pt x="495908" y="380669"/>
                  </a:lnTo>
                  <a:cubicBezTo>
                    <a:pt x="506386" y="380669"/>
                    <a:pt x="514958" y="372096"/>
                    <a:pt x="514958" y="361619"/>
                  </a:cubicBezTo>
                  <a:lnTo>
                    <a:pt x="514958" y="361619"/>
                  </a:lnTo>
                  <a:lnTo>
                    <a:pt x="514958" y="337806"/>
                  </a:lnTo>
                  <a:lnTo>
                    <a:pt x="391133" y="173024"/>
                  </a:lnTo>
                  <a:cubicBezTo>
                    <a:pt x="390180" y="172071"/>
                    <a:pt x="389228" y="170166"/>
                    <a:pt x="387323" y="169214"/>
                  </a:cubicBezTo>
                  <a:cubicBezTo>
                    <a:pt x="378751" y="164451"/>
                    <a:pt x="368273" y="165404"/>
                    <a:pt x="361605" y="172071"/>
                  </a:cubicBezTo>
                  <a:close/>
                  <a:moveTo>
                    <a:pt x="495908" y="19671"/>
                  </a:moveTo>
                  <a:lnTo>
                    <a:pt x="38708" y="19671"/>
                  </a:lnTo>
                  <a:cubicBezTo>
                    <a:pt x="28230" y="19671"/>
                    <a:pt x="19658" y="28244"/>
                    <a:pt x="19658" y="38721"/>
                  </a:cubicBezTo>
                  <a:lnTo>
                    <a:pt x="19658" y="38721"/>
                  </a:lnTo>
                  <a:lnTo>
                    <a:pt x="19658" y="327329"/>
                  </a:lnTo>
                  <a:lnTo>
                    <a:pt x="113003" y="217791"/>
                  </a:lnTo>
                  <a:cubicBezTo>
                    <a:pt x="126338" y="201599"/>
                    <a:pt x="151103" y="199694"/>
                    <a:pt x="166343" y="213981"/>
                  </a:cubicBezTo>
                  <a:lnTo>
                    <a:pt x="167296" y="214934"/>
                  </a:lnTo>
                  <a:lnTo>
                    <a:pt x="168248" y="215886"/>
                  </a:lnTo>
                  <a:lnTo>
                    <a:pt x="231113" y="276846"/>
                  </a:lnTo>
                  <a:cubicBezTo>
                    <a:pt x="238733" y="284466"/>
                    <a:pt x="251115" y="284466"/>
                    <a:pt x="257783" y="276846"/>
                  </a:cubicBezTo>
                  <a:lnTo>
                    <a:pt x="258736" y="275894"/>
                  </a:lnTo>
                  <a:lnTo>
                    <a:pt x="259688" y="274941"/>
                  </a:lnTo>
                  <a:lnTo>
                    <a:pt x="345413" y="163499"/>
                  </a:lnTo>
                  <a:cubicBezTo>
                    <a:pt x="357796" y="146354"/>
                    <a:pt x="382561" y="143496"/>
                    <a:pt x="398753" y="156831"/>
                  </a:cubicBezTo>
                  <a:cubicBezTo>
                    <a:pt x="400658" y="158736"/>
                    <a:pt x="402563" y="160641"/>
                    <a:pt x="404468" y="162546"/>
                  </a:cubicBezTo>
                  <a:lnTo>
                    <a:pt x="406373" y="164451"/>
                  </a:lnTo>
                  <a:lnTo>
                    <a:pt x="515911" y="309231"/>
                  </a:lnTo>
                  <a:lnTo>
                    <a:pt x="515911" y="40626"/>
                  </a:lnTo>
                  <a:cubicBezTo>
                    <a:pt x="515911" y="30149"/>
                    <a:pt x="508290" y="22529"/>
                    <a:pt x="497813" y="21576"/>
                  </a:cubicBezTo>
                  <a:lnTo>
                    <a:pt x="495908" y="19671"/>
                  </a:lnTo>
                  <a:close/>
                  <a:moveTo>
                    <a:pt x="95858" y="48246"/>
                  </a:moveTo>
                  <a:cubicBezTo>
                    <a:pt x="122528" y="48246"/>
                    <a:pt x="143483" y="69201"/>
                    <a:pt x="143483" y="95871"/>
                  </a:cubicBezTo>
                  <a:cubicBezTo>
                    <a:pt x="143483" y="122541"/>
                    <a:pt x="122528" y="143496"/>
                    <a:pt x="95858" y="143496"/>
                  </a:cubicBezTo>
                  <a:cubicBezTo>
                    <a:pt x="69188" y="143496"/>
                    <a:pt x="48233" y="122541"/>
                    <a:pt x="48233" y="95871"/>
                  </a:cubicBezTo>
                  <a:cubicBezTo>
                    <a:pt x="48233" y="69201"/>
                    <a:pt x="69188" y="48246"/>
                    <a:pt x="95858" y="48246"/>
                  </a:cubicBezTo>
                  <a:close/>
                  <a:moveTo>
                    <a:pt x="95858" y="67296"/>
                  </a:moveTo>
                  <a:cubicBezTo>
                    <a:pt x="79665" y="67296"/>
                    <a:pt x="67283" y="79679"/>
                    <a:pt x="67283" y="95871"/>
                  </a:cubicBezTo>
                  <a:cubicBezTo>
                    <a:pt x="67283" y="112064"/>
                    <a:pt x="79665" y="124446"/>
                    <a:pt x="95858" y="124446"/>
                  </a:cubicBezTo>
                  <a:cubicBezTo>
                    <a:pt x="112051" y="124446"/>
                    <a:pt x="124433" y="112064"/>
                    <a:pt x="124433" y="95871"/>
                  </a:cubicBezTo>
                  <a:cubicBezTo>
                    <a:pt x="124433" y="79679"/>
                    <a:pt x="112051" y="67296"/>
                    <a:pt x="95858" y="67296"/>
                  </a:cubicBezTo>
                  <a:close/>
                </a:path>
              </a:pathLst>
            </a:custGeom>
            <a:solidFill>
              <a:schemeClr val="tx2"/>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sz="2800">
                <a:cs typeface="+mn-ea"/>
                <a:sym typeface="+mn-lt"/>
              </a:endParaRPr>
            </a:p>
          </p:txBody>
        </p:sp>
      </p:grpSp>
      <p:grpSp>
        <p:nvGrpSpPr>
          <p:cNvPr id="123" name="组合 122">
            <a:extLst>
              <a:ext uri="{FF2B5EF4-FFF2-40B4-BE49-F238E27FC236}">
                <a16:creationId xmlns:a16="http://schemas.microsoft.com/office/drawing/2014/main" id="{504DD100-A9BC-B415-7EFF-50493A24372E}"/>
              </a:ext>
            </a:extLst>
          </p:cNvPr>
          <p:cNvGrpSpPr/>
          <p:nvPr/>
        </p:nvGrpSpPr>
        <p:grpSpPr>
          <a:xfrm>
            <a:off x="5255609" y="5307331"/>
            <a:ext cx="3172242" cy="744491"/>
            <a:chOff x="1758109" y="2669210"/>
            <a:chExt cx="3636273" cy="853280"/>
          </a:xfrm>
        </p:grpSpPr>
        <p:grpSp>
          <p:nvGrpSpPr>
            <p:cNvPr id="124" name="组合 123">
              <a:extLst>
                <a:ext uri="{FF2B5EF4-FFF2-40B4-BE49-F238E27FC236}">
                  <a16:creationId xmlns:a16="http://schemas.microsoft.com/office/drawing/2014/main" id="{B997D8B8-6F27-FE6B-FEFD-EA77DF87947D}"/>
                </a:ext>
              </a:extLst>
            </p:cNvPr>
            <p:cNvGrpSpPr/>
            <p:nvPr/>
          </p:nvGrpSpPr>
          <p:grpSpPr>
            <a:xfrm>
              <a:off x="1758109" y="2669210"/>
              <a:ext cx="3636273" cy="853280"/>
              <a:chOff x="1674651" y="2632564"/>
              <a:chExt cx="3636273" cy="853280"/>
            </a:xfrm>
          </p:grpSpPr>
          <p:grpSp>
            <p:nvGrpSpPr>
              <p:cNvPr id="126" name="组合 125">
                <a:extLst>
                  <a:ext uri="{FF2B5EF4-FFF2-40B4-BE49-F238E27FC236}">
                    <a16:creationId xmlns:a16="http://schemas.microsoft.com/office/drawing/2014/main" id="{7A780567-D89F-66EF-A587-1EED92E703E6}"/>
                  </a:ext>
                </a:extLst>
              </p:cNvPr>
              <p:cNvGrpSpPr/>
              <p:nvPr/>
            </p:nvGrpSpPr>
            <p:grpSpPr>
              <a:xfrm>
                <a:off x="2353518" y="2711144"/>
                <a:ext cx="1292122" cy="774700"/>
                <a:chOff x="2309916" y="2781300"/>
                <a:chExt cx="1292122" cy="774700"/>
              </a:xfrm>
            </p:grpSpPr>
            <p:sp>
              <p:nvSpPr>
                <p:cNvPr id="131" name="任意多边形 136">
                  <a:extLst>
                    <a:ext uri="{FF2B5EF4-FFF2-40B4-BE49-F238E27FC236}">
                      <a16:creationId xmlns:a16="http://schemas.microsoft.com/office/drawing/2014/main" id="{2C25E04F-E7CA-7C8E-F476-6E721D3FFD48}"/>
                    </a:ext>
                  </a:extLst>
                </p:cNvPr>
                <p:cNvSpPr/>
                <p:nvPr/>
              </p:nvSpPr>
              <p:spPr bwMode="auto">
                <a:xfrm>
                  <a:off x="2471738" y="2781300"/>
                  <a:ext cx="1130300" cy="774700"/>
                </a:xfrm>
                <a:custGeom>
                  <a:avLst/>
                  <a:gdLst>
                    <a:gd name="T0" fmla="*/ 234 w 356"/>
                    <a:gd name="T1" fmla="*/ 0 h 244"/>
                    <a:gd name="T2" fmla="*/ 157 w 356"/>
                    <a:gd name="T3" fmla="*/ 27 h 244"/>
                    <a:gd name="T4" fmla="*/ 157 w 356"/>
                    <a:gd name="T5" fmla="*/ 27 h 244"/>
                    <a:gd name="T6" fmla="*/ 156 w 356"/>
                    <a:gd name="T7" fmla="*/ 28 h 244"/>
                    <a:gd name="T8" fmla="*/ 156 w 356"/>
                    <a:gd name="T9" fmla="*/ 28 h 244"/>
                    <a:gd name="T10" fmla="*/ 0 w 356"/>
                    <a:gd name="T11" fmla="*/ 124 h 244"/>
                    <a:gd name="T12" fmla="*/ 152 w 356"/>
                    <a:gd name="T13" fmla="*/ 213 h 244"/>
                    <a:gd name="T14" fmla="*/ 152 w 356"/>
                    <a:gd name="T15" fmla="*/ 213 h 244"/>
                    <a:gd name="T16" fmla="*/ 234 w 356"/>
                    <a:gd name="T17" fmla="*/ 244 h 244"/>
                    <a:gd name="T18" fmla="*/ 356 w 356"/>
                    <a:gd name="T19" fmla="*/ 122 h 244"/>
                    <a:gd name="T20" fmla="*/ 234 w 356"/>
                    <a:gd name="T21"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6" h="244">
                      <a:moveTo>
                        <a:pt x="234" y="0"/>
                      </a:moveTo>
                      <a:cubicBezTo>
                        <a:pt x="205" y="0"/>
                        <a:pt x="178" y="10"/>
                        <a:pt x="157" y="27"/>
                      </a:cubicBezTo>
                      <a:cubicBezTo>
                        <a:pt x="157" y="27"/>
                        <a:pt x="157" y="27"/>
                        <a:pt x="157" y="27"/>
                      </a:cubicBezTo>
                      <a:cubicBezTo>
                        <a:pt x="157" y="27"/>
                        <a:pt x="157" y="27"/>
                        <a:pt x="156" y="28"/>
                      </a:cubicBezTo>
                      <a:cubicBezTo>
                        <a:pt x="156" y="28"/>
                        <a:pt x="156" y="28"/>
                        <a:pt x="156" y="28"/>
                      </a:cubicBezTo>
                      <a:cubicBezTo>
                        <a:pt x="146" y="36"/>
                        <a:pt x="42" y="120"/>
                        <a:pt x="0" y="124"/>
                      </a:cubicBezTo>
                      <a:cubicBezTo>
                        <a:pt x="0" y="124"/>
                        <a:pt x="73" y="145"/>
                        <a:pt x="152" y="213"/>
                      </a:cubicBezTo>
                      <a:cubicBezTo>
                        <a:pt x="152" y="213"/>
                        <a:pt x="152" y="213"/>
                        <a:pt x="152" y="213"/>
                      </a:cubicBezTo>
                      <a:cubicBezTo>
                        <a:pt x="174" y="232"/>
                        <a:pt x="203" y="244"/>
                        <a:pt x="234" y="244"/>
                      </a:cubicBezTo>
                      <a:cubicBezTo>
                        <a:pt x="301" y="244"/>
                        <a:pt x="356" y="189"/>
                        <a:pt x="356" y="122"/>
                      </a:cubicBezTo>
                      <a:cubicBezTo>
                        <a:pt x="356" y="55"/>
                        <a:pt x="301" y="0"/>
                        <a:pt x="234" y="0"/>
                      </a:cubicBezTo>
                      <a:close/>
                    </a:path>
                  </a:pathLst>
                </a:custGeom>
                <a:gradFill>
                  <a:gsLst>
                    <a:gs pos="0">
                      <a:schemeClr val="accent6">
                        <a:lumMod val="40000"/>
                        <a:lumOff val="60000"/>
                      </a:schemeClr>
                    </a:gs>
                    <a:gs pos="50000">
                      <a:schemeClr val="accent6">
                        <a:lumMod val="75000"/>
                      </a:schemeClr>
                    </a:gs>
                  </a:gsLst>
                  <a:lin ang="2700000" scaled="0"/>
                </a:gradFill>
              </p:spPr>
              <p:txBody>
                <a:bodyPr wrap="none" lIns="108000" tIns="108000" rIns="108000" bIns="108000" rtlCol="0" anchor="b"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kumimoji="1" lang="zh-CN" altLang="en-US" sz="1400" b="1">
                    <a:solidFill>
                      <a:srgbClr val="FFFFFF"/>
                    </a:solidFill>
                    <a:cs typeface="+mn-ea"/>
                    <a:sym typeface="+mn-lt"/>
                  </a:endParaRPr>
                </a:p>
              </p:txBody>
            </p:sp>
            <p:sp>
              <p:nvSpPr>
                <p:cNvPr id="132" name="椭圆 131">
                  <a:extLst>
                    <a:ext uri="{FF2B5EF4-FFF2-40B4-BE49-F238E27FC236}">
                      <a16:creationId xmlns:a16="http://schemas.microsoft.com/office/drawing/2014/main" id="{1EDE91DB-3E95-55B5-68D9-0E631814F550}"/>
                    </a:ext>
                  </a:extLst>
                </p:cNvPr>
                <p:cNvSpPr/>
                <p:nvPr/>
              </p:nvSpPr>
              <p:spPr>
                <a:xfrm>
                  <a:off x="2309916" y="3113192"/>
                  <a:ext cx="110916" cy="110916"/>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133" name="椭圆 132">
                  <a:extLst>
                    <a:ext uri="{FF2B5EF4-FFF2-40B4-BE49-F238E27FC236}">
                      <a16:creationId xmlns:a16="http://schemas.microsoft.com/office/drawing/2014/main" id="{6328E84A-37F0-3E6E-DDEB-FC62331674A0}"/>
                    </a:ext>
                  </a:extLst>
                </p:cNvPr>
                <p:cNvSpPr/>
                <p:nvPr/>
              </p:nvSpPr>
              <p:spPr>
                <a:xfrm>
                  <a:off x="2917376" y="2869288"/>
                  <a:ext cx="598725" cy="59872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sp>
            <p:nvSpPr>
              <p:cNvPr id="129" name="圆角矩形 134">
                <a:extLst>
                  <a:ext uri="{FF2B5EF4-FFF2-40B4-BE49-F238E27FC236}">
                    <a16:creationId xmlns:a16="http://schemas.microsoft.com/office/drawing/2014/main" id="{6E0085AF-5496-285E-7956-CBEC40BDE3FF}"/>
                  </a:ext>
                </a:extLst>
              </p:cNvPr>
              <p:cNvSpPr/>
              <p:nvPr/>
            </p:nvSpPr>
            <p:spPr>
              <a:xfrm>
                <a:off x="4129824" y="2632564"/>
                <a:ext cx="1181100" cy="332578"/>
              </a:xfrm>
              <a:prstGeom prst="roundRect">
                <a:avLst>
                  <a:gd name="adj" fmla="val 50000"/>
                </a:avLst>
              </a:prstGeom>
              <a:gradFill>
                <a:gsLst>
                  <a:gs pos="0">
                    <a:schemeClr val="accent6">
                      <a:lumMod val="40000"/>
                      <a:lumOff val="60000"/>
                    </a:schemeClr>
                  </a:gs>
                  <a:gs pos="50000">
                    <a:schemeClr val="accent6">
                      <a:lumMod val="75000"/>
                    </a:schemeClr>
                  </a:gs>
                </a:gsLst>
                <a:lin ang="2700000" scaled="0"/>
              </a:gradFill>
            </p:spPr>
            <p:txBody>
              <a:bodyPr wrap="none" lIns="108000" tIns="108000" rIns="108000" bIns="10800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1400" b="1" dirty="0">
                    <a:solidFill>
                      <a:srgbClr val="FFFFFF"/>
                    </a:solidFill>
                    <a:cs typeface="+mn-ea"/>
                    <a:sym typeface="+mn-lt"/>
                  </a:rPr>
                  <a:t>添加小标题</a:t>
                </a:r>
              </a:p>
            </p:txBody>
          </p:sp>
          <p:sp>
            <p:nvSpPr>
              <p:cNvPr id="128" name="矩形 127">
                <a:extLst>
                  <a:ext uri="{FF2B5EF4-FFF2-40B4-BE49-F238E27FC236}">
                    <a16:creationId xmlns:a16="http://schemas.microsoft.com/office/drawing/2014/main" id="{1BDDFBBF-898C-C2D5-A90B-7DF386729054}"/>
                  </a:ext>
                </a:extLst>
              </p:cNvPr>
              <p:cNvSpPr/>
              <p:nvPr/>
            </p:nvSpPr>
            <p:spPr>
              <a:xfrm>
                <a:off x="1674651" y="2867662"/>
                <a:ext cx="557717"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kumimoji="1" lang="en-US" altLang="zh-CN" sz="2000" b="1">
                    <a:solidFill>
                      <a:schemeClr val="accent6">
                        <a:lumMod val="75000"/>
                      </a:schemeClr>
                    </a:solidFill>
                    <a:cs typeface="+mn-ea"/>
                    <a:sym typeface="+mn-lt"/>
                  </a:rPr>
                  <a:t>04</a:t>
                </a:r>
                <a:endParaRPr kumimoji="1" lang="en-US" altLang="zh-CN" sz="2000" b="1" dirty="0">
                  <a:solidFill>
                    <a:schemeClr val="accent6">
                      <a:lumMod val="75000"/>
                    </a:schemeClr>
                  </a:solidFill>
                  <a:cs typeface="+mn-ea"/>
                  <a:sym typeface="+mn-lt"/>
                </a:endParaRPr>
              </a:p>
            </p:txBody>
          </p:sp>
        </p:grpSp>
        <p:sp>
          <p:nvSpPr>
            <p:cNvPr id="125" name="任意多边形 130">
              <a:extLst>
                <a:ext uri="{FF2B5EF4-FFF2-40B4-BE49-F238E27FC236}">
                  <a16:creationId xmlns:a16="http://schemas.microsoft.com/office/drawing/2014/main" id="{CC9F2735-FD88-B9EA-61F5-145298102B6B}"/>
                </a:ext>
              </a:extLst>
            </p:cNvPr>
            <p:cNvSpPr/>
            <p:nvPr/>
          </p:nvSpPr>
          <p:spPr>
            <a:xfrm>
              <a:off x="3176648" y="2959037"/>
              <a:ext cx="327049" cy="352207"/>
            </a:xfrm>
            <a:custGeom>
              <a:avLst/>
              <a:gdLst>
                <a:gd name="connsiteX0" fmla="*/ 362430 w 495300"/>
                <a:gd name="connsiteY0" fmla="*/ 621 h 533400"/>
                <a:gd name="connsiteX1" fmla="*/ 400530 w 495300"/>
                <a:gd name="connsiteY1" fmla="*/ 38721 h 533400"/>
                <a:gd name="connsiteX2" fmla="*/ 400530 w 495300"/>
                <a:gd name="connsiteY2" fmla="*/ 38721 h 533400"/>
                <a:gd name="connsiteX3" fmla="*/ 400530 w 495300"/>
                <a:gd name="connsiteY3" fmla="*/ 124446 h 533400"/>
                <a:gd name="connsiteX4" fmla="*/ 362430 w 495300"/>
                <a:gd name="connsiteY4" fmla="*/ 162546 h 533400"/>
                <a:gd name="connsiteX5" fmla="*/ 362430 w 495300"/>
                <a:gd name="connsiteY5" fmla="*/ 162546 h 533400"/>
                <a:gd name="connsiteX6" fmla="*/ 257655 w 495300"/>
                <a:gd name="connsiteY6" fmla="*/ 162546 h 533400"/>
                <a:gd name="connsiteX7" fmla="*/ 257655 w 495300"/>
                <a:gd name="connsiteY7" fmla="*/ 295896 h 533400"/>
                <a:gd name="connsiteX8" fmla="*/ 419580 w 495300"/>
                <a:gd name="connsiteY8" fmla="*/ 295896 h 533400"/>
                <a:gd name="connsiteX9" fmla="*/ 457680 w 495300"/>
                <a:gd name="connsiteY9" fmla="*/ 332091 h 533400"/>
                <a:gd name="connsiteX10" fmla="*/ 457680 w 495300"/>
                <a:gd name="connsiteY10" fmla="*/ 333996 h 533400"/>
                <a:gd name="connsiteX11" fmla="*/ 457680 w 495300"/>
                <a:gd name="connsiteY11" fmla="*/ 438771 h 533400"/>
                <a:gd name="connsiteX12" fmla="*/ 467205 w 495300"/>
                <a:gd name="connsiteY12" fmla="*/ 438771 h 533400"/>
                <a:gd name="connsiteX13" fmla="*/ 495780 w 495300"/>
                <a:gd name="connsiteY13" fmla="*/ 465441 h 533400"/>
                <a:gd name="connsiteX14" fmla="*/ 495780 w 495300"/>
                <a:gd name="connsiteY14" fmla="*/ 467346 h 533400"/>
                <a:gd name="connsiteX15" fmla="*/ 495780 w 495300"/>
                <a:gd name="connsiteY15" fmla="*/ 505446 h 533400"/>
                <a:gd name="connsiteX16" fmla="*/ 467205 w 495300"/>
                <a:gd name="connsiteY16" fmla="*/ 534021 h 533400"/>
                <a:gd name="connsiteX17" fmla="*/ 467205 w 495300"/>
                <a:gd name="connsiteY17" fmla="*/ 534021 h 533400"/>
                <a:gd name="connsiteX18" fmla="*/ 429105 w 495300"/>
                <a:gd name="connsiteY18" fmla="*/ 534021 h 533400"/>
                <a:gd name="connsiteX19" fmla="*/ 400530 w 495300"/>
                <a:gd name="connsiteY19" fmla="*/ 505446 h 533400"/>
                <a:gd name="connsiteX20" fmla="*/ 400530 w 495300"/>
                <a:gd name="connsiteY20" fmla="*/ 505446 h 533400"/>
                <a:gd name="connsiteX21" fmla="*/ 400530 w 495300"/>
                <a:gd name="connsiteY21" fmla="*/ 467346 h 533400"/>
                <a:gd name="connsiteX22" fmla="*/ 429105 w 495300"/>
                <a:gd name="connsiteY22" fmla="*/ 438771 h 533400"/>
                <a:gd name="connsiteX23" fmla="*/ 429105 w 495300"/>
                <a:gd name="connsiteY23" fmla="*/ 438771 h 533400"/>
                <a:gd name="connsiteX24" fmla="*/ 438630 w 495300"/>
                <a:gd name="connsiteY24" fmla="*/ 438771 h 533400"/>
                <a:gd name="connsiteX25" fmla="*/ 438630 w 495300"/>
                <a:gd name="connsiteY25" fmla="*/ 333996 h 533400"/>
                <a:gd name="connsiteX26" fmla="*/ 420533 w 495300"/>
                <a:gd name="connsiteY26" fmla="*/ 314946 h 533400"/>
                <a:gd name="connsiteX27" fmla="*/ 419580 w 495300"/>
                <a:gd name="connsiteY27" fmla="*/ 314946 h 533400"/>
                <a:gd name="connsiteX28" fmla="*/ 257655 w 495300"/>
                <a:gd name="connsiteY28" fmla="*/ 314946 h 533400"/>
                <a:gd name="connsiteX29" fmla="*/ 257655 w 495300"/>
                <a:gd name="connsiteY29" fmla="*/ 438771 h 533400"/>
                <a:gd name="connsiteX30" fmla="*/ 267180 w 495300"/>
                <a:gd name="connsiteY30" fmla="*/ 438771 h 533400"/>
                <a:gd name="connsiteX31" fmla="*/ 295755 w 495300"/>
                <a:gd name="connsiteY31" fmla="*/ 465441 h 533400"/>
                <a:gd name="connsiteX32" fmla="*/ 295755 w 495300"/>
                <a:gd name="connsiteY32" fmla="*/ 467346 h 533400"/>
                <a:gd name="connsiteX33" fmla="*/ 295755 w 495300"/>
                <a:gd name="connsiteY33" fmla="*/ 505446 h 533400"/>
                <a:gd name="connsiteX34" fmla="*/ 267180 w 495300"/>
                <a:gd name="connsiteY34" fmla="*/ 534021 h 533400"/>
                <a:gd name="connsiteX35" fmla="*/ 267180 w 495300"/>
                <a:gd name="connsiteY35" fmla="*/ 534021 h 533400"/>
                <a:gd name="connsiteX36" fmla="*/ 229080 w 495300"/>
                <a:gd name="connsiteY36" fmla="*/ 534021 h 533400"/>
                <a:gd name="connsiteX37" fmla="*/ 200505 w 495300"/>
                <a:gd name="connsiteY37" fmla="*/ 505446 h 533400"/>
                <a:gd name="connsiteX38" fmla="*/ 200505 w 495300"/>
                <a:gd name="connsiteY38" fmla="*/ 505446 h 533400"/>
                <a:gd name="connsiteX39" fmla="*/ 200505 w 495300"/>
                <a:gd name="connsiteY39" fmla="*/ 467346 h 533400"/>
                <a:gd name="connsiteX40" fmla="*/ 229080 w 495300"/>
                <a:gd name="connsiteY40" fmla="*/ 438771 h 533400"/>
                <a:gd name="connsiteX41" fmla="*/ 229080 w 495300"/>
                <a:gd name="connsiteY41" fmla="*/ 438771 h 533400"/>
                <a:gd name="connsiteX42" fmla="*/ 238605 w 495300"/>
                <a:gd name="connsiteY42" fmla="*/ 438771 h 533400"/>
                <a:gd name="connsiteX43" fmla="*/ 238605 w 495300"/>
                <a:gd name="connsiteY43" fmla="*/ 314946 h 533400"/>
                <a:gd name="connsiteX44" fmla="*/ 76680 w 495300"/>
                <a:gd name="connsiteY44" fmla="*/ 314946 h 533400"/>
                <a:gd name="connsiteX45" fmla="*/ 57630 w 495300"/>
                <a:gd name="connsiteY45" fmla="*/ 333044 h 533400"/>
                <a:gd name="connsiteX46" fmla="*/ 57630 w 495300"/>
                <a:gd name="connsiteY46" fmla="*/ 333996 h 533400"/>
                <a:gd name="connsiteX47" fmla="*/ 57630 w 495300"/>
                <a:gd name="connsiteY47" fmla="*/ 438771 h 533400"/>
                <a:gd name="connsiteX48" fmla="*/ 67155 w 495300"/>
                <a:gd name="connsiteY48" fmla="*/ 438771 h 533400"/>
                <a:gd name="connsiteX49" fmla="*/ 95730 w 495300"/>
                <a:gd name="connsiteY49" fmla="*/ 465441 h 533400"/>
                <a:gd name="connsiteX50" fmla="*/ 95730 w 495300"/>
                <a:gd name="connsiteY50" fmla="*/ 467346 h 533400"/>
                <a:gd name="connsiteX51" fmla="*/ 95730 w 495300"/>
                <a:gd name="connsiteY51" fmla="*/ 505446 h 533400"/>
                <a:gd name="connsiteX52" fmla="*/ 67155 w 495300"/>
                <a:gd name="connsiteY52" fmla="*/ 534021 h 533400"/>
                <a:gd name="connsiteX53" fmla="*/ 67155 w 495300"/>
                <a:gd name="connsiteY53" fmla="*/ 534021 h 533400"/>
                <a:gd name="connsiteX54" fmla="*/ 29055 w 495300"/>
                <a:gd name="connsiteY54" fmla="*/ 534021 h 533400"/>
                <a:gd name="connsiteX55" fmla="*/ 480 w 495300"/>
                <a:gd name="connsiteY55" fmla="*/ 505446 h 533400"/>
                <a:gd name="connsiteX56" fmla="*/ 480 w 495300"/>
                <a:gd name="connsiteY56" fmla="*/ 505446 h 533400"/>
                <a:gd name="connsiteX57" fmla="*/ 480 w 495300"/>
                <a:gd name="connsiteY57" fmla="*/ 467346 h 533400"/>
                <a:gd name="connsiteX58" fmla="*/ 29055 w 495300"/>
                <a:gd name="connsiteY58" fmla="*/ 438771 h 533400"/>
                <a:gd name="connsiteX59" fmla="*/ 29055 w 495300"/>
                <a:gd name="connsiteY59" fmla="*/ 438771 h 533400"/>
                <a:gd name="connsiteX60" fmla="*/ 38580 w 495300"/>
                <a:gd name="connsiteY60" fmla="*/ 438771 h 533400"/>
                <a:gd name="connsiteX61" fmla="*/ 38580 w 495300"/>
                <a:gd name="connsiteY61" fmla="*/ 333996 h 533400"/>
                <a:gd name="connsiteX62" fmla="*/ 74775 w 495300"/>
                <a:gd name="connsiteY62" fmla="*/ 295896 h 533400"/>
                <a:gd name="connsiteX63" fmla="*/ 76680 w 495300"/>
                <a:gd name="connsiteY63" fmla="*/ 295896 h 533400"/>
                <a:gd name="connsiteX64" fmla="*/ 238605 w 495300"/>
                <a:gd name="connsiteY64" fmla="*/ 295896 h 533400"/>
                <a:gd name="connsiteX65" fmla="*/ 238605 w 495300"/>
                <a:gd name="connsiteY65" fmla="*/ 162546 h 533400"/>
                <a:gd name="connsiteX66" fmla="*/ 133830 w 495300"/>
                <a:gd name="connsiteY66" fmla="*/ 162546 h 533400"/>
                <a:gd name="connsiteX67" fmla="*/ 95730 w 495300"/>
                <a:gd name="connsiteY67" fmla="*/ 126351 h 533400"/>
                <a:gd name="connsiteX68" fmla="*/ 95730 w 495300"/>
                <a:gd name="connsiteY68" fmla="*/ 124446 h 533400"/>
                <a:gd name="connsiteX69" fmla="*/ 95730 w 495300"/>
                <a:gd name="connsiteY69" fmla="*/ 38721 h 533400"/>
                <a:gd name="connsiteX70" fmla="*/ 133830 w 495300"/>
                <a:gd name="connsiteY70" fmla="*/ 621 h 533400"/>
                <a:gd name="connsiteX71" fmla="*/ 133830 w 495300"/>
                <a:gd name="connsiteY71" fmla="*/ 621 h 533400"/>
                <a:gd name="connsiteX72" fmla="*/ 362430 w 495300"/>
                <a:gd name="connsiteY72" fmla="*/ 621 h 533400"/>
                <a:gd name="connsiteX73" fmla="*/ 67155 w 495300"/>
                <a:gd name="connsiteY73" fmla="*/ 457821 h 533400"/>
                <a:gd name="connsiteX74" fmla="*/ 29055 w 495300"/>
                <a:gd name="connsiteY74" fmla="*/ 457821 h 533400"/>
                <a:gd name="connsiteX75" fmla="*/ 19530 w 495300"/>
                <a:gd name="connsiteY75" fmla="*/ 467346 h 533400"/>
                <a:gd name="connsiteX76" fmla="*/ 19530 w 495300"/>
                <a:gd name="connsiteY76" fmla="*/ 467346 h 533400"/>
                <a:gd name="connsiteX77" fmla="*/ 19530 w 495300"/>
                <a:gd name="connsiteY77" fmla="*/ 505446 h 533400"/>
                <a:gd name="connsiteX78" fmla="*/ 29055 w 495300"/>
                <a:gd name="connsiteY78" fmla="*/ 514971 h 533400"/>
                <a:gd name="connsiteX79" fmla="*/ 29055 w 495300"/>
                <a:gd name="connsiteY79" fmla="*/ 514971 h 533400"/>
                <a:gd name="connsiteX80" fmla="*/ 67155 w 495300"/>
                <a:gd name="connsiteY80" fmla="*/ 514971 h 533400"/>
                <a:gd name="connsiteX81" fmla="*/ 76680 w 495300"/>
                <a:gd name="connsiteY81" fmla="*/ 505446 h 533400"/>
                <a:gd name="connsiteX82" fmla="*/ 76680 w 495300"/>
                <a:gd name="connsiteY82" fmla="*/ 505446 h 533400"/>
                <a:gd name="connsiteX83" fmla="*/ 76680 w 495300"/>
                <a:gd name="connsiteY83" fmla="*/ 467346 h 533400"/>
                <a:gd name="connsiteX84" fmla="*/ 67155 w 495300"/>
                <a:gd name="connsiteY84" fmla="*/ 457821 h 533400"/>
                <a:gd name="connsiteX85" fmla="*/ 67155 w 495300"/>
                <a:gd name="connsiteY85" fmla="*/ 457821 h 533400"/>
                <a:gd name="connsiteX86" fmla="*/ 267180 w 495300"/>
                <a:gd name="connsiteY86" fmla="*/ 457821 h 533400"/>
                <a:gd name="connsiteX87" fmla="*/ 229080 w 495300"/>
                <a:gd name="connsiteY87" fmla="*/ 457821 h 533400"/>
                <a:gd name="connsiteX88" fmla="*/ 219555 w 495300"/>
                <a:gd name="connsiteY88" fmla="*/ 467346 h 533400"/>
                <a:gd name="connsiteX89" fmla="*/ 219555 w 495300"/>
                <a:gd name="connsiteY89" fmla="*/ 467346 h 533400"/>
                <a:gd name="connsiteX90" fmla="*/ 219555 w 495300"/>
                <a:gd name="connsiteY90" fmla="*/ 505446 h 533400"/>
                <a:gd name="connsiteX91" fmla="*/ 229080 w 495300"/>
                <a:gd name="connsiteY91" fmla="*/ 514971 h 533400"/>
                <a:gd name="connsiteX92" fmla="*/ 229080 w 495300"/>
                <a:gd name="connsiteY92" fmla="*/ 514971 h 533400"/>
                <a:gd name="connsiteX93" fmla="*/ 267180 w 495300"/>
                <a:gd name="connsiteY93" fmla="*/ 514971 h 533400"/>
                <a:gd name="connsiteX94" fmla="*/ 276705 w 495300"/>
                <a:gd name="connsiteY94" fmla="*/ 505446 h 533400"/>
                <a:gd name="connsiteX95" fmla="*/ 276705 w 495300"/>
                <a:gd name="connsiteY95" fmla="*/ 505446 h 533400"/>
                <a:gd name="connsiteX96" fmla="*/ 276705 w 495300"/>
                <a:gd name="connsiteY96" fmla="*/ 467346 h 533400"/>
                <a:gd name="connsiteX97" fmla="*/ 267180 w 495300"/>
                <a:gd name="connsiteY97" fmla="*/ 457821 h 533400"/>
                <a:gd name="connsiteX98" fmla="*/ 267180 w 495300"/>
                <a:gd name="connsiteY98" fmla="*/ 457821 h 533400"/>
                <a:gd name="connsiteX99" fmla="*/ 467205 w 495300"/>
                <a:gd name="connsiteY99" fmla="*/ 457821 h 533400"/>
                <a:gd name="connsiteX100" fmla="*/ 429105 w 495300"/>
                <a:gd name="connsiteY100" fmla="*/ 457821 h 533400"/>
                <a:gd name="connsiteX101" fmla="*/ 419580 w 495300"/>
                <a:gd name="connsiteY101" fmla="*/ 467346 h 533400"/>
                <a:gd name="connsiteX102" fmla="*/ 419580 w 495300"/>
                <a:gd name="connsiteY102" fmla="*/ 467346 h 533400"/>
                <a:gd name="connsiteX103" fmla="*/ 419580 w 495300"/>
                <a:gd name="connsiteY103" fmla="*/ 505446 h 533400"/>
                <a:gd name="connsiteX104" fmla="*/ 429105 w 495300"/>
                <a:gd name="connsiteY104" fmla="*/ 514971 h 533400"/>
                <a:gd name="connsiteX105" fmla="*/ 429105 w 495300"/>
                <a:gd name="connsiteY105" fmla="*/ 514971 h 533400"/>
                <a:gd name="connsiteX106" fmla="*/ 467205 w 495300"/>
                <a:gd name="connsiteY106" fmla="*/ 514971 h 533400"/>
                <a:gd name="connsiteX107" fmla="*/ 476730 w 495300"/>
                <a:gd name="connsiteY107" fmla="*/ 505446 h 533400"/>
                <a:gd name="connsiteX108" fmla="*/ 476730 w 495300"/>
                <a:gd name="connsiteY108" fmla="*/ 505446 h 533400"/>
                <a:gd name="connsiteX109" fmla="*/ 476730 w 495300"/>
                <a:gd name="connsiteY109" fmla="*/ 467346 h 533400"/>
                <a:gd name="connsiteX110" fmla="*/ 467205 w 495300"/>
                <a:gd name="connsiteY110" fmla="*/ 457821 h 533400"/>
                <a:gd name="connsiteX111" fmla="*/ 467205 w 495300"/>
                <a:gd name="connsiteY111" fmla="*/ 457821 h 533400"/>
                <a:gd name="connsiteX112" fmla="*/ 362430 w 495300"/>
                <a:gd name="connsiteY112" fmla="*/ 19671 h 533400"/>
                <a:gd name="connsiteX113" fmla="*/ 133830 w 495300"/>
                <a:gd name="connsiteY113" fmla="*/ 19671 h 533400"/>
                <a:gd name="connsiteX114" fmla="*/ 114780 w 495300"/>
                <a:gd name="connsiteY114" fmla="*/ 38721 h 533400"/>
                <a:gd name="connsiteX115" fmla="*/ 114780 w 495300"/>
                <a:gd name="connsiteY115" fmla="*/ 38721 h 533400"/>
                <a:gd name="connsiteX116" fmla="*/ 114780 w 495300"/>
                <a:gd name="connsiteY116" fmla="*/ 124446 h 533400"/>
                <a:gd name="connsiteX117" fmla="*/ 133830 w 495300"/>
                <a:gd name="connsiteY117" fmla="*/ 143496 h 533400"/>
                <a:gd name="connsiteX118" fmla="*/ 133830 w 495300"/>
                <a:gd name="connsiteY118" fmla="*/ 143496 h 533400"/>
                <a:gd name="connsiteX119" fmla="*/ 362430 w 495300"/>
                <a:gd name="connsiteY119" fmla="*/ 143496 h 533400"/>
                <a:gd name="connsiteX120" fmla="*/ 381480 w 495300"/>
                <a:gd name="connsiteY120" fmla="*/ 124446 h 533400"/>
                <a:gd name="connsiteX121" fmla="*/ 381480 w 495300"/>
                <a:gd name="connsiteY121" fmla="*/ 124446 h 533400"/>
                <a:gd name="connsiteX122" fmla="*/ 381480 w 495300"/>
                <a:gd name="connsiteY122" fmla="*/ 38721 h 533400"/>
                <a:gd name="connsiteX123" fmla="*/ 362430 w 495300"/>
                <a:gd name="connsiteY123" fmla="*/ 19671 h 533400"/>
                <a:gd name="connsiteX124" fmla="*/ 362430 w 495300"/>
                <a:gd name="connsiteY124" fmla="*/ 19671 h 533400"/>
                <a:gd name="connsiteX125" fmla="*/ 157643 w 495300"/>
                <a:gd name="connsiteY125" fmla="*/ 86346 h 533400"/>
                <a:gd name="connsiteX126" fmla="*/ 171930 w 495300"/>
                <a:gd name="connsiteY126" fmla="*/ 100634 h 533400"/>
                <a:gd name="connsiteX127" fmla="*/ 157643 w 495300"/>
                <a:gd name="connsiteY127" fmla="*/ 114921 h 533400"/>
                <a:gd name="connsiteX128" fmla="*/ 143355 w 495300"/>
                <a:gd name="connsiteY128" fmla="*/ 100634 h 533400"/>
                <a:gd name="connsiteX129" fmla="*/ 157643 w 495300"/>
                <a:gd name="connsiteY129" fmla="*/ 86346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495300" h="533400">
                  <a:moveTo>
                    <a:pt x="362430" y="621"/>
                  </a:moveTo>
                  <a:cubicBezTo>
                    <a:pt x="383385" y="621"/>
                    <a:pt x="400530" y="17766"/>
                    <a:pt x="400530" y="38721"/>
                  </a:cubicBezTo>
                  <a:lnTo>
                    <a:pt x="400530" y="38721"/>
                  </a:lnTo>
                  <a:lnTo>
                    <a:pt x="400530" y="124446"/>
                  </a:lnTo>
                  <a:cubicBezTo>
                    <a:pt x="400530" y="145401"/>
                    <a:pt x="383385" y="162546"/>
                    <a:pt x="362430" y="162546"/>
                  </a:cubicBezTo>
                  <a:lnTo>
                    <a:pt x="362430" y="162546"/>
                  </a:lnTo>
                  <a:lnTo>
                    <a:pt x="257655" y="162546"/>
                  </a:lnTo>
                  <a:lnTo>
                    <a:pt x="257655" y="295896"/>
                  </a:lnTo>
                  <a:lnTo>
                    <a:pt x="419580" y="295896"/>
                  </a:lnTo>
                  <a:cubicBezTo>
                    <a:pt x="439583" y="295896"/>
                    <a:pt x="456727" y="312089"/>
                    <a:pt x="457680" y="332091"/>
                  </a:cubicBezTo>
                  <a:lnTo>
                    <a:pt x="457680" y="333996"/>
                  </a:lnTo>
                  <a:lnTo>
                    <a:pt x="457680" y="438771"/>
                  </a:lnTo>
                  <a:lnTo>
                    <a:pt x="467205" y="438771"/>
                  </a:lnTo>
                  <a:cubicBezTo>
                    <a:pt x="482445" y="438771"/>
                    <a:pt x="494827" y="450201"/>
                    <a:pt x="495780" y="465441"/>
                  </a:cubicBezTo>
                  <a:lnTo>
                    <a:pt x="495780" y="467346"/>
                  </a:lnTo>
                  <a:lnTo>
                    <a:pt x="495780" y="505446"/>
                  </a:lnTo>
                  <a:cubicBezTo>
                    <a:pt x="495780" y="521639"/>
                    <a:pt x="483398" y="534021"/>
                    <a:pt x="467205" y="534021"/>
                  </a:cubicBezTo>
                  <a:lnTo>
                    <a:pt x="467205" y="534021"/>
                  </a:lnTo>
                  <a:lnTo>
                    <a:pt x="429105" y="534021"/>
                  </a:lnTo>
                  <a:cubicBezTo>
                    <a:pt x="412912" y="534021"/>
                    <a:pt x="400530" y="521639"/>
                    <a:pt x="400530" y="505446"/>
                  </a:cubicBezTo>
                  <a:lnTo>
                    <a:pt x="400530" y="505446"/>
                  </a:lnTo>
                  <a:lnTo>
                    <a:pt x="400530" y="467346"/>
                  </a:lnTo>
                  <a:cubicBezTo>
                    <a:pt x="400530" y="451154"/>
                    <a:pt x="412912" y="438771"/>
                    <a:pt x="429105" y="438771"/>
                  </a:cubicBezTo>
                  <a:lnTo>
                    <a:pt x="429105" y="438771"/>
                  </a:lnTo>
                  <a:lnTo>
                    <a:pt x="438630" y="438771"/>
                  </a:lnTo>
                  <a:lnTo>
                    <a:pt x="438630" y="333996"/>
                  </a:lnTo>
                  <a:cubicBezTo>
                    <a:pt x="438630" y="323519"/>
                    <a:pt x="431010" y="315899"/>
                    <a:pt x="420533" y="314946"/>
                  </a:cubicBezTo>
                  <a:lnTo>
                    <a:pt x="419580" y="314946"/>
                  </a:lnTo>
                  <a:lnTo>
                    <a:pt x="257655" y="314946"/>
                  </a:lnTo>
                  <a:lnTo>
                    <a:pt x="257655" y="438771"/>
                  </a:lnTo>
                  <a:lnTo>
                    <a:pt x="267180" y="438771"/>
                  </a:lnTo>
                  <a:cubicBezTo>
                    <a:pt x="282420" y="438771"/>
                    <a:pt x="294802" y="450201"/>
                    <a:pt x="295755" y="465441"/>
                  </a:cubicBezTo>
                  <a:lnTo>
                    <a:pt x="295755" y="467346"/>
                  </a:lnTo>
                  <a:lnTo>
                    <a:pt x="295755" y="505446"/>
                  </a:lnTo>
                  <a:cubicBezTo>
                    <a:pt x="295755" y="521639"/>
                    <a:pt x="283373" y="534021"/>
                    <a:pt x="267180" y="534021"/>
                  </a:cubicBezTo>
                  <a:lnTo>
                    <a:pt x="267180" y="534021"/>
                  </a:lnTo>
                  <a:lnTo>
                    <a:pt x="229080" y="534021"/>
                  </a:lnTo>
                  <a:cubicBezTo>
                    <a:pt x="212887" y="534021"/>
                    <a:pt x="200505" y="521639"/>
                    <a:pt x="200505" y="505446"/>
                  </a:cubicBezTo>
                  <a:lnTo>
                    <a:pt x="200505" y="505446"/>
                  </a:lnTo>
                  <a:lnTo>
                    <a:pt x="200505" y="467346"/>
                  </a:lnTo>
                  <a:cubicBezTo>
                    <a:pt x="200505" y="451154"/>
                    <a:pt x="212887" y="438771"/>
                    <a:pt x="229080" y="438771"/>
                  </a:cubicBezTo>
                  <a:lnTo>
                    <a:pt x="229080" y="438771"/>
                  </a:lnTo>
                  <a:lnTo>
                    <a:pt x="238605" y="438771"/>
                  </a:lnTo>
                  <a:lnTo>
                    <a:pt x="238605" y="314946"/>
                  </a:lnTo>
                  <a:lnTo>
                    <a:pt x="76680" y="314946"/>
                  </a:lnTo>
                  <a:cubicBezTo>
                    <a:pt x="66202" y="314946"/>
                    <a:pt x="58583" y="322566"/>
                    <a:pt x="57630" y="333044"/>
                  </a:cubicBezTo>
                  <a:lnTo>
                    <a:pt x="57630" y="333996"/>
                  </a:lnTo>
                  <a:lnTo>
                    <a:pt x="57630" y="438771"/>
                  </a:lnTo>
                  <a:lnTo>
                    <a:pt x="67155" y="438771"/>
                  </a:lnTo>
                  <a:cubicBezTo>
                    <a:pt x="82395" y="438771"/>
                    <a:pt x="94777" y="450201"/>
                    <a:pt x="95730" y="465441"/>
                  </a:cubicBezTo>
                  <a:lnTo>
                    <a:pt x="95730" y="467346"/>
                  </a:lnTo>
                  <a:lnTo>
                    <a:pt x="95730" y="505446"/>
                  </a:lnTo>
                  <a:cubicBezTo>
                    <a:pt x="95730" y="521639"/>
                    <a:pt x="83348" y="534021"/>
                    <a:pt x="67155" y="534021"/>
                  </a:cubicBezTo>
                  <a:lnTo>
                    <a:pt x="67155" y="534021"/>
                  </a:lnTo>
                  <a:lnTo>
                    <a:pt x="29055" y="534021"/>
                  </a:lnTo>
                  <a:cubicBezTo>
                    <a:pt x="12862" y="534021"/>
                    <a:pt x="480" y="521639"/>
                    <a:pt x="480" y="505446"/>
                  </a:cubicBezTo>
                  <a:lnTo>
                    <a:pt x="480" y="505446"/>
                  </a:lnTo>
                  <a:lnTo>
                    <a:pt x="480" y="467346"/>
                  </a:lnTo>
                  <a:cubicBezTo>
                    <a:pt x="480" y="451154"/>
                    <a:pt x="12862" y="438771"/>
                    <a:pt x="29055" y="438771"/>
                  </a:cubicBezTo>
                  <a:lnTo>
                    <a:pt x="29055" y="438771"/>
                  </a:lnTo>
                  <a:lnTo>
                    <a:pt x="38580" y="438771"/>
                  </a:lnTo>
                  <a:lnTo>
                    <a:pt x="38580" y="333996"/>
                  </a:lnTo>
                  <a:cubicBezTo>
                    <a:pt x="38580" y="313994"/>
                    <a:pt x="54773" y="296849"/>
                    <a:pt x="74775" y="295896"/>
                  </a:cubicBezTo>
                  <a:lnTo>
                    <a:pt x="76680" y="295896"/>
                  </a:lnTo>
                  <a:lnTo>
                    <a:pt x="238605" y="295896"/>
                  </a:lnTo>
                  <a:lnTo>
                    <a:pt x="238605" y="162546"/>
                  </a:lnTo>
                  <a:lnTo>
                    <a:pt x="133830" y="162546"/>
                  </a:lnTo>
                  <a:cubicBezTo>
                    <a:pt x="113827" y="162546"/>
                    <a:pt x="96683" y="146354"/>
                    <a:pt x="95730" y="126351"/>
                  </a:cubicBezTo>
                  <a:lnTo>
                    <a:pt x="95730" y="124446"/>
                  </a:lnTo>
                  <a:lnTo>
                    <a:pt x="95730" y="38721"/>
                  </a:lnTo>
                  <a:cubicBezTo>
                    <a:pt x="95730" y="17766"/>
                    <a:pt x="112875" y="621"/>
                    <a:pt x="133830" y="621"/>
                  </a:cubicBezTo>
                  <a:lnTo>
                    <a:pt x="133830" y="621"/>
                  </a:lnTo>
                  <a:lnTo>
                    <a:pt x="362430" y="621"/>
                  </a:lnTo>
                  <a:close/>
                  <a:moveTo>
                    <a:pt x="67155" y="457821"/>
                  </a:moveTo>
                  <a:lnTo>
                    <a:pt x="29055" y="457821"/>
                  </a:lnTo>
                  <a:cubicBezTo>
                    <a:pt x="23340" y="457821"/>
                    <a:pt x="19530" y="461631"/>
                    <a:pt x="19530" y="467346"/>
                  </a:cubicBezTo>
                  <a:lnTo>
                    <a:pt x="19530" y="467346"/>
                  </a:lnTo>
                  <a:lnTo>
                    <a:pt x="19530" y="505446"/>
                  </a:lnTo>
                  <a:cubicBezTo>
                    <a:pt x="19530" y="511161"/>
                    <a:pt x="23340" y="514971"/>
                    <a:pt x="29055" y="514971"/>
                  </a:cubicBezTo>
                  <a:lnTo>
                    <a:pt x="29055" y="514971"/>
                  </a:lnTo>
                  <a:lnTo>
                    <a:pt x="67155" y="514971"/>
                  </a:lnTo>
                  <a:cubicBezTo>
                    <a:pt x="72870" y="514971"/>
                    <a:pt x="76680" y="511161"/>
                    <a:pt x="76680" y="505446"/>
                  </a:cubicBezTo>
                  <a:lnTo>
                    <a:pt x="76680" y="505446"/>
                  </a:lnTo>
                  <a:lnTo>
                    <a:pt x="76680" y="467346"/>
                  </a:lnTo>
                  <a:cubicBezTo>
                    <a:pt x="76680" y="461631"/>
                    <a:pt x="72870" y="457821"/>
                    <a:pt x="67155" y="457821"/>
                  </a:cubicBezTo>
                  <a:lnTo>
                    <a:pt x="67155" y="457821"/>
                  </a:lnTo>
                  <a:close/>
                  <a:moveTo>
                    <a:pt x="267180" y="457821"/>
                  </a:moveTo>
                  <a:lnTo>
                    <a:pt x="229080" y="457821"/>
                  </a:lnTo>
                  <a:cubicBezTo>
                    <a:pt x="223365" y="457821"/>
                    <a:pt x="219555" y="461631"/>
                    <a:pt x="219555" y="467346"/>
                  </a:cubicBezTo>
                  <a:lnTo>
                    <a:pt x="219555" y="467346"/>
                  </a:lnTo>
                  <a:lnTo>
                    <a:pt x="219555" y="505446"/>
                  </a:lnTo>
                  <a:cubicBezTo>
                    <a:pt x="219555" y="511161"/>
                    <a:pt x="223365" y="514971"/>
                    <a:pt x="229080" y="514971"/>
                  </a:cubicBezTo>
                  <a:lnTo>
                    <a:pt x="229080" y="514971"/>
                  </a:lnTo>
                  <a:lnTo>
                    <a:pt x="267180" y="514971"/>
                  </a:lnTo>
                  <a:cubicBezTo>
                    <a:pt x="272895" y="514971"/>
                    <a:pt x="276705" y="511161"/>
                    <a:pt x="276705" y="505446"/>
                  </a:cubicBezTo>
                  <a:lnTo>
                    <a:pt x="276705" y="505446"/>
                  </a:lnTo>
                  <a:lnTo>
                    <a:pt x="276705" y="467346"/>
                  </a:lnTo>
                  <a:cubicBezTo>
                    <a:pt x="276705" y="461631"/>
                    <a:pt x="272895" y="457821"/>
                    <a:pt x="267180" y="457821"/>
                  </a:cubicBezTo>
                  <a:lnTo>
                    <a:pt x="267180" y="457821"/>
                  </a:lnTo>
                  <a:close/>
                  <a:moveTo>
                    <a:pt x="467205" y="457821"/>
                  </a:moveTo>
                  <a:lnTo>
                    <a:pt x="429105" y="457821"/>
                  </a:lnTo>
                  <a:cubicBezTo>
                    <a:pt x="423390" y="457821"/>
                    <a:pt x="419580" y="461631"/>
                    <a:pt x="419580" y="467346"/>
                  </a:cubicBezTo>
                  <a:lnTo>
                    <a:pt x="419580" y="467346"/>
                  </a:lnTo>
                  <a:lnTo>
                    <a:pt x="419580" y="505446"/>
                  </a:lnTo>
                  <a:cubicBezTo>
                    <a:pt x="419580" y="511161"/>
                    <a:pt x="423390" y="514971"/>
                    <a:pt x="429105" y="514971"/>
                  </a:cubicBezTo>
                  <a:lnTo>
                    <a:pt x="429105" y="514971"/>
                  </a:lnTo>
                  <a:lnTo>
                    <a:pt x="467205" y="514971"/>
                  </a:lnTo>
                  <a:cubicBezTo>
                    <a:pt x="472920" y="514971"/>
                    <a:pt x="476730" y="511161"/>
                    <a:pt x="476730" y="505446"/>
                  </a:cubicBezTo>
                  <a:lnTo>
                    <a:pt x="476730" y="505446"/>
                  </a:lnTo>
                  <a:lnTo>
                    <a:pt x="476730" y="467346"/>
                  </a:lnTo>
                  <a:cubicBezTo>
                    <a:pt x="476730" y="461631"/>
                    <a:pt x="472920" y="457821"/>
                    <a:pt x="467205" y="457821"/>
                  </a:cubicBezTo>
                  <a:lnTo>
                    <a:pt x="467205" y="457821"/>
                  </a:lnTo>
                  <a:close/>
                  <a:moveTo>
                    <a:pt x="362430" y="19671"/>
                  </a:moveTo>
                  <a:lnTo>
                    <a:pt x="133830" y="19671"/>
                  </a:lnTo>
                  <a:cubicBezTo>
                    <a:pt x="123352" y="19671"/>
                    <a:pt x="114780" y="28244"/>
                    <a:pt x="114780" y="38721"/>
                  </a:cubicBezTo>
                  <a:lnTo>
                    <a:pt x="114780" y="38721"/>
                  </a:lnTo>
                  <a:lnTo>
                    <a:pt x="114780" y="124446"/>
                  </a:lnTo>
                  <a:cubicBezTo>
                    <a:pt x="114780" y="134924"/>
                    <a:pt x="123352" y="143496"/>
                    <a:pt x="133830" y="143496"/>
                  </a:cubicBezTo>
                  <a:lnTo>
                    <a:pt x="133830" y="143496"/>
                  </a:lnTo>
                  <a:lnTo>
                    <a:pt x="362430" y="143496"/>
                  </a:lnTo>
                  <a:cubicBezTo>
                    <a:pt x="372908" y="143496"/>
                    <a:pt x="381480" y="134924"/>
                    <a:pt x="381480" y="124446"/>
                  </a:cubicBezTo>
                  <a:lnTo>
                    <a:pt x="381480" y="124446"/>
                  </a:lnTo>
                  <a:lnTo>
                    <a:pt x="381480" y="38721"/>
                  </a:lnTo>
                  <a:cubicBezTo>
                    <a:pt x="381480" y="28244"/>
                    <a:pt x="372908" y="19671"/>
                    <a:pt x="362430" y="19671"/>
                  </a:cubicBezTo>
                  <a:lnTo>
                    <a:pt x="362430" y="19671"/>
                  </a:lnTo>
                  <a:close/>
                  <a:moveTo>
                    <a:pt x="157643" y="86346"/>
                  </a:moveTo>
                  <a:cubicBezTo>
                    <a:pt x="165262" y="86346"/>
                    <a:pt x="171930" y="93014"/>
                    <a:pt x="171930" y="100634"/>
                  </a:cubicBezTo>
                  <a:cubicBezTo>
                    <a:pt x="171930" y="108254"/>
                    <a:pt x="165262" y="114921"/>
                    <a:pt x="157643" y="114921"/>
                  </a:cubicBezTo>
                  <a:cubicBezTo>
                    <a:pt x="150023" y="114921"/>
                    <a:pt x="143355" y="108254"/>
                    <a:pt x="143355" y="100634"/>
                  </a:cubicBezTo>
                  <a:cubicBezTo>
                    <a:pt x="143355" y="93014"/>
                    <a:pt x="150023" y="86346"/>
                    <a:pt x="157643" y="86346"/>
                  </a:cubicBezTo>
                  <a:close/>
                </a:path>
              </a:pathLst>
            </a:custGeom>
            <a:solidFill>
              <a:schemeClr val="accent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cs typeface="+mn-ea"/>
                <a:sym typeface="+mn-lt"/>
              </a:endParaRPr>
            </a:p>
          </p:txBody>
        </p:sp>
      </p:grpSp>
      <p:sp>
        <p:nvSpPr>
          <p:cNvPr id="170" name="文本框 67">
            <a:extLst>
              <a:ext uri="{FF2B5EF4-FFF2-40B4-BE49-F238E27FC236}">
                <a16:creationId xmlns:a16="http://schemas.microsoft.com/office/drawing/2014/main" id="{31BE78F2-40B0-0AB6-5189-983B54892163}"/>
              </a:ext>
            </a:extLst>
          </p:cNvPr>
          <p:cNvSpPr txBox="1"/>
          <p:nvPr/>
        </p:nvSpPr>
        <p:spPr>
          <a:xfrm>
            <a:off x="8521259" y="2940706"/>
            <a:ext cx="1737646" cy="6176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solidFill>
                  <a:schemeClr val="bg2">
                    <a:lumMod val="25000"/>
                  </a:schemeClr>
                </a:solidFill>
                <a:latin typeface="思源黑体 CN Regular" panose="020B0500000000000000" pitchFamily="34" charset="-122"/>
                <a:ea typeface="思源黑体 CN Regular" panose="020B0500000000000000" pitchFamily="34" charset="-122"/>
                <a:cs typeface="+mn-ea"/>
                <a:sym typeface="+mn-lt"/>
              </a:rPr>
              <a:t>添加文本单击此处添加文本单击此处添加</a:t>
            </a:r>
            <a:endParaRPr lang="en-US" altLang="zh-CN" sz="1200" dirty="0">
              <a:solidFill>
                <a:schemeClr val="bg2">
                  <a:lumMod val="25000"/>
                </a:schemeClr>
              </a:solidFill>
              <a:latin typeface="思源黑体 CN Regular" panose="020B0500000000000000" pitchFamily="34" charset="-122"/>
              <a:ea typeface="思源黑体 CN Regular" panose="020B0500000000000000" pitchFamily="34" charset="-122"/>
              <a:cs typeface="+mn-ea"/>
              <a:sym typeface="+mn-lt"/>
            </a:endParaRPr>
          </a:p>
        </p:txBody>
      </p:sp>
      <p:sp>
        <p:nvSpPr>
          <p:cNvPr id="171" name="文本框 67">
            <a:extLst>
              <a:ext uri="{FF2B5EF4-FFF2-40B4-BE49-F238E27FC236}">
                <a16:creationId xmlns:a16="http://schemas.microsoft.com/office/drawing/2014/main" id="{977E785C-F93B-9199-728C-1F45E686588B}"/>
              </a:ext>
            </a:extLst>
          </p:cNvPr>
          <p:cNvSpPr txBox="1"/>
          <p:nvPr/>
        </p:nvSpPr>
        <p:spPr>
          <a:xfrm>
            <a:off x="7828868" y="4402158"/>
            <a:ext cx="1737646" cy="6174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solidFill>
                  <a:schemeClr val="bg2">
                    <a:lumMod val="25000"/>
                  </a:schemeClr>
                </a:solidFill>
                <a:latin typeface="思源黑体 CN Regular" panose="020B0500000000000000" pitchFamily="34" charset="-122"/>
                <a:ea typeface="思源黑体 CN Regular" panose="020B0500000000000000" pitchFamily="34" charset="-122"/>
                <a:cs typeface="+mn-ea"/>
                <a:sym typeface="+mn-lt"/>
              </a:rPr>
              <a:t>添加文本单击此处添加文本单击此处添加</a:t>
            </a:r>
            <a:endParaRPr lang="en-US" altLang="zh-CN" sz="1200" dirty="0">
              <a:solidFill>
                <a:schemeClr val="bg2">
                  <a:lumMod val="25000"/>
                </a:schemeClr>
              </a:solidFill>
              <a:latin typeface="思源黑体 CN Regular" panose="020B0500000000000000" pitchFamily="34" charset="-122"/>
              <a:ea typeface="思源黑体 CN Regular" panose="020B0500000000000000" pitchFamily="34" charset="-122"/>
              <a:cs typeface="+mn-ea"/>
              <a:sym typeface="+mn-lt"/>
            </a:endParaRPr>
          </a:p>
        </p:txBody>
      </p:sp>
      <p:sp>
        <p:nvSpPr>
          <p:cNvPr id="172" name="文本框 67">
            <a:extLst>
              <a:ext uri="{FF2B5EF4-FFF2-40B4-BE49-F238E27FC236}">
                <a16:creationId xmlns:a16="http://schemas.microsoft.com/office/drawing/2014/main" id="{2FB93BF9-533A-5EF3-3C78-1A0CEA4776D3}"/>
              </a:ext>
            </a:extLst>
          </p:cNvPr>
          <p:cNvSpPr txBox="1"/>
          <p:nvPr/>
        </p:nvSpPr>
        <p:spPr>
          <a:xfrm>
            <a:off x="7316222" y="5614945"/>
            <a:ext cx="1737646" cy="61747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dirty="0">
                <a:solidFill>
                  <a:schemeClr val="bg2">
                    <a:lumMod val="25000"/>
                  </a:schemeClr>
                </a:solidFill>
                <a:latin typeface="思源黑体 CN Regular" panose="020B0500000000000000" pitchFamily="34" charset="-122"/>
                <a:ea typeface="思源黑体 CN Regular" panose="020B0500000000000000" pitchFamily="34" charset="-122"/>
                <a:cs typeface="+mn-ea"/>
                <a:sym typeface="+mn-lt"/>
              </a:rPr>
              <a:t>添加文本单击此处添加文本单击此处添加</a:t>
            </a:r>
            <a:endParaRPr lang="en-US" altLang="zh-CN" sz="1200" dirty="0">
              <a:solidFill>
                <a:schemeClr val="bg2">
                  <a:lumMod val="25000"/>
                </a:schemeClr>
              </a:solidFill>
              <a:latin typeface="思源黑体 CN Regular" panose="020B0500000000000000" pitchFamily="34" charset="-122"/>
              <a:ea typeface="思源黑体 CN Regular" panose="020B0500000000000000" pitchFamily="34" charset="-122"/>
              <a:cs typeface="+mn-ea"/>
              <a:sym typeface="+mn-lt"/>
            </a:endParaRPr>
          </a:p>
        </p:txBody>
      </p:sp>
      <p:sp>
        <p:nvSpPr>
          <p:cNvPr id="5" name="椭圆 4">
            <a:extLst>
              <a:ext uri="{FF2B5EF4-FFF2-40B4-BE49-F238E27FC236}">
                <a16:creationId xmlns:a16="http://schemas.microsoft.com/office/drawing/2014/main" id="{A6A551DB-3069-00DA-2FDE-6D8F7C4B06C9}"/>
              </a:ext>
            </a:extLst>
          </p:cNvPr>
          <p:cNvSpPr/>
          <p:nvPr/>
        </p:nvSpPr>
        <p:spPr>
          <a:xfrm>
            <a:off x="-64105" y="931287"/>
            <a:ext cx="680260" cy="697798"/>
          </a:xfrm>
          <a:prstGeom prst="ellipse">
            <a:avLst/>
          </a:prstGeom>
          <a:gradFill flip="none" rotWithShape="1">
            <a:gsLst>
              <a:gs pos="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a:extLst>
              <a:ext uri="{FF2B5EF4-FFF2-40B4-BE49-F238E27FC236}">
                <a16:creationId xmlns:a16="http://schemas.microsoft.com/office/drawing/2014/main" id="{16FCFCC5-5E11-0A5A-C021-9B53302C37F2}"/>
              </a:ext>
            </a:extLst>
          </p:cNvPr>
          <p:cNvSpPr/>
          <p:nvPr/>
        </p:nvSpPr>
        <p:spPr>
          <a:xfrm>
            <a:off x="11071859" y="5384406"/>
            <a:ext cx="1120140" cy="1149018"/>
          </a:xfrm>
          <a:prstGeom prst="ellipse">
            <a:avLst/>
          </a:prstGeom>
          <a:gradFill flip="none" rotWithShape="1">
            <a:gsLst>
              <a:gs pos="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3242151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5"/>
            </a:gs>
            <a:gs pos="100000">
              <a:schemeClr val="accent3"/>
            </a:gs>
          </a:gsLst>
          <a:lin ang="0" scaled="1"/>
        </a:gradFill>
        <a:effectLst/>
      </p:bgPr>
    </p:bg>
    <p:spTree>
      <p:nvGrpSpPr>
        <p:cNvPr id="1" name=""/>
        <p:cNvGrpSpPr/>
        <p:nvPr/>
      </p:nvGrpSpPr>
      <p:grpSpPr>
        <a:xfrm>
          <a:off x="0" y="0"/>
          <a:ext cx="0" cy="0"/>
          <a:chOff x="0" y="0"/>
          <a:chExt cx="0" cy="0"/>
        </a:xfrm>
      </p:grpSpPr>
      <p:sp>
        <p:nvSpPr>
          <p:cNvPr id="4" name="文本框 12">
            <a:extLst>
              <a:ext uri="{FF2B5EF4-FFF2-40B4-BE49-F238E27FC236}">
                <a16:creationId xmlns:a16="http://schemas.microsoft.com/office/drawing/2014/main" id="{B6B41EB5-25F7-A2DC-D8F1-507D36B24ED4}"/>
              </a:ext>
            </a:extLst>
          </p:cNvPr>
          <p:cNvSpPr txBox="1"/>
          <p:nvPr/>
        </p:nvSpPr>
        <p:spPr>
          <a:xfrm>
            <a:off x="567758" y="549275"/>
            <a:ext cx="5528242"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buFont typeface="Arial" panose="020B0604020202020204" pitchFamily="34" charset="0"/>
              <a:buNone/>
            </a:pPr>
            <a:r>
              <a:rPr lang="zh-CN" altLang="en-US" sz="3200" dirty="0">
                <a:solidFill>
                  <a:schemeClr val="accent5">
                    <a:lumMod val="50000"/>
                  </a:schemeClr>
                </a:solidFill>
                <a:cs typeface="+mn-ea"/>
                <a:sym typeface="+mn-lt"/>
              </a:rPr>
              <a:t>添加标题内容</a:t>
            </a:r>
          </a:p>
        </p:txBody>
      </p:sp>
      <p:grpSp>
        <p:nvGrpSpPr>
          <p:cNvPr id="5" name="组合 4">
            <a:extLst>
              <a:ext uri="{FF2B5EF4-FFF2-40B4-BE49-F238E27FC236}">
                <a16:creationId xmlns:a16="http://schemas.microsoft.com/office/drawing/2014/main" id="{0374D775-F67C-FC03-5393-84E8C0337B1E}"/>
              </a:ext>
            </a:extLst>
          </p:cNvPr>
          <p:cNvGrpSpPr/>
          <p:nvPr/>
        </p:nvGrpSpPr>
        <p:grpSpPr>
          <a:xfrm>
            <a:off x="1436914" y="2361405"/>
            <a:ext cx="9318172" cy="3289300"/>
            <a:chOff x="1436914" y="2844800"/>
            <a:chExt cx="9318172" cy="3289300"/>
          </a:xfrm>
        </p:grpSpPr>
        <p:sp>
          <p:nvSpPr>
            <p:cNvPr id="7" name="矩形: 折角 6">
              <a:extLst>
                <a:ext uri="{FF2B5EF4-FFF2-40B4-BE49-F238E27FC236}">
                  <a16:creationId xmlns:a16="http://schemas.microsoft.com/office/drawing/2014/main" id="{01FDD858-1F14-7533-212C-D9D7808FABDF}"/>
                </a:ext>
              </a:extLst>
            </p:cNvPr>
            <p:cNvSpPr/>
            <p:nvPr/>
          </p:nvSpPr>
          <p:spPr>
            <a:xfrm>
              <a:off x="1436914" y="2844801"/>
              <a:ext cx="2764972" cy="3289299"/>
            </a:xfrm>
            <a:prstGeom prst="foldedCorner">
              <a:avLst/>
            </a:prstGeom>
            <a:gradFill flip="none" rotWithShape="1">
              <a:gsLst>
                <a:gs pos="0">
                  <a:schemeClr val="accent3">
                    <a:lumMod val="60000"/>
                    <a:lumOff val="40000"/>
                  </a:schemeClr>
                </a:gs>
                <a:gs pos="100000">
                  <a:schemeClr val="accent3">
                    <a:lumMod val="20000"/>
                    <a:lumOff val="80000"/>
                  </a:schemeClr>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bg1"/>
                </a:solidFill>
                <a:ea typeface="思源黑体 CN Normal" panose="020B0400000000000000" pitchFamily="34" charset="-122"/>
                <a:sym typeface="+mn-lt"/>
              </a:endParaRPr>
            </a:p>
          </p:txBody>
        </p:sp>
        <p:sp>
          <p:nvSpPr>
            <p:cNvPr id="8" name="矩形: 折角 7">
              <a:extLst>
                <a:ext uri="{FF2B5EF4-FFF2-40B4-BE49-F238E27FC236}">
                  <a16:creationId xmlns:a16="http://schemas.microsoft.com/office/drawing/2014/main" id="{1CD12368-3852-8EEF-A043-6557C871DF41}"/>
                </a:ext>
              </a:extLst>
            </p:cNvPr>
            <p:cNvSpPr/>
            <p:nvPr/>
          </p:nvSpPr>
          <p:spPr>
            <a:xfrm>
              <a:off x="4713514" y="2844801"/>
              <a:ext cx="2764972" cy="3289299"/>
            </a:xfrm>
            <a:prstGeom prst="foldedCorner">
              <a:avLst/>
            </a:prstGeom>
            <a:gradFill flip="none" rotWithShape="1">
              <a:gsLst>
                <a:gs pos="0">
                  <a:schemeClr val="accent6">
                    <a:lumMod val="75000"/>
                  </a:schemeClr>
                </a:gs>
                <a:gs pos="100000">
                  <a:schemeClr val="accent6">
                    <a:lumMod val="60000"/>
                    <a:lumOff val="40000"/>
                  </a:schemeClr>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bg1"/>
                </a:solidFill>
                <a:ea typeface="思源黑体 CN Normal" panose="020B0400000000000000" pitchFamily="34" charset="-122"/>
                <a:sym typeface="+mn-lt"/>
              </a:endParaRPr>
            </a:p>
          </p:txBody>
        </p:sp>
        <p:sp>
          <p:nvSpPr>
            <p:cNvPr id="9" name="矩形: 折角 8">
              <a:extLst>
                <a:ext uri="{FF2B5EF4-FFF2-40B4-BE49-F238E27FC236}">
                  <a16:creationId xmlns:a16="http://schemas.microsoft.com/office/drawing/2014/main" id="{0295CA4F-741D-914D-CC69-92353437407F}"/>
                </a:ext>
              </a:extLst>
            </p:cNvPr>
            <p:cNvSpPr/>
            <p:nvPr/>
          </p:nvSpPr>
          <p:spPr>
            <a:xfrm>
              <a:off x="7990114" y="2844800"/>
              <a:ext cx="2764972" cy="3289299"/>
            </a:xfrm>
            <a:prstGeom prst="foldedCorner">
              <a:avLst/>
            </a:prstGeom>
            <a:gradFill flip="none" rotWithShape="1">
              <a:gsLst>
                <a:gs pos="0">
                  <a:schemeClr val="accent3">
                    <a:lumMod val="60000"/>
                    <a:lumOff val="40000"/>
                  </a:schemeClr>
                </a:gs>
                <a:gs pos="100000">
                  <a:schemeClr val="accent3">
                    <a:lumMod val="20000"/>
                    <a:lumOff val="80000"/>
                  </a:schemeClr>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思源黑体 CN Normal" panose="020B0400000000000000" pitchFamily="34" charset="-122"/>
                <a:sym typeface="+mn-lt"/>
              </a:endParaRPr>
            </a:p>
          </p:txBody>
        </p:sp>
      </p:grpSp>
      <p:sp>
        <p:nvSpPr>
          <p:cNvPr id="14" name="矩形 13">
            <a:extLst>
              <a:ext uri="{FF2B5EF4-FFF2-40B4-BE49-F238E27FC236}">
                <a16:creationId xmlns:a16="http://schemas.microsoft.com/office/drawing/2014/main" id="{B33EBAFA-B87E-EF8D-E027-497C3488C123}"/>
              </a:ext>
            </a:extLst>
          </p:cNvPr>
          <p:cNvSpPr/>
          <p:nvPr/>
        </p:nvSpPr>
        <p:spPr>
          <a:xfrm>
            <a:off x="1941483" y="1567020"/>
            <a:ext cx="8309033" cy="36683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dirty="0">
                <a:solidFill>
                  <a:schemeClr val="tx1">
                    <a:lumMod val="85000"/>
                    <a:lumOff val="15000"/>
                  </a:schemeClr>
                </a:solidFill>
                <a:cs typeface="+mn-ea"/>
                <a:sym typeface="+mn-lt"/>
              </a:rPr>
              <a:t>单击此处添加文本单击此处添加文本单击此处添加文本单击此处添加文本</a:t>
            </a:r>
          </a:p>
        </p:txBody>
      </p:sp>
      <p:sp>
        <p:nvSpPr>
          <p:cNvPr id="15" name="矩形 14" descr="e7d195523061f1c02e66e4f24090f95771f2a25398b4c6a397210DEF3B34B42E7CAE3753A3E55670C5C5B393DCCD8D49F265F3A29442F2D10D421F974AABEA3384308323DA72972389F1817D14B0E60014B97A1F00BF87B53B15A683DCF7AA6C9D579F0E1765F4C3685BC95CEF0B170C8CC8CB36F1D56EB2EE567F45F4E9E76C052B75109988B2B527872908A68D7DB4">
            <a:extLst>
              <a:ext uri="{FF2B5EF4-FFF2-40B4-BE49-F238E27FC236}">
                <a16:creationId xmlns:a16="http://schemas.microsoft.com/office/drawing/2014/main" id="{1A4A3388-1CD0-FC57-15AF-6CB60719940F}"/>
              </a:ext>
            </a:extLst>
          </p:cNvPr>
          <p:cNvSpPr/>
          <p:nvPr/>
        </p:nvSpPr>
        <p:spPr>
          <a:xfrm>
            <a:off x="2149986" y="2791876"/>
            <a:ext cx="1338828"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effectLst/>
                <a:uLnTx/>
                <a:uFillTx/>
                <a:cs typeface="+mn-ea"/>
                <a:sym typeface="+mn-lt"/>
              </a:rPr>
              <a:t>添加小标题</a:t>
            </a:r>
          </a:p>
        </p:txBody>
      </p:sp>
      <p:sp>
        <p:nvSpPr>
          <p:cNvPr id="16" name="矩形 15" descr="e7d195523061f1c02e66e4f24090f95771f2a25398b4c6a397210DEF3B34B42E7CAE3753A3E55670C5C5B393DCCD8D49F265F3A29442F2D10D421F974AABEA3384308323DA72972389F1817D14B0E60014B97A1F00BF87B53B15A683DCF7AA6C9D579F0E1765F4C3685BC95CEF0B170C8CC8CB36F1D56EB2EE567F45F4E9E76C052B75109988B2B527872908A68D7DB4">
            <a:extLst>
              <a:ext uri="{FF2B5EF4-FFF2-40B4-BE49-F238E27FC236}">
                <a16:creationId xmlns:a16="http://schemas.microsoft.com/office/drawing/2014/main" id="{70277F27-E168-94BF-92C3-7BB62059E47E}"/>
              </a:ext>
            </a:extLst>
          </p:cNvPr>
          <p:cNvSpPr/>
          <p:nvPr/>
        </p:nvSpPr>
        <p:spPr>
          <a:xfrm>
            <a:off x="5426586" y="2791876"/>
            <a:ext cx="1338828"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solidFill>
                  <a:schemeClr val="bg1"/>
                </a:solidFill>
                <a:effectLst/>
                <a:uLnTx/>
                <a:uFillTx/>
                <a:cs typeface="+mn-ea"/>
                <a:sym typeface="+mn-lt"/>
              </a:rPr>
              <a:t>添加小标题</a:t>
            </a:r>
          </a:p>
        </p:txBody>
      </p:sp>
      <p:sp>
        <p:nvSpPr>
          <p:cNvPr id="17" name="矩形 16" descr="e7d195523061f1c02e66e4f24090f95771f2a25398b4c6a397210DEF3B34B42E7CAE3753A3E55670C5C5B393DCCD8D49F265F3A29442F2D10D421F974AABEA3384308323DA72972389F1817D14B0E60014B97A1F00BF87B53B15A683DCF7AA6C9D579F0E1765F4C3685BC95CEF0B170C8CC8CB36F1D56EB2EE567F45F4E9E76C052B75109988B2B527872908A68D7DB4">
            <a:extLst>
              <a:ext uri="{FF2B5EF4-FFF2-40B4-BE49-F238E27FC236}">
                <a16:creationId xmlns:a16="http://schemas.microsoft.com/office/drawing/2014/main" id="{93055621-F738-33C8-787B-50B612B8A313}"/>
              </a:ext>
            </a:extLst>
          </p:cNvPr>
          <p:cNvSpPr/>
          <p:nvPr/>
        </p:nvSpPr>
        <p:spPr>
          <a:xfrm>
            <a:off x="8796836" y="2791876"/>
            <a:ext cx="1338828"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effectLst/>
                <a:uLnTx/>
                <a:uFillTx/>
                <a:cs typeface="+mn-ea"/>
                <a:sym typeface="+mn-lt"/>
              </a:rPr>
              <a:t>添加小标题</a:t>
            </a:r>
          </a:p>
        </p:txBody>
      </p:sp>
      <p:sp>
        <p:nvSpPr>
          <p:cNvPr id="18" name="矩形 17">
            <a:extLst>
              <a:ext uri="{FF2B5EF4-FFF2-40B4-BE49-F238E27FC236}">
                <a16:creationId xmlns:a16="http://schemas.microsoft.com/office/drawing/2014/main" id="{C6BA6D6A-9939-3C42-B68C-9D9AFE0AADB9}"/>
              </a:ext>
            </a:extLst>
          </p:cNvPr>
          <p:cNvSpPr/>
          <p:nvPr/>
        </p:nvSpPr>
        <p:spPr>
          <a:xfrm>
            <a:off x="1602784" y="3487632"/>
            <a:ext cx="2433231" cy="118545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bg2">
                    <a:lumMod val="25000"/>
                  </a:schemeClr>
                </a:solidFill>
                <a:latin typeface="思源黑体 CN Regular" panose="020B0500000000000000" pitchFamily="34" charset="-122"/>
                <a:ea typeface="思源黑体 CN Regular" panose="020B0500000000000000" pitchFamily="34" charset="-122"/>
                <a:cs typeface="+mn-ea"/>
                <a:sym typeface="+mn-lt"/>
              </a:rPr>
              <a:t>单击此处添加文本单击此处添加文本单击此处添加文本单击此处添加文本此处添加文本单击此处添加文本单击此处添加文本单击此处添加文本</a:t>
            </a:r>
          </a:p>
        </p:txBody>
      </p:sp>
      <p:sp>
        <p:nvSpPr>
          <p:cNvPr id="19" name="矩形 18">
            <a:extLst>
              <a:ext uri="{FF2B5EF4-FFF2-40B4-BE49-F238E27FC236}">
                <a16:creationId xmlns:a16="http://schemas.microsoft.com/office/drawing/2014/main" id="{D4F05F5F-C44C-8EB9-EFFC-9999932F54BF}"/>
              </a:ext>
            </a:extLst>
          </p:cNvPr>
          <p:cNvSpPr/>
          <p:nvPr/>
        </p:nvSpPr>
        <p:spPr>
          <a:xfrm>
            <a:off x="4866911" y="3487632"/>
            <a:ext cx="2433231" cy="118545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bg1"/>
                </a:solidFill>
                <a:latin typeface="思源黑体 CN Regular" panose="020B0500000000000000" pitchFamily="34" charset="-122"/>
                <a:ea typeface="思源黑体 CN Regular" panose="020B0500000000000000" pitchFamily="34" charset="-122"/>
                <a:cs typeface="+mn-ea"/>
                <a:sym typeface="+mn-lt"/>
              </a:rPr>
              <a:t>单击此处添加文本单击此处添加文本单击此处添加文本单击此处添加文本此处添加文本单击此处添加文本单击此处添加文本单击此处添加文本</a:t>
            </a:r>
          </a:p>
        </p:txBody>
      </p:sp>
      <p:sp>
        <p:nvSpPr>
          <p:cNvPr id="20" name="矩形 19">
            <a:extLst>
              <a:ext uri="{FF2B5EF4-FFF2-40B4-BE49-F238E27FC236}">
                <a16:creationId xmlns:a16="http://schemas.microsoft.com/office/drawing/2014/main" id="{5591BCF7-20A3-2522-CFFB-54ED343A21B8}"/>
              </a:ext>
            </a:extLst>
          </p:cNvPr>
          <p:cNvSpPr/>
          <p:nvPr/>
        </p:nvSpPr>
        <p:spPr>
          <a:xfrm>
            <a:off x="8155985" y="3487632"/>
            <a:ext cx="2433231" cy="118545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bg2">
                    <a:lumMod val="25000"/>
                  </a:schemeClr>
                </a:solidFill>
                <a:latin typeface="思源黑体 CN Regular" panose="020B0500000000000000" pitchFamily="34" charset="-122"/>
                <a:ea typeface="思源黑体 CN Regular" panose="020B0500000000000000" pitchFamily="34" charset="-122"/>
                <a:cs typeface="+mn-ea"/>
                <a:sym typeface="+mn-lt"/>
              </a:rPr>
              <a:t>单击此处添加文本单击此处添加文本单击此处添加文本单击此处添加文本此处添加文本单击此处添加文本单击此处添加文本单击此处添加文本</a:t>
            </a:r>
          </a:p>
        </p:txBody>
      </p:sp>
      <p:sp>
        <p:nvSpPr>
          <p:cNvPr id="6" name="椭圆 5">
            <a:extLst>
              <a:ext uri="{FF2B5EF4-FFF2-40B4-BE49-F238E27FC236}">
                <a16:creationId xmlns:a16="http://schemas.microsoft.com/office/drawing/2014/main" id="{FBAF69DA-FDD9-D7C1-6A12-0E58233D3199}"/>
              </a:ext>
            </a:extLst>
          </p:cNvPr>
          <p:cNvSpPr/>
          <p:nvPr/>
        </p:nvSpPr>
        <p:spPr>
          <a:xfrm>
            <a:off x="-64105" y="931287"/>
            <a:ext cx="680260" cy="697798"/>
          </a:xfrm>
          <a:prstGeom prst="ellipse">
            <a:avLst/>
          </a:prstGeom>
          <a:gradFill flip="none" rotWithShape="1">
            <a:gsLst>
              <a:gs pos="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a:extLst>
              <a:ext uri="{FF2B5EF4-FFF2-40B4-BE49-F238E27FC236}">
                <a16:creationId xmlns:a16="http://schemas.microsoft.com/office/drawing/2014/main" id="{2D1988CA-5D47-6611-1EF0-9D1DB4729614}"/>
              </a:ext>
            </a:extLst>
          </p:cNvPr>
          <p:cNvSpPr/>
          <p:nvPr/>
        </p:nvSpPr>
        <p:spPr>
          <a:xfrm>
            <a:off x="11071859" y="5384406"/>
            <a:ext cx="1120140" cy="1149018"/>
          </a:xfrm>
          <a:prstGeom prst="ellipse">
            <a:avLst/>
          </a:prstGeom>
          <a:gradFill flip="none" rotWithShape="1">
            <a:gsLst>
              <a:gs pos="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6003026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5"/>
            </a:gs>
            <a:gs pos="100000">
              <a:schemeClr val="accent3"/>
            </a:gs>
          </a:gsLst>
          <a:lin ang="0" scaled="1"/>
        </a:gradFill>
        <a:effectLst/>
      </p:bgPr>
    </p:bg>
    <p:spTree>
      <p:nvGrpSpPr>
        <p:cNvPr id="1" name=""/>
        <p:cNvGrpSpPr/>
        <p:nvPr/>
      </p:nvGrpSpPr>
      <p:grpSpPr>
        <a:xfrm>
          <a:off x="0" y="0"/>
          <a:ext cx="0" cy="0"/>
          <a:chOff x="0" y="0"/>
          <a:chExt cx="0" cy="0"/>
        </a:xfrm>
      </p:grpSpPr>
      <p:pic>
        <p:nvPicPr>
          <p:cNvPr id="52" name="图片 51" descr="图片包含 橙子, 亮, 桌子, 钟表&#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745555">
            <a:off x="6162346" y="5913819"/>
            <a:ext cx="395672" cy="367717"/>
          </a:xfrm>
          <a:prstGeom prst="rect">
            <a:avLst/>
          </a:prstGeom>
        </p:spPr>
      </p:pic>
      <p:pic>
        <p:nvPicPr>
          <p:cNvPr id="49" name="图片 48" descr="图片包含 橙子, 亮, 桌子, 钟表&#10;&#10;描述已自动生成"/>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709360">
            <a:off x="11065957" y="1977801"/>
            <a:ext cx="750476" cy="697453"/>
          </a:xfrm>
          <a:prstGeom prst="rect">
            <a:avLst/>
          </a:prstGeom>
        </p:spPr>
      </p:pic>
      <p:sp>
        <p:nvSpPr>
          <p:cNvPr id="19" name="文本框 12">
            <a:extLst>
              <a:ext uri="{FF2B5EF4-FFF2-40B4-BE49-F238E27FC236}">
                <a16:creationId xmlns:a16="http://schemas.microsoft.com/office/drawing/2014/main" id="{E669C97A-E0F8-AA2A-378A-1D2689014620}"/>
              </a:ext>
            </a:extLst>
          </p:cNvPr>
          <p:cNvSpPr txBox="1"/>
          <p:nvPr/>
        </p:nvSpPr>
        <p:spPr>
          <a:xfrm>
            <a:off x="712788" y="2973895"/>
            <a:ext cx="5528242" cy="11079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buFont typeface="Arial" panose="020B0604020202020204" pitchFamily="34" charset="0"/>
              <a:buNone/>
            </a:pPr>
            <a:r>
              <a:rPr lang="zh-CN" altLang="en-US" sz="6600" dirty="0">
                <a:solidFill>
                  <a:srgbClr val="B54D1D"/>
                </a:solidFill>
                <a:effectLst>
                  <a:outerShdw blurRad="139700" dist="114300" dir="5400000" algn="t" rotWithShape="0">
                    <a:srgbClr val="B54D1D">
                      <a:alpha val="40000"/>
                    </a:srgbClr>
                  </a:outerShdw>
                </a:effectLst>
                <a:cs typeface="+mn-ea"/>
                <a:sym typeface="+mn-lt"/>
              </a:rPr>
              <a:t>添加标题内容</a:t>
            </a:r>
          </a:p>
        </p:txBody>
      </p:sp>
      <p:sp>
        <p:nvSpPr>
          <p:cNvPr id="24" name="文本框 23">
            <a:extLst>
              <a:ext uri="{FF2B5EF4-FFF2-40B4-BE49-F238E27FC236}">
                <a16:creationId xmlns:a16="http://schemas.microsoft.com/office/drawing/2014/main" id="{3D7D34F8-5AF9-228B-C5F9-995A9CF28A8D}"/>
              </a:ext>
            </a:extLst>
          </p:cNvPr>
          <p:cNvSpPr txBox="1"/>
          <p:nvPr/>
        </p:nvSpPr>
        <p:spPr>
          <a:xfrm>
            <a:off x="712788" y="4237635"/>
            <a:ext cx="1999706" cy="276999"/>
          </a:xfrm>
          <a:prstGeom prst="rect">
            <a:avLst/>
          </a:prstGeom>
          <a:noFill/>
        </p:spPr>
        <p:txBody>
          <a:bodyPr wrap="square" rtlCol="0">
            <a:spAutoFit/>
          </a:bodyPr>
          <a:lstStyle/>
          <a:p>
            <a:r>
              <a:rPr lang="en-US" altLang="zh-CN" sz="1200" dirty="0">
                <a:solidFill>
                  <a:schemeClr val="bg1">
                    <a:lumMod val="50000"/>
                  </a:schemeClr>
                </a:solidFill>
                <a:cs typeface="+mn-ea"/>
                <a:sym typeface="+mn-lt"/>
              </a:rPr>
              <a:t>Add Title Content</a:t>
            </a:r>
            <a:endParaRPr lang="zh-CN" altLang="en-US" sz="1200" dirty="0">
              <a:solidFill>
                <a:schemeClr val="bg1">
                  <a:lumMod val="50000"/>
                </a:schemeClr>
              </a:solidFill>
              <a:cs typeface="+mn-ea"/>
              <a:sym typeface="+mn-lt"/>
            </a:endParaRPr>
          </a:p>
        </p:txBody>
      </p:sp>
      <p:sp>
        <p:nvSpPr>
          <p:cNvPr id="29" name="文本框 28">
            <a:extLst>
              <a:ext uri="{FF2B5EF4-FFF2-40B4-BE49-F238E27FC236}">
                <a16:creationId xmlns:a16="http://schemas.microsoft.com/office/drawing/2014/main" id="{BDAAF200-99C3-B37E-2A3E-2A60B5C9CDCA}"/>
              </a:ext>
            </a:extLst>
          </p:cNvPr>
          <p:cNvSpPr txBox="1"/>
          <p:nvPr/>
        </p:nvSpPr>
        <p:spPr>
          <a:xfrm>
            <a:off x="712788" y="1466369"/>
            <a:ext cx="4962889" cy="1569660"/>
          </a:xfrm>
          <a:prstGeom prst="rect">
            <a:avLst/>
          </a:prstGeom>
          <a:noFill/>
        </p:spPr>
        <p:txBody>
          <a:bodyPr wrap="square" rtlCol="0">
            <a:spAutoFit/>
          </a:bodyPr>
          <a:lstStyle/>
          <a:p>
            <a:r>
              <a:rPr lang="en-US" altLang="zh-CN" sz="9600" dirty="0">
                <a:solidFill>
                  <a:srgbClr val="B54D1D"/>
                </a:solidFill>
                <a:effectLst>
                  <a:outerShdw blurRad="139700" dist="114300" dir="5400000" algn="t" rotWithShape="0">
                    <a:srgbClr val="B54D1D">
                      <a:alpha val="40000"/>
                    </a:srgbClr>
                  </a:outerShdw>
                </a:effectLst>
                <a:latin typeface="演示斜黑体" panose="00000A08000000000000" pitchFamily="50" charset="-122"/>
                <a:ea typeface="演示斜黑体" panose="00000A08000000000000" pitchFamily="50" charset="-122"/>
                <a:cs typeface="+mn-ea"/>
              </a:rPr>
              <a:t>02</a:t>
            </a:r>
            <a:endParaRPr lang="zh-CN" altLang="en-US" sz="9600" dirty="0">
              <a:solidFill>
                <a:srgbClr val="B54D1D"/>
              </a:solidFill>
              <a:effectLst>
                <a:outerShdw blurRad="139700" dist="114300" dir="5400000" algn="t" rotWithShape="0">
                  <a:srgbClr val="B54D1D">
                    <a:alpha val="40000"/>
                  </a:srgbClr>
                </a:outerShdw>
              </a:effectLst>
              <a:latin typeface="演示斜黑体" panose="00000A08000000000000" pitchFamily="50" charset="-122"/>
              <a:ea typeface="演示斜黑体" panose="00000A08000000000000" pitchFamily="50" charset="-122"/>
              <a:cs typeface="+mn-ea"/>
            </a:endParaRPr>
          </a:p>
        </p:txBody>
      </p:sp>
      <p:sp>
        <p:nvSpPr>
          <p:cNvPr id="2" name="椭圆 1">
            <a:extLst>
              <a:ext uri="{FF2B5EF4-FFF2-40B4-BE49-F238E27FC236}">
                <a16:creationId xmlns:a16="http://schemas.microsoft.com/office/drawing/2014/main" id="{82975196-DD62-7A17-C7A5-E864ACBA3315}"/>
              </a:ext>
            </a:extLst>
          </p:cNvPr>
          <p:cNvSpPr/>
          <p:nvPr/>
        </p:nvSpPr>
        <p:spPr>
          <a:xfrm>
            <a:off x="1150992" y="5348186"/>
            <a:ext cx="3199552" cy="3282041"/>
          </a:xfrm>
          <a:prstGeom prst="ellipse">
            <a:avLst/>
          </a:prstGeom>
          <a:gradFill flip="none" rotWithShape="1">
            <a:gsLst>
              <a:gs pos="0">
                <a:schemeClr val="accent5"/>
              </a:gs>
              <a:gs pos="100000">
                <a:schemeClr val="accent2"/>
              </a:gs>
            </a:gsLst>
            <a:lin ang="0" scaled="1"/>
            <a:tileRect/>
          </a:gra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a:extLst>
              <a:ext uri="{FF2B5EF4-FFF2-40B4-BE49-F238E27FC236}">
                <a16:creationId xmlns:a16="http://schemas.microsoft.com/office/drawing/2014/main" id="{ACB56DD4-3C31-1814-DAB3-7A8487DF9519}"/>
              </a:ext>
            </a:extLst>
          </p:cNvPr>
          <p:cNvSpPr/>
          <p:nvPr/>
        </p:nvSpPr>
        <p:spPr>
          <a:xfrm>
            <a:off x="236042" y="546782"/>
            <a:ext cx="680260" cy="697798"/>
          </a:xfrm>
          <a:prstGeom prst="ellipse">
            <a:avLst/>
          </a:prstGeom>
          <a:gradFill flip="none" rotWithShape="1">
            <a:gsLst>
              <a:gs pos="100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a:extLst>
              <a:ext uri="{FF2B5EF4-FFF2-40B4-BE49-F238E27FC236}">
                <a16:creationId xmlns:a16="http://schemas.microsoft.com/office/drawing/2014/main" id="{4ED25976-CF48-45ED-F9D4-9B488342EBAB}"/>
              </a:ext>
            </a:extLst>
          </p:cNvPr>
          <p:cNvSpPr/>
          <p:nvPr/>
        </p:nvSpPr>
        <p:spPr>
          <a:xfrm>
            <a:off x="7661759" y="-83977"/>
            <a:ext cx="637916" cy="633251"/>
          </a:xfrm>
          <a:prstGeom prst="ellipse">
            <a:avLst/>
          </a:prstGeom>
          <a:gradFill flip="none" rotWithShape="1">
            <a:gsLst>
              <a:gs pos="1000">
                <a:schemeClr val="accent5"/>
              </a:gs>
              <a:gs pos="100000">
                <a:schemeClr val="accent2"/>
              </a:gs>
            </a:gsLst>
            <a:lin ang="0" scaled="1"/>
            <a:tileRect/>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a:extLst>
              <a:ext uri="{FF2B5EF4-FFF2-40B4-BE49-F238E27FC236}">
                <a16:creationId xmlns:a16="http://schemas.microsoft.com/office/drawing/2014/main" id="{36E615B2-4B0F-8137-6663-37946C057341}"/>
              </a:ext>
            </a:extLst>
          </p:cNvPr>
          <p:cNvSpPr/>
          <p:nvPr/>
        </p:nvSpPr>
        <p:spPr>
          <a:xfrm>
            <a:off x="10922604" y="5789544"/>
            <a:ext cx="400518" cy="410844"/>
          </a:xfrm>
          <a:prstGeom prst="ellipse">
            <a:avLst/>
          </a:prstGeom>
          <a:gradFill flip="none" rotWithShape="1">
            <a:gsLst>
              <a:gs pos="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5939438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5"/>
            </a:gs>
            <a:gs pos="100000">
              <a:schemeClr val="accent3"/>
            </a:gs>
          </a:gsLst>
          <a:lin ang="0" scaled="1"/>
        </a:gradFill>
        <a:effectLst/>
      </p:bgPr>
    </p:bg>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5B000885-463E-05A1-2C78-F4534BD3DEB9}"/>
              </a:ext>
            </a:extLst>
          </p:cNvPr>
          <p:cNvGrpSpPr/>
          <p:nvPr/>
        </p:nvGrpSpPr>
        <p:grpSpPr>
          <a:xfrm>
            <a:off x="707950" y="1450828"/>
            <a:ext cx="10715812" cy="4728516"/>
            <a:chOff x="707950" y="1185588"/>
            <a:chExt cx="10715812" cy="4891934"/>
          </a:xfrm>
        </p:grpSpPr>
        <p:sp>
          <p:nvSpPr>
            <p:cNvPr id="10" name="椭圆 9">
              <a:extLst>
                <a:ext uri="{FF2B5EF4-FFF2-40B4-BE49-F238E27FC236}">
                  <a16:creationId xmlns:a16="http://schemas.microsoft.com/office/drawing/2014/main" id="{E47B9E56-8B84-9A2E-644D-0FB02D73E8D7}"/>
                </a:ext>
              </a:extLst>
            </p:cNvPr>
            <p:cNvSpPr/>
            <p:nvPr/>
          </p:nvSpPr>
          <p:spPr>
            <a:xfrm>
              <a:off x="5481638" y="2414588"/>
              <a:ext cx="1228725" cy="1228725"/>
            </a:xfrm>
            <a:prstGeom prst="ellipse">
              <a:avLst/>
            </a:prstGeom>
            <a:solidFill>
              <a:schemeClr val="accent6"/>
            </a:solidFill>
            <a:ln w="12700" cap="rnd">
              <a:noFill/>
              <a:prstDash val="solid"/>
              <a:round/>
              <a:headEnd/>
              <a:tailEnd/>
            </a:ln>
            <a:effectLst>
              <a:outerShdw blurRad="254000" dist="127000" algn="ctr" rotWithShape="0">
                <a:schemeClr val="accent6">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endParaRPr lang="zh-CN" altLang="en-US" sz="2000" b="1" dirty="0">
                <a:solidFill>
                  <a:schemeClr val="bg1"/>
                </a:solidFill>
              </a:endParaRPr>
            </a:p>
          </p:txBody>
        </p:sp>
        <p:sp>
          <p:nvSpPr>
            <p:cNvPr id="11" name="椭圆 10">
              <a:extLst>
                <a:ext uri="{FF2B5EF4-FFF2-40B4-BE49-F238E27FC236}">
                  <a16:creationId xmlns:a16="http://schemas.microsoft.com/office/drawing/2014/main" id="{41846C92-794D-697B-AF34-E2F23292416A}"/>
                </a:ext>
              </a:extLst>
            </p:cNvPr>
            <p:cNvSpPr/>
            <p:nvPr/>
          </p:nvSpPr>
          <p:spPr>
            <a:xfrm>
              <a:off x="3096305" y="3219051"/>
              <a:ext cx="1228725" cy="1228725"/>
            </a:xfrm>
            <a:prstGeom prst="ellipse">
              <a:avLst/>
            </a:prstGeom>
            <a:solidFill>
              <a:schemeClr val="accent3"/>
            </a:solidFill>
            <a:ln w="12700" cap="rnd">
              <a:noFill/>
              <a:prstDash val="solid"/>
              <a:round/>
              <a:headEnd/>
              <a:tailEnd/>
            </a:ln>
            <a:effectLst>
              <a:outerShdw blurRad="254000" dist="127000" algn="ctr" rotWithShape="0">
                <a:schemeClr val="accent3">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a:solidFill>
                  <a:srgbClr val="EFB953"/>
                </a:solidFill>
              </a:endParaRPr>
            </a:p>
          </p:txBody>
        </p:sp>
        <p:sp>
          <p:nvSpPr>
            <p:cNvPr id="12" name="椭圆 11">
              <a:extLst>
                <a:ext uri="{FF2B5EF4-FFF2-40B4-BE49-F238E27FC236}">
                  <a16:creationId xmlns:a16="http://schemas.microsoft.com/office/drawing/2014/main" id="{31808241-BCCB-ABDF-BF55-6306A67AF921}"/>
                </a:ext>
              </a:extLst>
            </p:cNvPr>
            <p:cNvSpPr/>
            <p:nvPr/>
          </p:nvSpPr>
          <p:spPr>
            <a:xfrm>
              <a:off x="7715371" y="3219050"/>
              <a:ext cx="1228725" cy="1228725"/>
            </a:xfrm>
            <a:prstGeom prst="ellipse">
              <a:avLst/>
            </a:prstGeom>
            <a:solidFill>
              <a:schemeClr val="accent2"/>
            </a:solidFill>
            <a:ln w="12700" cap="rnd">
              <a:noFill/>
              <a:prstDash val="solid"/>
              <a:round/>
              <a:headEnd/>
              <a:tailE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600" b="1">
                <a:solidFill>
                  <a:srgbClr val="FFFFFF"/>
                </a:solidFill>
              </a:endParaRPr>
            </a:p>
          </p:txBody>
        </p:sp>
        <p:sp>
          <p:nvSpPr>
            <p:cNvPr id="21" name="任意多边形: 形状 20">
              <a:extLst>
                <a:ext uri="{FF2B5EF4-FFF2-40B4-BE49-F238E27FC236}">
                  <a16:creationId xmlns:a16="http://schemas.microsoft.com/office/drawing/2014/main" id="{F5EBD4A8-76A2-0D5A-61EC-502023B9404E}"/>
                </a:ext>
              </a:extLst>
            </p:cNvPr>
            <p:cNvSpPr/>
            <p:nvPr/>
          </p:nvSpPr>
          <p:spPr>
            <a:xfrm>
              <a:off x="3079720" y="3061242"/>
              <a:ext cx="6032560" cy="3016280"/>
            </a:xfrm>
            <a:custGeom>
              <a:avLst/>
              <a:gdLst>
                <a:gd name="connsiteX0" fmla="*/ 2106839 w 4213678"/>
                <a:gd name="connsiteY0" fmla="*/ 0 h 2106839"/>
                <a:gd name="connsiteX1" fmla="*/ 4213678 w 4213678"/>
                <a:gd name="connsiteY1" fmla="*/ 2106839 h 2106839"/>
                <a:gd name="connsiteX2" fmla="*/ 0 w 4213678"/>
                <a:gd name="connsiteY2" fmla="*/ 2106839 h 2106839"/>
                <a:gd name="connsiteX3" fmla="*/ 2106839 w 4213678"/>
                <a:gd name="connsiteY3" fmla="*/ 0 h 2106839"/>
              </a:gdLst>
              <a:ahLst/>
              <a:cxnLst>
                <a:cxn ang="0">
                  <a:pos x="connsiteX0" y="connsiteY0"/>
                </a:cxn>
                <a:cxn ang="0">
                  <a:pos x="connsiteX1" y="connsiteY1"/>
                </a:cxn>
                <a:cxn ang="0">
                  <a:pos x="connsiteX2" y="connsiteY2"/>
                </a:cxn>
                <a:cxn ang="0">
                  <a:pos x="connsiteX3" y="connsiteY3"/>
                </a:cxn>
              </a:cxnLst>
              <a:rect l="l" t="t" r="r" b="b"/>
              <a:pathLst>
                <a:path w="4213678" h="2106839">
                  <a:moveTo>
                    <a:pt x="2106839" y="0"/>
                  </a:moveTo>
                  <a:cubicBezTo>
                    <a:pt x="3270414" y="0"/>
                    <a:pt x="4213678" y="943264"/>
                    <a:pt x="4213678" y="2106839"/>
                  </a:cubicBezTo>
                  <a:lnTo>
                    <a:pt x="0" y="2106839"/>
                  </a:lnTo>
                  <a:cubicBezTo>
                    <a:pt x="0" y="943264"/>
                    <a:pt x="943264" y="0"/>
                    <a:pt x="2106839" y="0"/>
                  </a:cubicBezTo>
                  <a:close/>
                </a:path>
              </a:pathLst>
            </a:custGeom>
            <a:solidFill>
              <a:srgbClr val="FFFFFF"/>
            </a:solidFill>
            <a:ln w="12700" cap="rnd">
              <a:noFill/>
              <a:prstDash val="solid"/>
              <a:round/>
              <a:headEnd/>
              <a:tailEnd/>
            </a:ln>
            <a:effectLst>
              <a:outerShdw blurRad="254000" dist="127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endParaRPr lang="zh-CN" altLang="en-US" sz="2000" b="1">
                <a:solidFill>
                  <a:schemeClr val="bg1"/>
                </a:solidFill>
              </a:endParaRPr>
            </a:p>
          </p:txBody>
        </p:sp>
        <p:sp>
          <p:nvSpPr>
            <p:cNvPr id="22" name="文本框 21">
              <a:extLst>
                <a:ext uri="{FF2B5EF4-FFF2-40B4-BE49-F238E27FC236}">
                  <a16:creationId xmlns:a16="http://schemas.microsoft.com/office/drawing/2014/main" id="{B367AECB-C7C6-B670-4686-73981980EE36}"/>
                </a:ext>
              </a:extLst>
            </p:cNvPr>
            <p:cNvSpPr txBox="1"/>
            <p:nvPr/>
          </p:nvSpPr>
          <p:spPr>
            <a:xfrm>
              <a:off x="3207338" y="3554583"/>
              <a:ext cx="807198" cy="523220"/>
            </a:xfrm>
            <a:prstGeom prst="rect">
              <a:avLst/>
            </a:prstGeom>
            <a:noFill/>
          </p:spPr>
          <p:txBody>
            <a:bodyPr wrap="square" rtlCol="0">
              <a:spAutoFit/>
            </a:bodyPr>
            <a:lstStyle/>
            <a:p>
              <a:pPr algn="ctr"/>
              <a:r>
                <a:rPr lang="en-US" altLang="zh-CN" sz="2800" b="1" i="1" dirty="0">
                  <a:solidFill>
                    <a:srgbClr val="FFFFFF"/>
                  </a:solidFill>
                  <a:latin typeface="思源黑体 CN Regular" panose="020B0500000000000000" pitchFamily="34" charset="-122"/>
                  <a:ea typeface="思源黑体 CN Bold" panose="020B0800000000000000" pitchFamily="34" charset="-122"/>
                </a:rPr>
                <a:t>01</a:t>
              </a:r>
              <a:endParaRPr lang="zh-CN" altLang="en-US" sz="2800" b="1" i="1" dirty="0">
                <a:solidFill>
                  <a:srgbClr val="FFFFFF"/>
                </a:solidFill>
                <a:latin typeface="思源黑体 CN Regular" panose="020B0500000000000000" pitchFamily="34" charset="-122"/>
                <a:ea typeface="思源黑体 CN Bold" panose="020B0800000000000000" pitchFamily="34" charset="-122"/>
              </a:endParaRPr>
            </a:p>
          </p:txBody>
        </p:sp>
        <p:sp>
          <p:nvSpPr>
            <p:cNvPr id="23" name="文本框 22">
              <a:extLst>
                <a:ext uri="{FF2B5EF4-FFF2-40B4-BE49-F238E27FC236}">
                  <a16:creationId xmlns:a16="http://schemas.microsoft.com/office/drawing/2014/main" id="{069A7C93-CD7D-3406-2A69-95C386F8809F}"/>
                </a:ext>
              </a:extLst>
            </p:cNvPr>
            <p:cNvSpPr txBox="1"/>
            <p:nvPr/>
          </p:nvSpPr>
          <p:spPr>
            <a:xfrm>
              <a:off x="5795276" y="2549249"/>
              <a:ext cx="601448" cy="523220"/>
            </a:xfrm>
            <a:prstGeom prst="rect">
              <a:avLst/>
            </a:prstGeom>
            <a:noFill/>
          </p:spPr>
          <p:txBody>
            <a:bodyPr wrap="none" rtlCol="0">
              <a:spAutoFit/>
            </a:bodyPr>
            <a:lstStyle/>
            <a:p>
              <a:pPr algn="ctr"/>
              <a:r>
                <a:rPr lang="en-US" altLang="zh-CN" sz="2800" b="1" i="1" dirty="0">
                  <a:solidFill>
                    <a:srgbClr val="FFFFFF"/>
                  </a:solidFill>
                  <a:latin typeface="思源黑体 CN Regular" panose="020B0500000000000000" pitchFamily="34" charset="-122"/>
                  <a:ea typeface="思源黑体 CN Bold" panose="020B0800000000000000" pitchFamily="34" charset="-122"/>
                </a:rPr>
                <a:t>02</a:t>
              </a:r>
              <a:endParaRPr lang="zh-CN" altLang="en-US" sz="2800" b="1" i="1" dirty="0">
                <a:solidFill>
                  <a:srgbClr val="FFFFFF"/>
                </a:solidFill>
                <a:latin typeface="思源黑体 CN Regular" panose="020B0500000000000000" pitchFamily="34" charset="-122"/>
                <a:ea typeface="思源黑体 CN Bold" panose="020B0800000000000000" pitchFamily="34" charset="-122"/>
              </a:endParaRPr>
            </a:p>
          </p:txBody>
        </p:sp>
        <p:sp>
          <p:nvSpPr>
            <p:cNvPr id="24" name="文本框 23">
              <a:extLst>
                <a:ext uri="{FF2B5EF4-FFF2-40B4-BE49-F238E27FC236}">
                  <a16:creationId xmlns:a16="http://schemas.microsoft.com/office/drawing/2014/main" id="{8BC7D044-82E4-0DB7-35D1-49DE608FD0F6}"/>
                </a:ext>
              </a:extLst>
            </p:cNvPr>
            <p:cNvSpPr txBox="1"/>
            <p:nvPr/>
          </p:nvSpPr>
          <p:spPr>
            <a:xfrm>
              <a:off x="7877104" y="3521104"/>
              <a:ext cx="957461" cy="523220"/>
            </a:xfrm>
            <a:prstGeom prst="rect">
              <a:avLst/>
            </a:prstGeom>
            <a:noFill/>
          </p:spPr>
          <p:txBody>
            <a:bodyPr wrap="square" rtlCol="0">
              <a:spAutoFit/>
            </a:bodyPr>
            <a:lstStyle/>
            <a:p>
              <a:pPr algn="ctr"/>
              <a:r>
                <a:rPr lang="en-US" altLang="zh-CN" sz="2800" b="1" i="1" dirty="0">
                  <a:solidFill>
                    <a:srgbClr val="FFFFFF"/>
                  </a:solidFill>
                  <a:latin typeface="思源黑体 CN Regular" panose="020B0500000000000000" pitchFamily="34" charset="-122"/>
                  <a:ea typeface="思源黑体 CN Bold" panose="020B0800000000000000" pitchFamily="34" charset="-122"/>
                </a:rPr>
                <a:t>03</a:t>
              </a:r>
              <a:endParaRPr lang="zh-CN" altLang="en-US" sz="2800" b="1" i="1" dirty="0">
                <a:solidFill>
                  <a:srgbClr val="FFFFFF"/>
                </a:solidFill>
                <a:latin typeface="思源黑体 CN Regular" panose="020B0500000000000000" pitchFamily="34" charset="-122"/>
                <a:ea typeface="思源黑体 CN Bold" panose="020B0800000000000000" pitchFamily="34" charset="-122"/>
              </a:endParaRPr>
            </a:p>
          </p:txBody>
        </p:sp>
        <p:sp>
          <p:nvSpPr>
            <p:cNvPr id="30" name="文本框 29">
              <a:extLst>
                <a:ext uri="{FF2B5EF4-FFF2-40B4-BE49-F238E27FC236}">
                  <a16:creationId xmlns:a16="http://schemas.microsoft.com/office/drawing/2014/main" id="{8E4745B3-C042-B622-3227-DCF32CDE76DF}"/>
                </a:ext>
              </a:extLst>
            </p:cNvPr>
            <p:cNvSpPr txBox="1">
              <a:spLocks/>
            </p:cNvSpPr>
            <p:nvPr/>
          </p:nvSpPr>
          <p:spPr>
            <a:xfrm>
              <a:off x="707950" y="3265833"/>
              <a:ext cx="2371770" cy="413938"/>
            </a:xfrm>
            <a:prstGeom prst="rect">
              <a:avLst/>
            </a:prstGeom>
            <a:noFill/>
          </p:spPr>
          <p:txBody>
            <a:bodyPr wrap="square" rtlCol="0" anchor="b" anchorCtr="0">
              <a:spAutoFit/>
            </a:bodyPr>
            <a:lstStyle/>
            <a:p>
              <a:pPr algn="r"/>
              <a:r>
                <a:rPr lang="zh-CN" altLang="en-US" sz="2000" b="1" dirty="0">
                  <a:solidFill>
                    <a:schemeClr val="accent3"/>
                  </a:solidFill>
                  <a:effectLst/>
                  <a:latin typeface="思源黑体 CN Regular" panose="020B0500000000000000" pitchFamily="34" charset="-122"/>
                  <a:ea typeface="思源黑体 CN Bold" panose="020B0800000000000000" pitchFamily="34" charset="-122"/>
                </a:rPr>
                <a:t>添加小标题</a:t>
              </a:r>
            </a:p>
          </p:txBody>
        </p:sp>
        <p:sp>
          <p:nvSpPr>
            <p:cNvPr id="31" name="文本框 30">
              <a:extLst>
                <a:ext uri="{FF2B5EF4-FFF2-40B4-BE49-F238E27FC236}">
                  <a16:creationId xmlns:a16="http://schemas.microsoft.com/office/drawing/2014/main" id="{498DFC5A-808E-94EB-60E1-FD8300E04FBF}"/>
                </a:ext>
              </a:extLst>
            </p:cNvPr>
            <p:cNvSpPr txBox="1">
              <a:spLocks/>
            </p:cNvSpPr>
            <p:nvPr/>
          </p:nvSpPr>
          <p:spPr>
            <a:xfrm>
              <a:off x="9051992" y="3279661"/>
              <a:ext cx="2371770" cy="400110"/>
            </a:xfrm>
            <a:prstGeom prst="rect">
              <a:avLst/>
            </a:prstGeom>
            <a:noFill/>
          </p:spPr>
          <p:txBody>
            <a:bodyPr wrap="square" rtlCol="0" anchor="b" anchorCtr="0">
              <a:spAutoFit/>
            </a:bodyPr>
            <a:lstStyle/>
            <a:p>
              <a:r>
                <a:rPr lang="zh-CN" altLang="en-US" sz="2000" b="1" dirty="0">
                  <a:solidFill>
                    <a:schemeClr val="accent2"/>
                  </a:solidFill>
                  <a:effectLst/>
                  <a:latin typeface="思源黑体 CN Regular" panose="020B0500000000000000" pitchFamily="34" charset="-122"/>
                  <a:ea typeface="思源黑体 CN Bold" panose="020B0800000000000000" pitchFamily="34" charset="-122"/>
                </a:rPr>
                <a:t>添加小标题</a:t>
              </a:r>
            </a:p>
          </p:txBody>
        </p:sp>
        <p:sp>
          <p:nvSpPr>
            <p:cNvPr id="32" name="文本框 31">
              <a:extLst>
                <a:ext uri="{FF2B5EF4-FFF2-40B4-BE49-F238E27FC236}">
                  <a16:creationId xmlns:a16="http://schemas.microsoft.com/office/drawing/2014/main" id="{4E644C72-42D5-6763-F855-AADB6E9B1090}"/>
                </a:ext>
              </a:extLst>
            </p:cNvPr>
            <p:cNvSpPr txBox="1">
              <a:spLocks/>
            </p:cNvSpPr>
            <p:nvPr/>
          </p:nvSpPr>
          <p:spPr>
            <a:xfrm>
              <a:off x="4910115" y="1185588"/>
              <a:ext cx="2371770" cy="400110"/>
            </a:xfrm>
            <a:prstGeom prst="rect">
              <a:avLst/>
            </a:prstGeom>
            <a:noFill/>
          </p:spPr>
          <p:txBody>
            <a:bodyPr wrap="square" rtlCol="0" anchor="b" anchorCtr="0">
              <a:spAutoFit/>
            </a:bodyPr>
            <a:lstStyle/>
            <a:p>
              <a:pPr algn="ctr"/>
              <a:r>
                <a:rPr lang="zh-CN" altLang="en-US" sz="2000" b="1" dirty="0">
                  <a:solidFill>
                    <a:schemeClr val="accent6"/>
                  </a:solidFill>
                  <a:effectLst/>
                  <a:latin typeface="思源黑体 CN Regular" panose="020B0500000000000000" pitchFamily="34" charset="-122"/>
                  <a:ea typeface="思源黑体 CN Bold" panose="020B0800000000000000" pitchFamily="34" charset="-122"/>
                </a:rPr>
                <a:t>添加小标题</a:t>
              </a:r>
            </a:p>
          </p:txBody>
        </p:sp>
      </p:grpSp>
      <p:sp>
        <p:nvSpPr>
          <p:cNvPr id="4" name="文本框 12">
            <a:extLst>
              <a:ext uri="{FF2B5EF4-FFF2-40B4-BE49-F238E27FC236}">
                <a16:creationId xmlns:a16="http://schemas.microsoft.com/office/drawing/2014/main" id="{B6B41EB5-25F7-A2DC-D8F1-507D36B24ED4}"/>
              </a:ext>
            </a:extLst>
          </p:cNvPr>
          <p:cNvSpPr txBox="1"/>
          <p:nvPr/>
        </p:nvSpPr>
        <p:spPr>
          <a:xfrm>
            <a:off x="567758" y="549275"/>
            <a:ext cx="5528242"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buFont typeface="Arial" panose="020B0604020202020204" pitchFamily="34" charset="0"/>
              <a:buNone/>
            </a:pPr>
            <a:r>
              <a:rPr lang="zh-CN" altLang="en-US" sz="3200" dirty="0">
                <a:solidFill>
                  <a:schemeClr val="accent5">
                    <a:lumMod val="50000"/>
                  </a:schemeClr>
                </a:solidFill>
                <a:cs typeface="+mn-ea"/>
                <a:sym typeface="+mn-lt"/>
              </a:rPr>
              <a:t>添加标题内容</a:t>
            </a:r>
          </a:p>
        </p:txBody>
      </p:sp>
      <p:pic>
        <p:nvPicPr>
          <p:cNvPr id="34" name="图片 33" descr="图片包含 图标&#10;&#10;描述已自动生成">
            <a:extLst>
              <a:ext uri="{FF2B5EF4-FFF2-40B4-BE49-F238E27FC236}">
                <a16:creationId xmlns:a16="http://schemas.microsoft.com/office/drawing/2014/main" id="{BF9B5762-CC45-C517-E1BE-FFE76A34EC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2429" y="3274677"/>
            <a:ext cx="2774758" cy="3404055"/>
          </a:xfrm>
          <a:prstGeom prst="rect">
            <a:avLst/>
          </a:prstGeom>
        </p:spPr>
      </p:pic>
      <p:sp>
        <p:nvSpPr>
          <p:cNvPr id="35" name="矩形 34">
            <a:extLst>
              <a:ext uri="{FF2B5EF4-FFF2-40B4-BE49-F238E27FC236}">
                <a16:creationId xmlns:a16="http://schemas.microsoft.com/office/drawing/2014/main" id="{AA454E60-DE82-293D-4B8E-FE5A5B5CED14}"/>
              </a:ext>
            </a:extLst>
          </p:cNvPr>
          <p:cNvSpPr/>
          <p:nvPr/>
        </p:nvSpPr>
        <p:spPr>
          <a:xfrm>
            <a:off x="4848654" y="1939622"/>
            <a:ext cx="2433231" cy="5206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chemeClr val="bg2">
                    <a:lumMod val="25000"/>
                  </a:schemeClr>
                </a:solidFill>
                <a:latin typeface="思源黑体 CN Regular" panose="020B0500000000000000" pitchFamily="34" charset="-122"/>
                <a:ea typeface="思源黑体 CN Regular" panose="020B0500000000000000" pitchFamily="34" charset="-122"/>
                <a:cs typeface="+mn-ea"/>
                <a:sym typeface="+mn-lt"/>
              </a:rPr>
              <a:t>单击此处添加文本单击此处添加文本单击此处添加文本</a:t>
            </a:r>
          </a:p>
        </p:txBody>
      </p:sp>
      <p:sp>
        <p:nvSpPr>
          <p:cNvPr id="36" name="矩形 35">
            <a:extLst>
              <a:ext uri="{FF2B5EF4-FFF2-40B4-BE49-F238E27FC236}">
                <a16:creationId xmlns:a16="http://schemas.microsoft.com/office/drawing/2014/main" id="{320E6017-596B-2006-CBC0-34A1C056AA78}"/>
              </a:ext>
            </a:extLst>
          </p:cNvPr>
          <p:cNvSpPr/>
          <p:nvPr/>
        </p:nvSpPr>
        <p:spPr>
          <a:xfrm>
            <a:off x="646489" y="3954075"/>
            <a:ext cx="2433231" cy="5206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200" dirty="0">
                <a:solidFill>
                  <a:schemeClr val="bg2">
                    <a:lumMod val="25000"/>
                  </a:schemeClr>
                </a:solidFill>
                <a:latin typeface="思源黑体 CN Regular" panose="020B0500000000000000" pitchFamily="34" charset="-122"/>
                <a:ea typeface="思源黑体 CN Regular" panose="020B0500000000000000" pitchFamily="34" charset="-122"/>
                <a:cs typeface="+mn-ea"/>
                <a:sym typeface="+mn-lt"/>
              </a:rPr>
              <a:t>单击此处添加文本单击此处添加文本单击此处添加文本</a:t>
            </a:r>
          </a:p>
        </p:txBody>
      </p:sp>
      <p:sp>
        <p:nvSpPr>
          <p:cNvPr id="37" name="矩形 36">
            <a:extLst>
              <a:ext uri="{FF2B5EF4-FFF2-40B4-BE49-F238E27FC236}">
                <a16:creationId xmlns:a16="http://schemas.microsoft.com/office/drawing/2014/main" id="{9AF5469A-79F1-D76B-80F6-A100B1993A63}"/>
              </a:ext>
            </a:extLst>
          </p:cNvPr>
          <p:cNvSpPr/>
          <p:nvPr/>
        </p:nvSpPr>
        <p:spPr>
          <a:xfrm>
            <a:off x="9112280" y="3954075"/>
            <a:ext cx="2433231" cy="5206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200" dirty="0">
                <a:solidFill>
                  <a:schemeClr val="bg2">
                    <a:lumMod val="25000"/>
                  </a:schemeClr>
                </a:solidFill>
                <a:latin typeface="思源黑体 CN Regular" panose="020B0500000000000000" pitchFamily="34" charset="-122"/>
                <a:ea typeface="思源黑体 CN Regular" panose="020B0500000000000000" pitchFamily="34" charset="-122"/>
                <a:cs typeface="+mn-ea"/>
                <a:sym typeface="+mn-lt"/>
              </a:rPr>
              <a:t>单击此处添加文本单击此处添加文本单击此处添加文本</a:t>
            </a:r>
          </a:p>
        </p:txBody>
      </p:sp>
      <p:sp>
        <p:nvSpPr>
          <p:cNvPr id="5" name="椭圆 4">
            <a:extLst>
              <a:ext uri="{FF2B5EF4-FFF2-40B4-BE49-F238E27FC236}">
                <a16:creationId xmlns:a16="http://schemas.microsoft.com/office/drawing/2014/main" id="{9D95974B-022B-9101-7DAD-FDF689CF9400}"/>
              </a:ext>
            </a:extLst>
          </p:cNvPr>
          <p:cNvSpPr/>
          <p:nvPr/>
        </p:nvSpPr>
        <p:spPr>
          <a:xfrm>
            <a:off x="-64105" y="931287"/>
            <a:ext cx="680260" cy="697798"/>
          </a:xfrm>
          <a:prstGeom prst="ellipse">
            <a:avLst/>
          </a:prstGeom>
          <a:gradFill flip="none" rotWithShape="1">
            <a:gsLst>
              <a:gs pos="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a:extLst>
              <a:ext uri="{FF2B5EF4-FFF2-40B4-BE49-F238E27FC236}">
                <a16:creationId xmlns:a16="http://schemas.microsoft.com/office/drawing/2014/main" id="{E3C22953-973A-35A1-3D1F-85E9D3571668}"/>
              </a:ext>
            </a:extLst>
          </p:cNvPr>
          <p:cNvSpPr/>
          <p:nvPr/>
        </p:nvSpPr>
        <p:spPr>
          <a:xfrm>
            <a:off x="11071859" y="5384406"/>
            <a:ext cx="1120140" cy="1149018"/>
          </a:xfrm>
          <a:prstGeom prst="ellipse">
            <a:avLst/>
          </a:prstGeom>
          <a:gradFill flip="none" rotWithShape="1">
            <a:gsLst>
              <a:gs pos="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7898268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5"/>
            </a:gs>
            <a:gs pos="100000">
              <a:schemeClr val="accent3"/>
            </a:gs>
          </a:gsLst>
          <a:lin ang="0" scaled="1"/>
        </a:gradFill>
        <a:effectLst/>
      </p:bgPr>
    </p:bg>
    <p:spTree>
      <p:nvGrpSpPr>
        <p:cNvPr id="1" name=""/>
        <p:cNvGrpSpPr/>
        <p:nvPr/>
      </p:nvGrpSpPr>
      <p:grpSpPr>
        <a:xfrm>
          <a:off x="0" y="0"/>
          <a:ext cx="0" cy="0"/>
          <a:chOff x="0" y="0"/>
          <a:chExt cx="0" cy="0"/>
        </a:xfrm>
      </p:grpSpPr>
      <p:graphicFrame>
        <p:nvGraphicFramePr>
          <p:cNvPr id="38" name="图表 37">
            <a:extLst>
              <a:ext uri="{FF2B5EF4-FFF2-40B4-BE49-F238E27FC236}">
                <a16:creationId xmlns:a16="http://schemas.microsoft.com/office/drawing/2014/main" id="{7067AB52-66F8-393F-12DC-787B3CE9B181}"/>
              </a:ext>
            </a:extLst>
          </p:cNvPr>
          <p:cNvGraphicFramePr/>
          <p:nvPr>
            <p:extLst>
              <p:ext uri="{D42A27DB-BD31-4B8C-83A1-F6EECF244321}">
                <p14:modId xmlns:p14="http://schemas.microsoft.com/office/powerpoint/2010/main" val="3601526171"/>
              </p:ext>
            </p:extLst>
          </p:nvPr>
        </p:nvGraphicFramePr>
        <p:xfrm>
          <a:off x="8005105" y="1931492"/>
          <a:ext cx="3080614" cy="205374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3" name="图表 32">
            <a:extLst>
              <a:ext uri="{FF2B5EF4-FFF2-40B4-BE49-F238E27FC236}">
                <a16:creationId xmlns:a16="http://schemas.microsoft.com/office/drawing/2014/main" id="{ECF3DE6F-2C6A-E37B-9DB2-7D945F3345B9}"/>
              </a:ext>
            </a:extLst>
          </p:cNvPr>
          <p:cNvGraphicFramePr/>
          <p:nvPr>
            <p:extLst>
              <p:ext uri="{D42A27DB-BD31-4B8C-83A1-F6EECF244321}">
                <p14:modId xmlns:p14="http://schemas.microsoft.com/office/powerpoint/2010/main" val="1789197839"/>
              </p:ext>
            </p:extLst>
          </p:nvPr>
        </p:nvGraphicFramePr>
        <p:xfrm>
          <a:off x="4555693" y="1931492"/>
          <a:ext cx="3080614" cy="2053743"/>
        </p:xfrm>
        <a:graphic>
          <a:graphicData uri="http://schemas.openxmlformats.org/drawingml/2006/chart">
            <c:chart xmlns:c="http://schemas.openxmlformats.org/drawingml/2006/chart" xmlns:r="http://schemas.openxmlformats.org/officeDocument/2006/relationships" r:id="rId4"/>
          </a:graphicData>
        </a:graphic>
      </p:graphicFrame>
      <p:sp>
        <p:nvSpPr>
          <p:cNvPr id="4" name="文本框 12">
            <a:extLst>
              <a:ext uri="{FF2B5EF4-FFF2-40B4-BE49-F238E27FC236}">
                <a16:creationId xmlns:a16="http://schemas.microsoft.com/office/drawing/2014/main" id="{B6B41EB5-25F7-A2DC-D8F1-507D36B24ED4}"/>
              </a:ext>
            </a:extLst>
          </p:cNvPr>
          <p:cNvSpPr txBox="1"/>
          <p:nvPr/>
        </p:nvSpPr>
        <p:spPr>
          <a:xfrm>
            <a:off x="567758" y="549275"/>
            <a:ext cx="5528242"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buFont typeface="Arial" panose="020B0604020202020204" pitchFamily="34" charset="0"/>
              <a:buNone/>
            </a:pPr>
            <a:r>
              <a:rPr lang="zh-CN" altLang="en-US" sz="3200" dirty="0">
                <a:solidFill>
                  <a:schemeClr val="accent5">
                    <a:lumMod val="50000"/>
                  </a:schemeClr>
                </a:solidFill>
                <a:cs typeface="+mn-ea"/>
                <a:sym typeface="+mn-lt"/>
              </a:rPr>
              <a:t>添加标题内容</a:t>
            </a:r>
          </a:p>
        </p:txBody>
      </p:sp>
      <p:graphicFrame>
        <p:nvGraphicFramePr>
          <p:cNvPr id="5" name="图表 4">
            <a:extLst>
              <a:ext uri="{FF2B5EF4-FFF2-40B4-BE49-F238E27FC236}">
                <a16:creationId xmlns:a16="http://schemas.microsoft.com/office/drawing/2014/main" id="{B4BD9332-F616-C951-C76C-A076A4945505}"/>
              </a:ext>
            </a:extLst>
          </p:cNvPr>
          <p:cNvGraphicFramePr/>
          <p:nvPr>
            <p:extLst>
              <p:ext uri="{D42A27DB-BD31-4B8C-83A1-F6EECF244321}">
                <p14:modId xmlns:p14="http://schemas.microsoft.com/office/powerpoint/2010/main" val="2271008326"/>
              </p:ext>
            </p:extLst>
          </p:nvPr>
        </p:nvGraphicFramePr>
        <p:xfrm>
          <a:off x="1111193" y="1907379"/>
          <a:ext cx="3080614" cy="2053743"/>
        </p:xfrm>
        <a:graphic>
          <a:graphicData uri="http://schemas.openxmlformats.org/drawingml/2006/chart">
            <c:chart xmlns:c="http://schemas.openxmlformats.org/drawingml/2006/chart" xmlns:r="http://schemas.openxmlformats.org/officeDocument/2006/relationships" r:id="rId5"/>
          </a:graphicData>
        </a:graphic>
      </p:graphicFrame>
      <p:sp>
        <p:nvSpPr>
          <p:cNvPr id="7" name="椭圆 6">
            <a:extLst>
              <a:ext uri="{FF2B5EF4-FFF2-40B4-BE49-F238E27FC236}">
                <a16:creationId xmlns:a16="http://schemas.microsoft.com/office/drawing/2014/main" id="{B6FD25AC-F9C7-DC25-94D0-DBD4B578CD6D}"/>
              </a:ext>
            </a:extLst>
          </p:cNvPr>
          <p:cNvSpPr/>
          <p:nvPr/>
        </p:nvSpPr>
        <p:spPr>
          <a:xfrm>
            <a:off x="2022786" y="2347070"/>
            <a:ext cx="1224881" cy="1224881"/>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 name="椭圆 8">
            <a:extLst>
              <a:ext uri="{FF2B5EF4-FFF2-40B4-BE49-F238E27FC236}">
                <a16:creationId xmlns:a16="http://schemas.microsoft.com/office/drawing/2014/main" id="{A9F761D5-C7A6-46D5-74C3-C64CF4B9B205}"/>
              </a:ext>
            </a:extLst>
          </p:cNvPr>
          <p:cNvSpPr/>
          <p:nvPr/>
        </p:nvSpPr>
        <p:spPr>
          <a:xfrm>
            <a:off x="5472929" y="2347070"/>
            <a:ext cx="1224881" cy="1224881"/>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Normal" panose="020B0400000000000000" pitchFamily="34" charset="-122"/>
              <a:ea typeface="思源黑体 CN Normal" panose="020B0400000000000000" pitchFamily="34" charset="-122"/>
              <a:cs typeface="+mn-cs"/>
            </a:endParaRPr>
          </a:p>
        </p:txBody>
      </p:sp>
      <p:graphicFrame>
        <p:nvGraphicFramePr>
          <p:cNvPr id="14" name="图表 13">
            <a:extLst>
              <a:ext uri="{FF2B5EF4-FFF2-40B4-BE49-F238E27FC236}">
                <a16:creationId xmlns:a16="http://schemas.microsoft.com/office/drawing/2014/main" id="{1ABD483C-F402-BF55-6543-540078B5D5BA}"/>
              </a:ext>
            </a:extLst>
          </p:cNvPr>
          <p:cNvGraphicFramePr/>
          <p:nvPr>
            <p:extLst>
              <p:ext uri="{D42A27DB-BD31-4B8C-83A1-F6EECF244321}">
                <p14:modId xmlns:p14="http://schemas.microsoft.com/office/powerpoint/2010/main" val="4254885093"/>
              </p:ext>
            </p:extLst>
          </p:nvPr>
        </p:nvGraphicFramePr>
        <p:xfrm>
          <a:off x="8000193" y="1907379"/>
          <a:ext cx="3080614" cy="2053743"/>
        </p:xfrm>
        <a:graphic>
          <a:graphicData uri="http://schemas.openxmlformats.org/drawingml/2006/chart">
            <c:chart xmlns:c="http://schemas.openxmlformats.org/drawingml/2006/chart" xmlns:r="http://schemas.openxmlformats.org/officeDocument/2006/relationships" r:id="rId6"/>
          </a:graphicData>
        </a:graphic>
      </p:graphicFrame>
      <p:sp>
        <p:nvSpPr>
          <p:cNvPr id="15" name="椭圆 14">
            <a:extLst>
              <a:ext uri="{FF2B5EF4-FFF2-40B4-BE49-F238E27FC236}">
                <a16:creationId xmlns:a16="http://schemas.microsoft.com/office/drawing/2014/main" id="{7040E66E-019E-585C-0CF2-6B3EF10BDAC3}"/>
              </a:ext>
            </a:extLst>
          </p:cNvPr>
          <p:cNvSpPr/>
          <p:nvPr/>
        </p:nvSpPr>
        <p:spPr>
          <a:xfrm>
            <a:off x="8917429" y="2347070"/>
            <a:ext cx="1224881" cy="1224881"/>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6" name="图形1" descr="e7d195523061f1c02e66e4f24090f95771f2a25398b4c6a397210DEF3B34B42E7CAE3753A3E55670C5C5B393DCCD8D49F265F3A29442F2D10D421F974AABEA3384308323DA72972389F1817D14B0E60014B97A1F00BF87B53B15A683DCF7AA6C9D579F0E1765F4C3685BC95CEF0B170C8CC8CB36F1D56EB2EE567F45F4E9E76C052B75109988B2B527872908A68D7DB4">
            <a:extLst>
              <a:ext uri="{FF2B5EF4-FFF2-40B4-BE49-F238E27FC236}">
                <a16:creationId xmlns:a16="http://schemas.microsoft.com/office/drawing/2014/main" id="{DCFC1484-3B83-4D63-92DB-32C7FC002015}"/>
              </a:ext>
            </a:extLst>
          </p:cNvPr>
          <p:cNvSpPr>
            <a:spLocks noEditPoints="1"/>
          </p:cNvSpPr>
          <p:nvPr/>
        </p:nvSpPr>
        <p:spPr bwMode="auto">
          <a:xfrm>
            <a:off x="5908289" y="2789514"/>
            <a:ext cx="354160" cy="339992"/>
          </a:xfrm>
          <a:custGeom>
            <a:avLst/>
            <a:gdLst>
              <a:gd name="T0" fmla="*/ 41275 w 50"/>
              <a:gd name="T1" fmla="*/ 114300 h 48"/>
              <a:gd name="T2" fmla="*/ 31750 w 50"/>
              <a:gd name="T3" fmla="*/ 133350 h 48"/>
              <a:gd name="T4" fmla="*/ 22225 w 50"/>
              <a:gd name="T5" fmla="*/ 123825 h 48"/>
              <a:gd name="T6" fmla="*/ 31750 w 50"/>
              <a:gd name="T7" fmla="*/ 111125 h 48"/>
              <a:gd name="T8" fmla="*/ 139700 w 50"/>
              <a:gd name="T9" fmla="*/ 0 h 48"/>
              <a:gd name="T10" fmla="*/ 158750 w 50"/>
              <a:gd name="T11" fmla="*/ 19050 h 48"/>
              <a:gd name="T12" fmla="*/ 158750 w 50"/>
              <a:gd name="T13" fmla="*/ 66675 h 48"/>
              <a:gd name="T14" fmla="*/ 158750 w 50"/>
              <a:gd name="T15" fmla="*/ 111125 h 48"/>
              <a:gd name="T16" fmla="*/ 152400 w 50"/>
              <a:gd name="T17" fmla="*/ 146050 h 48"/>
              <a:gd name="T18" fmla="*/ 6350 w 50"/>
              <a:gd name="T19" fmla="*/ 146050 h 48"/>
              <a:gd name="T20" fmla="*/ 0 w 50"/>
              <a:gd name="T21" fmla="*/ 111125 h 48"/>
              <a:gd name="T22" fmla="*/ 0 w 50"/>
              <a:gd name="T23" fmla="*/ 66675 h 48"/>
              <a:gd name="T24" fmla="*/ 0 w 50"/>
              <a:gd name="T25" fmla="*/ 19050 h 48"/>
              <a:gd name="T26" fmla="*/ 19050 w 50"/>
              <a:gd name="T27" fmla="*/ 0 h 48"/>
              <a:gd name="T28" fmla="*/ 19050 w 50"/>
              <a:gd name="T29" fmla="*/ 12700 h 48"/>
              <a:gd name="T30" fmla="*/ 15875 w 50"/>
              <a:gd name="T31" fmla="*/ 12700 h 48"/>
              <a:gd name="T32" fmla="*/ 15875 w 50"/>
              <a:gd name="T33" fmla="*/ 44450 h 48"/>
              <a:gd name="T34" fmla="*/ 19050 w 50"/>
              <a:gd name="T35" fmla="*/ 47625 h 48"/>
              <a:gd name="T36" fmla="*/ 139700 w 50"/>
              <a:gd name="T37" fmla="*/ 47625 h 48"/>
              <a:gd name="T38" fmla="*/ 146050 w 50"/>
              <a:gd name="T39" fmla="*/ 44450 h 48"/>
              <a:gd name="T40" fmla="*/ 146050 w 50"/>
              <a:gd name="T41" fmla="*/ 12700 h 48"/>
              <a:gd name="T42" fmla="*/ 139700 w 50"/>
              <a:gd name="T43" fmla="*/ 60325 h 48"/>
              <a:gd name="T44" fmla="*/ 19050 w 50"/>
              <a:gd name="T45" fmla="*/ 60325 h 48"/>
              <a:gd name="T46" fmla="*/ 15875 w 50"/>
              <a:gd name="T47" fmla="*/ 60325 h 48"/>
              <a:gd name="T48" fmla="*/ 12700 w 50"/>
              <a:gd name="T49" fmla="*/ 85725 h 48"/>
              <a:gd name="T50" fmla="*/ 15875 w 50"/>
              <a:gd name="T51" fmla="*/ 92075 h 48"/>
              <a:gd name="T52" fmla="*/ 139700 w 50"/>
              <a:gd name="T53" fmla="*/ 95250 h 48"/>
              <a:gd name="T54" fmla="*/ 146050 w 50"/>
              <a:gd name="T55" fmla="*/ 92075 h 48"/>
              <a:gd name="T56" fmla="*/ 146050 w 50"/>
              <a:gd name="T57" fmla="*/ 66675 h 48"/>
              <a:gd name="T58" fmla="*/ 146050 w 50"/>
              <a:gd name="T59" fmla="*/ 60325 h 48"/>
              <a:gd name="T60" fmla="*/ 139700 w 50"/>
              <a:gd name="T61" fmla="*/ 104775 h 48"/>
              <a:gd name="T62" fmla="*/ 19050 w 50"/>
              <a:gd name="T63" fmla="*/ 104775 h 48"/>
              <a:gd name="T64" fmla="*/ 15875 w 50"/>
              <a:gd name="T65" fmla="*/ 107950 h 48"/>
              <a:gd name="T66" fmla="*/ 15875 w 50"/>
              <a:gd name="T67" fmla="*/ 139700 h 48"/>
              <a:gd name="T68" fmla="*/ 19050 w 50"/>
              <a:gd name="T69" fmla="*/ 139700 h 48"/>
              <a:gd name="T70" fmla="*/ 146050 w 50"/>
              <a:gd name="T71" fmla="*/ 139700 h 48"/>
              <a:gd name="T72" fmla="*/ 146050 w 50"/>
              <a:gd name="T73" fmla="*/ 111125 h 48"/>
              <a:gd name="T74" fmla="*/ 146050 w 50"/>
              <a:gd name="T75" fmla="*/ 107950 h 48"/>
              <a:gd name="T76" fmla="*/ 31750 w 50"/>
              <a:gd name="T77" fmla="*/ 19050 h 48"/>
              <a:gd name="T78" fmla="*/ 44450 w 50"/>
              <a:gd name="T79" fmla="*/ 28575 h 48"/>
              <a:gd name="T80" fmla="*/ 31750 w 50"/>
              <a:gd name="T81" fmla="*/ 41275 h 48"/>
              <a:gd name="T82" fmla="*/ 22225 w 50"/>
              <a:gd name="T83" fmla="*/ 28575 h 48"/>
              <a:gd name="T84" fmla="*/ 31750 w 50"/>
              <a:gd name="T85" fmla="*/ 19050 h 48"/>
              <a:gd name="T86" fmla="*/ 31750 w 50"/>
              <a:gd name="T87" fmla="*/ 25400 h 48"/>
              <a:gd name="T88" fmla="*/ 28575 w 50"/>
              <a:gd name="T89" fmla="*/ 28575 h 48"/>
              <a:gd name="T90" fmla="*/ 31750 w 50"/>
              <a:gd name="T91" fmla="*/ 31750 h 48"/>
              <a:gd name="T92" fmla="*/ 38100 w 50"/>
              <a:gd name="T93" fmla="*/ 28575 h 48"/>
              <a:gd name="T94" fmla="*/ 31750 w 50"/>
              <a:gd name="T95" fmla="*/ 66675 h 48"/>
              <a:gd name="T96" fmla="*/ 41275 w 50"/>
              <a:gd name="T97" fmla="*/ 69850 h 48"/>
              <a:gd name="T98" fmla="*/ 41275 w 50"/>
              <a:gd name="T99" fmla="*/ 85725 h 48"/>
              <a:gd name="T100" fmla="*/ 25400 w 50"/>
              <a:gd name="T101" fmla="*/ 85725 h 48"/>
              <a:gd name="T102" fmla="*/ 25400 w 50"/>
              <a:gd name="T103" fmla="*/ 69850 h 48"/>
              <a:gd name="T104" fmla="*/ 34925 w 50"/>
              <a:gd name="T105" fmla="*/ 73025 h 48"/>
              <a:gd name="T106" fmla="*/ 31750 w 50"/>
              <a:gd name="T107" fmla="*/ 73025 h 48"/>
              <a:gd name="T108" fmla="*/ 31750 w 50"/>
              <a:gd name="T109" fmla="*/ 79375 h 48"/>
              <a:gd name="T110" fmla="*/ 34925 w 50"/>
              <a:gd name="T111" fmla="*/ 79375 h 48"/>
              <a:gd name="T112" fmla="*/ 34925 w 50"/>
              <a:gd name="T113" fmla="*/ 73025 h 48"/>
              <a:gd name="T114" fmla="*/ 31750 w 50"/>
              <a:gd name="T115" fmla="*/ 120650 h 48"/>
              <a:gd name="T116" fmla="*/ 28575 w 50"/>
              <a:gd name="T117" fmla="*/ 123825 h 48"/>
              <a:gd name="T118" fmla="*/ 31750 w 50"/>
              <a:gd name="T119" fmla="*/ 127000 h 48"/>
              <a:gd name="T120" fmla="*/ 38100 w 50"/>
              <a:gd name="T121" fmla="*/ 123825 h 4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0" h="48">
                <a:moveTo>
                  <a:pt x="10" y="35"/>
                </a:moveTo>
                <a:cubicBezTo>
                  <a:pt x="11" y="35"/>
                  <a:pt x="12" y="36"/>
                  <a:pt x="13" y="36"/>
                </a:cubicBezTo>
                <a:cubicBezTo>
                  <a:pt x="13" y="36"/>
                  <a:pt x="13" y="36"/>
                  <a:pt x="13" y="36"/>
                </a:cubicBezTo>
                <a:cubicBezTo>
                  <a:pt x="14" y="37"/>
                  <a:pt x="14" y="38"/>
                  <a:pt x="14" y="39"/>
                </a:cubicBezTo>
                <a:cubicBezTo>
                  <a:pt x="14" y="40"/>
                  <a:pt x="14" y="41"/>
                  <a:pt x="13" y="41"/>
                </a:cubicBezTo>
                <a:cubicBezTo>
                  <a:pt x="12" y="42"/>
                  <a:pt x="11" y="42"/>
                  <a:pt x="10" y="42"/>
                </a:cubicBezTo>
                <a:cubicBezTo>
                  <a:pt x="10" y="42"/>
                  <a:pt x="9" y="42"/>
                  <a:pt x="8" y="41"/>
                </a:cubicBezTo>
                <a:cubicBezTo>
                  <a:pt x="8" y="41"/>
                  <a:pt x="8" y="41"/>
                  <a:pt x="8" y="41"/>
                </a:cubicBezTo>
                <a:cubicBezTo>
                  <a:pt x="7" y="41"/>
                  <a:pt x="7" y="40"/>
                  <a:pt x="7" y="39"/>
                </a:cubicBezTo>
                <a:cubicBezTo>
                  <a:pt x="7" y="38"/>
                  <a:pt x="7" y="37"/>
                  <a:pt x="8" y="36"/>
                </a:cubicBezTo>
                <a:cubicBezTo>
                  <a:pt x="8" y="36"/>
                  <a:pt x="8" y="36"/>
                  <a:pt x="8" y="36"/>
                </a:cubicBezTo>
                <a:cubicBezTo>
                  <a:pt x="9" y="36"/>
                  <a:pt x="10" y="35"/>
                  <a:pt x="10" y="35"/>
                </a:cubicBezTo>
                <a:close/>
                <a:moveTo>
                  <a:pt x="6" y="0"/>
                </a:moveTo>
                <a:cubicBezTo>
                  <a:pt x="6" y="0"/>
                  <a:pt x="6" y="0"/>
                  <a:pt x="6" y="0"/>
                </a:cubicBezTo>
                <a:cubicBezTo>
                  <a:pt x="44" y="0"/>
                  <a:pt x="44" y="0"/>
                  <a:pt x="44" y="0"/>
                </a:cubicBezTo>
                <a:cubicBezTo>
                  <a:pt x="46" y="0"/>
                  <a:pt x="47" y="1"/>
                  <a:pt x="48" y="2"/>
                </a:cubicBezTo>
                <a:cubicBezTo>
                  <a:pt x="48" y="2"/>
                  <a:pt x="48" y="2"/>
                  <a:pt x="48" y="2"/>
                </a:cubicBezTo>
                <a:cubicBezTo>
                  <a:pt x="49" y="3"/>
                  <a:pt x="50" y="4"/>
                  <a:pt x="50" y="6"/>
                </a:cubicBezTo>
                <a:cubicBezTo>
                  <a:pt x="50" y="13"/>
                  <a:pt x="50" y="13"/>
                  <a:pt x="50" y="13"/>
                </a:cubicBezTo>
                <a:cubicBezTo>
                  <a:pt x="50" y="14"/>
                  <a:pt x="50" y="16"/>
                  <a:pt x="49" y="17"/>
                </a:cubicBezTo>
                <a:cubicBezTo>
                  <a:pt x="50" y="18"/>
                  <a:pt x="50" y="19"/>
                  <a:pt x="50" y="21"/>
                </a:cubicBezTo>
                <a:cubicBezTo>
                  <a:pt x="50" y="27"/>
                  <a:pt x="50" y="27"/>
                  <a:pt x="50" y="27"/>
                </a:cubicBezTo>
                <a:cubicBezTo>
                  <a:pt x="50" y="29"/>
                  <a:pt x="50" y="30"/>
                  <a:pt x="49" y="31"/>
                </a:cubicBezTo>
                <a:cubicBezTo>
                  <a:pt x="50" y="33"/>
                  <a:pt x="50" y="34"/>
                  <a:pt x="50" y="35"/>
                </a:cubicBezTo>
                <a:cubicBezTo>
                  <a:pt x="50" y="42"/>
                  <a:pt x="50" y="42"/>
                  <a:pt x="50" y="42"/>
                </a:cubicBezTo>
                <a:cubicBezTo>
                  <a:pt x="50" y="44"/>
                  <a:pt x="49" y="45"/>
                  <a:pt x="48" y="46"/>
                </a:cubicBezTo>
                <a:cubicBezTo>
                  <a:pt x="48" y="46"/>
                  <a:pt x="48" y="46"/>
                  <a:pt x="48" y="46"/>
                </a:cubicBezTo>
                <a:cubicBezTo>
                  <a:pt x="47" y="48"/>
                  <a:pt x="46" y="48"/>
                  <a:pt x="44" y="48"/>
                </a:cubicBezTo>
                <a:cubicBezTo>
                  <a:pt x="6" y="48"/>
                  <a:pt x="6" y="48"/>
                  <a:pt x="6" y="48"/>
                </a:cubicBezTo>
                <a:cubicBezTo>
                  <a:pt x="5" y="48"/>
                  <a:pt x="3" y="48"/>
                  <a:pt x="2" y="46"/>
                </a:cubicBezTo>
                <a:cubicBezTo>
                  <a:pt x="2" y="46"/>
                  <a:pt x="2" y="46"/>
                  <a:pt x="2" y="46"/>
                </a:cubicBezTo>
                <a:cubicBezTo>
                  <a:pt x="1" y="45"/>
                  <a:pt x="0" y="44"/>
                  <a:pt x="0" y="42"/>
                </a:cubicBezTo>
                <a:cubicBezTo>
                  <a:pt x="0" y="35"/>
                  <a:pt x="0" y="35"/>
                  <a:pt x="0" y="35"/>
                </a:cubicBezTo>
                <a:cubicBezTo>
                  <a:pt x="0" y="34"/>
                  <a:pt x="1" y="33"/>
                  <a:pt x="2" y="31"/>
                </a:cubicBezTo>
                <a:cubicBezTo>
                  <a:pt x="1" y="30"/>
                  <a:pt x="0" y="29"/>
                  <a:pt x="0" y="27"/>
                </a:cubicBezTo>
                <a:cubicBezTo>
                  <a:pt x="0" y="21"/>
                  <a:pt x="0" y="21"/>
                  <a:pt x="0" y="21"/>
                </a:cubicBezTo>
                <a:cubicBezTo>
                  <a:pt x="0" y="19"/>
                  <a:pt x="1" y="18"/>
                  <a:pt x="2" y="17"/>
                </a:cubicBezTo>
                <a:cubicBezTo>
                  <a:pt x="1" y="16"/>
                  <a:pt x="0" y="14"/>
                  <a:pt x="0" y="13"/>
                </a:cubicBezTo>
                <a:cubicBezTo>
                  <a:pt x="0" y="6"/>
                  <a:pt x="0" y="6"/>
                  <a:pt x="0" y="6"/>
                </a:cubicBezTo>
                <a:cubicBezTo>
                  <a:pt x="0" y="4"/>
                  <a:pt x="1" y="3"/>
                  <a:pt x="2" y="2"/>
                </a:cubicBezTo>
                <a:cubicBezTo>
                  <a:pt x="2" y="2"/>
                  <a:pt x="2" y="2"/>
                  <a:pt x="2" y="2"/>
                </a:cubicBezTo>
                <a:cubicBezTo>
                  <a:pt x="3" y="1"/>
                  <a:pt x="5" y="0"/>
                  <a:pt x="6" y="0"/>
                </a:cubicBezTo>
                <a:close/>
                <a:moveTo>
                  <a:pt x="44" y="4"/>
                </a:moveTo>
                <a:cubicBezTo>
                  <a:pt x="44" y="4"/>
                  <a:pt x="44" y="4"/>
                  <a:pt x="44" y="4"/>
                </a:cubicBezTo>
                <a:cubicBezTo>
                  <a:pt x="6" y="4"/>
                  <a:pt x="6" y="4"/>
                  <a:pt x="6" y="4"/>
                </a:cubicBezTo>
                <a:cubicBezTo>
                  <a:pt x="6" y="4"/>
                  <a:pt x="5" y="4"/>
                  <a:pt x="5" y="4"/>
                </a:cubicBezTo>
                <a:cubicBezTo>
                  <a:pt x="5" y="4"/>
                  <a:pt x="5" y="4"/>
                  <a:pt x="5" y="4"/>
                </a:cubicBezTo>
                <a:cubicBezTo>
                  <a:pt x="5" y="4"/>
                  <a:pt x="5" y="4"/>
                  <a:pt x="5" y="4"/>
                </a:cubicBezTo>
                <a:cubicBezTo>
                  <a:pt x="4" y="5"/>
                  <a:pt x="4" y="5"/>
                  <a:pt x="4" y="6"/>
                </a:cubicBezTo>
                <a:cubicBezTo>
                  <a:pt x="4" y="13"/>
                  <a:pt x="4" y="13"/>
                  <a:pt x="4" y="13"/>
                </a:cubicBezTo>
                <a:cubicBezTo>
                  <a:pt x="4" y="13"/>
                  <a:pt x="4" y="14"/>
                  <a:pt x="5" y="14"/>
                </a:cubicBezTo>
                <a:cubicBezTo>
                  <a:pt x="5" y="14"/>
                  <a:pt x="5" y="14"/>
                  <a:pt x="5" y="14"/>
                </a:cubicBezTo>
                <a:cubicBezTo>
                  <a:pt x="5" y="14"/>
                  <a:pt x="5" y="14"/>
                  <a:pt x="5" y="14"/>
                </a:cubicBezTo>
                <a:cubicBezTo>
                  <a:pt x="5" y="14"/>
                  <a:pt x="6" y="15"/>
                  <a:pt x="6" y="15"/>
                </a:cubicBezTo>
                <a:cubicBezTo>
                  <a:pt x="6" y="15"/>
                  <a:pt x="6" y="15"/>
                  <a:pt x="6" y="15"/>
                </a:cubicBezTo>
                <a:cubicBezTo>
                  <a:pt x="44" y="15"/>
                  <a:pt x="44" y="15"/>
                  <a:pt x="44" y="15"/>
                </a:cubicBezTo>
                <a:cubicBezTo>
                  <a:pt x="44" y="15"/>
                  <a:pt x="44" y="15"/>
                  <a:pt x="44" y="15"/>
                </a:cubicBezTo>
                <a:cubicBezTo>
                  <a:pt x="45" y="15"/>
                  <a:pt x="45" y="15"/>
                  <a:pt x="46" y="14"/>
                </a:cubicBezTo>
                <a:cubicBezTo>
                  <a:pt x="46" y="14"/>
                  <a:pt x="46" y="14"/>
                  <a:pt x="46" y="14"/>
                </a:cubicBezTo>
                <a:cubicBezTo>
                  <a:pt x="46" y="14"/>
                  <a:pt x="46" y="14"/>
                  <a:pt x="46" y="14"/>
                </a:cubicBezTo>
                <a:cubicBezTo>
                  <a:pt x="46" y="14"/>
                  <a:pt x="46" y="13"/>
                  <a:pt x="46" y="13"/>
                </a:cubicBezTo>
                <a:cubicBezTo>
                  <a:pt x="46" y="6"/>
                  <a:pt x="46" y="6"/>
                  <a:pt x="46" y="6"/>
                </a:cubicBezTo>
                <a:cubicBezTo>
                  <a:pt x="46" y="5"/>
                  <a:pt x="46" y="5"/>
                  <a:pt x="46" y="4"/>
                </a:cubicBezTo>
                <a:cubicBezTo>
                  <a:pt x="46" y="4"/>
                  <a:pt x="46" y="4"/>
                  <a:pt x="46" y="4"/>
                </a:cubicBezTo>
                <a:cubicBezTo>
                  <a:pt x="45" y="4"/>
                  <a:pt x="45" y="4"/>
                  <a:pt x="44" y="4"/>
                </a:cubicBezTo>
                <a:close/>
                <a:moveTo>
                  <a:pt x="44" y="19"/>
                </a:moveTo>
                <a:cubicBezTo>
                  <a:pt x="44" y="19"/>
                  <a:pt x="44" y="19"/>
                  <a:pt x="44" y="19"/>
                </a:cubicBezTo>
                <a:cubicBezTo>
                  <a:pt x="44" y="19"/>
                  <a:pt x="44" y="19"/>
                  <a:pt x="44" y="19"/>
                </a:cubicBezTo>
                <a:cubicBezTo>
                  <a:pt x="6" y="19"/>
                  <a:pt x="6" y="19"/>
                  <a:pt x="6" y="19"/>
                </a:cubicBezTo>
                <a:cubicBezTo>
                  <a:pt x="6" y="19"/>
                  <a:pt x="6" y="19"/>
                  <a:pt x="6" y="19"/>
                </a:cubicBezTo>
                <a:cubicBezTo>
                  <a:pt x="6" y="19"/>
                  <a:pt x="5" y="19"/>
                  <a:pt x="5" y="19"/>
                </a:cubicBezTo>
                <a:cubicBezTo>
                  <a:pt x="5" y="19"/>
                  <a:pt x="5" y="19"/>
                  <a:pt x="5" y="19"/>
                </a:cubicBezTo>
                <a:cubicBezTo>
                  <a:pt x="5" y="19"/>
                  <a:pt x="5" y="19"/>
                  <a:pt x="5" y="19"/>
                </a:cubicBezTo>
                <a:cubicBezTo>
                  <a:pt x="4" y="20"/>
                  <a:pt x="4" y="20"/>
                  <a:pt x="4" y="21"/>
                </a:cubicBezTo>
                <a:cubicBezTo>
                  <a:pt x="4" y="27"/>
                  <a:pt x="4" y="27"/>
                  <a:pt x="4" y="27"/>
                </a:cubicBezTo>
                <a:cubicBezTo>
                  <a:pt x="4" y="28"/>
                  <a:pt x="4" y="29"/>
                  <a:pt x="5" y="29"/>
                </a:cubicBezTo>
                <a:cubicBezTo>
                  <a:pt x="5" y="29"/>
                  <a:pt x="5" y="29"/>
                  <a:pt x="5" y="29"/>
                </a:cubicBezTo>
                <a:cubicBezTo>
                  <a:pt x="5" y="29"/>
                  <a:pt x="5" y="29"/>
                  <a:pt x="5" y="29"/>
                </a:cubicBezTo>
                <a:cubicBezTo>
                  <a:pt x="5" y="29"/>
                  <a:pt x="6" y="30"/>
                  <a:pt x="6" y="30"/>
                </a:cubicBezTo>
                <a:cubicBezTo>
                  <a:pt x="6" y="30"/>
                  <a:pt x="6" y="30"/>
                  <a:pt x="6" y="30"/>
                </a:cubicBezTo>
                <a:cubicBezTo>
                  <a:pt x="44" y="30"/>
                  <a:pt x="44" y="30"/>
                  <a:pt x="44" y="30"/>
                </a:cubicBezTo>
                <a:cubicBezTo>
                  <a:pt x="44" y="30"/>
                  <a:pt x="44" y="30"/>
                  <a:pt x="44" y="30"/>
                </a:cubicBezTo>
                <a:cubicBezTo>
                  <a:pt x="45" y="30"/>
                  <a:pt x="45" y="29"/>
                  <a:pt x="46" y="29"/>
                </a:cubicBezTo>
                <a:cubicBezTo>
                  <a:pt x="46" y="29"/>
                  <a:pt x="46" y="29"/>
                  <a:pt x="46" y="29"/>
                </a:cubicBezTo>
                <a:cubicBezTo>
                  <a:pt x="46" y="29"/>
                  <a:pt x="46" y="29"/>
                  <a:pt x="46" y="29"/>
                </a:cubicBezTo>
                <a:cubicBezTo>
                  <a:pt x="46" y="29"/>
                  <a:pt x="46" y="28"/>
                  <a:pt x="46" y="27"/>
                </a:cubicBezTo>
                <a:cubicBezTo>
                  <a:pt x="46" y="21"/>
                  <a:pt x="46" y="21"/>
                  <a:pt x="46" y="21"/>
                </a:cubicBezTo>
                <a:cubicBezTo>
                  <a:pt x="46" y="20"/>
                  <a:pt x="46" y="20"/>
                  <a:pt x="46" y="19"/>
                </a:cubicBezTo>
                <a:cubicBezTo>
                  <a:pt x="46" y="19"/>
                  <a:pt x="46" y="19"/>
                  <a:pt x="46" y="19"/>
                </a:cubicBezTo>
                <a:cubicBezTo>
                  <a:pt x="46" y="19"/>
                  <a:pt x="46" y="19"/>
                  <a:pt x="46" y="19"/>
                </a:cubicBezTo>
                <a:cubicBezTo>
                  <a:pt x="45" y="19"/>
                  <a:pt x="45" y="19"/>
                  <a:pt x="44" y="19"/>
                </a:cubicBezTo>
                <a:close/>
                <a:moveTo>
                  <a:pt x="44" y="33"/>
                </a:moveTo>
                <a:cubicBezTo>
                  <a:pt x="44" y="33"/>
                  <a:pt x="44" y="33"/>
                  <a:pt x="44" y="33"/>
                </a:cubicBezTo>
                <a:cubicBezTo>
                  <a:pt x="44" y="33"/>
                  <a:pt x="44" y="33"/>
                  <a:pt x="44" y="33"/>
                </a:cubicBezTo>
                <a:cubicBezTo>
                  <a:pt x="6" y="33"/>
                  <a:pt x="6" y="33"/>
                  <a:pt x="6" y="33"/>
                </a:cubicBezTo>
                <a:cubicBezTo>
                  <a:pt x="6" y="33"/>
                  <a:pt x="6" y="33"/>
                  <a:pt x="6" y="33"/>
                </a:cubicBezTo>
                <a:cubicBezTo>
                  <a:pt x="6" y="33"/>
                  <a:pt x="5" y="34"/>
                  <a:pt x="5" y="34"/>
                </a:cubicBezTo>
                <a:cubicBezTo>
                  <a:pt x="5" y="34"/>
                  <a:pt x="5" y="34"/>
                  <a:pt x="5" y="34"/>
                </a:cubicBezTo>
                <a:cubicBezTo>
                  <a:pt x="5" y="34"/>
                  <a:pt x="5" y="34"/>
                  <a:pt x="5" y="34"/>
                </a:cubicBezTo>
                <a:cubicBezTo>
                  <a:pt x="4" y="34"/>
                  <a:pt x="4" y="35"/>
                  <a:pt x="4" y="35"/>
                </a:cubicBezTo>
                <a:cubicBezTo>
                  <a:pt x="4" y="42"/>
                  <a:pt x="4" y="42"/>
                  <a:pt x="4" y="42"/>
                </a:cubicBezTo>
                <a:cubicBezTo>
                  <a:pt x="4" y="43"/>
                  <a:pt x="4" y="43"/>
                  <a:pt x="5" y="44"/>
                </a:cubicBezTo>
                <a:cubicBezTo>
                  <a:pt x="5" y="44"/>
                  <a:pt x="5" y="44"/>
                  <a:pt x="5" y="44"/>
                </a:cubicBezTo>
                <a:cubicBezTo>
                  <a:pt x="5" y="44"/>
                  <a:pt x="5" y="44"/>
                  <a:pt x="5" y="44"/>
                </a:cubicBezTo>
                <a:cubicBezTo>
                  <a:pt x="5" y="44"/>
                  <a:pt x="6" y="44"/>
                  <a:pt x="6" y="44"/>
                </a:cubicBezTo>
                <a:cubicBezTo>
                  <a:pt x="44" y="44"/>
                  <a:pt x="44" y="44"/>
                  <a:pt x="44" y="44"/>
                </a:cubicBezTo>
                <a:cubicBezTo>
                  <a:pt x="45" y="44"/>
                  <a:pt x="45" y="44"/>
                  <a:pt x="46" y="44"/>
                </a:cubicBezTo>
                <a:cubicBezTo>
                  <a:pt x="46" y="44"/>
                  <a:pt x="46" y="44"/>
                  <a:pt x="46" y="44"/>
                </a:cubicBezTo>
                <a:cubicBezTo>
                  <a:pt x="46" y="44"/>
                  <a:pt x="46" y="44"/>
                  <a:pt x="46" y="44"/>
                </a:cubicBezTo>
                <a:cubicBezTo>
                  <a:pt x="46" y="43"/>
                  <a:pt x="46" y="43"/>
                  <a:pt x="46" y="42"/>
                </a:cubicBezTo>
                <a:cubicBezTo>
                  <a:pt x="46" y="35"/>
                  <a:pt x="46" y="35"/>
                  <a:pt x="46" y="35"/>
                </a:cubicBezTo>
                <a:cubicBezTo>
                  <a:pt x="46" y="35"/>
                  <a:pt x="46" y="34"/>
                  <a:pt x="46" y="34"/>
                </a:cubicBezTo>
                <a:cubicBezTo>
                  <a:pt x="46" y="34"/>
                  <a:pt x="46" y="34"/>
                  <a:pt x="46" y="34"/>
                </a:cubicBezTo>
                <a:cubicBezTo>
                  <a:pt x="46" y="34"/>
                  <a:pt x="46" y="34"/>
                  <a:pt x="46" y="34"/>
                </a:cubicBezTo>
                <a:cubicBezTo>
                  <a:pt x="45" y="34"/>
                  <a:pt x="45" y="33"/>
                  <a:pt x="44" y="33"/>
                </a:cubicBezTo>
                <a:close/>
                <a:moveTo>
                  <a:pt x="10" y="6"/>
                </a:moveTo>
                <a:cubicBezTo>
                  <a:pt x="10" y="6"/>
                  <a:pt x="10" y="6"/>
                  <a:pt x="10" y="6"/>
                </a:cubicBezTo>
                <a:cubicBezTo>
                  <a:pt x="11" y="6"/>
                  <a:pt x="12" y="6"/>
                  <a:pt x="13" y="7"/>
                </a:cubicBezTo>
                <a:cubicBezTo>
                  <a:pt x="13" y="7"/>
                  <a:pt x="13" y="7"/>
                  <a:pt x="13" y="7"/>
                </a:cubicBezTo>
                <a:cubicBezTo>
                  <a:pt x="14" y="7"/>
                  <a:pt x="14" y="8"/>
                  <a:pt x="14" y="9"/>
                </a:cubicBezTo>
                <a:cubicBezTo>
                  <a:pt x="14" y="10"/>
                  <a:pt x="14" y="11"/>
                  <a:pt x="13" y="12"/>
                </a:cubicBezTo>
                <a:cubicBezTo>
                  <a:pt x="13" y="12"/>
                  <a:pt x="13" y="12"/>
                  <a:pt x="13" y="12"/>
                </a:cubicBezTo>
                <a:cubicBezTo>
                  <a:pt x="12" y="12"/>
                  <a:pt x="11" y="13"/>
                  <a:pt x="10" y="13"/>
                </a:cubicBezTo>
                <a:cubicBezTo>
                  <a:pt x="10" y="13"/>
                  <a:pt x="9" y="12"/>
                  <a:pt x="8" y="12"/>
                </a:cubicBezTo>
                <a:cubicBezTo>
                  <a:pt x="8" y="12"/>
                  <a:pt x="8" y="12"/>
                  <a:pt x="8" y="12"/>
                </a:cubicBezTo>
                <a:cubicBezTo>
                  <a:pt x="7" y="11"/>
                  <a:pt x="7" y="10"/>
                  <a:pt x="7" y="9"/>
                </a:cubicBezTo>
                <a:cubicBezTo>
                  <a:pt x="7" y="8"/>
                  <a:pt x="7" y="7"/>
                  <a:pt x="8" y="7"/>
                </a:cubicBezTo>
                <a:cubicBezTo>
                  <a:pt x="8" y="7"/>
                  <a:pt x="8" y="7"/>
                  <a:pt x="8" y="7"/>
                </a:cubicBezTo>
                <a:cubicBezTo>
                  <a:pt x="9" y="6"/>
                  <a:pt x="10" y="6"/>
                  <a:pt x="10" y="6"/>
                </a:cubicBezTo>
                <a:close/>
                <a:moveTo>
                  <a:pt x="11" y="8"/>
                </a:moveTo>
                <a:cubicBezTo>
                  <a:pt x="11" y="8"/>
                  <a:pt x="11" y="8"/>
                  <a:pt x="11" y="8"/>
                </a:cubicBezTo>
                <a:cubicBezTo>
                  <a:pt x="11" y="8"/>
                  <a:pt x="11" y="8"/>
                  <a:pt x="10" y="8"/>
                </a:cubicBezTo>
                <a:cubicBezTo>
                  <a:pt x="10" y="8"/>
                  <a:pt x="10" y="8"/>
                  <a:pt x="10" y="8"/>
                </a:cubicBezTo>
                <a:cubicBezTo>
                  <a:pt x="10" y="8"/>
                  <a:pt x="10" y="8"/>
                  <a:pt x="10" y="8"/>
                </a:cubicBezTo>
                <a:cubicBezTo>
                  <a:pt x="9" y="9"/>
                  <a:pt x="9" y="9"/>
                  <a:pt x="9" y="9"/>
                </a:cubicBezTo>
                <a:cubicBezTo>
                  <a:pt x="9" y="10"/>
                  <a:pt x="9" y="10"/>
                  <a:pt x="10" y="10"/>
                </a:cubicBezTo>
                <a:cubicBezTo>
                  <a:pt x="10" y="10"/>
                  <a:pt x="10" y="10"/>
                  <a:pt x="10" y="10"/>
                </a:cubicBezTo>
                <a:cubicBezTo>
                  <a:pt x="10" y="10"/>
                  <a:pt x="10" y="10"/>
                  <a:pt x="10" y="10"/>
                </a:cubicBezTo>
                <a:cubicBezTo>
                  <a:pt x="11" y="10"/>
                  <a:pt x="11" y="10"/>
                  <a:pt x="11" y="10"/>
                </a:cubicBezTo>
                <a:cubicBezTo>
                  <a:pt x="11" y="10"/>
                  <a:pt x="11" y="10"/>
                  <a:pt x="11" y="10"/>
                </a:cubicBezTo>
                <a:cubicBezTo>
                  <a:pt x="12" y="10"/>
                  <a:pt x="12" y="10"/>
                  <a:pt x="12" y="9"/>
                </a:cubicBezTo>
                <a:cubicBezTo>
                  <a:pt x="12" y="9"/>
                  <a:pt x="12" y="9"/>
                  <a:pt x="11" y="8"/>
                </a:cubicBezTo>
                <a:cubicBezTo>
                  <a:pt x="11" y="8"/>
                  <a:pt x="11" y="8"/>
                  <a:pt x="11" y="8"/>
                </a:cubicBezTo>
                <a:close/>
                <a:moveTo>
                  <a:pt x="10" y="21"/>
                </a:moveTo>
                <a:cubicBezTo>
                  <a:pt x="10" y="21"/>
                  <a:pt x="10" y="21"/>
                  <a:pt x="10" y="21"/>
                </a:cubicBezTo>
                <a:cubicBezTo>
                  <a:pt x="11" y="21"/>
                  <a:pt x="12" y="21"/>
                  <a:pt x="13" y="22"/>
                </a:cubicBezTo>
                <a:cubicBezTo>
                  <a:pt x="13" y="22"/>
                  <a:pt x="13" y="22"/>
                  <a:pt x="13" y="22"/>
                </a:cubicBezTo>
                <a:cubicBezTo>
                  <a:pt x="14" y="22"/>
                  <a:pt x="14" y="23"/>
                  <a:pt x="14" y="24"/>
                </a:cubicBezTo>
                <a:cubicBezTo>
                  <a:pt x="14" y="25"/>
                  <a:pt x="14" y="26"/>
                  <a:pt x="13" y="27"/>
                </a:cubicBezTo>
                <a:cubicBezTo>
                  <a:pt x="13" y="27"/>
                  <a:pt x="13" y="27"/>
                  <a:pt x="13" y="27"/>
                </a:cubicBezTo>
                <a:cubicBezTo>
                  <a:pt x="12" y="27"/>
                  <a:pt x="11" y="28"/>
                  <a:pt x="10" y="28"/>
                </a:cubicBezTo>
                <a:cubicBezTo>
                  <a:pt x="10" y="28"/>
                  <a:pt x="9" y="27"/>
                  <a:pt x="8" y="27"/>
                </a:cubicBezTo>
                <a:cubicBezTo>
                  <a:pt x="8" y="27"/>
                  <a:pt x="8" y="27"/>
                  <a:pt x="8" y="27"/>
                </a:cubicBezTo>
                <a:cubicBezTo>
                  <a:pt x="7" y="26"/>
                  <a:pt x="7" y="25"/>
                  <a:pt x="7" y="24"/>
                </a:cubicBezTo>
                <a:cubicBezTo>
                  <a:pt x="7" y="23"/>
                  <a:pt x="7" y="22"/>
                  <a:pt x="8" y="22"/>
                </a:cubicBezTo>
                <a:cubicBezTo>
                  <a:pt x="8" y="22"/>
                  <a:pt x="8" y="22"/>
                  <a:pt x="8" y="22"/>
                </a:cubicBezTo>
                <a:cubicBezTo>
                  <a:pt x="9" y="21"/>
                  <a:pt x="10" y="21"/>
                  <a:pt x="10" y="21"/>
                </a:cubicBezTo>
                <a:close/>
                <a:moveTo>
                  <a:pt x="11" y="23"/>
                </a:moveTo>
                <a:cubicBezTo>
                  <a:pt x="11" y="23"/>
                  <a:pt x="11" y="23"/>
                  <a:pt x="11" y="23"/>
                </a:cubicBezTo>
                <a:cubicBezTo>
                  <a:pt x="11" y="23"/>
                  <a:pt x="11" y="23"/>
                  <a:pt x="10" y="23"/>
                </a:cubicBezTo>
                <a:cubicBezTo>
                  <a:pt x="10" y="23"/>
                  <a:pt x="10" y="23"/>
                  <a:pt x="10" y="23"/>
                </a:cubicBezTo>
                <a:cubicBezTo>
                  <a:pt x="10" y="23"/>
                  <a:pt x="10" y="23"/>
                  <a:pt x="10" y="23"/>
                </a:cubicBezTo>
                <a:cubicBezTo>
                  <a:pt x="9" y="23"/>
                  <a:pt x="9" y="24"/>
                  <a:pt x="9" y="24"/>
                </a:cubicBezTo>
                <a:cubicBezTo>
                  <a:pt x="9" y="24"/>
                  <a:pt x="9" y="25"/>
                  <a:pt x="10" y="25"/>
                </a:cubicBezTo>
                <a:cubicBezTo>
                  <a:pt x="10" y="25"/>
                  <a:pt x="10" y="25"/>
                  <a:pt x="10" y="25"/>
                </a:cubicBezTo>
                <a:cubicBezTo>
                  <a:pt x="10" y="25"/>
                  <a:pt x="10" y="25"/>
                  <a:pt x="10" y="25"/>
                </a:cubicBezTo>
                <a:cubicBezTo>
                  <a:pt x="11" y="25"/>
                  <a:pt x="11" y="25"/>
                  <a:pt x="11" y="25"/>
                </a:cubicBezTo>
                <a:cubicBezTo>
                  <a:pt x="11" y="25"/>
                  <a:pt x="11" y="25"/>
                  <a:pt x="11" y="25"/>
                </a:cubicBezTo>
                <a:cubicBezTo>
                  <a:pt x="12" y="25"/>
                  <a:pt x="12" y="24"/>
                  <a:pt x="12" y="24"/>
                </a:cubicBezTo>
                <a:cubicBezTo>
                  <a:pt x="12" y="24"/>
                  <a:pt x="12" y="23"/>
                  <a:pt x="11" y="23"/>
                </a:cubicBezTo>
                <a:cubicBezTo>
                  <a:pt x="11" y="23"/>
                  <a:pt x="11" y="23"/>
                  <a:pt x="11" y="23"/>
                </a:cubicBezTo>
                <a:close/>
                <a:moveTo>
                  <a:pt x="11" y="38"/>
                </a:moveTo>
                <a:cubicBezTo>
                  <a:pt x="11" y="38"/>
                  <a:pt x="11" y="38"/>
                  <a:pt x="11" y="38"/>
                </a:cubicBezTo>
                <a:cubicBezTo>
                  <a:pt x="11" y="38"/>
                  <a:pt x="11" y="38"/>
                  <a:pt x="10" y="38"/>
                </a:cubicBezTo>
                <a:cubicBezTo>
                  <a:pt x="10" y="38"/>
                  <a:pt x="10" y="38"/>
                  <a:pt x="10" y="38"/>
                </a:cubicBezTo>
                <a:cubicBezTo>
                  <a:pt x="10" y="38"/>
                  <a:pt x="10" y="38"/>
                  <a:pt x="10" y="38"/>
                </a:cubicBezTo>
                <a:cubicBezTo>
                  <a:pt x="9" y="38"/>
                  <a:pt x="9" y="39"/>
                  <a:pt x="9" y="39"/>
                </a:cubicBezTo>
                <a:cubicBezTo>
                  <a:pt x="9" y="39"/>
                  <a:pt x="9" y="39"/>
                  <a:pt x="10" y="40"/>
                </a:cubicBezTo>
                <a:cubicBezTo>
                  <a:pt x="10" y="40"/>
                  <a:pt x="10" y="40"/>
                  <a:pt x="10" y="40"/>
                </a:cubicBezTo>
                <a:cubicBezTo>
                  <a:pt x="10" y="40"/>
                  <a:pt x="10" y="40"/>
                  <a:pt x="10" y="40"/>
                </a:cubicBezTo>
                <a:cubicBezTo>
                  <a:pt x="11" y="40"/>
                  <a:pt x="11" y="40"/>
                  <a:pt x="11" y="40"/>
                </a:cubicBezTo>
                <a:cubicBezTo>
                  <a:pt x="11" y="40"/>
                  <a:pt x="11" y="40"/>
                  <a:pt x="11" y="40"/>
                </a:cubicBezTo>
                <a:cubicBezTo>
                  <a:pt x="12" y="39"/>
                  <a:pt x="12" y="39"/>
                  <a:pt x="12" y="39"/>
                </a:cubicBezTo>
                <a:cubicBezTo>
                  <a:pt x="12" y="39"/>
                  <a:pt x="12" y="38"/>
                  <a:pt x="11" y="38"/>
                </a:cubicBezTo>
                <a:cubicBezTo>
                  <a:pt x="11" y="38"/>
                  <a:pt x="11" y="38"/>
                  <a:pt x="11" y="38"/>
                </a:cubicBezTo>
                <a:close/>
              </a:path>
            </a:pathLst>
          </a:custGeom>
          <a:solidFill>
            <a:schemeClr val="tx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solidFill>
              <a:effectLst/>
              <a:uLnTx/>
              <a:uFillTx/>
              <a:latin typeface="思源黑体 CN Normal" panose="020B0400000000000000" pitchFamily="34" charset="-122"/>
              <a:ea typeface="宋体" panose="02010600030101010101" pitchFamily="2" charset="-122"/>
              <a:cs typeface="+mn-cs"/>
            </a:endParaRPr>
          </a:p>
        </p:txBody>
      </p:sp>
      <p:sp>
        <p:nvSpPr>
          <p:cNvPr id="17" name="图形2" descr="e7d195523061f1c02e66e4f24090f95771f2a25398b4c6a397210DEF3B34B42E7CAE3753A3E55670C5C5B393DCCD8D49F265F3A29442F2D10D421F974AABEA3384308323DA72972389F1817D14B0E60014B97A1F00BF87B53B15A683DCF7AA6C9D579F0E1765F4C3685BC95CEF0B170C8CC8CB36F1D56EB2EE567F45F4E9E76C052B75109988B2B527872908A68D7DB4">
            <a:extLst>
              <a:ext uri="{FF2B5EF4-FFF2-40B4-BE49-F238E27FC236}">
                <a16:creationId xmlns:a16="http://schemas.microsoft.com/office/drawing/2014/main" id="{4E93A786-FF7B-B0A8-D8AD-DFBE6624577C}"/>
              </a:ext>
            </a:extLst>
          </p:cNvPr>
          <p:cNvSpPr>
            <a:spLocks noEditPoints="1"/>
          </p:cNvSpPr>
          <p:nvPr/>
        </p:nvSpPr>
        <p:spPr bwMode="auto">
          <a:xfrm>
            <a:off x="2458146" y="2782430"/>
            <a:ext cx="354160" cy="354160"/>
          </a:xfrm>
          <a:custGeom>
            <a:avLst/>
            <a:gdLst>
              <a:gd name="T0" fmla="*/ 6350 w 50"/>
              <a:gd name="T1" fmla="*/ 0 h 50"/>
              <a:gd name="T2" fmla="*/ 66675 w 50"/>
              <a:gd name="T3" fmla="*/ 6350 h 50"/>
              <a:gd name="T4" fmla="*/ 66675 w 50"/>
              <a:gd name="T5" fmla="*/ 60325 h 50"/>
              <a:gd name="T6" fmla="*/ 60325 w 50"/>
              <a:gd name="T7" fmla="*/ 63500 h 50"/>
              <a:gd name="T8" fmla="*/ 0 w 50"/>
              <a:gd name="T9" fmla="*/ 60325 h 50"/>
              <a:gd name="T10" fmla="*/ 0 w 50"/>
              <a:gd name="T11" fmla="*/ 6350 h 50"/>
              <a:gd name="T12" fmla="*/ 53975 w 50"/>
              <a:gd name="T13" fmla="*/ 12700 h 50"/>
              <a:gd name="T14" fmla="*/ 12700 w 50"/>
              <a:gd name="T15" fmla="*/ 12700 h 50"/>
              <a:gd name="T16" fmla="*/ 53975 w 50"/>
              <a:gd name="T17" fmla="*/ 53975 h 50"/>
              <a:gd name="T18" fmla="*/ 6350 w 50"/>
              <a:gd name="T19" fmla="*/ 92075 h 50"/>
              <a:gd name="T20" fmla="*/ 6350 w 50"/>
              <a:gd name="T21" fmla="*/ 92075 h 50"/>
              <a:gd name="T22" fmla="*/ 66675 w 50"/>
              <a:gd name="T23" fmla="*/ 98425 h 50"/>
              <a:gd name="T24" fmla="*/ 66675 w 50"/>
              <a:gd name="T25" fmla="*/ 152400 h 50"/>
              <a:gd name="T26" fmla="*/ 60325 w 50"/>
              <a:gd name="T27" fmla="*/ 158750 h 50"/>
              <a:gd name="T28" fmla="*/ 0 w 50"/>
              <a:gd name="T29" fmla="*/ 152400 h 50"/>
              <a:gd name="T30" fmla="*/ 0 w 50"/>
              <a:gd name="T31" fmla="*/ 98425 h 50"/>
              <a:gd name="T32" fmla="*/ 53975 w 50"/>
              <a:gd name="T33" fmla="*/ 104775 h 50"/>
              <a:gd name="T34" fmla="*/ 12700 w 50"/>
              <a:gd name="T35" fmla="*/ 104775 h 50"/>
              <a:gd name="T36" fmla="*/ 53975 w 50"/>
              <a:gd name="T37" fmla="*/ 146050 h 50"/>
              <a:gd name="T38" fmla="*/ 98425 w 50"/>
              <a:gd name="T39" fmla="*/ 92075 h 50"/>
              <a:gd name="T40" fmla="*/ 101600 w 50"/>
              <a:gd name="T41" fmla="*/ 92075 h 50"/>
              <a:gd name="T42" fmla="*/ 158750 w 50"/>
              <a:gd name="T43" fmla="*/ 98425 h 50"/>
              <a:gd name="T44" fmla="*/ 158750 w 50"/>
              <a:gd name="T45" fmla="*/ 152400 h 50"/>
              <a:gd name="T46" fmla="*/ 152400 w 50"/>
              <a:gd name="T47" fmla="*/ 158750 h 50"/>
              <a:gd name="T48" fmla="*/ 95250 w 50"/>
              <a:gd name="T49" fmla="*/ 152400 h 50"/>
              <a:gd name="T50" fmla="*/ 95250 w 50"/>
              <a:gd name="T51" fmla="*/ 98425 h 50"/>
              <a:gd name="T52" fmla="*/ 146050 w 50"/>
              <a:gd name="T53" fmla="*/ 104775 h 50"/>
              <a:gd name="T54" fmla="*/ 104775 w 50"/>
              <a:gd name="T55" fmla="*/ 104775 h 50"/>
              <a:gd name="T56" fmla="*/ 146050 w 50"/>
              <a:gd name="T57" fmla="*/ 146050 h 50"/>
              <a:gd name="T58" fmla="*/ 98425 w 50"/>
              <a:gd name="T59" fmla="*/ 0 h 50"/>
              <a:gd name="T60" fmla="*/ 101600 w 50"/>
              <a:gd name="T61" fmla="*/ 0 h 50"/>
              <a:gd name="T62" fmla="*/ 158750 w 50"/>
              <a:gd name="T63" fmla="*/ 6350 h 50"/>
              <a:gd name="T64" fmla="*/ 158750 w 50"/>
              <a:gd name="T65" fmla="*/ 60325 h 50"/>
              <a:gd name="T66" fmla="*/ 152400 w 50"/>
              <a:gd name="T67" fmla="*/ 63500 h 50"/>
              <a:gd name="T68" fmla="*/ 95250 w 50"/>
              <a:gd name="T69" fmla="*/ 60325 h 50"/>
              <a:gd name="T70" fmla="*/ 95250 w 50"/>
              <a:gd name="T71" fmla="*/ 6350 h 50"/>
              <a:gd name="T72" fmla="*/ 146050 w 50"/>
              <a:gd name="T73" fmla="*/ 12700 h 50"/>
              <a:gd name="T74" fmla="*/ 104775 w 50"/>
              <a:gd name="T75" fmla="*/ 12700 h 50"/>
              <a:gd name="T76" fmla="*/ 146050 w 50"/>
              <a:gd name="T77" fmla="*/ 53975 h 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0" h="50">
                <a:moveTo>
                  <a:pt x="2" y="0"/>
                </a:moveTo>
                <a:cubicBezTo>
                  <a:pt x="2" y="0"/>
                  <a:pt x="2" y="0"/>
                  <a:pt x="2" y="0"/>
                </a:cubicBezTo>
                <a:cubicBezTo>
                  <a:pt x="19" y="0"/>
                  <a:pt x="19" y="0"/>
                  <a:pt x="19" y="0"/>
                </a:cubicBezTo>
                <a:cubicBezTo>
                  <a:pt x="20" y="0"/>
                  <a:pt x="21" y="1"/>
                  <a:pt x="21" y="2"/>
                </a:cubicBezTo>
                <a:cubicBezTo>
                  <a:pt x="21" y="2"/>
                  <a:pt x="21" y="2"/>
                  <a:pt x="21" y="2"/>
                </a:cubicBezTo>
                <a:cubicBezTo>
                  <a:pt x="21" y="19"/>
                  <a:pt x="21" y="19"/>
                  <a:pt x="21" y="19"/>
                </a:cubicBezTo>
                <a:cubicBezTo>
                  <a:pt x="21" y="20"/>
                  <a:pt x="20" y="20"/>
                  <a:pt x="19" y="20"/>
                </a:cubicBezTo>
                <a:cubicBezTo>
                  <a:pt x="19" y="20"/>
                  <a:pt x="19" y="20"/>
                  <a:pt x="19" y="20"/>
                </a:cubicBezTo>
                <a:cubicBezTo>
                  <a:pt x="2" y="20"/>
                  <a:pt x="2" y="20"/>
                  <a:pt x="2" y="20"/>
                </a:cubicBezTo>
                <a:cubicBezTo>
                  <a:pt x="1" y="20"/>
                  <a:pt x="0" y="20"/>
                  <a:pt x="0" y="19"/>
                </a:cubicBezTo>
                <a:cubicBezTo>
                  <a:pt x="0" y="19"/>
                  <a:pt x="0" y="19"/>
                  <a:pt x="0" y="19"/>
                </a:cubicBezTo>
                <a:cubicBezTo>
                  <a:pt x="0" y="2"/>
                  <a:pt x="0" y="2"/>
                  <a:pt x="0" y="2"/>
                </a:cubicBezTo>
                <a:cubicBezTo>
                  <a:pt x="0" y="1"/>
                  <a:pt x="1" y="0"/>
                  <a:pt x="2" y="0"/>
                </a:cubicBezTo>
                <a:close/>
                <a:moveTo>
                  <a:pt x="17" y="4"/>
                </a:moveTo>
                <a:cubicBezTo>
                  <a:pt x="17" y="4"/>
                  <a:pt x="17" y="4"/>
                  <a:pt x="17" y="4"/>
                </a:cubicBezTo>
                <a:cubicBezTo>
                  <a:pt x="4" y="4"/>
                  <a:pt x="4" y="4"/>
                  <a:pt x="4" y="4"/>
                </a:cubicBezTo>
                <a:cubicBezTo>
                  <a:pt x="4" y="17"/>
                  <a:pt x="4" y="17"/>
                  <a:pt x="4" y="17"/>
                </a:cubicBezTo>
                <a:cubicBezTo>
                  <a:pt x="17" y="17"/>
                  <a:pt x="17" y="17"/>
                  <a:pt x="17" y="17"/>
                </a:cubicBezTo>
                <a:cubicBezTo>
                  <a:pt x="17" y="4"/>
                  <a:pt x="17" y="4"/>
                  <a:pt x="17" y="4"/>
                </a:cubicBezTo>
                <a:close/>
                <a:moveTo>
                  <a:pt x="2" y="29"/>
                </a:moveTo>
                <a:cubicBezTo>
                  <a:pt x="2" y="29"/>
                  <a:pt x="2" y="29"/>
                  <a:pt x="2" y="29"/>
                </a:cubicBezTo>
                <a:cubicBezTo>
                  <a:pt x="2" y="29"/>
                  <a:pt x="2" y="29"/>
                  <a:pt x="2" y="29"/>
                </a:cubicBezTo>
                <a:cubicBezTo>
                  <a:pt x="19" y="29"/>
                  <a:pt x="19" y="29"/>
                  <a:pt x="19" y="29"/>
                </a:cubicBezTo>
                <a:cubicBezTo>
                  <a:pt x="20" y="29"/>
                  <a:pt x="21" y="30"/>
                  <a:pt x="21" y="31"/>
                </a:cubicBezTo>
                <a:cubicBezTo>
                  <a:pt x="21" y="31"/>
                  <a:pt x="21" y="31"/>
                  <a:pt x="21" y="31"/>
                </a:cubicBezTo>
                <a:cubicBezTo>
                  <a:pt x="21" y="48"/>
                  <a:pt x="21" y="48"/>
                  <a:pt x="21" y="48"/>
                </a:cubicBezTo>
                <a:cubicBezTo>
                  <a:pt x="21" y="49"/>
                  <a:pt x="20" y="50"/>
                  <a:pt x="19" y="50"/>
                </a:cubicBezTo>
                <a:cubicBezTo>
                  <a:pt x="19" y="50"/>
                  <a:pt x="19" y="50"/>
                  <a:pt x="19" y="50"/>
                </a:cubicBezTo>
                <a:cubicBezTo>
                  <a:pt x="2" y="50"/>
                  <a:pt x="2" y="50"/>
                  <a:pt x="2" y="50"/>
                </a:cubicBezTo>
                <a:cubicBezTo>
                  <a:pt x="1" y="50"/>
                  <a:pt x="0" y="49"/>
                  <a:pt x="0" y="48"/>
                </a:cubicBezTo>
                <a:cubicBezTo>
                  <a:pt x="0" y="48"/>
                  <a:pt x="0" y="48"/>
                  <a:pt x="0" y="48"/>
                </a:cubicBezTo>
                <a:cubicBezTo>
                  <a:pt x="0" y="31"/>
                  <a:pt x="0" y="31"/>
                  <a:pt x="0" y="31"/>
                </a:cubicBezTo>
                <a:cubicBezTo>
                  <a:pt x="0" y="30"/>
                  <a:pt x="1" y="29"/>
                  <a:pt x="2" y="29"/>
                </a:cubicBezTo>
                <a:close/>
                <a:moveTo>
                  <a:pt x="17" y="33"/>
                </a:moveTo>
                <a:cubicBezTo>
                  <a:pt x="17" y="33"/>
                  <a:pt x="17" y="33"/>
                  <a:pt x="17" y="33"/>
                </a:cubicBezTo>
                <a:cubicBezTo>
                  <a:pt x="4" y="33"/>
                  <a:pt x="4" y="33"/>
                  <a:pt x="4" y="33"/>
                </a:cubicBezTo>
                <a:cubicBezTo>
                  <a:pt x="4" y="46"/>
                  <a:pt x="4" y="46"/>
                  <a:pt x="4" y="46"/>
                </a:cubicBezTo>
                <a:cubicBezTo>
                  <a:pt x="17" y="46"/>
                  <a:pt x="17" y="46"/>
                  <a:pt x="17" y="46"/>
                </a:cubicBezTo>
                <a:cubicBezTo>
                  <a:pt x="17" y="33"/>
                  <a:pt x="17" y="33"/>
                  <a:pt x="17" y="33"/>
                </a:cubicBezTo>
                <a:close/>
                <a:moveTo>
                  <a:pt x="31" y="29"/>
                </a:moveTo>
                <a:cubicBezTo>
                  <a:pt x="31" y="29"/>
                  <a:pt x="31" y="29"/>
                  <a:pt x="31" y="29"/>
                </a:cubicBezTo>
                <a:cubicBezTo>
                  <a:pt x="32" y="29"/>
                  <a:pt x="32" y="29"/>
                  <a:pt x="32" y="29"/>
                </a:cubicBezTo>
                <a:cubicBezTo>
                  <a:pt x="48" y="29"/>
                  <a:pt x="48" y="29"/>
                  <a:pt x="48" y="29"/>
                </a:cubicBezTo>
                <a:cubicBezTo>
                  <a:pt x="49" y="29"/>
                  <a:pt x="50" y="30"/>
                  <a:pt x="50" y="31"/>
                </a:cubicBezTo>
                <a:cubicBezTo>
                  <a:pt x="50" y="31"/>
                  <a:pt x="50" y="31"/>
                  <a:pt x="50" y="31"/>
                </a:cubicBezTo>
                <a:cubicBezTo>
                  <a:pt x="50" y="48"/>
                  <a:pt x="50" y="48"/>
                  <a:pt x="50" y="48"/>
                </a:cubicBezTo>
                <a:cubicBezTo>
                  <a:pt x="50" y="49"/>
                  <a:pt x="49" y="50"/>
                  <a:pt x="48" y="50"/>
                </a:cubicBezTo>
                <a:cubicBezTo>
                  <a:pt x="48" y="50"/>
                  <a:pt x="48" y="50"/>
                  <a:pt x="48" y="50"/>
                </a:cubicBezTo>
                <a:cubicBezTo>
                  <a:pt x="31" y="50"/>
                  <a:pt x="31" y="50"/>
                  <a:pt x="31" y="50"/>
                </a:cubicBezTo>
                <a:cubicBezTo>
                  <a:pt x="30" y="50"/>
                  <a:pt x="30" y="49"/>
                  <a:pt x="30" y="48"/>
                </a:cubicBezTo>
                <a:cubicBezTo>
                  <a:pt x="30" y="48"/>
                  <a:pt x="30" y="48"/>
                  <a:pt x="30" y="48"/>
                </a:cubicBezTo>
                <a:cubicBezTo>
                  <a:pt x="30" y="31"/>
                  <a:pt x="30" y="31"/>
                  <a:pt x="30" y="31"/>
                </a:cubicBezTo>
                <a:cubicBezTo>
                  <a:pt x="30" y="30"/>
                  <a:pt x="30" y="29"/>
                  <a:pt x="31" y="29"/>
                </a:cubicBezTo>
                <a:close/>
                <a:moveTo>
                  <a:pt x="46" y="33"/>
                </a:moveTo>
                <a:cubicBezTo>
                  <a:pt x="46" y="33"/>
                  <a:pt x="46" y="33"/>
                  <a:pt x="46" y="33"/>
                </a:cubicBezTo>
                <a:cubicBezTo>
                  <a:pt x="33" y="33"/>
                  <a:pt x="33" y="33"/>
                  <a:pt x="33" y="33"/>
                </a:cubicBezTo>
                <a:cubicBezTo>
                  <a:pt x="33" y="46"/>
                  <a:pt x="33" y="46"/>
                  <a:pt x="33" y="46"/>
                </a:cubicBezTo>
                <a:cubicBezTo>
                  <a:pt x="46" y="46"/>
                  <a:pt x="46" y="46"/>
                  <a:pt x="46" y="46"/>
                </a:cubicBezTo>
                <a:cubicBezTo>
                  <a:pt x="46" y="33"/>
                  <a:pt x="46" y="33"/>
                  <a:pt x="46" y="33"/>
                </a:cubicBezTo>
                <a:close/>
                <a:moveTo>
                  <a:pt x="31" y="0"/>
                </a:moveTo>
                <a:cubicBezTo>
                  <a:pt x="31" y="0"/>
                  <a:pt x="31" y="0"/>
                  <a:pt x="31" y="0"/>
                </a:cubicBezTo>
                <a:cubicBezTo>
                  <a:pt x="32" y="0"/>
                  <a:pt x="32" y="0"/>
                  <a:pt x="32" y="0"/>
                </a:cubicBezTo>
                <a:cubicBezTo>
                  <a:pt x="48" y="0"/>
                  <a:pt x="48" y="0"/>
                  <a:pt x="48" y="0"/>
                </a:cubicBezTo>
                <a:cubicBezTo>
                  <a:pt x="49" y="0"/>
                  <a:pt x="50" y="1"/>
                  <a:pt x="50" y="2"/>
                </a:cubicBezTo>
                <a:cubicBezTo>
                  <a:pt x="50" y="2"/>
                  <a:pt x="50" y="2"/>
                  <a:pt x="50" y="2"/>
                </a:cubicBezTo>
                <a:cubicBezTo>
                  <a:pt x="50" y="19"/>
                  <a:pt x="50" y="19"/>
                  <a:pt x="50" y="19"/>
                </a:cubicBezTo>
                <a:cubicBezTo>
                  <a:pt x="50" y="20"/>
                  <a:pt x="49" y="20"/>
                  <a:pt x="48" y="20"/>
                </a:cubicBezTo>
                <a:cubicBezTo>
                  <a:pt x="48" y="20"/>
                  <a:pt x="48" y="20"/>
                  <a:pt x="48" y="20"/>
                </a:cubicBezTo>
                <a:cubicBezTo>
                  <a:pt x="31" y="20"/>
                  <a:pt x="31" y="20"/>
                  <a:pt x="31" y="20"/>
                </a:cubicBezTo>
                <a:cubicBezTo>
                  <a:pt x="30" y="20"/>
                  <a:pt x="30" y="20"/>
                  <a:pt x="30" y="19"/>
                </a:cubicBezTo>
                <a:cubicBezTo>
                  <a:pt x="30" y="19"/>
                  <a:pt x="30" y="19"/>
                  <a:pt x="30" y="19"/>
                </a:cubicBezTo>
                <a:cubicBezTo>
                  <a:pt x="30" y="2"/>
                  <a:pt x="30" y="2"/>
                  <a:pt x="30" y="2"/>
                </a:cubicBezTo>
                <a:cubicBezTo>
                  <a:pt x="30" y="1"/>
                  <a:pt x="30" y="0"/>
                  <a:pt x="31" y="0"/>
                </a:cubicBezTo>
                <a:close/>
                <a:moveTo>
                  <a:pt x="46" y="4"/>
                </a:moveTo>
                <a:cubicBezTo>
                  <a:pt x="46" y="4"/>
                  <a:pt x="46" y="4"/>
                  <a:pt x="46" y="4"/>
                </a:cubicBezTo>
                <a:cubicBezTo>
                  <a:pt x="33" y="4"/>
                  <a:pt x="33" y="4"/>
                  <a:pt x="33" y="4"/>
                </a:cubicBezTo>
                <a:cubicBezTo>
                  <a:pt x="33" y="17"/>
                  <a:pt x="33" y="17"/>
                  <a:pt x="33" y="17"/>
                </a:cubicBezTo>
                <a:cubicBezTo>
                  <a:pt x="46" y="17"/>
                  <a:pt x="46" y="17"/>
                  <a:pt x="46" y="17"/>
                </a:cubicBezTo>
                <a:cubicBezTo>
                  <a:pt x="46" y="4"/>
                  <a:pt x="46" y="4"/>
                  <a:pt x="46" y="4"/>
                </a:cubicBezTo>
                <a:close/>
              </a:path>
            </a:pathLst>
          </a:custGeom>
          <a:solidFill>
            <a:schemeClr val="tx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solidFill>
              <a:effectLst/>
              <a:uLnTx/>
              <a:uFillTx/>
              <a:latin typeface="思源黑体 CN Normal" panose="020B0400000000000000" pitchFamily="34" charset="-122"/>
              <a:ea typeface="宋体" panose="02010600030101010101" pitchFamily="2" charset="-122"/>
              <a:cs typeface="+mn-cs"/>
            </a:endParaRPr>
          </a:p>
        </p:txBody>
      </p:sp>
      <p:sp>
        <p:nvSpPr>
          <p:cNvPr id="18" name="图形3" descr="e7d195523061f1c02e66e4f24090f95771f2a25398b4c6a397210DEF3B34B42E7CAE3753A3E55670C5C5B393DCCD8D49F265F3A29442F2D10D421F974AABEA3384308323DA72972389F1817D14B0E60014B97A1F00BF87B53B15A683DCF7AA6C9D579F0E1765F4C3685BC95CEF0B170C8CC8CB36F1D56EB2EE567F45F4E9E76C052B75109988B2B527872908A68D7DB4">
            <a:extLst>
              <a:ext uri="{FF2B5EF4-FFF2-40B4-BE49-F238E27FC236}">
                <a16:creationId xmlns:a16="http://schemas.microsoft.com/office/drawing/2014/main" id="{7961769E-84C4-EBF5-4176-B498C928B486}"/>
              </a:ext>
            </a:extLst>
          </p:cNvPr>
          <p:cNvSpPr>
            <a:spLocks noEditPoints="1"/>
          </p:cNvSpPr>
          <p:nvPr/>
        </p:nvSpPr>
        <p:spPr bwMode="auto">
          <a:xfrm>
            <a:off x="9342165" y="2789514"/>
            <a:ext cx="375409" cy="339993"/>
          </a:xfrm>
          <a:custGeom>
            <a:avLst/>
            <a:gdLst>
              <a:gd name="T0" fmla="*/ 6350 w 53"/>
              <a:gd name="T1" fmla="*/ 0 h 48"/>
              <a:gd name="T2" fmla="*/ 161925 w 53"/>
              <a:gd name="T3" fmla="*/ 6350 h 48"/>
              <a:gd name="T4" fmla="*/ 161925 w 53"/>
              <a:gd name="T5" fmla="*/ 92075 h 48"/>
              <a:gd name="T6" fmla="*/ 161925 w 53"/>
              <a:gd name="T7" fmla="*/ 130175 h 48"/>
              <a:gd name="T8" fmla="*/ 158750 w 53"/>
              <a:gd name="T9" fmla="*/ 136525 h 48"/>
              <a:gd name="T10" fmla="*/ 165100 w 53"/>
              <a:gd name="T11" fmla="*/ 149225 h 48"/>
              <a:gd name="T12" fmla="*/ 149225 w 53"/>
              <a:gd name="T13" fmla="*/ 142875 h 48"/>
              <a:gd name="T14" fmla="*/ 92075 w 53"/>
              <a:gd name="T15" fmla="*/ 136525 h 48"/>
              <a:gd name="T16" fmla="*/ 0 w 53"/>
              <a:gd name="T17" fmla="*/ 130175 h 48"/>
              <a:gd name="T18" fmla="*/ 0 w 53"/>
              <a:gd name="T19" fmla="*/ 6350 h 48"/>
              <a:gd name="T20" fmla="*/ 149225 w 53"/>
              <a:gd name="T21" fmla="*/ 79375 h 48"/>
              <a:gd name="T22" fmla="*/ 149225 w 53"/>
              <a:gd name="T23" fmla="*/ 44450 h 48"/>
              <a:gd name="T24" fmla="*/ 12700 w 53"/>
              <a:gd name="T25" fmla="*/ 123825 h 48"/>
              <a:gd name="T26" fmla="*/ 85725 w 53"/>
              <a:gd name="T27" fmla="*/ 111125 h 48"/>
              <a:gd name="T28" fmla="*/ 149225 w 53"/>
              <a:gd name="T29" fmla="*/ 79375 h 48"/>
              <a:gd name="T30" fmla="*/ 127000 w 53"/>
              <a:gd name="T31" fmla="*/ 82550 h 48"/>
              <a:gd name="T32" fmla="*/ 104775 w 53"/>
              <a:gd name="T33" fmla="*/ 130175 h 48"/>
              <a:gd name="T34" fmla="*/ 104775 w 53"/>
              <a:gd name="T35" fmla="*/ 130175 h 48"/>
              <a:gd name="T36" fmla="*/ 127000 w 53"/>
              <a:gd name="T37" fmla="*/ 139700 h 48"/>
              <a:gd name="T38" fmla="*/ 146050 w 53"/>
              <a:gd name="T39" fmla="*/ 130175 h 48"/>
              <a:gd name="T40" fmla="*/ 152400 w 53"/>
              <a:gd name="T41" fmla="*/ 111125 h 48"/>
              <a:gd name="T42" fmla="*/ 107950 w 53"/>
              <a:gd name="T43" fmla="*/ 127000 h 48"/>
              <a:gd name="T44" fmla="*/ 107950 w 53"/>
              <a:gd name="T45" fmla="*/ 123825 h 48"/>
              <a:gd name="T46" fmla="*/ 117475 w 53"/>
              <a:gd name="T47" fmla="*/ 123825 h 48"/>
              <a:gd name="T48" fmla="*/ 136525 w 53"/>
              <a:gd name="T49" fmla="*/ 123825 h 48"/>
              <a:gd name="T50" fmla="*/ 142875 w 53"/>
              <a:gd name="T51" fmla="*/ 127000 h 48"/>
              <a:gd name="T52" fmla="*/ 117475 w 53"/>
              <a:gd name="T53" fmla="*/ 133350 h 48"/>
              <a:gd name="T54" fmla="*/ 107950 w 53"/>
              <a:gd name="T55" fmla="*/ 127000 h 48"/>
              <a:gd name="T56" fmla="*/ 133350 w 53"/>
              <a:gd name="T57" fmla="*/ 88900 h 48"/>
              <a:gd name="T58" fmla="*/ 130175 w 53"/>
              <a:gd name="T59" fmla="*/ 95250 h 48"/>
              <a:gd name="T60" fmla="*/ 127000 w 53"/>
              <a:gd name="T61" fmla="*/ 95250 h 48"/>
              <a:gd name="T62" fmla="*/ 120650 w 53"/>
              <a:gd name="T63" fmla="*/ 95250 h 48"/>
              <a:gd name="T64" fmla="*/ 117475 w 53"/>
              <a:gd name="T65" fmla="*/ 88900 h 48"/>
              <a:gd name="T66" fmla="*/ 127000 w 53"/>
              <a:gd name="T67" fmla="*/ 88900 h 48"/>
              <a:gd name="T68" fmla="*/ 133350 w 53"/>
              <a:gd name="T69" fmla="*/ 88900 h 48"/>
              <a:gd name="T70" fmla="*/ 63500 w 53"/>
              <a:gd name="T71" fmla="*/ 19050 h 48"/>
              <a:gd name="T72" fmla="*/ 63500 w 53"/>
              <a:gd name="T73" fmla="*/ 31750 h 48"/>
              <a:gd name="T74" fmla="*/ 63500 w 53"/>
              <a:gd name="T75" fmla="*/ 19050 h 48"/>
              <a:gd name="T76" fmla="*/ 44450 w 53"/>
              <a:gd name="T77" fmla="*/ 19050 h 48"/>
              <a:gd name="T78" fmla="*/ 44450 w 53"/>
              <a:gd name="T79" fmla="*/ 31750 h 48"/>
              <a:gd name="T80" fmla="*/ 44450 w 53"/>
              <a:gd name="T81" fmla="*/ 19050 h 48"/>
              <a:gd name="T82" fmla="*/ 25400 w 53"/>
              <a:gd name="T83" fmla="*/ 19050 h 48"/>
              <a:gd name="T84" fmla="*/ 25400 w 53"/>
              <a:gd name="T85" fmla="*/ 31750 h 48"/>
              <a:gd name="T86" fmla="*/ 25400 w 53"/>
              <a:gd name="T87" fmla="*/ 19050 h 48"/>
              <a:gd name="T88" fmla="*/ 12700 w 53"/>
              <a:gd name="T89" fmla="*/ 34925 h 48"/>
              <a:gd name="T90" fmla="*/ 149225 w 53"/>
              <a:gd name="T91" fmla="*/ 12700 h 48"/>
              <a:gd name="T92" fmla="*/ 12700 w 53"/>
              <a:gd name="T93" fmla="*/ 34925 h 4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3" h="48">
                <a:moveTo>
                  <a:pt x="2" y="0"/>
                </a:moveTo>
                <a:cubicBezTo>
                  <a:pt x="2" y="0"/>
                  <a:pt x="2" y="0"/>
                  <a:pt x="2" y="0"/>
                </a:cubicBezTo>
                <a:cubicBezTo>
                  <a:pt x="49" y="0"/>
                  <a:pt x="49" y="0"/>
                  <a:pt x="49" y="0"/>
                </a:cubicBezTo>
                <a:cubicBezTo>
                  <a:pt x="50" y="0"/>
                  <a:pt x="51" y="1"/>
                  <a:pt x="51" y="2"/>
                </a:cubicBezTo>
                <a:cubicBezTo>
                  <a:pt x="51" y="2"/>
                  <a:pt x="51" y="2"/>
                  <a:pt x="51" y="2"/>
                </a:cubicBezTo>
                <a:cubicBezTo>
                  <a:pt x="51" y="29"/>
                  <a:pt x="51" y="29"/>
                  <a:pt x="51" y="29"/>
                </a:cubicBezTo>
                <a:cubicBezTo>
                  <a:pt x="52" y="31"/>
                  <a:pt x="52" y="33"/>
                  <a:pt x="52" y="35"/>
                </a:cubicBezTo>
                <a:cubicBezTo>
                  <a:pt x="52" y="37"/>
                  <a:pt x="52" y="39"/>
                  <a:pt x="51" y="41"/>
                </a:cubicBezTo>
                <a:cubicBezTo>
                  <a:pt x="50" y="42"/>
                  <a:pt x="50" y="42"/>
                  <a:pt x="50" y="42"/>
                </a:cubicBezTo>
                <a:cubicBezTo>
                  <a:pt x="50" y="42"/>
                  <a:pt x="50" y="42"/>
                  <a:pt x="50" y="43"/>
                </a:cubicBezTo>
                <a:cubicBezTo>
                  <a:pt x="52" y="45"/>
                  <a:pt x="52" y="45"/>
                  <a:pt x="52" y="45"/>
                </a:cubicBezTo>
                <a:cubicBezTo>
                  <a:pt x="53" y="45"/>
                  <a:pt x="53" y="47"/>
                  <a:pt x="52" y="47"/>
                </a:cubicBezTo>
                <a:cubicBezTo>
                  <a:pt x="51" y="48"/>
                  <a:pt x="50" y="48"/>
                  <a:pt x="49" y="47"/>
                </a:cubicBezTo>
                <a:cubicBezTo>
                  <a:pt x="47" y="45"/>
                  <a:pt x="47" y="45"/>
                  <a:pt x="47" y="45"/>
                </a:cubicBezTo>
                <a:cubicBezTo>
                  <a:pt x="45" y="47"/>
                  <a:pt x="42" y="48"/>
                  <a:pt x="40" y="48"/>
                </a:cubicBezTo>
                <a:cubicBezTo>
                  <a:pt x="36" y="48"/>
                  <a:pt x="32" y="46"/>
                  <a:pt x="29" y="43"/>
                </a:cubicBezTo>
                <a:cubicBezTo>
                  <a:pt x="2" y="43"/>
                  <a:pt x="2" y="43"/>
                  <a:pt x="2" y="43"/>
                </a:cubicBezTo>
                <a:cubicBezTo>
                  <a:pt x="1" y="43"/>
                  <a:pt x="0" y="42"/>
                  <a:pt x="0" y="41"/>
                </a:cubicBezTo>
                <a:cubicBezTo>
                  <a:pt x="0" y="41"/>
                  <a:pt x="0" y="41"/>
                  <a:pt x="0" y="41"/>
                </a:cubicBezTo>
                <a:cubicBezTo>
                  <a:pt x="0" y="2"/>
                  <a:pt x="0" y="2"/>
                  <a:pt x="0" y="2"/>
                </a:cubicBezTo>
                <a:cubicBezTo>
                  <a:pt x="0" y="1"/>
                  <a:pt x="1" y="0"/>
                  <a:pt x="2" y="0"/>
                </a:cubicBezTo>
                <a:close/>
                <a:moveTo>
                  <a:pt x="47" y="25"/>
                </a:moveTo>
                <a:cubicBezTo>
                  <a:pt x="47" y="25"/>
                  <a:pt x="47" y="25"/>
                  <a:pt x="47" y="25"/>
                </a:cubicBezTo>
                <a:cubicBezTo>
                  <a:pt x="47" y="14"/>
                  <a:pt x="47" y="14"/>
                  <a:pt x="47" y="14"/>
                </a:cubicBezTo>
                <a:cubicBezTo>
                  <a:pt x="4" y="14"/>
                  <a:pt x="4" y="14"/>
                  <a:pt x="4" y="14"/>
                </a:cubicBezTo>
                <a:cubicBezTo>
                  <a:pt x="4" y="39"/>
                  <a:pt x="4" y="39"/>
                  <a:pt x="4" y="39"/>
                </a:cubicBezTo>
                <a:cubicBezTo>
                  <a:pt x="27" y="39"/>
                  <a:pt x="27" y="39"/>
                  <a:pt x="27" y="39"/>
                </a:cubicBezTo>
                <a:cubicBezTo>
                  <a:pt x="27" y="38"/>
                  <a:pt x="27" y="36"/>
                  <a:pt x="27" y="35"/>
                </a:cubicBezTo>
                <a:cubicBezTo>
                  <a:pt x="27" y="28"/>
                  <a:pt x="33" y="22"/>
                  <a:pt x="40" y="22"/>
                </a:cubicBezTo>
                <a:cubicBezTo>
                  <a:pt x="42" y="22"/>
                  <a:pt x="45" y="23"/>
                  <a:pt x="47" y="25"/>
                </a:cubicBezTo>
                <a:close/>
                <a:moveTo>
                  <a:pt x="40" y="26"/>
                </a:moveTo>
                <a:cubicBezTo>
                  <a:pt x="40" y="26"/>
                  <a:pt x="40" y="26"/>
                  <a:pt x="40" y="26"/>
                </a:cubicBezTo>
                <a:cubicBezTo>
                  <a:pt x="35" y="26"/>
                  <a:pt x="31" y="30"/>
                  <a:pt x="31" y="35"/>
                </a:cubicBezTo>
                <a:cubicBezTo>
                  <a:pt x="31" y="37"/>
                  <a:pt x="32" y="39"/>
                  <a:pt x="33" y="41"/>
                </a:cubicBezTo>
                <a:cubicBezTo>
                  <a:pt x="33" y="41"/>
                  <a:pt x="33" y="41"/>
                  <a:pt x="33" y="41"/>
                </a:cubicBezTo>
                <a:cubicBezTo>
                  <a:pt x="33" y="41"/>
                  <a:pt x="33" y="41"/>
                  <a:pt x="33" y="41"/>
                </a:cubicBezTo>
                <a:cubicBezTo>
                  <a:pt x="33" y="41"/>
                  <a:pt x="33" y="41"/>
                  <a:pt x="33" y="41"/>
                </a:cubicBezTo>
                <a:cubicBezTo>
                  <a:pt x="35" y="43"/>
                  <a:pt x="37" y="44"/>
                  <a:pt x="40" y="44"/>
                </a:cubicBezTo>
                <a:cubicBezTo>
                  <a:pt x="42" y="44"/>
                  <a:pt x="44" y="43"/>
                  <a:pt x="46" y="41"/>
                </a:cubicBezTo>
                <a:cubicBezTo>
                  <a:pt x="46" y="41"/>
                  <a:pt x="46" y="41"/>
                  <a:pt x="46" y="41"/>
                </a:cubicBezTo>
                <a:cubicBezTo>
                  <a:pt x="46" y="41"/>
                  <a:pt x="46" y="41"/>
                  <a:pt x="46" y="41"/>
                </a:cubicBezTo>
                <a:cubicBezTo>
                  <a:pt x="48" y="39"/>
                  <a:pt x="48" y="37"/>
                  <a:pt x="48" y="35"/>
                </a:cubicBezTo>
                <a:cubicBezTo>
                  <a:pt x="48" y="30"/>
                  <a:pt x="44" y="26"/>
                  <a:pt x="40" y="26"/>
                </a:cubicBezTo>
                <a:close/>
                <a:moveTo>
                  <a:pt x="34" y="40"/>
                </a:moveTo>
                <a:cubicBezTo>
                  <a:pt x="34" y="40"/>
                  <a:pt x="34" y="40"/>
                  <a:pt x="34" y="40"/>
                </a:cubicBezTo>
                <a:cubicBezTo>
                  <a:pt x="34" y="40"/>
                  <a:pt x="34" y="39"/>
                  <a:pt x="34" y="39"/>
                </a:cubicBezTo>
                <a:cubicBezTo>
                  <a:pt x="35" y="38"/>
                  <a:pt x="36" y="38"/>
                  <a:pt x="36" y="39"/>
                </a:cubicBezTo>
                <a:cubicBezTo>
                  <a:pt x="36" y="39"/>
                  <a:pt x="37" y="39"/>
                  <a:pt x="37" y="39"/>
                </a:cubicBezTo>
                <a:cubicBezTo>
                  <a:pt x="38" y="40"/>
                  <a:pt x="41" y="40"/>
                  <a:pt x="42" y="39"/>
                </a:cubicBezTo>
                <a:cubicBezTo>
                  <a:pt x="43" y="39"/>
                  <a:pt x="43" y="39"/>
                  <a:pt x="43" y="39"/>
                </a:cubicBezTo>
                <a:cubicBezTo>
                  <a:pt x="44" y="38"/>
                  <a:pt x="44" y="38"/>
                  <a:pt x="45" y="39"/>
                </a:cubicBezTo>
                <a:cubicBezTo>
                  <a:pt x="45" y="39"/>
                  <a:pt x="45" y="40"/>
                  <a:pt x="45" y="40"/>
                </a:cubicBezTo>
                <a:cubicBezTo>
                  <a:pt x="44" y="41"/>
                  <a:pt x="44" y="41"/>
                  <a:pt x="44" y="41"/>
                </a:cubicBezTo>
                <a:cubicBezTo>
                  <a:pt x="41" y="42"/>
                  <a:pt x="39" y="43"/>
                  <a:pt x="37" y="42"/>
                </a:cubicBezTo>
                <a:cubicBezTo>
                  <a:pt x="36" y="42"/>
                  <a:pt x="36" y="41"/>
                  <a:pt x="35" y="41"/>
                </a:cubicBezTo>
                <a:cubicBezTo>
                  <a:pt x="35" y="41"/>
                  <a:pt x="35" y="41"/>
                  <a:pt x="34" y="40"/>
                </a:cubicBezTo>
                <a:close/>
                <a:moveTo>
                  <a:pt x="42" y="28"/>
                </a:moveTo>
                <a:cubicBezTo>
                  <a:pt x="42" y="28"/>
                  <a:pt x="42" y="28"/>
                  <a:pt x="42" y="28"/>
                </a:cubicBezTo>
                <a:cubicBezTo>
                  <a:pt x="43" y="28"/>
                  <a:pt x="43" y="29"/>
                  <a:pt x="43" y="30"/>
                </a:cubicBezTo>
                <a:cubicBezTo>
                  <a:pt x="43" y="30"/>
                  <a:pt x="42" y="31"/>
                  <a:pt x="41" y="30"/>
                </a:cubicBezTo>
                <a:cubicBezTo>
                  <a:pt x="41" y="30"/>
                  <a:pt x="41" y="30"/>
                  <a:pt x="41" y="30"/>
                </a:cubicBezTo>
                <a:cubicBezTo>
                  <a:pt x="40" y="30"/>
                  <a:pt x="40" y="30"/>
                  <a:pt x="40" y="30"/>
                </a:cubicBezTo>
                <a:cubicBezTo>
                  <a:pt x="39" y="30"/>
                  <a:pt x="39" y="30"/>
                  <a:pt x="39" y="30"/>
                </a:cubicBezTo>
                <a:cubicBezTo>
                  <a:pt x="38" y="30"/>
                  <a:pt x="38" y="30"/>
                  <a:pt x="38" y="30"/>
                </a:cubicBezTo>
                <a:cubicBezTo>
                  <a:pt x="37" y="30"/>
                  <a:pt x="36" y="30"/>
                  <a:pt x="36" y="30"/>
                </a:cubicBezTo>
                <a:cubicBezTo>
                  <a:pt x="36" y="29"/>
                  <a:pt x="36" y="28"/>
                  <a:pt x="37" y="28"/>
                </a:cubicBezTo>
                <a:cubicBezTo>
                  <a:pt x="37" y="28"/>
                  <a:pt x="38" y="28"/>
                  <a:pt x="38" y="28"/>
                </a:cubicBezTo>
                <a:cubicBezTo>
                  <a:pt x="39" y="28"/>
                  <a:pt x="39" y="28"/>
                  <a:pt x="40" y="28"/>
                </a:cubicBezTo>
                <a:cubicBezTo>
                  <a:pt x="40" y="28"/>
                  <a:pt x="40" y="28"/>
                  <a:pt x="41" y="28"/>
                </a:cubicBezTo>
                <a:cubicBezTo>
                  <a:pt x="41" y="28"/>
                  <a:pt x="42" y="28"/>
                  <a:pt x="42" y="28"/>
                </a:cubicBezTo>
                <a:close/>
                <a:moveTo>
                  <a:pt x="20" y="6"/>
                </a:moveTo>
                <a:cubicBezTo>
                  <a:pt x="20" y="6"/>
                  <a:pt x="20" y="6"/>
                  <a:pt x="20" y="6"/>
                </a:cubicBezTo>
                <a:cubicBezTo>
                  <a:pt x="22" y="6"/>
                  <a:pt x="22" y="7"/>
                  <a:pt x="22" y="8"/>
                </a:cubicBezTo>
                <a:cubicBezTo>
                  <a:pt x="22" y="9"/>
                  <a:pt x="22" y="10"/>
                  <a:pt x="20" y="10"/>
                </a:cubicBezTo>
                <a:cubicBezTo>
                  <a:pt x="19" y="10"/>
                  <a:pt x="19" y="9"/>
                  <a:pt x="19" y="8"/>
                </a:cubicBezTo>
                <a:cubicBezTo>
                  <a:pt x="19" y="7"/>
                  <a:pt x="19" y="6"/>
                  <a:pt x="20" y="6"/>
                </a:cubicBezTo>
                <a:close/>
                <a:moveTo>
                  <a:pt x="14" y="6"/>
                </a:moveTo>
                <a:cubicBezTo>
                  <a:pt x="14" y="6"/>
                  <a:pt x="14" y="6"/>
                  <a:pt x="14" y="6"/>
                </a:cubicBezTo>
                <a:cubicBezTo>
                  <a:pt x="15" y="6"/>
                  <a:pt x="16" y="7"/>
                  <a:pt x="16" y="8"/>
                </a:cubicBezTo>
                <a:cubicBezTo>
                  <a:pt x="16" y="9"/>
                  <a:pt x="15" y="10"/>
                  <a:pt x="14" y="10"/>
                </a:cubicBezTo>
                <a:cubicBezTo>
                  <a:pt x="13" y="10"/>
                  <a:pt x="12" y="9"/>
                  <a:pt x="12" y="8"/>
                </a:cubicBezTo>
                <a:cubicBezTo>
                  <a:pt x="12" y="7"/>
                  <a:pt x="13" y="6"/>
                  <a:pt x="14" y="6"/>
                </a:cubicBezTo>
                <a:close/>
                <a:moveTo>
                  <a:pt x="8" y="6"/>
                </a:moveTo>
                <a:cubicBezTo>
                  <a:pt x="8" y="6"/>
                  <a:pt x="8" y="6"/>
                  <a:pt x="8" y="6"/>
                </a:cubicBezTo>
                <a:cubicBezTo>
                  <a:pt x="9" y="6"/>
                  <a:pt x="10" y="7"/>
                  <a:pt x="10" y="8"/>
                </a:cubicBezTo>
                <a:cubicBezTo>
                  <a:pt x="10" y="9"/>
                  <a:pt x="9" y="10"/>
                  <a:pt x="8" y="10"/>
                </a:cubicBezTo>
                <a:cubicBezTo>
                  <a:pt x="7" y="10"/>
                  <a:pt x="6" y="9"/>
                  <a:pt x="6" y="8"/>
                </a:cubicBezTo>
                <a:cubicBezTo>
                  <a:pt x="6" y="7"/>
                  <a:pt x="7" y="6"/>
                  <a:pt x="8" y="6"/>
                </a:cubicBezTo>
                <a:close/>
                <a:moveTo>
                  <a:pt x="4" y="11"/>
                </a:moveTo>
                <a:cubicBezTo>
                  <a:pt x="4" y="11"/>
                  <a:pt x="4" y="11"/>
                  <a:pt x="4" y="11"/>
                </a:cubicBezTo>
                <a:cubicBezTo>
                  <a:pt x="47" y="11"/>
                  <a:pt x="47" y="11"/>
                  <a:pt x="47" y="11"/>
                </a:cubicBezTo>
                <a:cubicBezTo>
                  <a:pt x="47" y="4"/>
                  <a:pt x="47" y="4"/>
                  <a:pt x="47" y="4"/>
                </a:cubicBezTo>
                <a:cubicBezTo>
                  <a:pt x="4" y="4"/>
                  <a:pt x="4" y="4"/>
                  <a:pt x="4" y="4"/>
                </a:cubicBezTo>
                <a:cubicBezTo>
                  <a:pt x="4" y="11"/>
                  <a:pt x="4" y="11"/>
                  <a:pt x="4" y="11"/>
                </a:cubicBezTo>
                <a:close/>
              </a:path>
            </a:pathLst>
          </a:custGeom>
          <a:solidFill>
            <a:schemeClr val="tx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solidFill>
              <a:effectLst/>
              <a:uLnTx/>
              <a:uFillTx/>
              <a:latin typeface="思源黑体 CN Normal" panose="020B0400000000000000" pitchFamily="34" charset="-122"/>
              <a:ea typeface="宋体" panose="02010600030101010101" pitchFamily="2" charset="-122"/>
              <a:cs typeface="+mn-cs"/>
            </a:endParaRPr>
          </a:p>
        </p:txBody>
      </p:sp>
      <p:sp>
        <p:nvSpPr>
          <p:cNvPr id="19" name="矩形 18" descr="e7d195523061f1c02e66e4f24090f95771f2a25398b4c6a397210DEF3B34B42E7CAE3753A3E55670C5C5B393DCCD8D49F265F3A29442F2D10D421F974AABEA3384308323DA72972389F1817D14B0E60014B97A1F00BF87B53B15A683DCF7AA6C9D579F0E1765F4C3685BC95CEF0B170C8CC8CB36F1D56EB2EE567F45F4E9E76C052B75109988B2B527872908A68D7DB4">
            <a:extLst>
              <a:ext uri="{FF2B5EF4-FFF2-40B4-BE49-F238E27FC236}">
                <a16:creationId xmlns:a16="http://schemas.microsoft.com/office/drawing/2014/main" id="{A8D513D3-771C-0243-152D-93C9F12E62F0}"/>
              </a:ext>
            </a:extLst>
          </p:cNvPr>
          <p:cNvSpPr/>
          <p:nvPr/>
        </p:nvSpPr>
        <p:spPr>
          <a:xfrm>
            <a:off x="1965812" y="4191282"/>
            <a:ext cx="1338828"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添加小标题</a:t>
            </a:r>
          </a:p>
        </p:txBody>
      </p:sp>
      <p:sp>
        <p:nvSpPr>
          <p:cNvPr id="20" name="矩形 19" descr="e7d195523061f1c02e66e4f24090f95771f2a25398b4c6a397210DEF3B34B42E7CAE3753A3E55670C5C5B393DCCD8D49F265F3A29442F2D10D421F974AABEA3384308323DA72972389F1817D14B0E60014B97A1F00BF87B53B15A683DCF7AA6C9D579F0E1765F4C3685BC95CEF0B170C8CC8CB36F1D56EB2EE567F45F4E9E76C052B75109988B2B527872908A68D7DB4">
            <a:extLst>
              <a:ext uri="{FF2B5EF4-FFF2-40B4-BE49-F238E27FC236}">
                <a16:creationId xmlns:a16="http://schemas.microsoft.com/office/drawing/2014/main" id="{01AE062A-4ADC-C2EC-1B37-33171FEC9B16}"/>
              </a:ext>
            </a:extLst>
          </p:cNvPr>
          <p:cNvSpPr/>
          <p:nvPr/>
        </p:nvSpPr>
        <p:spPr>
          <a:xfrm>
            <a:off x="5426586" y="4191282"/>
            <a:ext cx="1338828"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添加小标题</a:t>
            </a:r>
          </a:p>
        </p:txBody>
      </p:sp>
      <p:sp>
        <p:nvSpPr>
          <p:cNvPr id="25" name="矩形 24" descr="e7d195523061f1c02e66e4f24090f95771f2a25398b4c6a397210DEF3B34B42E7CAE3753A3E55670C5C5B393DCCD8D49F265F3A29442F2D10D421F974AABEA3384308323DA72972389F1817D14B0E60014B97A1F00BF87B53B15A683DCF7AA6C9D579F0E1765F4C3685BC95CEF0B170C8CC8CB36F1D56EB2EE567F45F4E9E76C052B75109988B2B527872908A68D7DB4">
            <a:extLst>
              <a:ext uri="{FF2B5EF4-FFF2-40B4-BE49-F238E27FC236}">
                <a16:creationId xmlns:a16="http://schemas.microsoft.com/office/drawing/2014/main" id="{9DCC1B61-2BA5-690E-F687-216422D004B5}"/>
              </a:ext>
            </a:extLst>
          </p:cNvPr>
          <p:cNvSpPr/>
          <p:nvPr/>
        </p:nvSpPr>
        <p:spPr>
          <a:xfrm>
            <a:off x="8871086" y="4191282"/>
            <a:ext cx="1338828"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b="0" i="0" u="none" strike="noStrike" kern="1200" cap="none" spc="0" normalizeH="0" baseline="0" noProof="0" dirty="0">
                <a:ln>
                  <a:noFill/>
                </a:ln>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添加小标题</a:t>
            </a:r>
          </a:p>
        </p:txBody>
      </p:sp>
      <p:sp>
        <p:nvSpPr>
          <p:cNvPr id="26" name="矩形 25" descr="e7d195523061f1c0b9c437df2358c0cda14f5041a22fabbfBE2BE37675DC7AB669ED1A17F222BC996230C869F9A73B775AB9A6F73BCC744AF1BB55A31F7D215610F6B48D481C98CFAE215B20EECA2E6E349DE1478C9913F71D694E0AF84568C13B51A62539A046B345E8C50EDA18150FA546804B5B41BA6FCEAF7913C233236259B109466201CD92">
            <a:extLst>
              <a:ext uri="{FF2B5EF4-FFF2-40B4-BE49-F238E27FC236}">
                <a16:creationId xmlns:a16="http://schemas.microsoft.com/office/drawing/2014/main" id="{3EC96522-49B5-2023-799A-8EF72DE3BA07}"/>
              </a:ext>
            </a:extLst>
          </p:cNvPr>
          <p:cNvSpPr/>
          <p:nvPr/>
        </p:nvSpPr>
        <p:spPr>
          <a:xfrm>
            <a:off x="1233651" y="4790774"/>
            <a:ext cx="2803150" cy="89973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effectLst/>
                <a:uLnTx/>
                <a:uFillTx/>
                <a:latin typeface="思源黑体 CN Normal" panose="020B0400000000000000" pitchFamily="34" charset="-122"/>
                <a:ea typeface="思源黑体 CN Normal" panose="020B0400000000000000" pitchFamily="34" charset="-122"/>
                <a:cs typeface="Calibri Light" panose="020F0302020204030204" pitchFamily="34" charset="0"/>
                <a:sym typeface="汉仪旗黑-50S" panose="00020600040101010101" pitchFamily="18" charset="-122"/>
              </a:rPr>
              <a:t>单击此处输入你的正文，为了最终演示发布的良好效果，请尽量言简意赅的阐述观点</a:t>
            </a:r>
          </a:p>
        </p:txBody>
      </p:sp>
      <p:sp>
        <p:nvSpPr>
          <p:cNvPr id="27" name="矩形 26" descr="e7d195523061f1c0b9c437df2358c0cda14f5041a22fabbfBE2BE37675DC7AB669ED1A17F222BC996230C869F9A73B775AB9A6F73BCC744AF1BB55A31F7D215610F6B48D481C98CFAE215B20EECA2E6E349DE1478C9913F71D694E0AF84568C13B51A62539A046B345E8C50EDA18150FA546804B5B41BA6FCEAF7913C233236259B109466201CD92">
            <a:extLst>
              <a:ext uri="{FF2B5EF4-FFF2-40B4-BE49-F238E27FC236}">
                <a16:creationId xmlns:a16="http://schemas.microsoft.com/office/drawing/2014/main" id="{9453B14D-8EFC-E0A2-F5F3-7BDD3AC3043A}"/>
              </a:ext>
            </a:extLst>
          </p:cNvPr>
          <p:cNvSpPr/>
          <p:nvPr/>
        </p:nvSpPr>
        <p:spPr>
          <a:xfrm>
            <a:off x="4694425" y="4790774"/>
            <a:ext cx="2803150" cy="89973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effectLst/>
                <a:uLnTx/>
                <a:uFillTx/>
                <a:latin typeface="思源黑体 CN Normal" panose="020B0400000000000000" pitchFamily="34" charset="-122"/>
                <a:ea typeface="思源黑体 CN Normal" panose="020B0400000000000000" pitchFamily="34" charset="-122"/>
                <a:cs typeface="Calibri Light" panose="020F0302020204030204" pitchFamily="34" charset="0"/>
                <a:sym typeface="汉仪旗黑-50S" panose="00020600040101010101" pitchFamily="18" charset="-122"/>
              </a:rPr>
              <a:t>单击此处输入你的正文，为了最终演示发布的良好效果，请尽量言简意赅的阐述观点</a:t>
            </a:r>
          </a:p>
        </p:txBody>
      </p:sp>
      <p:sp>
        <p:nvSpPr>
          <p:cNvPr id="28" name="矩形 27" descr="e7d195523061f1c0b9c437df2358c0cda14f5041a22fabbfBE2BE37675DC7AB669ED1A17F222BC996230C869F9A73B775AB9A6F73BCC744AF1BB55A31F7D215610F6B48D481C98CFAE215B20EECA2E6E349DE1478C9913F71D694E0AF84568C13B51A62539A046B345E8C50EDA18150FA546804B5B41BA6FCEAF7913C233236259B109466201CD92">
            <a:extLst>
              <a:ext uri="{FF2B5EF4-FFF2-40B4-BE49-F238E27FC236}">
                <a16:creationId xmlns:a16="http://schemas.microsoft.com/office/drawing/2014/main" id="{66188E61-4A68-2790-2E16-2F48B58A3D88}"/>
              </a:ext>
            </a:extLst>
          </p:cNvPr>
          <p:cNvSpPr/>
          <p:nvPr/>
        </p:nvSpPr>
        <p:spPr>
          <a:xfrm>
            <a:off x="8128294" y="4790774"/>
            <a:ext cx="2803150" cy="89973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effectLst/>
                <a:uLnTx/>
                <a:uFillTx/>
                <a:latin typeface="思源黑体 CN Normal" panose="020B0400000000000000" pitchFamily="34" charset="-122"/>
                <a:ea typeface="思源黑体 CN Normal" panose="020B0400000000000000" pitchFamily="34" charset="-122"/>
                <a:cs typeface="Calibri Light" panose="020F0302020204030204" pitchFamily="34" charset="0"/>
                <a:sym typeface="汉仪旗黑-50S" panose="00020600040101010101" pitchFamily="18" charset="-122"/>
              </a:rPr>
              <a:t>单击此处输入你的正文，为了最终演示发布的良好效果，请尽量言简意赅的阐述观点</a:t>
            </a:r>
          </a:p>
        </p:txBody>
      </p:sp>
      <p:sp>
        <p:nvSpPr>
          <p:cNvPr id="6" name="椭圆 5">
            <a:extLst>
              <a:ext uri="{FF2B5EF4-FFF2-40B4-BE49-F238E27FC236}">
                <a16:creationId xmlns:a16="http://schemas.microsoft.com/office/drawing/2014/main" id="{4A3C7365-C8AD-4393-07FC-3B2376F0C2D3}"/>
              </a:ext>
            </a:extLst>
          </p:cNvPr>
          <p:cNvSpPr/>
          <p:nvPr/>
        </p:nvSpPr>
        <p:spPr>
          <a:xfrm>
            <a:off x="-64105" y="931287"/>
            <a:ext cx="680260" cy="697798"/>
          </a:xfrm>
          <a:prstGeom prst="ellipse">
            <a:avLst/>
          </a:prstGeom>
          <a:gradFill flip="none" rotWithShape="1">
            <a:gsLst>
              <a:gs pos="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a:extLst>
              <a:ext uri="{FF2B5EF4-FFF2-40B4-BE49-F238E27FC236}">
                <a16:creationId xmlns:a16="http://schemas.microsoft.com/office/drawing/2014/main" id="{BF8AD029-3623-8466-455B-5542D97CBAAB}"/>
              </a:ext>
            </a:extLst>
          </p:cNvPr>
          <p:cNvSpPr/>
          <p:nvPr/>
        </p:nvSpPr>
        <p:spPr>
          <a:xfrm>
            <a:off x="11071859" y="5384406"/>
            <a:ext cx="1120140" cy="1149018"/>
          </a:xfrm>
          <a:prstGeom prst="ellipse">
            <a:avLst/>
          </a:prstGeom>
          <a:gradFill flip="none" rotWithShape="1">
            <a:gsLst>
              <a:gs pos="0">
                <a:schemeClr val="accent5"/>
              </a:gs>
              <a:gs pos="100000">
                <a:schemeClr val="accent2"/>
              </a:gs>
            </a:gsLst>
            <a:lin ang="0" scaled="1"/>
            <a:tileRect/>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5684785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e10c199b-e63e-430f-bd1a-6ce2d3ede662"/>
  <p:tag name="COMMONDATA" val="eyJoZGlkIjoiOTA4NTEwNjNjMDEzOThmMzkxMzIyZmRmNjA5NzlkNDQifQ=="/>
</p:tagLst>
</file>

<file path=ppt/theme/theme1.xml><?xml version="1.0" encoding="utf-8"?>
<a:theme xmlns:a="http://schemas.openxmlformats.org/drawingml/2006/main" name="office 主题 51PPT模板网">
  <a:themeElements>
    <a:clrScheme name="自定义 5">
      <a:dk1>
        <a:sysClr val="windowText" lastClr="000000"/>
      </a:dk1>
      <a:lt1>
        <a:sysClr val="window" lastClr="FFFFFF"/>
      </a:lt1>
      <a:dk2>
        <a:srgbClr val="44546A"/>
      </a:dk2>
      <a:lt2>
        <a:srgbClr val="E7E6E6"/>
      </a:lt2>
      <a:accent1>
        <a:srgbClr val="B54D1D"/>
      </a:accent1>
      <a:accent2>
        <a:srgbClr val="FDA93D"/>
      </a:accent2>
      <a:accent3>
        <a:srgbClr val="E7B978"/>
      </a:accent3>
      <a:accent4>
        <a:srgbClr val="F8E4B5"/>
      </a:accent4>
      <a:accent5>
        <a:srgbClr val="F8E1B5"/>
      </a:accent5>
      <a:accent6>
        <a:srgbClr val="EE4827"/>
      </a:accent6>
      <a:hlink>
        <a:srgbClr val="0563C1"/>
      </a:hlink>
      <a:folHlink>
        <a:srgbClr val="954F72"/>
      </a:folHlink>
    </a:clrScheme>
    <a:fontScheme name="font">
      <a:majorFont>
        <a:latin typeface="思源黑体 CN Regular"/>
        <a:ea typeface="思源黑体 CN Bold"/>
        <a:cs typeface=""/>
      </a:majorFont>
      <a:minorFont>
        <a:latin typeface="思源黑体 CN Regular"/>
        <a:ea typeface="思源黑体 CN 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302</TotalTime>
  <Words>871</Words>
  <Application>Microsoft Office PowerPoint</Application>
  <PresentationFormat>宽屏</PresentationFormat>
  <Paragraphs>131</Paragraphs>
  <Slides>18</Slides>
  <Notes>18</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18</vt:i4>
      </vt:variant>
    </vt:vector>
  </HeadingPairs>
  <TitlesOfParts>
    <vt:vector size="36" baseType="lpstr">
      <vt:lpstr>OPPOSans H</vt:lpstr>
      <vt:lpstr>OPPOSans M</vt:lpstr>
      <vt:lpstr>阿里巴巴普惠体 2.0 55 Regular</vt:lpstr>
      <vt:lpstr>阿里巴巴普惠体 2.0 65 Medium</vt:lpstr>
      <vt:lpstr>阿里巴巴普惠体 B</vt:lpstr>
      <vt:lpstr>等线</vt:lpstr>
      <vt:lpstr>思源黑体 CN Bold</vt:lpstr>
      <vt:lpstr>思源黑体 CN Light</vt:lpstr>
      <vt:lpstr>思源黑体 CN Normal</vt:lpstr>
      <vt:lpstr>思源黑体 CN Regular</vt:lpstr>
      <vt:lpstr>演示斜黑体</vt:lpstr>
      <vt:lpstr>Arial</vt:lpstr>
      <vt:lpstr>Bahnschrift SemiBold</vt:lpstr>
      <vt:lpstr>Bahnschrift SemiLight</vt:lpstr>
      <vt:lpstr>Calibri</vt:lpstr>
      <vt:lpstr>Segoe UI Light</vt:lpstr>
      <vt:lpstr>office 主题 51PPT模板网</vt:lpstr>
      <vt:lpstr>1_Office 主题​​</vt:lpstr>
      <vt:lpstr>金融投资理财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插画风金融投资理财ppt模板</dc:title>
  <dc:creator>阿久</dc:creator>
  <cp:keywords>P界达人</cp:keywords>
  <dc:description>51PPT模板网，幻灯片演示模板及素材免费下载！_x000d_
51PPT模板网 唯一访问网址：www.51pptmoban.com</dc:description>
  <cp:lastModifiedBy>user Power</cp:lastModifiedBy>
  <cp:revision>46</cp:revision>
  <dcterms:created xsi:type="dcterms:W3CDTF">2023-02-17T01:26:00Z</dcterms:created>
  <dcterms:modified xsi:type="dcterms:W3CDTF">2023-07-13T02:29:55Z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5BC189C53AA44AD889F8C715DE35B43F_12</vt:lpwstr>
  </property>
  <property fmtid="{D5CDD505-2E9C-101B-9397-08002B2CF9AE}" pid="3" name="KSOProductBuildVer">
    <vt:lpwstr>2052-11.1.0.14036</vt:lpwstr>
  </property>
</Properties>
</file>